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Gill Sans" panose="020B0604020202020204" charset="0"/>
      <p:regular r:id="rId44"/>
      <p:bold r:id="rId45"/>
    </p:embeddedFont>
    <p:embeddedFont>
      <p:font typeface="Libre Franklin" panose="00000500000000000000" charset="0"/>
      <p:regular r:id="rId46"/>
      <p:bold r:id="rId47"/>
      <p:italic r:id="rId48"/>
      <p:boldItalic r:id="rId49"/>
    </p:embeddedFont>
    <p:embeddedFont>
      <p:font typeface="Libre Franklin Medium" panose="020B0604020202020204" charset="0"/>
      <p:regular r:id="rId50"/>
      <p:bold r:id="rId51"/>
      <p:italic r:id="rId52"/>
      <p:boldItalic r:id="rId53"/>
    </p:embeddedFont>
    <p:embeddedFont>
      <p:font typeface="Trebuchet MS" panose="020B0603020202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8" roundtripDataSignature="AMtx7mgKX6QbVZGEskgC/OSIQa07QcGO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GTI" initials="" lastIdx="6" clrIdx="0"/>
  <p:cmAuthor id="1" name="Sadu Toledo de Souza" initials="STdS" lastIdx="14" clrIdx="1">
    <p:extLst>
      <p:ext uri="{19B8F6BF-5375-455C-9EA6-DF929625EA0E}">
        <p15:presenceInfo xmlns:p15="http://schemas.microsoft.com/office/powerpoint/2012/main" userId="Sadu Toledo de Souz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2-10T21:53:19.525" idx="1">
    <p:pos x="6313" y="878"/>
    <p:text>Quem eu sou? (nome, formação, cargo, etc.)
Por que este trabalho é relevante para mim?</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ommentPostId="AAAAEDasnbs"/>
      </p:ext>
    </p:extLst>
  </p:cm>
  <p:cm authorId="1" dt="2021-04-05T17:35:49.791" idx="1">
    <p:pos x="6313" y="1014"/>
    <p:text>1 - Comentar sobre minha formação a bastante tempo em 2004, e tenho longo tempo no desenvolvimento de software, bucando aprimoramento e atualemente JAVA mas quero conhcer mais sobre TS.
1.1 - Meus objetivos no curso de MBA</p:text>
    <p:extLst>
      <p:ext uri="{C676402C-5697-4E1C-873F-D02D1690AC5C}">
        <p15:threadingInfo xmlns:p15="http://schemas.microsoft.com/office/powerpoint/2012/main" timeZoneBias="180">
          <p15:parentCm authorId="0" idx="1"/>
        </p15:threadingInfo>
      </p:ext>
    </p:extLst>
  </p:cm>
  <p:cm authorId="1" dt="2021-04-05T17:35:50.254" idx="2">
    <p:pos x="10" y="10"/>
    <p:text>2 - Explicar o ASO.</p:text>
    <p:extLst>
      <p:ext uri="{C676402C-5697-4E1C-873F-D02D1690AC5C}">
        <p15:threadingInfo xmlns:p15="http://schemas.microsoft.com/office/powerpoint/2012/main" timeZoneBias="180"/>
      </p:ext>
    </p:extLst>
  </p:cm>
  <p:cm authorId="1" dt="2021-04-05T17:39:50.014" idx="3">
    <p:pos x="10" y="146"/>
    <p:text>2.1 - Explicar o documento propriamente dito, exemplificar a emissão do ASO. Admissional.
2.2 - Comentar que hoje o que existe é muito precario, complicado de utilizar o serviço e de contratar.
2.3 Explicar a meta de torna essa tarefa de emissão do ASO simples.</p:text>
    <p:extLst>
      <p:ext uri="{C676402C-5697-4E1C-873F-D02D1690AC5C}">
        <p15:threadingInfo xmlns:p15="http://schemas.microsoft.com/office/powerpoint/2012/main" timeZoneBias="180">
          <p15:parentCm authorId="1" idx="2"/>
        </p15:threadingInfo>
      </p:ext>
    </p:extLst>
  </p:cm>
  <p:cm authorId="1" dt="2021-04-05T18:13:25.141" idx="14">
    <p:pos x="146" y="146"/>
    <p:text>3 - Mostrar que o projeto tem muito potencial para ser explorado para oferecer serviços na emissão do ASO, mas também na gestão das informações entre as outras diversar personas.</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9-12-10T21:54:09.310" idx="2">
    <p:pos x="1521" y="1458"/>
    <p:text>Qual ou quais são as principais dores identificadas?
O quão grande é esse problema? 
O que evidencia e reforça as dores? (depoimentos, fotos, dados secundários, etc.)</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ommentPostId="AAAAEDasnbo"/>
      </p:ext>
    </p:extLst>
  </p:cm>
  <p:cm authorId="1" dt="2021-04-05T17:46:40.408" idx="5">
    <p:pos x="1521" y="1594"/>
    <p:text>Uma ferramenta que possibilite a emissão, armazenamento do documento ASO.</p:text>
    <p:extLst>
      <p:ext uri="{C676402C-5697-4E1C-873F-D02D1690AC5C}">
        <p15:threadingInfo xmlns:p15="http://schemas.microsoft.com/office/powerpoint/2012/main" timeZoneBias="180">
          <p15:parentCm authorId="0" idx="2"/>
        </p15:threadingInfo>
      </p:ext>
    </p:extLst>
  </p:cm>
  <p:cm authorId="1" dt="2021-04-05T17:46:55.873" idx="6">
    <p:pos x="1521" y="1730"/>
    <p:text>Segurança e backup dessa informação.</p:text>
    <p:extLst>
      <p:ext uri="{C676402C-5697-4E1C-873F-D02D1690AC5C}">
        <p15:threadingInfo xmlns:p15="http://schemas.microsoft.com/office/powerpoint/2012/main" timeZoneBias="180">
          <p15:parentCm authorId="0" idx="2"/>
        </p15:threadingInfo>
      </p:ext>
    </p:extLst>
  </p:cm>
  <p:cm authorId="1" dt="2021-04-05T17:47:43.233" idx="7">
    <p:pos x="1521" y="1866"/>
    <p:text>Grande dificuldade de gerenciar as informações necessária para o funcionário.</p:text>
    <p:extLst>
      <p:ext uri="{C676402C-5697-4E1C-873F-D02D1690AC5C}">
        <p15:threadingInfo xmlns:p15="http://schemas.microsoft.com/office/powerpoint/2012/main" timeZoneBias="180">
          <p15:parentCm authorId="0"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9-12-10T21:54:51.659" idx="3">
    <p:pos x="671" y="852"/>
    <p:text>O que eu proponho para resolver as dores?
Como funciona minha solução?
Qual o estágio atual de minha solução?
O que as pessoas falam sobre a solução proposta?</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ommentPostId="AAAAEDasnbg"/>
      </p:ext>
    </p:extLst>
  </p:cm>
  <p:cm authorId="1" dt="2021-04-05T17:48:23.960" idx="8">
    <p:pos x="671" y="988"/>
    <p:text>Sistema Web, desenvolvido em React, SPA. 
Explorar bastante os recursos que React permite para criar componentes mais faceis de serem utilizado pelo usuário, com foco na melhor usabilidade para usuário.</p:text>
    <p:extLst>
      <p:ext uri="{C676402C-5697-4E1C-873F-D02D1690AC5C}">
        <p15:threadingInfo xmlns:p15="http://schemas.microsoft.com/office/powerpoint/2012/main" timeZoneBias="180">
          <p15:parentCm authorId="0" idx="3"/>
        </p15:threadingInfo>
      </p:ext>
    </p:extLst>
  </p:cm>
  <p:cm authorId="1" dt="2021-04-05T17:48:57.432" idx="9">
    <p:pos x="671" y="1124"/>
    <p:text>Nessa primeira etapa entregar um MVP para emissão do documento ASO.</p:text>
    <p:extLst>
      <p:ext uri="{C676402C-5697-4E1C-873F-D02D1690AC5C}">
        <p15:threadingInfo xmlns:p15="http://schemas.microsoft.com/office/powerpoint/2012/main" timeZoneBias="180">
          <p15:parentCm authorId="0" idx="3"/>
        </p15:threadingInfo>
      </p:ext>
    </p:extLst>
  </p:cm>
  <p:cm authorId="1" dt="2021-04-05T17:54:10.977" idx="10">
    <p:pos x="671" y="1260"/>
    <p:text>Mas o projeto por fim teremos o modulo de Atendimento do ASO.
Gestão de Funcionários - Internet / Mobile.
Gestão Medica - Internet / Mobile, responsivo ou SPA.
Gestão Financeira - Internet.</p:text>
    <p:extLst>
      <p:ext uri="{C676402C-5697-4E1C-873F-D02D1690AC5C}">
        <p15:threadingInfo xmlns:p15="http://schemas.microsoft.com/office/powerpoint/2012/main" timeZoneBias="180">
          <p15:parentCm authorId="0"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9-12-10T21:55:44.213" idx="4">
    <p:pos x="4635" y="1042"/>
    <p:text>O que diferencia minha solução das demais (tecnologia, facilidade de utilização, custo etc.)?
Qual minha proposta de valor?</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ommentPostId="AAAAEDasnbk"/>
      </p:ext>
    </p:extLst>
  </p:cm>
  <p:cm authorId="1" dt="2021-04-05T18:11:56.296" idx="11">
    <p:pos x="4635" y="1178"/>
    <p:text>A ideia que a grande facilidade de uso que o usuário vai experimentar, torne possível realizar um atendimento simplificado pelo atendente.</p:text>
    <p:extLst>
      <p:ext uri="{C676402C-5697-4E1C-873F-D02D1690AC5C}">
        <p15:threadingInfo xmlns:p15="http://schemas.microsoft.com/office/powerpoint/2012/main" timeZoneBias="180">
          <p15:parentCm authorId="0" idx="4"/>
        </p15:threadingInfo>
      </p:ext>
    </p:extLst>
  </p:cm>
  <p:cm authorId="1" dt="2021-04-05T18:12:34.171" idx="13">
    <p:pos x="4635" y="1314"/>
    <p:text>E muito importante gerar facilidade de acesso, mas com segurança para armazenamento por muito tempo e também de sigiloso.</p:text>
    <p:extLst>
      <p:ext uri="{C676402C-5697-4E1C-873F-D02D1690AC5C}">
        <p15:threadingInfo xmlns:p15="http://schemas.microsoft.com/office/powerpoint/2012/main" timeZoneBias="180">
          <p15:parentCm authorId="0"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9-12-10T21:57:26.924" idx="5">
    <p:pos x="1683" y="360"/>
    <p:text>Quais são os impactos da minha solução?
Ela facilita a vida das pessoas?
Reduz custo ou gera novas formas de receita?
Gera impacto social e/ou ambiental?
Temos evidências (antes-depois) dos ganhos gerados?</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ommentPostId="AAAAEDasnbw"/>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9-12-10T21:58:21.119" idx="6">
    <p:pos x="1242" y="1089"/>
    <p:text>Qual sua visão para o futuro da solução?
Dado seu estágio atual, como você chegará lá (alcançará a visão)?
Por que o IGTI foi importante neste processo?</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ommentPostId="AAAAEDasnb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79689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6326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pt-BR"/>
              <a:t>Outras opções de slides. Caso queira usar, copie e cole na ordem, personalizado com o seu texto. Mas lembre-se de não deixar os slides ocultos.</a:t>
            </a:r>
            <a:endParaRPr/>
          </a:p>
        </p:txBody>
      </p:sp>
    </p:spTree>
    <p:extLst>
      <p:ext uri="{BB962C8B-B14F-4D97-AF65-F5344CB8AC3E}">
        <p14:creationId xmlns:p14="http://schemas.microsoft.com/office/powerpoint/2010/main" val="30277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114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141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9204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502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1047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9375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7555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0730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733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7226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836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0530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6" name="Google Shape;486;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5333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0" name="Google Shape;550;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3082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7" name="Google Shape;72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780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3" name="Google Shape;863;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8731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6" name="Google Shape;1036;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2972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7" name="Google Shape;1177;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2904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9" name="Google Shape;128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7223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0" name="Google Shape;1340;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28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b801bba70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6" name="Google Shape;126;g6b801bba7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4106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8" name="Google Shape;148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7545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3" name="Google Shape;1663;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8326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0" name="Google Shape;191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3502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6" name="Google Shape;2066;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802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2"/>
        <p:cNvGrpSpPr/>
        <p:nvPr/>
      </p:nvGrpSpPr>
      <p:grpSpPr>
        <a:xfrm>
          <a:off x="0" y="0"/>
          <a:ext cx="0" cy="0"/>
          <a:chOff x="0" y="0"/>
          <a:chExt cx="0" cy="0"/>
        </a:xfrm>
      </p:grpSpPr>
      <p:sp>
        <p:nvSpPr>
          <p:cNvPr id="2153" name="Google Shape;215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4" name="Google Shape;2154;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7539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2" name="Google Shape;2242;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9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1"/>
        <p:cNvGrpSpPr/>
        <p:nvPr/>
      </p:nvGrpSpPr>
      <p:grpSpPr>
        <a:xfrm>
          <a:off x="0" y="0"/>
          <a:ext cx="0" cy="0"/>
          <a:chOff x="0" y="0"/>
          <a:chExt cx="0" cy="0"/>
        </a:xfrm>
      </p:grpSpPr>
      <p:sp>
        <p:nvSpPr>
          <p:cNvPr id="2402" name="Google Shape;240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3" name="Google Shape;2403;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31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6"/>
        <p:cNvGrpSpPr/>
        <p:nvPr/>
      </p:nvGrpSpPr>
      <p:grpSpPr>
        <a:xfrm>
          <a:off x="0" y="0"/>
          <a:ext cx="0" cy="0"/>
          <a:chOff x="0" y="0"/>
          <a:chExt cx="0" cy="0"/>
        </a:xfrm>
      </p:grpSpPr>
      <p:sp>
        <p:nvSpPr>
          <p:cNvPr id="2667" name="Google Shape;266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8" name="Google Shape;266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69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98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19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57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059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361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768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com Background">
  <p:cSld name="Slide com Background">
    <p:spTree>
      <p:nvGrpSpPr>
        <p:cNvPr id="1" name="Shape 11"/>
        <p:cNvGrpSpPr/>
        <p:nvPr/>
      </p:nvGrpSpPr>
      <p:grpSpPr>
        <a:xfrm>
          <a:off x="0" y="0"/>
          <a:ext cx="0" cy="0"/>
          <a:chOff x="0" y="0"/>
          <a:chExt cx="0" cy="0"/>
        </a:xfrm>
      </p:grpSpPr>
      <p:sp>
        <p:nvSpPr>
          <p:cNvPr id="12" name="Google Shape;12;p52"/>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100" b="1">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100" b="1">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Trebuchet MS"/>
                <a:ea typeface="Trebuchet MS"/>
                <a:cs typeface="Trebuchet MS"/>
                <a:sym typeface="Trebuchet MS"/>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53"/>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na esquerda">
  <p:cSld name="Foto na esquerda">
    <p:spTree>
      <p:nvGrpSpPr>
        <p:cNvPr id="1" name="Shape 15"/>
        <p:cNvGrpSpPr/>
        <p:nvPr/>
      </p:nvGrpSpPr>
      <p:grpSpPr>
        <a:xfrm>
          <a:off x="0" y="0"/>
          <a:ext cx="0" cy="0"/>
          <a:chOff x="0" y="0"/>
          <a:chExt cx="0" cy="0"/>
        </a:xfrm>
      </p:grpSpPr>
      <p:sp>
        <p:nvSpPr>
          <p:cNvPr id="16" name="Google Shape;16;p54"/>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54"/>
          <p:cNvSpPr>
            <a:spLocks noGrp="1"/>
          </p:cNvSpPr>
          <p:nvPr>
            <p:ph type="pic" idx="2"/>
          </p:nvPr>
        </p:nvSpPr>
        <p:spPr>
          <a:xfrm>
            <a:off x="179294" y="170328"/>
            <a:ext cx="5916706" cy="6517343"/>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ersonalizado">
  <p:cSld name="Personalizado">
    <p:spTree>
      <p:nvGrpSpPr>
        <p:cNvPr id="1" name="Shape 18"/>
        <p:cNvGrpSpPr/>
        <p:nvPr/>
      </p:nvGrpSpPr>
      <p:grpSpPr>
        <a:xfrm>
          <a:off x="0" y="0"/>
          <a:ext cx="0" cy="0"/>
          <a:chOff x="0" y="0"/>
          <a:chExt cx="0" cy="0"/>
        </a:xfrm>
      </p:grpSpPr>
      <p:sp>
        <p:nvSpPr>
          <p:cNvPr id="19" name="Google Shape;19;p55"/>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 name="Google Shape;20;p55"/>
          <p:cNvSpPr>
            <a:spLocks noGrp="1"/>
          </p:cNvSpPr>
          <p:nvPr>
            <p:ph type="pic" idx="2"/>
          </p:nvPr>
        </p:nvSpPr>
        <p:spPr>
          <a:xfrm>
            <a:off x="6508886" y="573932"/>
            <a:ext cx="5075676" cy="5710136"/>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com Legenda">
  <p:cSld name="Foto com Legenda">
    <p:spTree>
      <p:nvGrpSpPr>
        <p:cNvPr id="1" name="Shape 21"/>
        <p:cNvGrpSpPr/>
        <p:nvPr/>
      </p:nvGrpSpPr>
      <p:grpSpPr>
        <a:xfrm>
          <a:off x="0" y="0"/>
          <a:ext cx="0" cy="0"/>
          <a:chOff x="0" y="0"/>
          <a:chExt cx="0" cy="0"/>
        </a:xfrm>
      </p:grpSpPr>
      <p:sp>
        <p:nvSpPr>
          <p:cNvPr id="22" name="Google Shape;22;p56"/>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56"/>
          <p:cNvSpPr>
            <a:spLocks noGrp="1"/>
          </p:cNvSpPr>
          <p:nvPr>
            <p:ph type="pic" idx="2"/>
          </p:nvPr>
        </p:nvSpPr>
        <p:spPr>
          <a:xfrm>
            <a:off x="1960096" y="170329"/>
            <a:ext cx="3773715" cy="6517342"/>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57"/>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aleria">
  <p:cSld name="Galeria">
    <p:spTree>
      <p:nvGrpSpPr>
        <p:cNvPr id="1" name="Shape 26"/>
        <p:cNvGrpSpPr/>
        <p:nvPr/>
      </p:nvGrpSpPr>
      <p:grpSpPr>
        <a:xfrm>
          <a:off x="0" y="0"/>
          <a:ext cx="0" cy="0"/>
          <a:chOff x="0" y="0"/>
          <a:chExt cx="0" cy="0"/>
        </a:xfrm>
      </p:grpSpPr>
      <p:sp>
        <p:nvSpPr>
          <p:cNvPr id="27" name="Google Shape;27;p58"/>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 name="Google Shape;28;p58"/>
          <p:cNvSpPr>
            <a:spLocks noGrp="1"/>
          </p:cNvSpPr>
          <p:nvPr>
            <p:ph type="pic" idx="2"/>
          </p:nvPr>
        </p:nvSpPr>
        <p:spPr>
          <a:xfrm>
            <a:off x="719893" y="571501"/>
            <a:ext cx="2417386" cy="2572204"/>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8"/>
          <p:cNvSpPr>
            <a:spLocks noGrp="1"/>
          </p:cNvSpPr>
          <p:nvPr>
            <p:ph type="pic" idx="3"/>
          </p:nvPr>
        </p:nvSpPr>
        <p:spPr>
          <a:xfrm>
            <a:off x="719892" y="3445330"/>
            <a:ext cx="2417386" cy="2873828"/>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58"/>
          <p:cNvSpPr>
            <a:spLocks noGrp="1"/>
          </p:cNvSpPr>
          <p:nvPr>
            <p:ph type="pic" idx="4"/>
          </p:nvPr>
        </p:nvSpPr>
        <p:spPr>
          <a:xfrm>
            <a:off x="3463092" y="571501"/>
            <a:ext cx="2417386" cy="3886199"/>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58"/>
          <p:cNvSpPr>
            <a:spLocks noGrp="1"/>
          </p:cNvSpPr>
          <p:nvPr>
            <p:ph type="pic" idx="5"/>
          </p:nvPr>
        </p:nvSpPr>
        <p:spPr>
          <a:xfrm>
            <a:off x="3463092" y="4767943"/>
            <a:ext cx="2417386" cy="1551214"/>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1800">
                <a:solidFill>
                  <a:srgbClr val="888888"/>
                </a:solidFill>
                <a:latin typeface="Trebuchet MS"/>
                <a:ea typeface="Trebuchet MS"/>
                <a:cs typeface="Trebuchet MS"/>
                <a:sym typeface="Trebuchet MS"/>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omments" Target="../comments/commen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omments" Target="../comments/commen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4"/>
          <p:cNvPicPr preferRelativeResize="0"/>
          <p:nvPr/>
        </p:nvPicPr>
        <p:blipFill rotWithShape="1">
          <a:blip r:embed="rId3">
            <a:alphaModFix/>
          </a:blip>
          <a:srcRect t="7812" b="7813"/>
          <a:stretch/>
        </p:blipFill>
        <p:spPr>
          <a:xfrm>
            <a:off x="179294" y="180896"/>
            <a:ext cx="11833412" cy="6505329"/>
          </a:xfrm>
          <a:prstGeom prst="rect">
            <a:avLst/>
          </a:prstGeom>
          <a:noFill/>
          <a:ln>
            <a:noFill/>
          </a:ln>
        </p:spPr>
      </p:pic>
      <p:sp>
        <p:nvSpPr>
          <p:cNvPr id="90" name="Google Shape;90;p4"/>
          <p:cNvSpPr/>
          <p:nvPr/>
        </p:nvSpPr>
        <p:spPr>
          <a:xfrm>
            <a:off x="179294" y="170327"/>
            <a:ext cx="11833412" cy="6517343"/>
          </a:xfrm>
          <a:prstGeom prst="rect">
            <a:avLst/>
          </a:prstGeom>
          <a:solidFill>
            <a:schemeClr val="dk1">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 name="Google Shape;91;p4"/>
          <p:cNvSpPr/>
          <p:nvPr/>
        </p:nvSpPr>
        <p:spPr>
          <a:xfrm>
            <a:off x="533400" y="0"/>
            <a:ext cx="8058150" cy="17032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4"/>
          <p:cNvSpPr/>
          <p:nvPr/>
        </p:nvSpPr>
        <p:spPr>
          <a:xfrm>
            <a:off x="950663" y="-66674"/>
            <a:ext cx="5526337" cy="4438649"/>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 name="Google Shape;93;p4"/>
          <p:cNvSpPr txBox="1"/>
          <p:nvPr/>
        </p:nvSpPr>
        <p:spPr>
          <a:xfrm>
            <a:off x="1601268" y="2355119"/>
            <a:ext cx="5133471"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pt-BR" sz="9600" b="1" i="0" u="none" strike="noStrike" cap="none">
                <a:solidFill>
                  <a:schemeClr val="lt1"/>
                </a:solidFill>
                <a:latin typeface="Libre Franklin"/>
                <a:ea typeface="Libre Franklin"/>
                <a:cs typeface="Libre Franklin"/>
                <a:sym typeface="Libre Franklin"/>
              </a:rPr>
              <a:t>Pitch</a:t>
            </a:r>
            <a:endParaRPr sz="1400" b="0" i="0" u="none" strike="noStrike" cap="none">
              <a:solidFill>
                <a:srgbClr val="000000"/>
              </a:solidFill>
              <a:latin typeface="Arial"/>
              <a:ea typeface="Arial"/>
              <a:cs typeface="Arial"/>
              <a:sym typeface="Arial"/>
            </a:endParaRPr>
          </a:p>
        </p:txBody>
      </p:sp>
      <p:sp>
        <p:nvSpPr>
          <p:cNvPr id="94" name="Google Shape;94;p4"/>
          <p:cNvSpPr txBox="1"/>
          <p:nvPr/>
        </p:nvSpPr>
        <p:spPr>
          <a:xfrm>
            <a:off x="1651825" y="3690309"/>
            <a:ext cx="4063174"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pt-BR" sz="2100" b="0" i="0" u="none" strike="noStrike" cap="none">
                <a:solidFill>
                  <a:schemeClr val="lt1"/>
                </a:solidFill>
                <a:latin typeface="Libre Franklin Medium"/>
                <a:ea typeface="Libre Franklin Medium"/>
                <a:cs typeface="Libre Franklin Medium"/>
                <a:sym typeface="Libre Franklin Medium"/>
              </a:rPr>
              <a:t>PROJETO APLICADO</a:t>
            </a:r>
            <a:endParaRPr sz="1400" b="0" i="0" u="none" strike="noStrike" cap="none">
              <a:solidFill>
                <a:srgbClr val="000000"/>
              </a:solidFill>
              <a:latin typeface="Arial"/>
              <a:ea typeface="Arial"/>
              <a:cs typeface="Arial"/>
              <a:sym typeface="Arial"/>
            </a:endParaRPr>
          </a:p>
        </p:txBody>
      </p:sp>
      <p:pic>
        <p:nvPicPr>
          <p:cNvPr id="95" name="Google Shape;95;p4"/>
          <p:cNvPicPr preferRelativeResize="0"/>
          <p:nvPr/>
        </p:nvPicPr>
        <p:blipFill rotWithShape="1">
          <a:blip r:embed="rId4">
            <a:alphaModFix/>
          </a:blip>
          <a:srcRect/>
          <a:stretch/>
        </p:blipFill>
        <p:spPr>
          <a:xfrm>
            <a:off x="10249044" y="438074"/>
            <a:ext cx="1495280" cy="466801"/>
          </a:xfrm>
          <a:prstGeom prst="rect">
            <a:avLst/>
          </a:prstGeom>
          <a:noFill/>
          <a:ln>
            <a:noFill/>
          </a:ln>
        </p:spPr>
      </p:pic>
      <p:sp>
        <p:nvSpPr>
          <p:cNvPr id="96" name="Google Shape;96;p4"/>
          <p:cNvSpPr txBox="1"/>
          <p:nvPr/>
        </p:nvSpPr>
        <p:spPr>
          <a:xfrm>
            <a:off x="950663" y="4782762"/>
            <a:ext cx="4910900" cy="149267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pt-BR" sz="2100" b="0" i="0" u="none" strike="noStrike" cap="none" dirty="0">
                <a:solidFill>
                  <a:schemeClr val="lt1"/>
                </a:solidFill>
                <a:latin typeface="Libre Franklin Medium"/>
                <a:ea typeface="Libre Franklin Medium"/>
                <a:cs typeface="Libre Franklin Medium"/>
                <a:sym typeface="Libre Franklin Medium"/>
              </a:rPr>
              <a:t>WEB ASO</a:t>
            </a:r>
          </a:p>
          <a:p>
            <a:pPr marL="0" marR="0" lvl="0" indent="0" algn="l" rtl="0">
              <a:lnSpc>
                <a:spcPct val="100000"/>
              </a:lnSpc>
              <a:spcBef>
                <a:spcPts val="0"/>
              </a:spcBef>
              <a:spcAft>
                <a:spcPts val="0"/>
              </a:spcAft>
              <a:buClr>
                <a:srgbClr val="000000"/>
              </a:buClr>
              <a:buSzPts val="2000"/>
              <a:buFont typeface="Arial"/>
              <a:buNone/>
            </a:pPr>
            <a:endParaRPr lang="pt-BR" sz="2100" dirty="0">
              <a:solidFill>
                <a:schemeClr val="lt1"/>
              </a:solidFill>
              <a:latin typeface="Libre Franklin Medium"/>
              <a:ea typeface="Libre Franklin Medium"/>
              <a:cs typeface="Libre Franklin Medium"/>
              <a:sym typeface="Libre Franklin Medium"/>
            </a:endParaRPr>
          </a:p>
          <a:p>
            <a:pPr>
              <a:buSzPts val="2000"/>
            </a:pPr>
            <a:r>
              <a:rPr lang="pt-BR" b="1" i="1" dirty="0">
                <a:solidFill>
                  <a:schemeClr val="bg1"/>
                </a:solidFill>
              </a:rPr>
              <a:t>Uma aplicação web para emissão de documentos para Atestado de Saúde Ocupacional (ASO).</a:t>
            </a:r>
            <a:endParaRPr lang="pt-BR" i="1" dirty="0">
              <a:solidFill>
                <a:schemeClr val="bg1"/>
              </a:solidFill>
            </a:endParaRPr>
          </a:p>
          <a:p>
            <a:pPr marL="0" marR="0" lvl="0" indent="0" algn="l" rtl="0">
              <a:lnSpc>
                <a:spcPct val="100000"/>
              </a:lnSpc>
              <a:spcBef>
                <a:spcPts val="0"/>
              </a:spcBef>
              <a:spcAft>
                <a:spcPts val="0"/>
              </a:spcAft>
              <a:buClr>
                <a:srgbClr val="000000"/>
              </a:buClr>
              <a:buSzPts val="2000"/>
              <a:buFont typeface="Arial"/>
              <a:buNone/>
            </a:pPr>
            <a:endParaRPr lang="pt-BR" sz="2100" b="0" i="0" u="none" strike="noStrike" cap="none" dirty="0">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750"/>
                                        <p:tgtEl>
                                          <p:spTgt spid="9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750"/>
                                        <p:tgtEl>
                                          <p:spTgt spid="94"/>
                                        </p:tgtEl>
                                      </p:cBhvr>
                                    </p:animEffect>
                                  </p:childTnLst>
                                </p:cTn>
                              </p:par>
                              <p:par>
                                <p:cTn id="12" presetID="10" presetClass="entr" presetSubtype="0" fill="hold" nodeType="with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750"/>
                                        <p:tgtEl>
                                          <p:spTgt spid="90"/>
                                        </p:tgtEl>
                                      </p:cBhvr>
                                    </p:animEffect>
                                  </p:childTnLst>
                                </p:cTn>
                              </p:par>
                            </p:childTnLst>
                          </p:cTn>
                        </p:par>
                        <p:par>
                          <p:cTn id="15" fill="hold">
                            <p:stCondLst>
                              <p:cond delay="1500"/>
                            </p:stCondLst>
                            <p:childTnLst>
                              <p:par>
                                <p:cTn id="16" presetID="23" presetClass="entr" presetSubtype="16" fill="hold" nodeType="afterEffect">
                                  <p:stCondLst>
                                    <p:cond delay="0"/>
                                  </p:stCondLst>
                                  <p:childTnLst>
                                    <p:set>
                                      <p:cBhvr>
                                        <p:cTn id="17" dur="1" fill="hold">
                                          <p:stCondLst>
                                            <p:cond delay="0"/>
                                          </p:stCondLst>
                                        </p:cTn>
                                        <p:tgtEl>
                                          <p:spTgt spid="92"/>
                                        </p:tgtEl>
                                        <p:attrNameLst>
                                          <p:attrName>style.visibility</p:attrName>
                                        </p:attrNameLst>
                                      </p:cBhvr>
                                      <p:to>
                                        <p:strVal val="visible"/>
                                      </p:to>
                                    </p:set>
                                    <p:anim calcmode="lin" valueType="num">
                                      <p:cBhvr additive="base">
                                        <p:cTn id="18" dur="500"/>
                                        <p:tgtEl>
                                          <p:spTgt spid="92"/>
                                        </p:tgtEl>
                                        <p:attrNameLst>
                                          <p:attrName>ppt_w</p:attrName>
                                        </p:attrNameLst>
                                      </p:cBhvr>
                                      <p:tavLst>
                                        <p:tav tm="0">
                                          <p:val>
                                            <p:strVal val="0"/>
                                          </p:val>
                                        </p:tav>
                                        <p:tav tm="100000">
                                          <p:val>
                                            <p:strVal val="#ppt_w"/>
                                          </p:val>
                                        </p:tav>
                                      </p:tavLst>
                                    </p:anim>
                                    <p:anim calcmode="lin" valueType="num">
                                      <p:cBhvr additive="base">
                                        <p:cTn id="19" dur="500"/>
                                        <p:tgtEl>
                                          <p:spTgt spid="92"/>
                                        </p:tgtEl>
                                        <p:attrNameLst>
                                          <p:attrName>ppt_h</p:attrName>
                                        </p:attrNameLst>
                                      </p:cBhvr>
                                      <p:tavLst>
                                        <p:tav tm="0">
                                          <p:val>
                                            <p:strVal val="0"/>
                                          </p:val>
                                        </p:tav>
                                        <p:tav tm="100000">
                                          <p:val>
                                            <p:strVal val="#ppt_h"/>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75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24"/>
          <p:cNvSpPr>
            <a:spLocks noGrp="1"/>
          </p:cNvSpPr>
          <p:nvPr>
            <p:ph type="pic" idx="2"/>
          </p:nvPr>
        </p:nvSpPr>
        <p:spPr>
          <a:xfrm>
            <a:off x="179294" y="170328"/>
            <a:ext cx="11833412" cy="651734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11" name="Google Shape;211;p24"/>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 name="Google Shape;212;p24"/>
          <p:cNvSpPr/>
          <p:nvPr/>
        </p:nvSpPr>
        <p:spPr>
          <a:xfrm>
            <a:off x="2884030" y="2018371"/>
            <a:ext cx="6423942" cy="2821258"/>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3" name="Google Shape;213;p24"/>
          <p:cNvSpPr txBox="1"/>
          <p:nvPr/>
        </p:nvSpPr>
        <p:spPr>
          <a:xfrm>
            <a:off x="2884029" y="3007031"/>
            <a:ext cx="6423942" cy="774379"/>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Outras opções de </a:t>
            </a:r>
            <a:r>
              <a:rPr lang="pt-BR" sz="3800" b="0" i="0" u="none" strike="noStrike" cap="none">
                <a:solidFill>
                  <a:schemeClr val="accent1"/>
                </a:solidFill>
                <a:latin typeface="Libre Franklin Medium"/>
                <a:ea typeface="Libre Franklin Medium"/>
                <a:cs typeface="Libre Franklin Medium"/>
                <a:sym typeface="Libre Franklin Medium"/>
              </a:rPr>
              <a:t>Slides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750"/>
                                        <p:tgtEl>
                                          <p:spTgt spid="211"/>
                                        </p:tgtEl>
                                      </p:cBhvr>
                                    </p:animEffect>
                                  </p:childTnLst>
                                </p:cTn>
                              </p:par>
                            </p:childTnLst>
                          </p:cTn>
                        </p:par>
                        <p:par>
                          <p:cTn id="8" fill="hold">
                            <p:stCondLst>
                              <p:cond delay="750"/>
                            </p:stCondLst>
                            <p:childTnLst>
                              <p:par>
                                <p:cTn id="9" presetID="23" presetClass="entr" presetSubtype="16" fill="hold" nodeType="afterEffect">
                                  <p:stCondLst>
                                    <p:cond delay="0"/>
                                  </p:stCondLst>
                                  <p:childTnLst>
                                    <p:set>
                                      <p:cBhvr>
                                        <p:cTn id="10" dur="1" fill="hold">
                                          <p:stCondLst>
                                            <p:cond delay="0"/>
                                          </p:stCondLst>
                                        </p:cTn>
                                        <p:tgtEl>
                                          <p:spTgt spid="212"/>
                                        </p:tgtEl>
                                        <p:attrNameLst>
                                          <p:attrName>style.visibility</p:attrName>
                                        </p:attrNameLst>
                                      </p:cBhvr>
                                      <p:to>
                                        <p:strVal val="visible"/>
                                      </p:to>
                                    </p:set>
                                    <p:anim calcmode="lin" valueType="num">
                                      <p:cBhvr additive="base">
                                        <p:cTn id="11" dur="500"/>
                                        <p:tgtEl>
                                          <p:spTgt spid="212"/>
                                        </p:tgtEl>
                                        <p:attrNameLst>
                                          <p:attrName>ppt_w</p:attrName>
                                        </p:attrNameLst>
                                      </p:cBhvr>
                                      <p:tavLst>
                                        <p:tav tm="0">
                                          <p:val>
                                            <p:strVal val="0"/>
                                          </p:val>
                                        </p:tav>
                                        <p:tav tm="100000">
                                          <p:val>
                                            <p:strVal val="#ppt_w"/>
                                          </p:val>
                                        </p:tav>
                                      </p:tavLst>
                                    </p:anim>
                                    <p:anim calcmode="lin" valueType="num">
                                      <p:cBhvr additive="base">
                                        <p:cTn id="12" dur="500"/>
                                        <p:tgtEl>
                                          <p:spTgt spid="212"/>
                                        </p:tgtEl>
                                        <p:attrNameLst>
                                          <p:attrName>ppt_h</p:attrName>
                                        </p:attrNameLst>
                                      </p:cBhvr>
                                      <p:tavLst>
                                        <p:tav tm="0">
                                          <p:val>
                                            <p:strVal val="0"/>
                                          </p:val>
                                        </p:tav>
                                        <p:tav tm="100000">
                                          <p:val>
                                            <p:strVal val="#ppt_h"/>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213"/>
                                        </p:tgtEl>
                                        <p:attrNameLst>
                                          <p:attrName>style.visibility</p:attrName>
                                        </p:attrNameLst>
                                      </p:cBhvr>
                                      <p:to>
                                        <p:strVal val="visible"/>
                                      </p:to>
                                    </p:set>
                                    <p:animEffect transition="in" filter="fade">
                                      <p:cBhvr>
                                        <p:cTn id="16"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25"/>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19" name="Google Shape;219;p25"/>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 name="Google Shape;220;p25"/>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Apresentação</a:t>
            </a:r>
            <a:endParaRPr sz="3800" b="0" i="0" u="none" strike="noStrike" cap="none">
              <a:solidFill>
                <a:schemeClr val="lt1"/>
              </a:solidFill>
              <a:latin typeface="Libre Franklin Medium"/>
              <a:ea typeface="Libre Franklin Medium"/>
              <a:cs typeface="Libre Franklin Medium"/>
              <a:sym typeface="Libre Franklin Medium"/>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Quem sou eu?</a:t>
            </a:r>
            <a:endParaRPr sz="1400" b="0" i="0" u="none" strike="noStrike" cap="none">
              <a:solidFill>
                <a:srgbClr val="000000"/>
              </a:solidFill>
              <a:latin typeface="Arial"/>
              <a:ea typeface="Arial"/>
              <a:cs typeface="Arial"/>
              <a:sym typeface="Arial"/>
            </a:endParaRPr>
          </a:p>
        </p:txBody>
      </p:sp>
      <p:sp>
        <p:nvSpPr>
          <p:cNvPr id="221" name="Google Shape;221;p25"/>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22" name="Google Shape;222;p25"/>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23" name="Google Shape;223;p25"/>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500"/>
                                        <p:tgtEl>
                                          <p:spTgt spid="219"/>
                                        </p:tgtEl>
                                        <p:attrNameLst>
                                          <p:attrName>ppt_w</p:attrName>
                                        </p:attrNameLst>
                                      </p:cBhvr>
                                      <p:tavLst>
                                        <p:tav tm="0">
                                          <p:val>
                                            <p:strVal val="0"/>
                                          </p:val>
                                        </p:tav>
                                        <p:tav tm="100000">
                                          <p:val>
                                            <p:strVal val="#ppt_w"/>
                                          </p:val>
                                        </p:tav>
                                      </p:tavLst>
                                    </p:anim>
                                    <p:anim calcmode="lin" valueType="num">
                                      <p:cBhvr additive="base">
                                        <p:cTn id="8" dur="500"/>
                                        <p:tgtEl>
                                          <p:spTgt spid="21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500"/>
                                        <p:tgtEl>
                                          <p:spTgt spid="22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fade">
                                      <p:cBhvr>
                                        <p:cTn id="16" dur="500"/>
                                        <p:tgtEl>
                                          <p:spTgt spid="221"/>
                                        </p:tgtEl>
                                      </p:cBhvr>
                                    </p:animEffect>
                                  </p:childTnLst>
                                </p:cTn>
                              </p:par>
                              <p:par>
                                <p:cTn id="17" presetID="10"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animEffect transition="in" filter="fade">
                                      <p:cBhvr>
                                        <p:cTn id="19"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27"/>
        <p:cNvGrpSpPr/>
        <p:nvPr/>
      </p:nvGrpSpPr>
      <p:grpSpPr>
        <a:xfrm>
          <a:off x="0" y="0"/>
          <a:ext cx="0" cy="0"/>
          <a:chOff x="0" y="0"/>
          <a:chExt cx="0" cy="0"/>
        </a:xfrm>
      </p:grpSpPr>
      <p:sp>
        <p:nvSpPr>
          <p:cNvPr id="228" name="Google Shape;228;p26"/>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29" name="Google Shape;229;p26"/>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6"/>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Problema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Qual é a minha dor?</a:t>
            </a:r>
            <a:endParaRPr sz="1400" b="0" i="0" u="none" strike="noStrike" cap="none">
              <a:solidFill>
                <a:srgbClr val="000000"/>
              </a:solidFill>
              <a:latin typeface="Arial"/>
              <a:ea typeface="Arial"/>
              <a:cs typeface="Arial"/>
              <a:sym typeface="Arial"/>
            </a:endParaRPr>
          </a:p>
        </p:txBody>
      </p:sp>
      <p:sp>
        <p:nvSpPr>
          <p:cNvPr id="231" name="Google Shape;231;p26"/>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32" name="Google Shape;232;p26"/>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33" name="Google Shape;233;p26"/>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anim calcmode="lin" valueType="num">
                                      <p:cBhvr additive="base">
                                        <p:cTn id="7" dur="500"/>
                                        <p:tgtEl>
                                          <p:spTgt spid="229"/>
                                        </p:tgtEl>
                                        <p:attrNameLst>
                                          <p:attrName>ppt_w</p:attrName>
                                        </p:attrNameLst>
                                      </p:cBhvr>
                                      <p:tavLst>
                                        <p:tav tm="0">
                                          <p:val>
                                            <p:strVal val="0"/>
                                          </p:val>
                                        </p:tav>
                                        <p:tav tm="100000">
                                          <p:val>
                                            <p:strVal val="#ppt_w"/>
                                          </p:val>
                                        </p:tav>
                                      </p:tavLst>
                                    </p:anim>
                                    <p:anim calcmode="lin" valueType="num">
                                      <p:cBhvr additive="base">
                                        <p:cTn id="8" dur="500"/>
                                        <p:tgtEl>
                                          <p:spTgt spid="22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fade">
                                      <p:cBhvr>
                                        <p:cTn id="12" dur="500"/>
                                        <p:tgtEl>
                                          <p:spTgt spid="23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1"/>
                                        </p:tgtEl>
                                        <p:attrNameLst>
                                          <p:attrName>style.visibility</p:attrName>
                                        </p:attrNameLst>
                                      </p:cBhvr>
                                      <p:to>
                                        <p:strVal val="visible"/>
                                      </p:to>
                                    </p:set>
                                    <p:animEffect transition="in" filter="fade">
                                      <p:cBhvr>
                                        <p:cTn id="16" dur="500"/>
                                        <p:tgtEl>
                                          <p:spTgt spid="231"/>
                                        </p:tgtEl>
                                      </p:cBhvr>
                                    </p:animEffect>
                                  </p:childTnLst>
                                </p:cTn>
                              </p:par>
                              <p:par>
                                <p:cTn id="17" presetID="10" presetClass="entr" presetSubtype="0" fill="hold" nodeType="withEffect">
                                  <p:stCondLst>
                                    <p:cond delay="0"/>
                                  </p:stCondLst>
                                  <p:childTnLst>
                                    <p:set>
                                      <p:cBhvr>
                                        <p:cTn id="18" dur="1" fill="hold">
                                          <p:stCondLst>
                                            <p:cond delay="0"/>
                                          </p:stCondLst>
                                        </p:cTn>
                                        <p:tgtEl>
                                          <p:spTgt spid="232"/>
                                        </p:tgtEl>
                                        <p:attrNameLst>
                                          <p:attrName>style.visibility</p:attrName>
                                        </p:attrNameLst>
                                      </p:cBhvr>
                                      <p:to>
                                        <p:strVal val="visible"/>
                                      </p:to>
                                    </p:set>
                                    <p:animEffect transition="in" filter="fade">
                                      <p:cBhvr>
                                        <p:cTn id="19"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37"/>
        <p:cNvGrpSpPr/>
        <p:nvPr/>
      </p:nvGrpSpPr>
      <p:grpSpPr>
        <a:xfrm>
          <a:off x="0" y="0"/>
          <a:ext cx="0" cy="0"/>
          <a:chOff x="0" y="0"/>
          <a:chExt cx="0" cy="0"/>
        </a:xfrm>
      </p:grpSpPr>
      <p:sp>
        <p:nvSpPr>
          <p:cNvPr id="238" name="Google Shape;238;p27"/>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39" name="Google Shape;239;p27"/>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0" name="Google Shape;240;p27"/>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Solução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O que eu proponho?</a:t>
            </a:r>
            <a:endParaRPr sz="1400" b="0" i="0" u="none" strike="noStrike" cap="none">
              <a:solidFill>
                <a:srgbClr val="000000"/>
              </a:solidFill>
              <a:latin typeface="Arial"/>
              <a:ea typeface="Arial"/>
              <a:cs typeface="Arial"/>
              <a:sym typeface="Arial"/>
            </a:endParaRPr>
          </a:p>
        </p:txBody>
      </p:sp>
      <p:sp>
        <p:nvSpPr>
          <p:cNvPr id="241" name="Google Shape;241;p27"/>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42" name="Google Shape;242;p27"/>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43" name="Google Shape;243;p27"/>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p:tgtEl>
                                          <p:spTgt spid="239"/>
                                        </p:tgtEl>
                                        <p:attrNameLst>
                                          <p:attrName>ppt_w</p:attrName>
                                        </p:attrNameLst>
                                      </p:cBhvr>
                                      <p:tavLst>
                                        <p:tav tm="0">
                                          <p:val>
                                            <p:strVal val="0"/>
                                          </p:val>
                                        </p:tav>
                                        <p:tav tm="100000">
                                          <p:val>
                                            <p:strVal val="#ppt_w"/>
                                          </p:val>
                                        </p:tav>
                                      </p:tavLst>
                                    </p:anim>
                                    <p:anim calcmode="lin" valueType="num">
                                      <p:cBhvr additive="base">
                                        <p:cTn id="8" dur="500"/>
                                        <p:tgtEl>
                                          <p:spTgt spid="23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500"/>
                                        <p:tgtEl>
                                          <p:spTgt spid="24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41"/>
                                        </p:tgtEl>
                                        <p:attrNameLst>
                                          <p:attrName>style.visibility</p:attrName>
                                        </p:attrNameLst>
                                      </p:cBhvr>
                                      <p:to>
                                        <p:strVal val="visible"/>
                                      </p:to>
                                    </p:set>
                                    <p:animEffect transition="in" filter="fade">
                                      <p:cBhvr>
                                        <p:cTn id="16" dur="500"/>
                                        <p:tgtEl>
                                          <p:spTgt spid="241"/>
                                        </p:tgtEl>
                                      </p:cBhvr>
                                    </p:animEffect>
                                  </p:childTnLst>
                                </p:cTn>
                              </p:par>
                              <p:par>
                                <p:cTn id="17" presetID="10" presetClass="entr" presetSubtype="0" fill="hold" nodeType="withEffect">
                                  <p:stCondLst>
                                    <p:cond delay="0"/>
                                  </p:stCondLst>
                                  <p:childTnLst>
                                    <p:set>
                                      <p:cBhvr>
                                        <p:cTn id="18" dur="1" fill="hold">
                                          <p:stCondLst>
                                            <p:cond delay="0"/>
                                          </p:stCondLst>
                                        </p:cTn>
                                        <p:tgtEl>
                                          <p:spTgt spid="242"/>
                                        </p:tgtEl>
                                        <p:attrNameLst>
                                          <p:attrName>style.visibility</p:attrName>
                                        </p:attrNameLst>
                                      </p:cBhvr>
                                      <p:to>
                                        <p:strVal val="visible"/>
                                      </p:to>
                                    </p:set>
                                    <p:animEffect transition="in" filter="fade">
                                      <p:cBhvr>
                                        <p:cTn id="19"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28"/>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49" name="Google Shape;249;p28"/>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28"/>
          <p:cNvSpPr txBox="1"/>
          <p:nvPr/>
        </p:nvSpPr>
        <p:spPr>
          <a:xfrm>
            <a:off x="1532136" y="2274838"/>
            <a:ext cx="3391556"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Diferencial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O que a sua solução tem de especial?</a:t>
            </a:r>
            <a:endParaRPr sz="1400" b="0" i="0" u="none" strike="noStrike" cap="none">
              <a:solidFill>
                <a:srgbClr val="000000"/>
              </a:solidFill>
              <a:latin typeface="Arial"/>
              <a:ea typeface="Arial"/>
              <a:cs typeface="Arial"/>
              <a:sym typeface="Arial"/>
            </a:endParaRPr>
          </a:p>
        </p:txBody>
      </p:sp>
      <p:sp>
        <p:nvSpPr>
          <p:cNvPr id="251" name="Google Shape;251;p28"/>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52" name="Google Shape;252;p28"/>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53" name="Google Shape;253;p28"/>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base">
                                        <p:cTn id="7" dur="500"/>
                                        <p:tgtEl>
                                          <p:spTgt spid="249"/>
                                        </p:tgtEl>
                                        <p:attrNameLst>
                                          <p:attrName>ppt_w</p:attrName>
                                        </p:attrNameLst>
                                      </p:cBhvr>
                                      <p:tavLst>
                                        <p:tav tm="0">
                                          <p:val>
                                            <p:strVal val="0"/>
                                          </p:val>
                                        </p:tav>
                                        <p:tav tm="100000">
                                          <p:val>
                                            <p:strVal val="#ppt_w"/>
                                          </p:val>
                                        </p:tav>
                                      </p:tavLst>
                                    </p:anim>
                                    <p:anim calcmode="lin" valueType="num">
                                      <p:cBhvr additive="base">
                                        <p:cTn id="8" dur="500"/>
                                        <p:tgtEl>
                                          <p:spTgt spid="24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500"/>
                                        <p:tgtEl>
                                          <p:spTgt spid="25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51"/>
                                        </p:tgtEl>
                                        <p:attrNameLst>
                                          <p:attrName>style.visibility</p:attrName>
                                        </p:attrNameLst>
                                      </p:cBhvr>
                                      <p:to>
                                        <p:strVal val="visible"/>
                                      </p:to>
                                    </p:set>
                                    <p:animEffect transition="in" filter="fade">
                                      <p:cBhvr>
                                        <p:cTn id="16" dur="500"/>
                                        <p:tgtEl>
                                          <p:spTgt spid="251"/>
                                        </p:tgtEl>
                                      </p:cBhvr>
                                    </p:animEffect>
                                  </p:childTnLst>
                                </p:cTn>
                              </p:par>
                              <p:par>
                                <p:cTn id="17" presetID="10" presetClass="entr" presetSubtype="0" fill="hold" nodeType="withEffect">
                                  <p:stCondLst>
                                    <p:cond delay="0"/>
                                  </p:stCondLst>
                                  <p:childTnLst>
                                    <p:set>
                                      <p:cBhvr>
                                        <p:cTn id="18" dur="1" fill="hold">
                                          <p:stCondLst>
                                            <p:cond delay="0"/>
                                          </p:stCondLst>
                                        </p:cTn>
                                        <p:tgtEl>
                                          <p:spTgt spid="252"/>
                                        </p:tgtEl>
                                        <p:attrNameLst>
                                          <p:attrName>style.visibility</p:attrName>
                                        </p:attrNameLst>
                                      </p:cBhvr>
                                      <p:to>
                                        <p:strVal val="visible"/>
                                      </p:to>
                                    </p:set>
                                    <p:animEffect transition="in" filter="fade">
                                      <p:cBhvr>
                                        <p:cTn id="19"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57"/>
        <p:cNvGrpSpPr/>
        <p:nvPr/>
      </p:nvGrpSpPr>
      <p:grpSpPr>
        <a:xfrm>
          <a:off x="0" y="0"/>
          <a:ext cx="0" cy="0"/>
          <a:chOff x="0" y="0"/>
          <a:chExt cx="0" cy="0"/>
        </a:xfrm>
      </p:grpSpPr>
      <p:sp>
        <p:nvSpPr>
          <p:cNvPr id="258" name="Google Shape;258;p29"/>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59" name="Google Shape;259;p29"/>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0" name="Google Shape;260;p29"/>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Produto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BFBFBF"/>
                </a:solidFill>
                <a:latin typeface="Libre Franklin Medium"/>
                <a:ea typeface="Libre Franklin Medium"/>
                <a:cs typeface="Libre Franklin Medium"/>
                <a:sym typeface="Libre Franklin Medium"/>
              </a:rPr>
              <a:t>Como funciona o seu produto?</a:t>
            </a:r>
            <a:endParaRPr sz="1400" b="0" i="0" u="none" strike="noStrike" cap="none">
              <a:solidFill>
                <a:srgbClr val="000000"/>
              </a:solidFill>
              <a:latin typeface="Arial"/>
              <a:ea typeface="Arial"/>
              <a:cs typeface="Arial"/>
              <a:sym typeface="Arial"/>
            </a:endParaRPr>
          </a:p>
        </p:txBody>
      </p:sp>
      <p:sp>
        <p:nvSpPr>
          <p:cNvPr id="261" name="Google Shape;261;p29"/>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62" name="Google Shape;262;p29"/>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63" name="Google Shape;263;p29"/>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p:tgtEl>
                                          <p:spTgt spid="259"/>
                                        </p:tgtEl>
                                        <p:attrNameLst>
                                          <p:attrName>ppt_w</p:attrName>
                                        </p:attrNameLst>
                                      </p:cBhvr>
                                      <p:tavLst>
                                        <p:tav tm="0">
                                          <p:val>
                                            <p:strVal val="0"/>
                                          </p:val>
                                        </p:tav>
                                        <p:tav tm="100000">
                                          <p:val>
                                            <p:strVal val="#ppt_w"/>
                                          </p:val>
                                        </p:tav>
                                      </p:tavLst>
                                    </p:anim>
                                    <p:anim calcmode="lin" valueType="num">
                                      <p:cBhvr additive="base">
                                        <p:cTn id="8" dur="500"/>
                                        <p:tgtEl>
                                          <p:spTgt spid="25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60"/>
                                        </p:tgtEl>
                                        <p:attrNameLst>
                                          <p:attrName>style.visibility</p:attrName>
                                        </p:attrNameLst>
                                      </p:cBhvr>
                                      <p:to>
                                        <p:strVal val="visible"/>
                                      </p:to>
                                    </p:set>
                                    <p:animEffect transition="in" filter="fade">
                                      <p:cBhvr>
                                        <p:cTn id="12" dur="500"/>
                                        <p:tgtEl>
                                          <p:spTgt spid="26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61"/>
                                        </p:tgtEl>
                                        <p:attrNameLst>
                                          <p:attrName>style.visibility</p:attrName>
                                        </p:attrNameLst>
                                      </p:cBhvr>
                                      <p:to>
                                        <p:strVal val="visible"/>
                                      </p:to>
                                    </p:set>
                                    <p:animEffect transition="in" filter="fade">
                                      <p:cBhvr>
                                        <p:cTn id="16" dur="500"/>
                                        <p:tgtEl>
                                          <p:spTgt spid="261"/>
                                        </p:tgtEl>
                                      </p:cBhvr>
                                    </p:animEffect>
                                  </p:childTnLst>
                                </p:cTn>
                              </p:par>
                              <p:par>
                                <p:cTn id="17" presetID="10" presetClass="entr" presetSubtype="0" fill="hold" nodeType="withEffect">
                                  <p:stCondLst>
                                    <p:cond delay="0"/>
                                  </p:stCondLst>
                                  <p:childTnLst>
                                    <p:set>
                                      <p:cBhvr>
                                        <p:cTn id="18" dur="1" fill="hold">
                                          <p:stCondLst>
                                            <p:cond delay="0"/>
                                          </p:stCondLst>
                                        </p:cTn>
                                        <p:tgtEl>
                                          <p:spTgt spid="262"/>
                                        </p:tgtEl>
                                        <p:attrNameLst>
                                          <p:attrName>style.visibility</p:attrName>
                                        </p:attrNameLst>
                                      </p:cBhvr>
                                      <p:to>
                                        <p:strVal val="visible"/>
                                      </p:to>
                                    </p:set>
                                    <p:animEffect transition="in" filter="fade">
                                      <p:cBhvr>
                                        <p:cTn id="19"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Google Shape;268;p30"/>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69" name="Google Shape;269;p30"/>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0" name="Google Shape;270;p30"/>
          <p:cNvSpPr txBox="1"/>
          <p:nvPr/>
        </p:nvSpPr>
        <p:spPr>
          <a:xfrm>
            <a:off x="1532136" y="2274838"/>
            <a:ext cx="3391556"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Impacto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Qual é o impacto do seu produto?</a:t>
            </a:r>
            <a:endParaRPr sz="1400" b="0" i="0" u="none" strike="noStrike" cap="none">
              <a:solidFill>
                <a:srgbClr val="000000"/>
              </a:solidFill>
              <a:latin typeface="Arial"/>
              <a:ea typeface="Arial"/>
              <a:cs typeface="Arial"/>
              <a:sym typeface="Arial"/>
            </a:endParaRPr>
          </a:p>
        </p:txBody>
      </p:sp>
      <p:sp>
        <p:nvSpPr>
          <p:cNvPr id="271" name="Google Shape;271;p30"/>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72" name="Google Shape;272;p30"/>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73" name="Google Shape;273;p30"/>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p:tgtEl>
                                          <p:spTgt spid="269"/>
                                        </p:tgtEl>
                                        <p:attrNameLst>
                                          <p:attrName>ppt_w</p:attrName>
                                        </p:attrNameLst>
                                      </p:cBhvr>
                                      <p:tavLst>
                                        <p:tav tm="0">
                                          <p:val>
                                            <p:strVal val="0"/>
                                          </p:val>
                                        </p:tav>
                                        <p:tav tm="100000">
                                          <p:val>
                                            <p:strVal val="#ppt_w"/>
                                          </p:val>
                                        </p:tav>
                                      </p:tavLst>
                                    </p:anim>
                                    <p:anim calcmode="lin" valueType="num">
                                      <p:cBhvr additive="base">
                                        <p:cTn id="8" dur="500"/>
                                        <p:tgtEl>
                                          <p:spTgt spid="26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500"/>
                                        <p:tgtEl>
                                          <p:spTgt spid="27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71"/>
                                        </p:tgtEl>
                                        <p:attrNameLst>
                                          <p:attrName>style.visibility</p:attrName>
                                        </p:attrNameLst>
                                      </p:cBhvr>
                                      <p:to>
                                        <p:strVal val="visible"/>
                                      </p:to>
                                    </p:set>
                                    <p:animEffect transition="in" filter="fade">
                                      <p:cBhvr>
                                        <p:cTn id="16" dur="500"/>
                                        <p:tgtEl>
                                          <p:spTgt spid="271"/>
                                        </p:tgtEl>
                                      </p:cBhvr>
                                    </p:animEffect>
                                  </p:childTnLst>
                                </p:cTn>
                              </p:par>
                              <p:par>
                                <p:cTn id="17" presetID="10" presetClass="entr" presetSubtype="0" fill="hold" nodeType="withEffect">
                                  <p:stCondLst>
                                    <p:cond delay="0"/>
                                  </p:stCondLst>
                                  <p:childTnLst>
                                    <p:set>
                                      <p:cBhvr>
                                        <p:cTn id="18" dur="1" fill="hold">
                                          <p:stCondLst>
                                            <p:cond delay="0"/>
                                          </p:stCondLst>
                                        </p:cTn>
                                        <p:tgtEl>
                                          <p:spTgt spid="272"/>
                                        </p:tgtEl>
                                        <p:attrNameLst>
                                          <p:attrName>style.visibility</p:attrName>
                                        </p:attrNameLst>
                                      </p:cBhvr>
                                      <p:to>
                                        <p:strVal val="visible"/>
                                      </p:to>
                                    </p:set>
                                    <p:animEffect transition="in" filter="fade">
                                      <p:cBhvr>
                                        <p:cTn id="19"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p31"/>
          <p:cNvSpPr txBox="1"/>
          <p:nvPr/>
        </p:nvSpPr>
        <p:spPr>
          <a:xfrm>
            <a:off x="6595176" y="1791325"/>
            <a:ext cx="476809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pt-BR" sz="4400" b="0" i="0" u="none" strike="noStrike" cap="none">
                <a:solidFill>
                  <a:srgbClr val="000000"/>
                </a:solidFill>
                <a:latin typeface="Libre Franklin Medium"/>
                <a:ea typeface="Libre Franklin Medium"/>
                <a:cs typeface="Libre Franklin Medium"/>
                <a:sym typeface="Libre Franklin Medium"/>
              </a:rPr>
              <a:t>Título do </a:t>
            </a:r>
            <a:r>
              <a:rPr lang="pt-BR" sz="4400" b="0" i="0" u="none" strike="noStrike" cap="none">
                <a:solidFill>
                  <a:schemeClr val="accent1"/>
                </a:solidFill>
                <a:latin typeface="Libre Franklin Medium"/>
                <a:ea typeface="Libre Franklin Medium"/>
                <a:cs typeface="Libre Franklin Medium"/>
                <a:sym typeface="Libre Franklin Medium"/>
              </a:rPr>
              <a:t>Slide</a:t>
            </a:r>
            <a:endParaRPr sz="1400" b="0" i="0" u="none" strike="noStrike" cap="none">
              <a:solidFill>
                <a:srgbClr val="000000"/>
              </a:solidFill>
              <a:latin typeface="Arial"/>
              <a:ea typeface="Arial"/>
              <a:cs typeface="Arial"/>
              <a:sym typeface="Arial"/>
            </a:endParaRPr>
          </a:p>
        </p:txBody>
      </p:sp>
      <p:sp>
        <p:nvSpPr>
          <p:cNvPr id="279" name="Google Shape;279;p31"/>
          <p:cNvSpPr txBox="1"/>
          <p:nvPr/>
        </p:nvSpPr>
        <p:spPr>
          <a:xfrm>
            <a:off x="6595177" y="3677410"/>
            <a:ext cx="3473728" cy="343235"/>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Subtítulo ou Descrição Aqui</a:t>
            </a:r>
            <a:endParaRPr sz="1400" b="0" i="0" u="none" strike="noStrike" cap="none">
              <a:solidFill>
                <a:srgbClr val="000000"/>
              </a:solidFill>
              <a:latin typeface="Arial"/>
              <a:ea typeface="Arial"/>
              <a:cs typeface="Arial"/>
              <a:sym typeface="Arial"/>
            </a:endParaRPr>
          </a:p>
        </p:txBody>
      </p:sp>
      <p:sp>
        <p:nvSpPr>
          <p:cNvPr id="280" name="Google Shape;280;p31"/>
          <p:cNvSpPr txBox="1"/>
          <p:nvPr/>
        </p:nvSpPr>
        <p:spPr>
          <a:xfrm>
            <a:off x="6595176" y="4121612"/>
            <a:ext cx="4915047" cy="1292662"/>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 Suspendisse molestie, justo ut lobortis pretium, eros eros venenatis augue, nec cursus lectus nunc sit amet dui. </a:t>
            </a:r>
            <a:endParaRPr sz="1400" b="0" i="0" u="none" strike="noStrike" cap="none">
              <a:solidFill>
                <a:srgbClr val="000000"/>
              </a:solidFill>
              <a:latin typeface="Arial"/>
              <a:ea typeface="Arial"/>
              <a:cs typeface="Arial"/>
              <a:sym typeface="Arial"/>
            </a:endParaRPr>
          </a:p>
        </p:txBody>
      </p:sp>
      <p:sp>
        <p:nvSpPr>
          <p:cNvPr id="281" name="Google Shape;281;p31"/>
          <p:cNvSpPr>
            <a:spLocks noGrp="1"/>
          </p:cNvSpPr>
          <p:nvPr>
            <p:ph type="pic" idx="3"/>
          </p:nvPr>
        </p:nvSpPr>
        <p:spPr>
          <a:xfrm>
            <a:off x="719892" y="3445330"/>
            <a:ext cx="2417386" cy="287382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82" name="Google Shape;282;p31"/>
          <p:cNvSpPr>
            <a:spLocks noGrp="1"/>
          </p:cNvSpPr>
          <p:nvPr>
            <p:ph type="pic" idx="5"/>
          </p:nvPr>
        </p:nvSpPr>
        <p:spPr>
          <a:xfrm>
            <a:off x="3463092" y="4767943"/>
            <a:ext cx="2417386" cy="15512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83" name="Google Shape;283;p31"/>
          <p:cNvSpPr>
            <a:spLocks noGrp="1"/>
          </p:cNvSpPr>
          <p:nvPr>
            <p:ph type="pic" idx="4"/>
          </p:nvPr>
        </p:nvSpPr>
        <p:spPr>
          <a:xfrm>
            <a:off x="3463092" y="571501"/>
            <a:ext cx="2417386" cy="3886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84" name="Google Shape;284;p31"/>
          <p:cNvSpPr>
            <a:spLocks noGrp="1"/>
          </p:cNvSpPr>
          <p:nvPr>
            <p:ph type="pic" idx="2"/>
          </p:nvPr>
        </p:nvSpPr>
        <p:spPr>
          <a:xfrm>
            <a:off x="719893" y="571501"/>
            <a:ext cx="2417386" cy="25722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500"/>
                                        <p:tgtEl>
                                          <p:spTgt spid="2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9"/>
                                        </p:tgtEl>
                                        <p:attrNameLst>
                                          <p:attrName>style.visibility</p:attrName>
                                        </p:attrNameLst>
                                      </p:cBhvr>
                                      <p:to>
                                        <p:strVal val="visible"/>
                                      </p:to>
                                    </p:set>
                                    <p:animEffect transition="in" filter="fade">
                                      <p:cBhvr>
                                        <p:cTn id="11" dur="500"/>
                                        <p:tgtEl>
                                          <p:spTgt spid="27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0"/>
                                        </p:tgtEl>
                                        <p:attrNameLst>
                                          <p:attrName>style.visibility</p:attrName>
                                        </p:attrNameLst>
                                      </p:cBhvr>
                                      <p:to>
                                        <p:strVal val="visible"/>
                                      </p:to>
                                    </p:set>
                                    <p:animEffect transition="in" filter="fade">
                                      <p:cBhvr>
                                        <p:cTn id="15"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88"/>
        <p:cNvGrpSpPr/>
        <p:nvPr/>
      </p:nvGrpSpPr>
      <p:grpSpPr>
        <a:xfrm>
          <a:off x="0" y="0"/>
          <a:ext cx="0" cy="0"/>
          <a:chOff x="0" y="0"/>
          <a:chExt cx="0" cy="0"/>
        </a:xfrm>
      </p:grpSpPr>
      <p:sp>
        <p:nvSpPr>
          <p:cNvPr id="289" name="Google Shape;289;p32"/>
          <p:cNvSpPr txBox="1"/>
          <p:nvPr/>
        </p:nvSpPr>
        <p:spPr>
          <a:xfrm>
            <a:off x="2630558" y="1260261"/>
            <a:ext cx="6930886" cy="629788"/>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000000"/>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Título Aqui</a:t>
            </a:r>
            <a:endParaRPr sz="3200" b="0" i="0" u="none" strike="noStrike" cap="none">
              <a:solidFill>
                <a:schemeClr val="accent1"/>
              </a:solidFill>
              <a:latin typeface="Libre Franklin Medium"/>
              <a:ea typeface="Libre Franklin Medium"/>
              <a:cs typeface="Libre Franklin Medium"/>
              <a:sym typeface="Libre Franklin Medium"/>
            </a:endParaRPr>
          </a:p>
        </p:txBody>
      </p:sp>
      <p:sp>
        <p:nvSpPr>
          <p:cNvPr id="290" name="Google Shape;290;p32"/>
          <p:cNvSpPr txBox="1"/>
          <p:nvPr/>
        </p:nvSpPr>
        <p:spPr>
          <a:xfrm>
            <a:off x="3916926" y="946329"/>
            <a:ext cx="4358149" cy="327462"/>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Short Text Tagline Here</a:t>
            </a:r>
            <a:endParaRPr sz="1400" b="0" i="0" u="none" strike="noStrike" cap="none">
              <a:solidFill>
                <a:srgbClr val="000000"/>
              </a:solidFill>
              <a:latin typeface="Arial"/>
              <a:ea typeface="Arial"/>
              <a:cs typeface="Arial"/>
              <a:sym typeface="Arial"/>
            </a:endParaRPr>
          </a:p>
        </p:txBody>
      </p:sp>
      <p:sp>
        <p:nvSpPr>
          <p:cNvPr id="291" name="Google Shape;291;p32"/>
          <p:cNvSpPr txBox="1"/>
          <p:nvPr/>
        </p:nvSpPr>
        <p:spPr>
          <a:xfrm>
            <a:off x="1378226" y="2072222"/>
            <a:ext cx="4664765" cy="3617593"/>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Lorem ipsum dolor sit amet, consectetur adipiscing elit. In ac enim sit amet tortor convallis imperdiet. Mauris a velit a est sodales tincidunt in sit amet mi. Sed maximus sapien vel urna auctor tempus. Quisque leo turpis, fringilla varius nisl in, porttitor imperdiet ante. Nunc laoreet lacus ac condimentum commodo. Fusce interdum erat mattis augue ornare tincidunt. Cras a dapibus erat. Class aptent taciti sociosqu ad litora torquent per conubia nostra, per inceptos himenaeos. Proin facilisis molestie molestie. Aliquam pretium augue vel malesuada venenatis. Donec luctus rutrum euismod. Sed condimentum est in ex vulputate hendrerit.</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Curabitur varius, quam ac interdum elementum, ex tortor laoreet sem, eget posuere nisi tortor id odio. Nulla eget accumsan enim. Etiam consectetur mauris vel urna volutpat, vitae tempor quam finibus. Fusce ac elementum libero. Ut felis orci, sodales a finibus nec, dignissim et mi. </a:t>
            </a:r>
            <a:endParaRPr sz="1400" b="0" i="0" u="none" strike="noStrike" cap="none">
              <a:solidFill>
                <a:srgbClr val="000000"/>
              </a:solidFill>
              <a:latin typeface="Arial"/>
              <a:ea typeface="Arial"/>
              <a:cs typeface="Arial"/>
              <a:sym typeface="Arial"/>
            </a:endParaRPr>
          </a:p>
        </p:txBody>
      </p:sp>
      <p:sp>
        <p:nvSpPr>
          <p:cNvPr id="292" name="Google Shape;292;p32"/>
          <p:cNvSpPr txBox="1"/>
          <p:nvPr/>
        </p:nvSpPr>
        <p:spPr>
          <a:xfrm>
            <a:off x="6096000" y="2072222"/>
            <a:ext cx="4664765" cy="2751522"/>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Donec placerat laoreet elit in imperdiet. Vestibulum auctor, risus nec lobortis auctor, arcu augue consequat lectus, ut ornare neque est eu ex. Phasellus ac elit vehicula, mattis mauris vitae, mollis mi. Pellentesque in eleifend metus, id finibus arcu.</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Nulla eget accumsan enim. Etiam consectetur mauris vel urna volutpat, vitae tempor quam finibus. Fusce ac elementum libero. Ut felis orci, sodales a finibus nec, dignissim et mi. Donec placerat laoreet elit in imperdiet. Vestibulum auctor, risus nec lobortis auctor, arcu augue consequat lectus, ut ornare neque est eu ex. Phasellus ac elit vehicula, mattis mauris vitae, mollis mi. Pellentesque in eleifend metus, id finibus arcu.</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500"/>
                                        <p:tgtEl>
                                          <p:spTgt spid="290"/>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92"/>
                                        </p:tgtEl>
                                        <p:attrNameLst>
                                          <p:attrName>style.visibility</p:attrName>
                                        </p:attrNameLst>
                                      </p:cBhvr>
                                      <p:to>
                                        <p:strVal val="visible"/>
                                      </p:to>
                                    </p:set>
                                    <p:animEffect transition="in" filter="fade">
                                      <p:cBhvr>
                                        <p:cTn id="1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96"/>
        <p:cNvGrpSpPr/>
        <p:nvPr/>
      </p:nvGrpSpPr>
      <p:grpSpPr>
        <a:xfrm>
          <a:off x="0" y="0"/>
          <a:ext cx="0" cy="0"/>
          <a:chOff x="0" y="0"/>
          <a:chExt cx="0" cy="0"/>
        </a:xfrm>
      </p:grpSpPr>
      <p:cxnSp>
        <p:nvCxnSpPr>
          <p:cNvPr id="297" name="Google Shape;297;p33"/>
          <p:cNvCxnSpPr/>
          <p:nvPr/>
        </p:nvCxnSpPr>
        <p:spPr>
          <a:xfrm rot="10800000">
            <a:off x="6113928" y="985745"/>
            <a:ext cx="0" cy="1205634"/>
          </a:xfrm>
          <a:prstGeom prst="straightConnector1">
            <a:avLst/>
          </a:prstGeom>
          <a:noFill/>
          <a:ln w="19050" cap="flat" cmpd="sng">
            <a:solidFill>
              <a:srgbClr val="465354"/>
            </a:solidFill>
            <a:prstDash val="solid"/>
            <a:miter lim="800000"/>
            <a:headEnd type="none" w="sm" len="sm"/>
            <a:tailEnd type="none" w="sm" len="sm"/>
          </a:ln>
        </p:spPr>
      </p:cxnSp>
      <p:sp>
        <p:nvSpPr>
          <p:cNvPr id="298" name="Google Shape;298;p33"/>
          <p:cNvSpPr txBox="1"/>
          <p:nvPr/>
        </p:nvSpPr>
        <p:spPr>
          <a:xfrm>
            <a:off x="4352878" y="717040"/>
            <a:ext cx="3522118" cy="6771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800"/>
              <a:buFont typeface="Arial"/>
              <a:buNone/>
            </a:pPr>
            <a:r>
              <a:rPr lang="pt-BR" sz="3800" b="0" i="0" u="none" strike="noStrike" cap="none">
                <a:solidFill>
                  <a:srgbClr val="465354"/>
                </a:solidFill>
                <a:latin typeface="Libre Franklin Medium"/>
                <a:ea typeface="Libre Franklin Medium"/>
                <a:cs typeface="Libre Franklin Medium"/>
                <a:sym typeface="Libre Franklin Medium"/>
              </a:rPr>
              <a:t>Lista </a:t>
            </a:r>
            <a:r>
              <a:rPr lang="pt-BR" sz="3800" b="1" i="0" u="none" strike="noStrike" cap="none">
                <a:solidFill>
                  <a:schemeClr val="accent1"/>
                </a:solidFill>
                <a:latin typeface="Libre Franklin Medium"/>
                <a:ea typeface="Libre Franklin Medium"/>
                <a:cs typeface="Libre Franklin Medium"/>
                <a:sym typeface="Libre Franklin Medium"/>
              </a:rPr>
              <a:t>Numerada</a:t>
            </a:r>
            <a:endParaRPr sz="3800" b="0" i="0" u="none" strike="noStrike" cap="none">
              <a:solidFill>
                <a:srgbClr val="465354"/>
              </a:solidFill>
              <a:latin typeface="Libre Franklin Medium"/>
              <a:ea typeface="Libre Franklin Medium"/>
              <a:cs typeface="Libre Franklin Medium"/>
              <a:sym typeface="Libre Franklin Medium"/>
            </a:endParaRPr>
          </a:p>
        </p:txBody>
      </p:sp>
      <p:sp>
        <p:nvSpPr>
          <p:cNvPr id="299" name="Google Shape;299;p33"/>
          <p:cNvSpPr txBox="1"/>
          <p:nvPr/>
        </p:nvSpPr>
        <p:spPr>
          <a:xfrm>
            <a:off x="5668135" y="459974"/>
            <a:ext cx="89159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465354"/>
                </a:solidFill>
                <a:latin typeface="Libre Franklin Medium"/>
                <a:ea typeface="Libre Franklin Medium"/>
                <a:cs typeface="Libre Franklin Medium"/>
                <a:sym typeface="Libre Franklin Medium"/>
              </a:rPr>
              <a:t>Subtítulo</a:t>
            </a:r>
            <a:endParaRPr sz="1400" b="0" i="0" u="none" strike="noStrike" cap="none">
              <a:solidFill>
                <a:srgbClr val="000000"/>
              </a:solidFill>
              <a:latin typeface="Arial"/>
              <a:ea typeface="Arial"/>
              <a:cs typeface="Arial"/>
              <a:sym typeface="Arial"/>
            </a:endParaRPr>
          </a:p>
        </p:txBody>
      </p:sp>
      <p:sp>
        <p:nvSpPr>
          <p:cNvPr id="300" name="Google Shape;300;p33"/>
          <p:cNvSpPr txBox="1"/>
          <p:nvPr/>
        </p:nvSpPr>
        <p:spPr>
          <a:xfrm>
            <a:off x="2431236" y="2253763"/>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01" name="Google Shape;301;p33"/>
          <p:cNvSpPr txBox="1"/>
          <p:nvPr/>
        </p:nvSpPr>
        <p:spPr>
          <a:xfrm>
            <a:off x="2431236" y="1915211"/>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02" name="Google Shape;302;p33"/>
          <p:cNvSpPr txBox="1"/>
          <p:nvPr/>
        </p:nvSpPr>
        <p:spPr>
          <a:xfrm>
            <a:off x="1616941" y="1702828"/>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chemeClr val="accent1"/>
                </a:solidFill>
                <a:latin typeface="Libre Franklin Medium"/>
                <a:ea typeface="Libre Franklin Medium"/>
                <a:cs typeface="Libre Franklin Medium"/>
                <a:sym typeface="Libre Franklin Medium"/>
              </a:rPr>
              <a:t>01</a:t>
            </a:r>
            <a:endParaRPr sz="1400" b="0" i="0" u="none" strike="noStrike" cap="none">
              <a:solidFill>
                <a:srgbClr val="000000"/>
              </a:solidFill>
              <a:latin typeface="Arial"/>
              <a:ea typeface="Arial"/>
              <a:cs typeface="Arial"/>
              <a:sym typeface="Arial"/>
            </a:endParaRPr>
          </a:p>
        </p:txBody>
      </p:sp>
      <p:sp>
        <p:nvSpPr>
          <p:cNvPr id="303" name="Google Shape;303;p33"/>
          <p:cNvSpPr txBox="1"/>
          <p:nvPr/>
        </p:nvSpPr>
        <p:spPr>
          <a:xfrm>
            <a:off x="2431236" y="3387159"/>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04" name="Google Shape;304;p33"/>
          <p:cNvSpPr txBox="1"/>
          <p:nvPr/>
        </p:nvSpPr>
        <p:spPr>
          <a:xfrm>
            <a:off x="2431236" y="3048607"/>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05" name="Google Shape;305;p33"/>
          <p:cNvSpPr txBox="1"/>
          <p:nvPr/>
        </p:nvSpPr>
        <p:spPr>
          <a:xfrm>
            <a:off x="1616941" y="2836224"/>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rgbClr val="000000"/>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p:txBody>
      </p:sp>
      <p:sp>
        <p:nvSpPr>
          <p:cNvPr id="306" name="Google Shape;306;p33"/>
          <p:cNvSpPr txBox="1"/>
          <p:nvPr/>
        </p:nvSpPr>
        <p:spPr>
          <a:xfrm>
            <a:off x="2431236" y="4566756"/>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07" name="Google Shape;307;p33"/>
          <p:cNvSpPr txBox="1"/>
          <p:nvPr/>
        </p:nvSpPr>
        <p:spPr>
          <a:xfrm>
            <a:off x="2431236" y="4228204"/>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08" name="Google Shape;308;p33"/>
          <p:cNvSpPr txBox="1"/>
          <p:nvPr/>
        </p:nvSpPr>
        <p:spPr>
          <a:xfrm>
            <a:off x="1616941" y="4015821"/>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rgbClr val="465354"/>
                </a:solidFill>
                <a:latin typeface="Libre Franklin Medium"/>
                <a:ea typeface="Libre Franklin Medium"/>
                <a:cs typeface="Libre Franklin Medium"/>
                <a:sym typeface="Libre Franklin Medium"/>
              </a:rPr>
              <a:t>03</a:t>
            </a:r>
            <a:endParaRPr sz="1400" b="0" i="0" u="none" strike="noStrike" cap="none">
              <a:solidFill>
                <a:srgbClr val="000000"/>
              </a:solidFill>
              <a:latin typeface="Arial"/>
              <a:ea typeface="Arial"/>
              <a:cs typeface="Arial"/>
              <a:sym typeface="Arial"/>
            </a:endParaRPr>
          </a:p>
        </p:txBody>
      </p:sp>
      <p:sp>
        <p:nvSpPr>
          <p:cNvPr id="309" name="Google Shape;309;p33"/>
          <p:cNvSpPr txBox="1"/>
          <p:nvPr/>
        </p:nvSpPr>
        <p:spPr>
          <a:xfrm>
            <a:off x="2431236" y="5700152"/>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10" name="Google Shape;310;p33"/>
          <p:cNvSpPr txBox="1"/>
          <p:nvPr/>
        </p:nvSpPr>
        <p:spPr>
          <a:xfrm>
            <a:off x="2431236" y="5361600"/>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11" name="Google Shape;311;p33"/>
          <p:cNvSpPr txBox="1"/>
          <p:nvPr/>
        </p:nvSpPr>
        <p:spPr>
          <a:xfrm>
            <a:off x="1616941" y="5149217"/>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rgbClr val="607376"/>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750"/>
                                        <p:tgtEl>
                                          <p:spTgt spid="297"/>
                                        </p:tgtEl>
                                      </p:cBhvr>
                                    </p:animEffect>
                                  </p:childTnLst>
                                </p:cTn>
                              </p:par>
                            </p:childTnLst>
                          </p:cTn>
                        </p:par>
                        <p:par>
                          <p:cTn id="8" fill="hold">
                            <p:stCondLst>
                              <p:cond delay="750"/>
                            </p:stCondLst>
                            <p:childTnLst>
                              <p:par>
                                <p:cTn id="9" presetID="23" presetClass="entr" presetSubtype="16" fill="hold" nodeType="afterEffect">
                                  <p:stCondLst>
                                    <p:cond delay="0"/>
                                  </p:stCondLst>
                                  <p:childTnLst>
                                    <p:set>
                                      <p:cBhvr>
                                        <p:cTn id="10" dur="1" fill="hold">
                                          <p:stCondLst>
                                            <p:cond delay="0"/>
                                          </p:stCondLst>
                                        </p:cTn>
                                        <p:tgtEl>
                                          <p:spTgt spid="298"/>
                                        </p:tgtEl>
                                        <p:attrNameLst>
                                          <p:attrName>style.visibility</p:attrName>
                                        </p:attrNameLst>
                                      </p:cBhvr>
                                      <p:to>
                                        <p:strVal val="visible"/>
                                      </p:to>
                                    </p:set>
                                    <p:anim calcmode="lin" valueType="num">
                                      <p:cBhvr additive="base">
                                        <p:cTn id="11" dur="750"/>
                                        <p:tgtEl>
                                          <p:spTgt spid="298"/>
                                        </p:tgtEl>
                                        <p:attrNameLst>
                                          <p:attrName>ppt_w</p:attrName>
                                        </p:attrNameLst>
                                      </p:cBhvr>
                                      <p:tavLst>
                                        <p:tav tm="0">
                                          <p:val>
                                            <p:strVal val="0"/>
                                          </p:val>
                                        </p:tav>
                                        <p:tav tm="100000">
                                          <p:val>
                                            <p:strVal val="#ppt_w"/>
                                          </p:val>
                                        </p:tav>
                                      </p:tavLst>
                                    </p:anim>
                                    <p:anim calcmode="lin" valueType="num">
                                      <p:cBhvr additive="base">
                                        <p:cTn id="12" dur="750"/>
                                        <p:tgtEl>
                                          <p:spTgt spid="298"/>
                                        </p:tgtEl>
                                        <p:attrNameLst>
                                          <p:attrName>ppt_h</p:attrName>
                                        </p:attrNameLst>
                                      </p:cBhvr>
                                      <p:tavLst>
                                        <p:tav tm="0">
                                          <p:val>
                                            <p:strVal val="0"/>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299"/>
                                        </p:tgtEl>
                                        <p:attrNameLst>
                                          <p:attrName>style.visibility</p:attrName>
                                        </p:attrNameLst>
                                      </p:cBhvr>
                                      <p:to>
                                        <p:strVal val="visible"/>
                                      </p:to>
                                    </p:set>
                                    <p:animEffect transition="in" filter="fade">
                                      <p:cBhvr>
                                        <p:cTn id="15" dur="750"/>
                                        <p:tgtEl>
                                          <p:spTgt spid="299"/>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302"/>
                                        </p:tgtEl>
                                        <p:attrNameLst>
                                          <p:attrName>style.visibility</p:attrName>
                                        </p:attrNameLst>
                                      </p:cBhvr>
                                      <p:to>
                                        <p:strVal val="visible"/>
                                      </p:to>
                                    </p:set>
                                    <p:anim calcmode="lin" valueType="num">
                                      <p:cBhvr additive="base">
                                        <p:cTn id="19" dur="750"/>
                                        <p:tgtEl>
                                          <p:spTgt spid="302"/>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01"/>
                                        </p:tgtEl>
                                        <p:attrNameLst>
                                          <p:attrName>style.visibility</p:attrName>
                                        </p:attrNameLst>
                                      </p:cBhvr>
                                      <p:to>
                                        <p:strVal val="visible"/>
                                      </p:to>
                                    </p:set>
                                    <p:anim calcmode="lin" valueType="num">
                                      <p:cBhvr additive="base">
                                        <p:cTn id="22" dur="750"/>
                                        <p:tgtEl>
                                          <p:spTgt spid="301"/>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0"/>
                                        </p:tgtEl>
                                        <p:attrNameLst>
                                          <p:attrName>style.visibility</p:attrName>
                                        </p:attrNameLst>
                                      </p:cBhvr>
                                      <p:to>
                                        <p:strVal val="visible"/>
                                      </p:to>
                                    </p:set>
                                    <p:anim calcmode="lin" valueType="num">
                                      <p:cBhvr additive="base">
                                        <p:cTn id="25" dur="750"/>
                                        <p:tgtEl>
                                          <p:spTgt spid="300"/>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2" presetClass="entr" presetSubtype="4" fill="hold" nodeType="afterEffect">
                                  <p:stCondLst>
                                    <p:cond delay="0"/>
                                  </p:stCondLst>
                                  <p:childTnLst>
                                    <p:set>
                                      <p:cBhvr>
                                        <p:cTn id="28" dur="1" fill="hold">
                                          <p:stCondLst>
                                            <p:cond delay="0"/>
                                          </p:stCondLst>
                                        </p:cTn>
                                        <p:tgtEl>
                                          <p:spTgt spid="305"/>
                                        </p:tgtEl>
                                        <p:attrNameLst>
                                          <p:attrName>style.visibility</p:attrName>
                                        </p:attrNameLst>
                                      </p:cBhvr>
                                      <p:to>
                                        <p:strVal val="visible"/>
                                      </p:to>
                                    </p:set>
                                    <p:anim calcmode="lin" valueType="num">
                                      <p:cBhvr additive="base">
                                        <p:cTn id="29" dur="750"/>
                                        <p:tgtEl>
                                          <p:spTgt spid="305"/>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04"/>
                                        </p:tgtEl>
                                        <p:attrNameLst>
                                          <p:attrName>style.visibility</p:attrName>
                                        </p:attrNameLst>
                                      </p:cBhvr>
                                      <p:to>
                                        <p:strVal val="visible"/>
                                      </p:to>
                                    </p:set>
                                    <p:anim calcmode="lin" valueType="num">
                                      <p:cBhvr additive="base">
                                        <p:cTn id="32" dur="750"/>
                                        <p:tgtEl>
                                          <p:spTgt spid="304"/>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3"/>
                                        </p:tgtEl>
                                        <p:attrNameLst>
                                          <p:attrName>style.visibility</p:attrName>
                                        </p:attrNameLst>
                                      </p:cBhvr>
                                      <p:to>
                                        <p:strVal val="visible"/>
                                      </p:to>
                                    </p:set>
                                    <p:anim calcmode="lin" valueType="num">
                                      <p:cBhvr additive="base">
                                        <p:cTn id="35" dur="750"/>
                                        <p:tgtEl>
                                          <p:spTgt spid="303"/>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 presetClass="entr" presetSubtype="4" fill="hold" nodeType="afterEffect">
                                  <p:stCondLst>
                                    <p:cond delay="0"/>
                                  </p:stCondLst>
                                  <p:childTnLst>
                                    <p:set>
                                      <p:cBhvr>
                                        <p:cTn id="38" dur="1" fill="hold">
                                          <p:stCondLst>
                                            <p:cond delay="0"/>
                                          </p:stCondLst>
                                        </p:cTn>
                                        <p:tgtEl>
                                          <p:spTgt spid="308"/>
                                        </p:tgtEl>
                                        <p:attrNameLst>
                                          <p:attrName>style.visibility</p:attrName>
                                        </p:attrNameLst>
                                      </p:cBhvr>
                                      <p:to>
                                        <p:strVal val="visible"/>
                                      </p:to>
                                    </p:set>
                                    <p:anim calcmode="lin" valueType="num">
                                      <p:cBhvr additive="base">
                                        <p:cTn id="39" dur="750"/>
                                        <p:tgtEl>
                                          <p:spTgt spid="308"/>
                                        </p:tgtEl>
                                        <p:attrNameLst>
                                          <p:attrName>ppt_y</p:attrName>
                                        </p:attrNameLst>
                                      </p:cBhvr>
                                      <p:tavLst>
                                        <p:tav tm="0">
                                          <p:val>
                                            <p:strVal val="#ppt_y+1"/>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additive="base">
                                        <p:cTn id="42" dur="750"/>
                                        <p:tgtEl>
                                          <p:spTgt spid="307"/>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6"/>
                                        </p:tgtEl>
                                        <p:attrNameLst>
                                          <p:attrName>style.visibility</p:attrName>
                                        </p:attrNameLst>
                                      </p:cBhvr>
                                      <p:to>
                                        <p:strVal val="visible"/>
                                      </p:to>
                                    </p:set>
                                    <p:anim calcmode="lin" valueType="num">
                                      <p:cBhvr additive="base">
                                        <p:cTn id="45" dur="750"/>
                                        <p:tgtEl>
                                          <p:spTgt spid="306"/>
                                        </p:tgtEl>
                                        <p:attrNameLst>
                                          <p:attrName>ppt_y</p:attrName>
                                        </p:attrNameLst>
                                      </p:cBhvr>
                                      <p:tavLst>
                                        <p:tav tm="0">
                                          <p:val>
                                            <p:strVal val="#ppt_y+1"/>
                                          </p:val>
                                        </p:tav>
                                        <p:tav tm="100000">
                                          <p:val>
                                            <p:strVal val="#ppt_y"/>
                                          </p:val>
                                        </p:tav>
                                      </p:tavLst>
                                    </p:anim>
                                  </p:childTnLst>
                                </p:cTn>
                              </p:par>
                            </p:childTnLst>
                          </p:cTn>
                        </p:par>
                        <p:par>
                          <p:cTn id="46" fill="hold">
                            <p:stCondLst>
                              <p:cond delay="3750"/>
                            </p:stCondLst>
                            <p:childTnLst>
                              <p:par>
                                <p:cTn id="47" presetID="2" presetClass="entr" presetSubtype="4" fill="hold" nodeType="after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750"/>
                                        <p:tgtEl>
                                          <p:spTgt spid="311"/>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10"/>
                                        </p:tgtEl>
                                        <p:attrNameLst>
                                          <p:attrName>style.visibility</p:attrName>
                                        </p:attrNameLst>
                                      </p:cBhvr>
                                      <p:to>
                                        <p:strVal val="visible"/>
                                      </p:to>
                                    </p:set>
                                    <p:anim calcmode="lin" valueType="num">
                                      <p:cBhvr additive="base">
                                        <p:cTn id="52" dur="750"/>
                                        <p:tgtEl>
                                          <p:spTgt spid="310"/>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9"/>
                                        </p:tgtEl>
                                        <p:attrNameLst>
                                          <p:attrName>style.visibility</p:attrName>
                                        </p:attrNameLst>
                                      </p:cBhvr>
                                      <p:to>
                                        <p:strVal val="visible"/>
                                      </p:to>
                                    </p:set>
                                    <p:anim calcmode="lin" valueType="num">
                                      <p:cBhvr additive="base">
                                        <p:cTn id="55" dur="750"/>
                                        <p:tgtEl>
                                          <p:spTgt spid="3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p:nvPr/>
        </p:nvSpPr>
        <p:spPr>
          <a:xfrm>
            <a:off x="8309234" y="4431790"/>
            <a:ext cx="3156216" cy="19104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2" name="Google Shape;102;p5"/>
          <p:cNvSpPr/>
          <p:nvPr/>
        </p:nvSpPr>
        <p:spPr>
          <a:xfrm>
            <a:off x="8309234" y="515767"/>
            <a:ext cx="3156216" cy="19104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3" name="Google Shape;103;p5"/>
          <p:cNvSpPr txBox="1"/>
          <p:nvPr/>
        </p:nvSpPr>
        <p:spPr>
          <a:xfrm>
            <a:off x="726550" y="638472"/>
            <a:ext cx="3473727" cy="738472"/>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rgbClr val="000000"/>
                </a:solidFill>
                <a:latin typeface="Libre Franklin Medium"/>
                <a:ea typeface="Libre Franklin Medium"/>
                <a:cs typeface="Libre Franklin Medium"/>
                <a:sym typeface="Libre Franklin Medium"/>
              </a:rPr>
              <a:t> </a:t>
            </a:r>
            <a:r>
              <a:rPr lang="pt-BR" sz="3600" b="0" i="0" u="none" strike="noStrike" cap="none">
                <a:solidFill>
                  <a:schemeClr val="accent1"/>
                </a:solidFill>
                <a:latin typeface="Libre Franklin Medium"/>
                <a:ea typeface="Libre Franklin Medium"/>
                <a:cs typeface="Libre Franklin Medium"/>
                <a:sym typeface="Libre Franklin Medium"/>
              </a:rPr>
              <a:t>Sumário</a:t>
            </a:r>
            <a:endParaRPr sz="3600" b="0" i="0" u="none" strike="noStrike" cap="none">
              <a:solidFill>
                <a:schemeClr val="accent1"/>
              </a:solidFill>
              <a:latin typeface="Libre Franklin Medium"/>
              <a:ea typeface="Libre Franklin Medium"/>
              <a:cs typeface="Libre Franklin Medium"/>
              <a:sym typeface="Libre Franklin Medium"/>
            </a:endParaRPr>
          </a:p>
        </p:txBody>
      </p:sp>
      <p:sp>
        <p:nvSpPr>
          <p:cNvPr id="104" name="Google Shape;104;p5"/>
          <p:cNvSpPr txBox="1"/>
          <p:nvPr/>
        </p:nvSpPr>
        <p:spPr>
          <a:xfrm>
            <a:off x="4976325" y="1228400"/>
            <a:ext cx="2236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APRESENTAÇÃO</a:t>
            </a:r>
            <a:endParaRPr sz="1400" b="0" i="0" u="none" strike="noStrike" cap="none">
              <a:solidFill>
                <a:srgbClr val="000000"/>
              </a:solidFill>
              <a:latin typeface="Arial"/>
              <a:ea typeface="Arial"/>
              <a:cs typeface="Arial"/>
              <a:sym typeface="Arial"/>
            </a:endParaRPr>
          </a:p>
        </p:txBody>
      </p:sp>
      <p:sp>
        <p:nvSpPr>
          <p:cNvPr id="105" name="Google Shape;105;p5"/>
          <p:cNvSpPr txBox="1"/>
          <p:nvPr/>
        </p:nvSpPr>
        <p:spPr>
          <a:xfrm>
            <a:off x="4976325" y="1534664"/>
            <a:ext cx="2434321" cy="321306"/>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Quem sou eu?</a:t>
            </a:r>
            <a:endParaRPr sz="1400" b="0" i="0" u="none" strike="noStrike" cap="none">
              <a:solidFill>
                <a:srgbClr val="000000"/>
              </a:solidFill>
              <a:latin typeface="Arial"/>
              <a:ea typeface="Arial"/>
              <a:cs typeface="Arial"/>
              <a:sym typeface="Arial"/>
            </a:endParaRPr>
          </a:p>
        </p:txBody>
      </p:sp>
      <p:sp>
        <p:nvSpPr>
          <p:cNvPr id="106" name="Google Shape;106;p5"/>
          <p:cNvSpPr/>
          <p:nvPr/>
        </p:nvSpPr>
        <p:spPr>
          <a:xfrm>
            <a:off x="4976325" y="638472"/>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chemeClr val="dk1"/>
                </a:solidFill>
                <a:latin typeface="Libre Franklin Medium"/>
                <a:ea typeface="Libre Franklin Medium"/>
                <a:cs typeface="Libre Franklin Medium"/>
                <a:sym typeface="Libre Franklin Medium"/>
              </a:rPr>
              <a:t>01.</a:t>
            </a:r>
            <a:endParaRPr sz="1400" b="0" i="0" u="none" strike="noStrike" cap="none">
              <a:solidFill>
                <a:srgbClr val="000000"/>
              </a:solidFill>
              <a:latin typeface="Arial"/>
              <a:ea typeface="Arial"/>
              <a:cs typeface="Arial"/>
              <a:sym typeface="Arial"/>
            </a:endParaRPr>
          </a:p>
        </p:txBody>
      </p:sp>
      <p:sp>
        <p:nvSpPr>
          <p:cNvPr id="107" name="Google Shape;107;p5"/>
          <p:cNvSpPr/>
          <p:nvPr/>
        </p:nvSpPr>
        <p:spPr>
          <a:xfrm>
            <a:off x="4599855" y="2473457"/>
            <a:ext cx="3156216" cy="19104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8" name="Google Shape;108;p5"/>
          <p:cNvSpPr txBox="1"/>
          <p:nvPr/>
        </p:nvSpPr>
        <p:spPr>
          <a:xfrm>
            <a:off x="4976325" y="3225650"/>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PROBLEMA</a:t>
            </a:r>
            <a:endParaRPr sz="1400" b="0" i="0" u="none" strike="noStrike" cap="none">
              <a:solidFill>
                <a:srgbClr val="000000"/>
              </a:solidFill>
              <a:latin typeface="Arial"/>
              <a:ea typeface="Arial"/>
              <a:cs typeface="Arial"/>
              <a:sym typeface="Arial"/>
            </a:endParaRPr>
          </a:p>
        </p:txBody>
      </p:sp>
      <p:sp>
        <p:nvSpPr>
          <p:cNvPr id="109" name="Google Shape;109;p5"/>
          <p:cNvSpPr txBox="1"/>
          <p:nvPr/>
        </p:nvSpPr>
        <p:spPr>
          <a:xfrm>
            <a:off x="4976325" y="3531906"/>
            <a:ext cx="2434321" cy="321306"/>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Qual é a dor?</a:t>
            </a:r>
            <a:endParaRPr sz="1400" b="0" i="0" u="none" strike="noStrike" cap="none">
              <a:solidFill>
                <a:srgbClr val="000000"/>
              </a:solidFill>
              <a:latin typeface="Arial"/>
              <a:ea typeface="Arial"/>
              <a:cs typeface="Arial"/>
              <a:sym typeface="Arial"/>
            </a:endParaRPr>
          </a:p>
        </p:txBody>
      </p:sp>
      <p:sp>
        <p:nvSpPr>
          <p:cNvPr id="110" name="Google Shape;110;p5"/>
          <p:cNvSpPr/>
          <p:nvPr/>
        </p:nvSpPr>
        <p:spPr>
          <a:xfrm>
            <a:off x="4976325" y="2635714"/>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p:txBody>
      </p:sp>
      <p:sp>
        <p:nvSpPr>
          <p:cNvPr id="111" name="Google Shape;111;p5"/>
          <p:cNvSpPr txBox="1"/>
          <p:nvPr/>
        </p:nvSpPr>
        <p:spPr>
          <a:xfrm>
            <a:off x="4976325" y="5156200"/>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SOLUÇÃO</a:t>
            </a:r>
            <a:endParaRPr sz="1400" b="0" i="0" u="none" strike="noStrike" cap="none">
              <a:solidFill>
                <a:srgbClr val="000000"/>
              </a:solidFill>
              <a:latin typeface="Libre Franklin Medium"/>
              <a:ea typeface="Libre Franklin Medium"/>
              <a:cs typeface="Libre Franklin Medium"/>
              <a:sym typeface="Libre Franklin Medium"/>
            </a:endParaRPr>
          </a:p>
        </p:txBody>
      </p:sp>
      <p:sp>
        <p:nvSpPr>
          <p:cNvPr id="112" name="Google Shape;112;p5"/>
          <p:cNvSpPr txBox="1"/>
          <p:nvPr/>
        </p:nvSpPr>
        <p:spPr>
          <a:xfrm>
            <a:off x="4976325" y="5462468"/>
            <a:ext cx="2434321" cy="321306"/>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O que eu proponho?</a:t>
            </a:r>
            <a:endParaRPr sz="1400" b="0" i="0" u="none" strike="noStrike" cap="none">
              <a:solidFill>
                <a:srgbClr val="000000"/>
              </a:solidFill>
              <a:latin typeface="Arial"/>
              <a:ea typeface="Arial"/>
              <a:cs typeface="Arial"/>
              <a:sym typeface="Arial"/>
            </a:endParaRPr>
          </a:p>
        </p:txBody>
      </p:sp>
      <p:sp>
        <p:nvSpPr>
          <p:cNvPr id="113" name="Google Shape;113;p5"/>
          <p:cNvSpPr/>
          <p:nvPr/>
        </p:nvSpPr>
        <p:spPr>
          <a:xfrm>
            <a:off x="4976325" y="4566276"/>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chemeClr val="dk1"/>
                </a:solidFill>
                <a:latin typeface="Libre Franklin Medium"/>
                <a:ea typeface="Libre Franklin Medium"/>
                <a:cs typeface="Libre Franklin Medium"/>
                <a:sym typeface="Libre Franklin Medium"/>
              </a:rPr>
              <a:t>03.</a:t>
            </a:r>
            <a:endParaRPr sz="1400" b="0" i="0" u="none" strike="noStrike" cap="none">
              <a:solidFill>
                <a:srgbClr val="000000"/>
              </a:solidFill>
              <a:latin typeface="Arial"/>
              <a:ea typeface="Arial"/>
              <a:cs typeface="Arial"/>
              <a:sym typeface="Arial"/>
            </a:endParaRPr>
          </a:p>
        </p:txBody>
      </p:sp>
      <p:sp>
        <p:nvSpPr>
          <p:cNvPr id="114" name="Google Shape;114;p5"/>
          <p:cNvSpPr txBox="1"/>
          <p:nvPr/>
        </p:nvSpPr>
        <p:spPr>
          <a:xfrm>
            <a:off x="8685698" y="1228400"/>
            <a:ext cx="193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DIFERENCIAL</a:t>
            </a:r>
            <a:endParaRPr sz="1400" b="0" i="0" u="none" strike="noStrike" cap="none">
              <a:solidFill>
                <a:srgbClr val="000000"/>
              </a:solidFill>
              <a:latin typeface="Arial"/>
              <a:ea typeface="Arial"/>
              <a:cs typeface="Arial"/>
              <a:sym typeface="Arial"/>
            </a:endParaRPr>
          </a:p>
        </p:txBody>
      </p:sp>
      <p:sp>
        <p:nvSpPr>
          <p:cNvPr id="115" name="Google Shape;115;p5"/>
          <p:cNvSpPr txBox="1"/>
          <p:nvPr/>
        </p:nvSpPr>
        <p:spPr>
          <a:xfrm>
            <a:off x="8685703" y="1534664"/>
            <a:ext cx="2434321"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O que a sua solução tem de especial?</a:t>
            </a:r>
            <a:endParaRPr sz="1400" b="0" i="0" u="none" strike="noStrike" cap="none">
              <a:solidFill>
                <a:srgbClr val="000000"/>
              </a:solidFill>
              <a:latin typeface="Arial"/>
              <a:ea typeface="Arial"/>
              <a:cs typeface="Arial"/>
              <a:sym typeface="Arial"/>
            </a:endParaRPr>
          </a:p>
        </p:txBody>
      </p:sp>
      <p:sp>
        <p:nvSpPr>
          <p:cNvPr id="116" name="Google Shape;116;p5"/>
          <p:cNvSpPr/>
          <p:nvPr/>
        </p:nvSpPr>
        <p:spPr>
          <a:xfrm>
            <a:off x="8685703" y="638472"/>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p:txBody>
      </p:sp>
      <p:sp>
        <p:nvSpPr>
          <p:cNvPr id="117" name="Google Shape;117;p5"/>
          <p:cNvSpPr txBox="1"/>
          <p:nvPr/>
        </p:nvSpPr>
        <p:spPr>
          <a:xfrm>
            <a:off x="8685696" y="3225650"/>
            <a:ext cx="2141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IMPACTO</a:t>
            </a:r>
            <a:endParaRPr sz="1400" b="0" i="0" u="none" strike="noStrike" cap="none">
              <a:solidFill>
                <a:srgbClr val="000000"/>
              </a:solidFill>
              <a:latin typeface="Libre Franklin Medium"/>
              <a:ea typeface="Libre Franklin Medium"/>
              <a:cs typeface="Libre Franklin Medium"/>
              <a:sym typeface="Libre Franklin Medium"/>
            </a:endParaRPr>
          </a:p>
        </p:txBody>
      </p:sp>
      <p:sp>
        <p:nvSpPr>
          <p:cNvPr id="118" name="Google Shape;118;p5"/>
          <p:cNvSpPr txBox="1"/>
          <p:nvPr/>
        </p:nvSpPr>
        <p:spPr>
          <a:xfrm>
            <a:off x="8685703" y="3531906"/>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Quais são os impactos da minha solução?</a:t>
            </a:r>
            <a:endParaRPr sz="1200" b="0" i="0" u="none" strike="noStrike" cap="none">
              <a:solidFill>
                <a:srgbClr val="000000"/>
              </a:solidFill>
              <a:latin typeface="Arial"/>
              <a:ea typeface="Arial"/>
              <a:cs typeface="Arial"/>
              <a:sym typeface="Arial"/>
            </a:endParaRPr>
          </a:p>
        </p:txBody>
      </p:sp>
      <p:sp>
        <p:nvSpPr>
          <p:cNvPr id="119" name="Google Shape;119;p5"/>
          <p:cNvSpPr/>
          <p:nvPr/>
        </p:nvSpPr>
        <p:spPr>
          <a:xfrm>
            <a:off x="8685703" y="2635714"/>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chemeClr val="dk1"/>
                </a:solidFill>
                <a:latin typeface="Libre Franklin Medium"/>
                <a:ea typeface="Libre Franklin Medium"/>
                <a:cs typeface="Libre Franklin Medium"/>
                <a:sym typeface="Libre Franklin Medium"/>
              </a:rPr>
              <a:t>05.</a:t>
            </a:r>
            <a:endParaRPr sz="1400" b="0" i="0" u="none" strike="noStrike" cap="none">
              <a:solidFill>
                <a:srgbClr val="000000"/>
              </a:solidFill>
              <a:latin typeface="Arial"/>
              <a:ea typeface="Arial"/>
              <a:cs typeface="Arial"/>
              <a:sym typeface="Arial"/>
            </a:endParaRPr>
          </a:p>
        </p:txBody>
      </p:sp>
      <p:sp>
        <p:nvSpPr>
          <p:cNvPr id="120" name="Google Shape;120;p5"/>
          <p:cNvSpPr txBox="1"/>
          <p:nvPr/>
        </p:nvSpPr>
        <p:spPr>
          <a:xfrm>
            <a:off x="8685698" y="5156200"/>
            <a:ext cx="2935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PRÓXIMOS PASSOS</a:t>
            </a:r>
            <a:endParaRPr sz="1400" b="0" i="0" u="none" strike="noStrike" cap="none">
              <a:solidFill>
                <a:srgbClr val="000000"/>
              </a:solidFill>
              <a:latin typeface="Libre Franklin Medium"/>
              <a:ea typeface="Libre Franklin Medium"/>
              <a:cs typeface="Libre Franklin Medium"/>
              <a:sym typeface="Libre Franklin Medium"/>
            </a:endParaRPr>
          </a:p>
        </p:txBody>
      </p:sp>
      <p:sp>
        <p:nvSpPr>
          <p:cNvPr id="121" name="Google Shape;121;p5"/>
          <p:cNvSpPr txBox="1"/>
          <p:nvPr/>
        </p:nvSpPr>
        <p:spPr>
          <a:xfrm>
            <a:off x="8685703" y="5462468"/>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Qual a sua visão para o futuro da solução?</a:t>
            </a:r>
            <a:endParaRPr sz="1200" b="0" i="0" u="none" strike="noStrike" cap="none">
              <a:solidFill>
                <a:srgbClr val="000000"/>
              </a:solidFill>
              <a:latin typeface="Arial"/>
              <a:ea typeface="Arial"/>
              <a:cs typeface="Arial"/>
              <a:sym typeface="Arial"/>
            </a:endParaRPr>
          </a:p>
        </p:txBody>
      </p:sp>
      <p:sp>
        <p:nvSpPr>
          <p:cNvPr id="122" name="Google Shape;122;p5"/>
          <p:cNvSpPr/>
          <p:nvPr/>
        </p:nvSpPr>
        <p:spPr>
          <a:xfrm>
            <a:off x="8685703" y="4566276"/>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06.</a:t>
            </a:r>
            <a:endParaRPr sz="1400" b="0" i="0" u="none" strike="noStrike" cap="none">
              <a:solidFill>
                <a:srgbClr val="000000"/>
              </a:solidFill>
              <a:latin typeface="Arial"/>
              <a:ea typeface="Arial"/>
              <a:cs typeface="Arial"/>
              <a:sym typeface="Arial"/>
            </a:endParaRPr>
          </a:p>
        </p:txBody>
      </p:sp>
      <p:pic>
        <p:nvPicPr>
          <p:cNvPr id="123" name="Google Shape;123;p5"/>
          <p:cNvPicPr preferRelativeResize="0"/>
          <p:nvPr/>
        </p:nvPicPr>
        <p:blipFill rotWithShape="1">
          <a:blip r:embed="rId3">
            <a:alphaModFix/>
          </a:blip>
          <a:srcRect/>
          <a:stretch/>
        </p:blipFill>
        <p:spPr>
          <a:xfrm>
            <a:off x="726550" y="5752387"/>
            <a:ext cx="1295911" cy="4045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par>
                                <p:cTn id="12" presetID="10" presetClass="entr" presetSubtype="0" fill="hold" nodeType="withEffect">
                                  <p:stCondLst>
                                    <p:cond delay="0"/>
                                  </p:stCondLst>
                                  <p:childTnLst>
                                    <p:set>
                                      <p:cBhvr>
                                        <p:cTn id="13" dur="1" fill="hold">
                                          <p:stCondLst>
                                            <p:cond delay="0"/>
                                          </p:stCondLst>
                                        </p:cTn>
                                        <p:tgtEl>
                                          <p:spTgt spid="105"/>
                                        </p:tgtEl>
                                        <p:attrNameLst>
                                          <p:attrName>style.visibility</p:attrName>
                                        </p:attrNameLst>
                                      </p:cBhvr>
                                      <p:to>
                                        <p:strVal val="visible"/>
                                      </p:to>
                                    </p:set>
                                    <p:animEffect transition="in" filter="fade">
                                      <p:cBhvr>
                                        <p:cTn id="14" dur="500"/>
                                        <p:tgtEl>
                                          <p:spTgt spid="105"/>
                                        </p:tgtEl>
                                      </p:cBhvr>
                                    </p:animEffect>
                                  </p:childTnLst>
                                </p:cTn>
                              </p:par>
                              <p:par>
                                <p:cTn id="15" presetID="10" presetClass="entr" presetSubtype="0" fill="hold" nodeType="with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500"/>
                                        <p:tgtEl>
                                          <p:spTgt spid="111"/>
                                        </p:tgtEl>
                                      </p:cBhvr>
                                    </p:animEffect>
                                  </p:childTnLst>
                                </p:cTn>
                              </p:par>
                              <p:par>
                                <p:cTn id="36" presetID="10" presetClass="entr" presetSubtype="0" fill="hold" nodeType="with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par>
                                <p:cTn id="39" presetID="10"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par>
                                <p:cTn id="46" presetID="10" presetClass="entr" presetSubtype="0" fill="hold"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500"/>
                                        <p:tgtEl>
                                          <p:spTgt spid="115"/>
                                        </p:tgtEl>
                                      </p:cBhvr>
                                    </p:animEffect>
                                  </p:childTnLst>
                                </p:cTn>
                              </p:par>
                              <p:par>
                                <p:cTn id="49" presetID="10"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fade">
                                      <p:cBhvr>
                                        <p:cTn id="51" dur="500"/>
                                        <p:tgtEl>
                                          <p:spTgt spid="116"/>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fade">
                                      <p:cBhvr>
                                        <p:cTn id="55" dur="500"/>
                                        <p:tgtEl>
                                          <p:spTgt spid="117"/>
                                        </p:tgtEl>
                                      </p:cBhvr>
                                    </p:animEffect>
                                  </p:childTnLst>
                                </p:cTn>
                              </p:par>
                              <p:par>
                                <p:cTn id="56" presetID="10" presetClass="entr" presetSubtype="0" fill="hold" nodeType="with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fade">
                                      <p:cBhvr>
                                        <p:cTn id="58" dur="500"/>
                                        <p:tgtEl>
                                          <p:spTgt spid="118"/>
                                        </p:tgtEl>
                                      </p:cBhvr>
                                    </p:animEffect>
                                  </p:childTnLst>
                                </p:cTn>
                              </p:par>
                              <p:par>
                                <p:cTn id="59" presetID="10" presetClass="entr" presetSubtype="0" fill="hold" nodeType="withEffect">
                                  <p:stCondLst>
                                    <p:cond delay="0"/>
                                  </p:stCondLst>
                                  <p:childTnLst>
                                    <p:set>
                                      <p:cBhvr>
                                        <p:cTn id="60" dur="1" fill="hold">
                                          <p:stCondLst>
                                            <p:cond delay="0"/>
                                          </p:stCondLst>
                                        </p:cTn>
                                        <p:tgtEl>
                                          <p:spTgt spid="119"/>
                                        </p:tgtEl>
                                        <p:attrNameLst>
                                          <p:attrName>style.visibility</p:attrName>
                                        </p:attrNameLst>
                                      </p:cBhvr>
                                      <p:to>
                                        <p:strVal val="visible"/>
                                      </p:to>
                                    </p:set>
                                    <p:animEffect transition="in" filter="fade">
                                      <p:cBhvr>
                                        <p:cTn id="61" dur="500"/>
                                        <p:tgtEl>
                                          <p:spTgt spid="119"/>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fade">
                                      <p:cBhvr>
                                        <p:cTn id="65" dur="500"/>
                                        <p:tgtEl>
                                          <p:spTgt spid="120"/>
                                        </p:tgtEl>
                                      </p:cBhvr>
                                    </p:animEffect>
                                  </p:childTnLst>
                                </p:cTn>
                              </p:par>
                              <p:par>
                                <p:cTn id="66" presetID="10" presetClass="entr" presetSubtype="0" fill="hold" nodeType="with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fade">
                                      <p:cBhvr>
                                        <p:cTn id="68" dur="500"/>
                                        <p:tgtEl>
                                          <p:spTgt spid="121"/>
                                        </p:tgtEl>
                                      </p:cBhvr>
                                    </p:animEffect>
                                  </p:childTnLst>
                                </p:cTn>
                              </p:par>
                              <p:par>
                                <p:cTn id="69" presetID="10" presetClass="entr" presetSubtype="0" fill="hold" nodeType="with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fade">
                                      <p:cBhvr>
                                        <p:cTn id="71" dur="500"/>
                                        <p:tgtEl>
                                          <p:spTgt spid="122"/>
                                        </p:tgtEl>
                                      </p:cBhvr>
                                    </p:animEffect>
                                  </p:childTnLst>
                                </p:cTn>
                              </p:par>
                            </p:childTnLst>
                          </p:cTn>
                        </p:par>
                        <p:par>
                          <p:cTn id="72" fill="hold">
                            <p:stCondLst>
                              <p:cond delay="4000"/>
                            </p:stCondLst>
                            <p:childTnLst>
                              <p:par>
                                <p:cTn id="73" presetID="10" presetClass="entr" presetSubtype="0" fill="hold" nodeType="afterEffect">
                                  <p:stCondLst>
                                    <p:cond delay="0"/>
                                  </p:stCondLst>
                                  <p:childTnLst>
                                    <p:set>
                                      <p:cBhvr>
                                        <p:cTn id="74" dur="1" fill="hold">
                                          <p:stCondLst>
                                            <p:cond delay="0"/>
                                          </p:stCondLst>
                                        </p:cTn>
                                        <p:tgtEl>
                                          <p:spTgt spid="102"/>
                                        </p:tgtEl>
                                        <p:attrNameLst>
                                          <p:attrName>style.visibility</p:attrName>
                                        </p:attrNameLst>
                                      </p:cBhvr>
                                      <p:to>
                                        <p:strVal val="visible"/>
                                      </p:to>
                                    </p:set>
                                    <p:animEffect transition="in" filter="fade">
                                      <p:cBhvr>
                                        <p:cTn id="75" dur="500"/>
                                        <p:tgtEl>
                                          <p:spTgt spid="102"/>
                                        </p:tgtEl>
                                      </p:cBhvr>
                                    </p:animEffect>
                                  </p:childTnLst>
                                </p:cTn>
                              </p:par>
                            </p:childTnLst>
                          </p:cTn>
                        </p:par>
                        <p:par>
                          <p:cTn id="76" fill="hold">
                            <p:stCondLst>
                              <p:cond delay="4500"/>
                            </p:stCondLst>
                            <p:childTnLst>
                              <p:par>
                                <p:cTn id="77" presetID="10" presetClass="entr" presetSubtype="0" fill="hold" nodeType="after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fade">
                                      <p:cBhvr>
                                        <p:cTn id="7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15"/>
        <p:cNvGrpSpPr/>
        <p:nvPr/>
      </p:nvGrpSpPr>
      <p:grpSpPr>
        <a:xfrm>
          <a:off x="0" y="0"/>
          <a:ext cx="0" cy="0"/>
          <a:chOff x="0" y="0"/>
          <a:chExt cx="0" cy="0"/>
        </a:xfrm>
      </p:grpSpPr>
      <p:sp>
        <p:nvSpPr>
          <p:cNvPr id="316" name="Google Shape;316;p34"/>
          <p:cNvSpPr>
            <a:spLocks noGrp="1"/>
          </p:cNvSpPr>
          <p:nvPr>
            <p:ph type="pic" idx="2"/>
          </p:nvPr>
        </p:nvSpPr>
        <p:spPr>
          <a:xfrm>
            <a:off x="179294" y="170328"/>
            <a:ext cx="11833412" cy="651734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317" name="Google Shape;317;p34"/>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8" name="Google Shape;318;p34"/>
          <p:cNvSpPr/>
          <p:nvPr/>
        </p:nvSpPr>
        <p:spPr>
          <a:xfrm>
            <a:off x="2884030" y="2018371"/>
            <a:ext cx="6423942" cy="2821258"/>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9" name="Google Shape;319;p34"/>
          <p:cNvSpPr txBox="1"/>
          <p:nvPr/>
        </p:nvSpPr>
        <p:spPr>
          <a:xfrm>
            <a:off x="2884029" y="3007031"/>
            <a:ext cx="6423942" cy="774379"/>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Banco de </a:t>
            </a:r>
            <a:r>
              <a:rPr lang="pt-BR" sz="3800" b="0" i="0" u="none" strike="noStrike" cap="none">
                <a:solidFill>
                  <a:schemeClr val="accent1"/>
                </a:solidFill>
                <a:latin typeface="Libre Franklin Medium"/>
                <a:ea typeface="Libre Franklin Medium"/>
                <a:cs typeface="Libre Franklin Medium"/>
                <a:sym typeface="Libre Franklin Medium"/>
              </a:rPr>
              <a:t>Ícones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750"/>
                                        <p:tgtEl>
                                          <p:spTgt spid="317"/>
                                        </p:tgtEl>
                                      </p:cBhvr>
                                    </p:animEffect>
                                  </p:childTnLst>
                                </p:cTn>
                              </p:par>
                            </p:childTnLst>
                          </p:cTn>
                        </p:par>
                        <p:par>
                          <p:cTn id="8" fill="hold">
                            <p:stCondLst>
                              <p:cond delay="750"/>
                            </p:stCondLst>
                            <p:childTnLst>
                              <p:par>
                                <p:cTn id="9" presetID="23" presetClass="entr" presetSubtype="16" fill="hold" nodeType="afterEffect">
                                  <p:stCondLst>
                                    <p:cond delay="0"/>
                                  </p:stCondLst>
                                  <p:childTnLst>
                                    <p:set>
                                      <p:cBhvr>
                                        <p:cTn id="10" dur="1" fill="hold">
                                          <p:stCondLst>
                                            <p:cond delay="0"/>
                                          </p:stCondLst>
                                        </p:cTn>
                                        <p:tgtEl>
                                          <p:spTgt spid="318"/>
                                        </p:tgtEl>
                                        <p:attrNameLst>
                                          <p:attrName>style.visibility</p:attrName>
                                        </p:attrNameLst>
                                      </p:cBhvr>
                                      <p:to>
                                        <p:strVal val="visible"/>
                                      </p:to>
                                    </p:set>
                                    <p:anim calcmode="lin" valueType="num">
                                      <p:cBhvr additive="base">
                                        <p:cTn id="11" dur="500"/>
                                        <p:tgtEl>
                                          <p:spTgt spid="318"/>
                                        </p:tgtEl>
                                        <p:attrNameLst>
                                          <p:attrName>ppt_w</p:attrName>
                                        </p:attrNameLst>
                                      </p:cBhvr>
                                      <p:tavLst>
                                        <p:tav tm="0">
                                          <p:val>
                                            <p:strVal val="0"/>
                                          </p:val>
                                        </p:tav>
                                        <p:tav tm="100000">
                                          <p:val>
                                            <p:strVal val="#ppt_w"/>
                                          </p:val>
                                        </p:tav>
                                      </p:tavLst>
                                    </p:anim>
                                    <p:anim calcmode="lin" valueType="num">
                                      <p:cBhvr additive="base">
                                        <p:cTn id="12" dur="500"/>
                                        <p:tgtEl>
                                          <p:spTgt spid="318"/>
                                        </p:tgtEl>
                                        <p:attrNameLst>
                                          <p:attrName>ppt_h</p:attrName>
                                        </p:attrNameLst>
                                      </p:cBhvr>
                                      <p:tavLst>
                                        <p:tav tm="0">
                                          <p:val>
                                            <p:strVal val="0"/>
                                          </p:val>
                                        </p:tav>
                                        <p:tav tm="100000">
                                          <p:val>
                                            <p:strVal val="#ppt_h"/>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319"/>
                                        </p:tgtEl>
                                        <p:attrNameLst>
                                          <p:attrName>style.visibility</p:attrName>
                                        </p:attrNameLst>
                                      </p:cBhvr>
                                      <p:to>
                                        <p:strVal val="visible"/>
                                      </p:to>
                                    </p:set>
                                    <p:animEffect transition="in" filter="fade">
                                      <p:cBhvr>
                                        <p:cTn id="16"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23"/>
        <p:cNvGrpSpPr/>
        <p:nvPr/>
      </p:nvGrpSpPr>
      <p:grpSpPr>
        <a:xfrm>
          <a:off x="0" y="0"/>
          <a:ext cx="0" cy="0"/>
          <a:chOff x="0" y="0"/>
          <a:chExt cx="0" cy="0"/>
        </a:xfrm>
      </p:grpSpPr>
      <p:sp>
        <p:nvSpPr>
          <p:cNvPr id="324" name="Google Shape;324;p35"/>
          <p:cNvSpPr/>
          <p:nvPr/>
        </p:nvSpPr>
        <p:spPr>
          <a:xfrm>
            <a:off x="11083587" y="5200138"/>
            <a:ext cx="248422" cy="138654"/>
          </a:xfrm>
          <a:custGeom>
            <a:avLst/>
            <a:gdLst/>
            <a:ahLst/>
            <a:cxnLst/>
            <a:rect l="l" t="t" r="r" b="b"/>
            <a:pathLst>
              <a:path w="472" h="266" extrusionOk="0">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5"/>
          <p:cNvSpPr/>
          <p:nvPr/>
        </p:nvSpPr>
        <p:spPr>
          <a:xfrm>
            <a:off x="10534751" y="5200138"/>
            <a:ext cx="248421" cy="138654"/>
          </a:xfrm>
          <a:custGeom>
            <a:avLst/>
            <a:gdLst/>
            <a:ahLst/>
            <a:cxnLst/>
            <a:rect l="l" t="t" r="r" b="b"/>
            <a:pathLst>
              <a:path w="472" h="266" extrusionOk="0">
                <a:moveTo>
                  <a:pt x="471" y="235"/>
                </a:moveTo>
                <a:lnTo>
                  <a:pt x="471" y="235"/>
                </a:lnTo>
                <a:cubicBezTo>
                  <a:pt x="251" y="0"/>
                  <a:pt x="251" y="0"/>
                  <a:pt x="251" y="0"/>
                </a:cubicBezTo>
                <a:cubicBezTo>
                  <a:pt x="251" y="0"/>
                  <a:pt x="251" y="0"/>
                  <a:pt x="236" y="0"/>
                </a:cubicBezTo>
                <a:cubicBezTo>
                  <a:pt x="236" y="0"/>
                  <a:pt x="236" y="0"/>
                  <a:pt x="221" y="0"/>
                </a:cubicBezTo>
                <a:cubicBezTo>
                  <a:pt x="15" y="235"/>
                  <a:pt x="15" y="235"/>
                  <a:pt x="15" y="235"/>
                </a:cubicBezTo>
                <a:cubicBezTo>
                  <a:pt x="0" y="250"/>
                  <a:pt x="0" y="250"/>
                  <a:pt x="15" y="265"/>
                </a:cubicBezTo>
                <a:cubicBezTo>
                  <a:pt x="15" y="265"/>
                  <a:pt x="30" y="265"/>
                  <a:pt x="44" y="265"/>
                </a:cubicBezTo>
                <a:cubicBezTo>
                  <a:pt x="236" y="44"/>
                  <a:pt x="236" y="44"/>
                  <a:pt x="236" y="44"/>
                </a:cubicBezTo>
                <a:cubicBezTo>
                  <a:pt x="442" y="265"/>
                  <a:pt x="442" y="265"/>
                  <a:pt x="442" y="265"/>
                </a:cubicBezTo>
                <a:cubicBezTo>
                  <a:pt x="457" y="265"/>
                  <a:pt x="457" y="265"/>
                  <a:pt x="471" y="265"/>
                </a:cubicBezTo>
                <a:cubicBezTo>
                  <a:pt x="471" y="250"/>
                  <a:pt x="471" y="250"/>
                  <a:pt x="471" y="2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5"/>
          <p:cNvSpPr/>
          <p:nvPr/>
        </p:nvSpPr>
        <p:spPr>
          <a:xfrm>
            <a:off x="10062943" y="5144292"/>
            <a:ext cx="148283" cy="248421"/>
          </a:xfrm>
          <a:custGeom>
            <a:avLst/>
            <a:gdLst/>
            <a:ahLst/>
            <a:cxnLst/>
            <a:rect l="l" t="t" r="r" b="b"/>
            <a:pathLst>
              <a:path w="281" h="472" extrusionOk="0">
                <a:moveTo>
                  <a:pt x="266" y="221"/>
                </a:moveTo>
                <a:lnTo>
                  <a:pt x="266" y="221"/>
                </a:lnTo>
                <a:cubicBezTo>
                  <a:pt x="30" y="0"/>
                  <a:pt x="30" y="0"/>
                  <a:pt x="30" y="0"/>
                </a:cubicBezTo>
                <a:cubicBezTo>
                  <a:pt x="30" y="0"/>
                  <a:pt x="15" y="0"/>
                  <a:pt x="0" y="0"/>
                </a:cubicBezTo>
                <a:cubicBezTo>
                  <a:pt x="0" y="14"/>
                  <a:pt x="0" y="29"/>
                  <a:pt x="0" y="29"/>
                </a:cubicBezTo>
                <a:cubicBezTo>
                  <a:pt x="221" y="235"/>
                  <a:pt x="221" y="235"/>
                  <a:pt x="221" y="235"/>
                </a:cubicBezTo>
                <a:cubicBezTo>
                  <a:pt x="0" y="442"/>
                  <a:pt x="0" y="442"/>
                  <a:pt x="0" y="442"/>
                </a:cubicBezTo>
                <a:cubicBezTo>
                  <a:pt x="0" y="442"/>
                  <a:pt x="0" y="456"/>
                  <a:pt x="0" y="471"/>
                </a:cubicBezTo>
                <a:cubicBezTo>
                  <a:pt x="15" y="471"/>
                  <a:pt x="30" y="471"/>
                  <a:pt x="30" y="471"/>
                </a:cubicBezTo>
                <a:cubicBezTo>
                  <a:pt x="266" y="250"/>
                  <a:pt x="266" y="250"/>
                  <a:pt x="266" y="250"/>
                </a:cubicBezTo>
                <a:cubicBezTo>
                  <a:pt x="280" y="250"/>
                  <a:pt x="280" y="235"/>
                  <a:pt x="280" y="235"/>
                </a:cubicBezTo>
                <a:cubicBezTo>
                  <a:pt x="280" y="235"/>
                  <a:pt x="280" y="221"/>
                  <a:pt x="266" y="2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5"/>
          <p:cNvSpPr/>
          <p:nvPr/>
        </p:nvSpPr>
        <p:spPr>
          <a:xfrm>
            <a:off x="9531435" y="5144292"/>
            <a:ext cx="138654" cy="248421"/>
          </a:xfrm>
          <a:custGeom>
            <a:avLst/>
            <a:gdLst/>
            <a:ahLst/>
            <a:cxnLst/>
            <a:rect l="l" t="t" r="r" b="b"/>
            <a:pathLst>
              <a:path w="265" h="472" extrusionOk="0">
                <a:moveTo>
                  <a:pt x="44" y="235"/>
                </a:moveTo>
                <a:lnTo>
                  <a:pt x="44" y="235"/>
                </a:lnTo>
                <a:cubicBezTo>
                  <a:pt x="264" y="29"/>
                  <a:pt x="264" y="29"/>
                  <a:pt x="264" y="29"/>
                </a:cubicBezTo>
                <a:cubicBezTo>
                  <a:pt x="264" y="29"/>
                  <a:pt x="264" y="14"/>
                  <a:pt x="264" y="0"/>
                </a:cubicBezTo>
                <a:cubicBezTo>
                  <a:pt x="250" y="0"/>
                  <a:pt x="250" y="0"/>
                  <a:pt x="235" y="0"/>
                </a:cubicBezTo>
                <a:cubicBezTo>
                  <a:pt x="0" y="221"/>
                  <a:pt x="0" y="221"/>
                  <a:pt x="0" y="221"/>
                </a:cubicBezTo>
                <a:lnTo>
                  <a:pt x="0" y="235"/>
                </a:lnTo>
                <a:lnTo>
                  <a:pt x="0" y="250"/>
                </a:lnTo>
                <a:cubicBezTo>
                  <a:pt x="235" y="471"/>
                  <a:pt x="235" y="471"/>
                  <a:pt x="235" y="471"/>
                </a:cubicBezTo>
                <a:cubicBezTo>
                  <a:pt x="250" y="471"/>
                  <a:pt x="250" y="471"/>
                  <a:pt x="264" y="471"/>
                </a:cubicBezTo>
                <a:cubicBezTo>
                  <a:pt x="264" y="456"/>
                  <a:pt x="264" y="442"/>
                  <a:pt x="264" y="442"/>
                </a:cubicBezTo>
                <a:lnTo>
                  <a:pt x="44" y="23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5"/>
          <p:cNvSpPr/>
          <p:nvPr/>
        </p:nvSpPr>
        <p:spPr>
          <a:xfrm>
            <a:off x="8897865" y="5107703"/>
            <a:ext cx="333154" cy="323525"/>
          </a:xfrm>
          <a:custGeom>
            <a:avLst/>
            <a:gdLst/>
            <a:ahLst/>
            <a:cxnLst/>
            <a:rect l="l" t="t" r="r" b="b"/>
            <a:pathLst>
              <a:path w="634" h="619" extrusionOk="0">
                <a:moveTo>
                  <a:pt x="265" y="353"/>
                </a:moveTo>
                <a:lnTo>
                  <a:pt x="265" y="353"/>
                </a:lnTo>
                <a:cubicBezTo>
                  <a:pt x="89" y="353"/>
                  <a:pt x="89" y="353"/>
                  <a:pt x="89" y="353"/>
                </a:cubicBezTo>
                <a:cubicBezTo>
                  <a:pt x="74" y="353"/>
                  <a:pt x="59" y="353"/>
                  <a:pt x="59" y="368"/>
                </a:cubicBezTo>
                <a:cubicBezTo>
                  <a:pt x="59" y="383"/>
                  <a:pt x="74" y="383"/>
                  <a:pt x="89" y="383"/>
                </a:cubicBezTo>
                <a:cubicBezTo>
                  <a:pt x="221" y="383"/>
                  <a:pt x="221" y="383"/>
                  <a:pt x="221" y="383"/>
                </a:cubicBezTo>
                <a:cubicBezTo>
                  <a:pt x="0" y="589"/>
                  <a:pt x="0" y="589"/>
                  <a:pt x="0" y="589"/>
                </a:cubicBezTo>
                <a:cubicBezTo>
                  <a:pt x="30" y="618"/>
                  <a:pt x="30" y="618"/>
                  <a:pt x="30" y="618"/>
                </a:cubicBezTo>
                <a:cubicBezTo>
                  <a:pt x="236" y="412"/>
                  <a:pt x="236" y="412"/>
                  <a:pt x="236" y="412"/>
                </a:cubicBezTo>
                <a:cubicBezTo>
                  <a:pt x="236" y="545"/>
                  <a:pt x="236" y="545"/>
                  <a:pt x="236" y="545"/>
                </a:cubicBezTo>
                <a:cubicBezTo>
                  <a:pt x="236" y="559"/>
                  <a:pt x="251" y="559"/>
                  <a:pt x="265" y="559"/>
                </a:cubicBezTo>
                <a:cubicBezTo>
                  <a:pt x="265" y="559"/>
                  <a:pt x="280" y="559"/>
                  <a:pt x="280" y="545"/>
                </a:cubicBezTo>
                <a:cubicBezTo>
                  <a:pt x="280" y="368"/>
                  <a:pt x="280" y="368"/>
                  <a:pt x="280" y="368"/>
                </a:cubicBezTo>
                <a:lnTo>
                  <a:pt x="280" y="353"/>
                </a:lnTo>
                <a:cubicBezTo>
                  <a:pt x="265" y="353"/>
                  <a:pt x="265" y="353"/>
                  <a:pt x="265" y="353"/>
                </a:cubicBezTo>
                <a:close/>
                <a:moveTo>
                  <a:pt x="560" y="236"/>
                </a:moveTo>
                <a:lnTo>
                  <a:pt x="560" y="236"/>
                </a:lnTo>
                <a:cubicBezTo>
                  <a:pt x="428" y="236"/>
                  <a:pt x="428" y="236"/>
                  <a:pt x="428" y="236"/>
                </a:cubicBezTo>
                <a:cubicBezTo>
                  <a:pt x="633" y="29"/>
                  <a:pt x="633" y="29"/>
                  <a:pt x="633" y="29"/>
                </a:cubicBezTo>
                <a:cubicBezTo>
                  <a:pt x="604" y="0"/>
                  <a:pt x="604" y="0"/>
                  <a:pt x="604" y="0"/>
                </a:cubicBezTo>
                <a:cubicBezTo>
                  <a:pt x="398" y="206"/>
                  <a:pt x="398" y="206"/>
                  <a:pt x="398" y="206"/>
                </a:cubicBezTo>
                <a:cubicBezTo>
                  <a:pt x="398" y="74"/>
                  <a:pt x="398" y="74"/>
                  <a:pt x="398" y="74"/>
                </a:cubicBezTo>
                <a:cubicBezTo>
                  <a:pt x="398" y="59"/>
                  <a:pt x="383" y="59"/>
                  <a:pt x="383" y="59"/>
                </a:cubicBezTo>
                <a:cubicBezTo>
                  <a:pt x="369" y="59"/>
                  <a:pt x="354" y="59"/>
                  <a:pt x="354" y="74"/>
                </a:cubicBezTo>
                <a:cubicBezTo>
                  <a:pt x="354" y="250"/>
                  <a:pt x="354" y="250"/>
                  <a:pt x="354" y="250"/>
                </a:cubicBezTo>
                <a:cubicBezTo>
                  <a:pt x="354" y="250"/>
                  <a:pt x="354" y="265"/>
                  <a:pt x="369" y="265"/>
                </a:cubicBezTo>
                <a:cubicBezTo>
                  <a:pt x="369" y="265"/>
                  <a:pt x="369" y="265"/>
                  <a:pt x="383" y="265"/>
                </a:cubicBezTo>
                <a:cubicBezTo>
                  <a:pt x="560" y="265"/>
                  <a:pt x="560" y="265"/>
                  <a:pt x="560" y="265"/>
                </a:cubicBezTo>
                <a:cubicBezTo>
                  <a:pt x="560" y="265"/>
                  <a:pt x="575" y="265"/>
                  <a:pt x="575" y="250"/>
                </a:cubicBezTo>
                <a:cubicBezTo>
                  <a:pt x="575" y="236"/>
                  <a:pt x="560" y="236"/>
                  <a:pt x="560" y="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5"/>
          <p:cNvSpPr/>
          <p:nvPr/>
        </p:nvSpPr>
        <p:spPr>
          <a:xfrm>
            <a:off x="8364433" y="5107703"/>
            <a:ext cx="333155" cy="323525"/>
          </a:xfrm>
          <a:custGeom>
            <a:avLst/>
            <a:gdLst/>
            <a:ahLst/>
            <a:cxnLst/>
            <a:rect l="l" t="t" r="r" b="b"/>
            <a:pathLst>
              <a:path w="634" h="619" extrusionOk="0">
                <a:moveTo>
                  <a:pt x="250" y="339"/>
                </a:moveTo>
                <a:lnTo>
                  <a:pt x="250" y="339"/>
                </a:lnTo>
                <a:cubicBezTo>
                  <a:pt x="44" y="559"/>
                  <a:pt x="44" y="559"/>
                  <a:pt x="44" y="559"/>
                </a:cubicBezTo>
                <a:cubicBezTo>
                  <a:pt x="44" y="427"/>
                  <a:pt x="44" y="427"/>
                  <a:pt x="44" y="427"/>
                </a:cubicBezTo>
                <a:cubicBezTo>
                  <a:pt x="44" y="412"/>
                  <a:pt x="29" y="412"/>
                  <a:pt x="14" y="412"/>
                </a:cubicBezTo>
                <a:cubicBezTo>
                  <a:pt x="14" y="412"/>
                  <a:pt x="0" y="412"/>
                  <a:pt x="0" y="427"/>
                </a:cubicBezTo>
                <a:cubicBezTo>
                  <a:pt x="0" y="604"/>
                  <a:pt x="0" y="604"/>
                  <a:pt x="0" y="604"/>
                </a:cubicBezTo>
                <a:lnTo>
                  <a:pt x="0" y="618"/>
                </a:lnTo>
                <a:cubicBezTo>
                  <a:pt x="14" y="618"/>
                  <a:pt x="14" y="618"/>
                  <a:pt x="14" y="618"/>
                </a:cubicBezTo>
                <a:cubicBezTo>
                  <a:pt x="191" y="618"/>
                  <a:pt x="191" y="618"/>
                  <a:pt x="191" y="618"/>
                </a:cubicBezTo>
                <a:cubicBezTo>
                  <a:pt x="206" y="618"/>
                  <a:pt x="221" y="618"/>
                  <a:pt x="221" y="604"/>
                </a:cubicBezTo>
                <a:cubicBezTo>
                  <a:pt x="221" y="589"/>
                  <a:pt x="206" y="589"/>
                  <a:pt x="191" y="589"/>
                </a:cubicBezTo>
                <a:cubicBezTo>
                  <a:pt x="58" y="589"/>
                  <a:pt x="58" y="589"/>
                  <a:pt x="58" y="589"/>
                </a:cubicBezTo>
                <a:cubicBezTo>
                  <a:pt x="279" y="368"/>
                  <a:pt x="279" y="368"/>
                  <a:pt x="279" y="368"/>
                </a:cubicBezTo>
                <a:lnTo>
                  <a:pt x="250" y="339"/>
                </a:lnTo>
                <a:close/>
                <a:moveTo>
                  <a:pt x="618" y="0"/>
                </a:moveTo>
                <a:lnTo>
                  <a:pt x="618" y="0"/>
                </a:lnTo>
                <a:cubicBezTo>
                  <a:pt x="618" y="0"/>
                  <a:pt x="618" y="0"/>
                  <a:pt x="603" y="0"/>
                </a:cubicBezTo>
                <a:cubicBezTo>
                  <a:pt x="426" y="0"/>
                  <a:pt x="426" y="0"/>
                  <a:pt x="426" y="0"/>
                </a:cubicBezTo>
                <a:cubicBezTo>
                  <a:pt x="426" y="0"/>
                  <a:pt x="412" y="0"/>
                  <a:pt x="412" y="15"/>
                </a:cubicBezTo>
                <a:cubicBezTo>
                  <a:pt x="412" y="29"/>
                  <a:pt x="426" y="29"/>
                  <a:pt x="426" y="29"/>
                </a:cubicBezTo>
                <a:cubicBezTo>
                  <a:pt x="559" y="29"/>
                  <a:pt x="559" y="29"/>
                  <a:pt x="559" y="29"/>
                </a:cubicBezTo>
                <a:cubicBezTo>
                  <a:pt x="353" y="250"/>
                  <a:pt x="353" y="250"/>
                  <a:pt x="353" y="250"/>
                </a:cubicBezTo>
                <a:cubicBezTo>
                  <a:pt x="383" y="280"/>
                  <a:pt x="383" y="280"/>
                  <a:pt x="383" y="280"/>
                </a:cubicBezTo>
                <a:cubicBezTo>
                  <a:pt x="588" y="59"/>
                  <a:pt x="588" y="59"/>
                  <a:pt x="588" y="59"/>
                </a:cubicBezTo>
                <a:cubicBezTo>
                  <a:pt x="588" y="191"/>
                  <a:pt x="588" y="191"/>
                  <a:pt x="588" y="191"/>
                </a:cubicBezTo>
                <a:cubicBezTo>
                  <a:pt x="588" y="206"/>
                  <a:pt x="603" y="206"/>
                  <a:pt x="603" y="206"/>
                </a:cubicBezTo>
                <a:cubicBezTo>
                  <a:pt x="618" y="206"/>
                  <a:pt x="633" y="206"/>
                  <a:pt x="633" y="191"/>
                </a:cubicBezTo>
                <a:cubicBezTo>
                  <a:pt x="633" y="15"/>
                  <a:pt x="633" y="15"/>
                  <a:pt x="633" y="15"/>
                </a:cubicBezTo>
                <a:cubicBezTo>
                  <a:pt x="633" y="15"/>
                  <a:pt x="633" y="0"/>
                  <a:pt x="6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5"/>
          <p:cNvSpPr/>
          <p:nvPr/>
        </p:nvSpPr>
        <p:spPr>
          <a:xfrm>
            <a:off x="7832927" y="5200138"/>
            <a:ext cx="323525" cy="138654"/>
          </a:xfrm>
          <a:custGeom>
            <a:avLst/>
            <a:gdLst/>
            <a:ahLst/>
            <a:cxnLst/>
            <a:rect l="l" t="t" r="r" b="b"/>
            <a:pathLst>
              <a:path w="619" h="266" extrusionOk="0">
                <a:moveTo>
                  <a:pt x="618" y="118"/>
                </a:moveTo>
                <a:lnTo>
                  <a:pt x="618" y="118"/>
                </a:lnTo>
                <a:cubicBezTo>
                  <a:pt x="500" y="0"/>
                  <a:pt x="500" y="0"/>
                  <a:pt x="500" y="0"/>
                </a:cubicBezTo>
                <a:cubicBezTo>
                  <a:pt x="500" y="0"/>
                  <a:pt x="486" y="0"/>
                  <a:pt x="471" y="0"/>
                </a:cubicBezTo>
                <a:cubicBezTo>
                  <a:pt x="471" y="14"/>
                  <a:pt x="471" y="14"/>
                  <a:pt x="471" y="29"/>
                </a:cubicBezTo>
                <a:cubicBezTo>
                  <a:pt x="559" y="118"/>
                  <a:pt x="559" y="118"/>
                  <a:pt x="559" y="118"/>
                </a:cubicBezTo>
                <a:cubicBezTo>
                  <a:pt x="59" y="118"/>
                  <a:pt x="59" y="118"/>
                  <a:pt x="59" y="118"/>
                </a:cubicBezTo>
                <a:cubicBezTo>
                  <a:pt x="147" y="29"/>
                  <a:pt x="147" y="29"/>
                  <a:pt x="147" y="29"/>
                </a:cubicBezTo>
                <a:cubicBezTo>
                  <a:pt x="147" y="14"/>
                  <a:pt x="147" y="14"/>
                  <a:pt x="147" y="0"/>
                </a:cubicBezTo>
                <a:cubicBezTo>
                  <a:pt x="132" y="0"/>
                  <a:pt x="118" y="0"/>
                  <a:pt x="118" y="0"/>
                </a:cubicBezTo>
                <a:cubicBezTo>
                  <a:pt x="0" y="118"/>
                  <a:pt x="0" y="118"/>
                  <a:pt x="0" y="118"/>
                </a:cubicBezTo>
                <a:lnTo>
                  <a:pt x="0" y="132"/>
                </a:lnTo>
                <a:lnTo>
                  <a:pt x="0" y="147"/>
                </a:lnTo>
                <a:cubicBezTo>
                  <a:pt x="118" y="265"/>
                  <a:pt x="118" y="265"/>
                  <a:pt x="118" y="265"/>
                </a:cubicBezTo>
                <a:cubicBezTo>
                  <a:pt x="118" y="265"/>
                  <a:pt x="132" y="265"/>
                  <a:pt x="147" y="265"/>
                </a:cubicBezTo>
                <a:cubicBezTo>
                  <a:pt x="147" y="250"/>
                  <a:pt x="147" y="250"/>
                  <a:pt x="147" y="235"/>
                </a:cubicBezTo>
                <a:cubicBezTo>
                  <a:pt x="59" y="147"/>
                  <a:pt x="59" y="147"/>
                  <a:pt x="59" y="147"/>
                </a:cubicBezTo>
                <a:cubicBezTo>
                  <a:pt x="559" y="147"/>
                  <a:pt x="559" y="147"/>
                  <a:pt x="559" y="147"/>
                </a:cubicBezTo>
                <a:cubicBezTo>
                  <a:pt x="471" y="235"/>
                  <a:pt x="471" y="235"/>
                  <a:pt x="471" y="235"/>
                </a:cubicBezTo>
                <a:cubicBezTo>
                  <a:pt x="471" y="250"/>
                  <a:pt x="471" y="250"/>
                  <a:pt x="471" y="265"/>
                </a:cubicBezTo>
                <a:cubicBezTo>
                  <a:pt x="486" y="265"/>
                  <a:pt x="500" y="265"/>
                  <a:pt x="500" y="265"/>
                </a:cubicBezTo>
                <a:cubicBezTo>
                  <a:pt x="618" y="147"/>
                  <a:pt x="618" y="147"/>
                  <a:pt x="618" y="147"/>
                </a:cubicBezTo>
                <a:lnTo>
                  <a:pt x="618" y="132"/>
                </a:lnTo>
                <a:lnTo>
                  <a:pt x="618" y="11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5"/>
          <p:cNvSpPr/>
          <p:nvPr/>
        </p:nvSpPr>
        <p:spPr>
          <a:xfrm>
            <a:off x="7370747" y="5107703"/>
            <a:ext cx="138654" cy="323525"/>
          </a:xfrm>
          <a:custGeom>
            <a:avLst/>
            <a:gdLst/>
            <a:ahLst/>
            <a:cxnLst/>
            <a:rect l="l" t="t" r="r" b="b"/>
            <a:pathLst>
              <a:path w="265" h="619" extrusionOk="0">
                <a:moveTo>
                  <a:pt x="235" y="471"/>
                </a:moveTo>
                <a:lnTo>
                  <a:pt x="235" y="471"/>
                </a:lnTo>
                <a:cubicBezTo>
                  <a:pt x="147" y="559"/>
                  <a:pt x="147" y="559"/>
                  <a:pt x="147" y="559"/>
                </a:cubicBezTo>
                <a:cubicBezTo>
                  <a:pt x="147" y="59"/>
                  <a:pt x="147" y="59"/>
                  <a:pt x="147" y="59"/>
                </a:cubicBezTo>
                <a:cubicBezTo>
                  <a:pt x="235" y="147"/>
                  <a:pt x="235" y="147"/>
                  <a:pt x="235" y="147"/>
                </a:cubicBezTo>
                <a:cubicBezTo>
                  <a:pt x="250" y="147"/>
                  <a:pt x="250" y="147"/>
                  <a:pt x="264" y="147"/>
                </a:cubicBezTo>
                <a:cubicBezTo>
                  <a:pt x="264" y="133"/>
                  <a:pt x="264" y="118"/>
                  <a:pt x="264" y="118"/>
                </a:cubicBezTo>
                <a:cubicBezTo>
                  <a:pt x="147" y="0"/>
                  <a:pt x="147" y="0"/>
                  <a:pt x="147" y="0"/>
                </a:cubicBezTo>
                <a:lnTo>
                  <a:pt x="132" y="0"/>
                </a:lnTo>
                <a:lnTo>
                  <a:pt x="117" y="0"/>
                </a:lnTo>
                <a:cubicBezTo>
                  <a:pt x="0" y="118"/>
                  <a:pt x="0" y="118"/>
                  <a:pt x="0" y="118"/>
                </a:cubicBezTo>
                <a:cubicBezTo>
                  <a:pt x="0" y="118"/>
                  <a:pt x="0" y="133"/>
                  <a:pt x="0" y="147"/>
                </a:cubicBezTo>
                <a:cubicBezTo>
                  <a:pt x="14" y="147"/>
                  <a:pt x="14" y="147"/>
                  <a:pt x="29" y="147"/>
                </a:cubicBezTo>
                <a:cubicBezTo>
                  <a:pt x="117" y="59"/>
                  <a:pt x="117" y="59"/>
                  <a:pt x="117" y="59"/>
                </a:cubicBezTo>
                <a:cubicBezTo>
                  <a:pt x="117" y="559"/>
                  <a:pt x="117" y="559"/>
                  <a:pt x="117" y="559"/>
                </a:cubicBezTo>
                <a:cubicBezTo>
                  <a:pt x="29" y="471"/>
                  <a:pt x="29" y="471"/>
                  <a:pt x="29" y="471"/>
                </a:cubicBezTo>
                <a:cubicBezTo>
                  <a:pt x="14" y="471"/>
                  <a:pt x="14" y="471"/>
                  <a:pt x="0" y="471"/>
                </a:cubicBezTo>
                <a:cubicBezTo>
                  <a:pt x="0" y="486"/>
                  <a:pt x="0" y="500"/>
                  <a:pt x="0" y="500"/>
                </a:cubicBezTo>
                <a:cubicBezTo>
                  <a:pt x="117" y="618"/>
                  <a:pt x="117" y="618"/>
                  <a:pt x="117" y="618"/>
                </a:cubicBezTo>
                <a:lnTo>
                  <a:pt x="132" y="618"/>
                </a:lnTo>
                <a:lnTo>
                  <a:pt x="147" y="618"/>
                </a:lnTo>
                <a:cubicBezTo>
                  <a:pt x="264" y="500"/>
                  <a:pt x="264" y="500"/>
                  <a:pt x="264" y="500"/>
                </a:cubicBezTo>
                <a:cubicBezTo>
                  <a:pt x="264" y="500"/>
                  <a:pt x="264" y="486"/>
                  <a:pt x="264" y="471"/>
                </a:cubicBezTo>
                <a:cubicBezTo>
                  <a:pt x="250" y="471"/>
                  <a:pt x="250" y="471"/>
                  <a:pt x="235" y="47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5"/>
          <p:cNvSpPr/>
          <p:nvPr/>
        </p:nvSpPr>
        <p:spPr>
          <a:xfrm>
            <a:off x="6766064" y="5121183"/>
            <a:ext cx="277308" cy="294639"/>
          </a:xfrm>
          <a:custGeom>
            <a:avLst/>
            <a:gdLst/>
            <a:ahLst/>
            <a:cxnLst/>
            <a:rect l="l" t="t" r="r" b="b"/>
            <a:pathLst>
              <a:path w="531" h="561" extrusionOk="0">
                <a:moveTo>
                  <a:pt x="530" y="221"/>
                </a:moveTo>
                <a:lnTo>
                  <a:pt x="530" y="221"/>
                </a:lnTo>
                <a:cubicBezTo>
                  <a:pt x="339" y="15"/>
                  <a:pt x="339" y="15"/>
                  <a:pt x="339" y="15"/>
                </a:cubicBezTo>
                <a:cubicBezTo>
                  <a:pt x="324" y="0"/>
                  <a:pt x="310" y="0"/>
                  <a:pt x="310" y="15"/>
                </a:cubicBezTo>
                <a:cubicBezTo>
                  <a:pt x="295" y="15"/>
                  <a:pt x="295" y="15"/>
                  <a:pt x="295" y="30"/>
                </a:cubicBezTo>
                <a:cubicBezTo>
                  <a:pt x="295" y="148"/>
                  <a:pt x="295" y="148"/>
                  <a:pt x="295" y="148"/>
                </a:cubicBezTo>
                <a:cubicBezTo>
                  <a:pt x="133" y="148"/>
                  <a:pt x="0" y="280"/>
                  <a:pt x="0" y="442"/>
                </a:cubicBezTo>
                <a:cubicBezTo>
                  <a:pt x="0" y="487"/>
                  <a:pt x="15" y="516"/>
                  <a:pt x="30" y="560"/>
                </a:cubicBezTo>
                <a:cubicBezTo>
                  <a:pt x="59" y="428"/>
                  <a:pt x="177" y="339"/>
                  <a:pt x="295" y="339"/>
                </a:cubicBezTo>
                <a:lnTo>
                  <a:pt x="295" y="457"/>
                </a:lnTo>
                <a:cubicBezTo>
                  <a:pt x="295" y="457"/>
                  <a:pt x="295" y="471"/>
                  <a:pt x="310" y="471"/>
                </a:cubicBezTo>
                <a:cubicBezTo>
                  <a:pt x="310" y="471"/>
                  <a:pt x="310" y="471"/>
                  <a:pt x="324" y="471"/>
                </a:cubicBezTo>
                <a:cubicBezTo>
                  <a:pt x="324" y="471"/>
                  <a:pt x="324" y="471"/>
                  <a:pt x="339" y="471"/>
                </a:cubicBezTo>
                <a:cubicBezTo>
                  <a:pt x="530" y="251"/>
                  <a:pt x="530" y="251"/>
                  <a:pt x="530" y="251"/>
                </a:cubicBezTo>
                <a:cubicBezTo>
                  <a:pt x="530" y="251"/>
                  <a:pt x="530" y="251"/>
                  <a:pt x="530" y="236"/>
                </a:cubicBezTo>
                <a:cubicBezTo>
                  <a:pt x="530" y="236"/>
                  <a:pt x="530" y="236"/>
                  <a:pt x="530" y="221"/>
                </a:cubicBezTo>
                <a:close/>
                <a:moveTo>
                  <a:pt x="339" y="413"/>
                </a:moveTo>
                <a:lnTo>
                  <a:pt x="339" y="413"/>
                </a:lnTo>
                <a:cubicBezTo>
                  <a:pt x="339" y="295"/>
                  <a:pt x="339" y="295"/>
                  <a:pt x="339" y="295"/>
                </a:cubicBezTo>
                <a:cubicBezTo>
                  <a:pt x="339" y="295"/>
                  <a:pt x="295" y="295"/>
                  <a:pt x="280" y="295"/>
                </a:cubicBezTo>
                <a:cubicBezTo>
                  <a:pt x="192" y="295"/>
                  <a:pt x="89" y="369"/>
                  <a:pt x="44" y="413"/>
                </a:cubicBezTo>
                <a:cubicBezTo>
                  <a:pt x="44" y="339"/>
                  <a:pt x="148" y="192"/>
                  <a:pt x="280" y="177"/>
                </a:cubicBezTo>
                <a:cubicBezTo>
                  <a:pt x="295" y="177"/>
                  <a:pt x="339" y="177"/>
                  <a:pt x="339" y="177"/>
                </a:cubicBezTo>
                <a:cubicBezTo>
                  <a:pt x="339" y="74"/>
                  <a:pt x="339" y="74"/>
                  <a:pt x="339" y="74"/>
                </a:cubicBezTo>
                <a:cubicBezTo>
                  <a:pt x="486" y="236"/>
                  <a:pt x="486" y="236"/>
                  <a:pt x="486" y="236"/>
                </a:cubicBezTo>
                <a:lnTo>
                  <a:pt x="339" y="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5"/>
          <p:cNvSpPr/>
          <p:nvPr/>
        </p:nvSpPr>
        <p:spPr>
          <a:xfrm>
            <a:off x="6224929" y="5121183"/>
            <a:ext cx="277308" cy="294639"/>
          </a:xfrm>
          <a:custGeom>
            <a:avLst/>
            <a:gdLst/>
            <a:ahLst/>
            <a:cxnLst/>
            <a:rect l="l" t="t" r="r" b="b"/>
            <a:pathLst>
              <a:path w="531" h="561" extrusionOk="0">
                <a:moveTo>
                  <a:pt x="235" y="148"/>
                </a:moveTo>
                <a:lnTo>
                  <a:pt x="235" y="148"/>
                </a:lnTo>
                <a:cubicBezTo>
                  <a:pt x="235" y="30"/>
                  <a:pt x="235" y="30"/>
                  <a:pt x="235" y="30"/>
                </a:cubicBezTo>
                <a:cubicBezTo>
                  <a:pt x="235" y="15"/>
                  <a:pt x="235" y="15"/>
                  <a:pt x="221" y="15"/>
                </a:cubicBezTo>
                <a:cubicBezTo>
                  <a:pt x="221" y="0"/>
                  <a:pt x="206" y="0"/>
                  <a:pt x="191" y="15"/>
                </a:cubicBezTo>
                <a:cubicBezTo>
                  <a:pt x="0" y="221"/>
                  <a:pt x="0" y="221"/>
                  <a:pt x="0" y="221"/>
                </a:cubicBezTo>
                <a:cubicBezTo>
                  <a:pt x="0" y="236"/>
                  <a:pt x="0" y="236"/>
                  <a:pt x="0" y="236"/>
                </a:cubicBezTo>
                <a:cubicBezTo>
                  <a:pt x="0" y="251"/>
                  <a:pt x="0" y="251"/>
                  <a:pt x="0" y="251"/>
                </a:cubicBezTo>
                <a:cubicBezTo>
                  <a:pt x="191" y="471"/>
                  <a:pt x="191" y="471"/>
                  <a:pt x="191" y="471"/>
                </a:cubicBezTo>
                <a:cubicBezTo>
                  <a:pt x="206" y="471"/>
                  <a:pt x="206" y="471"/>
                  <a:pt x="206" y="471"/>
                </a:cubicBezTo>
                <a:cubicBezTo>
                  <a:pt x="221" y="471"/>
                  <a:pt x="221" y="471"/>
                  <a:pt x="221" y="471"/>
                </a:cubicBezTo>
                <a:cubicBezTo>
                  <a:pt x="235" y="471"/>
                  <a:pt x="235" y="457"/>
                  <a:pt x="235" y="457"/>
                </a:cubicBezTo>
                <a:lnTo>
                  <a:pt x="235" y="339"/>
                </a:lnTo>
                <a:cubicBezTo>
                  <a:pt x="353" y="339"/>
                  <a:pt x="471" y="428"/>
                  <a:pt x="500" y="560"/>
                </a:cubicBezTo>
                <a:cubicBezTo>
                  <a:pt x="515" y="516"/>
                  <a:pt x="530" y="487"/>
                  <a:pt x="530" y="442"/>
                </a:cubicBezTo>
                <a:cubicBezTo>
                  <a:pt x="530" y="280"/>
                  <a:pt x="397" y="148"/>
                  <a:pt x="235" y="148"/>
                </a:cubicBezTo>
                <a:close/>
                <a:moveTo>
                  <a:pt x="250" y="295"/>
                </a:moveTo>
                <a:lnTo>
                  <a:pt x="250" y="295"/>
                </a:lnTo>
                <a:cubicBezTo>
                  <a:pt x="235" y="295"/>
                  <a:pt x="191" y="295"/>
                  <a:pt x="191" y="295"/>
                </a:cubicBezTo>
                <a:cubicBezTo>
                  <a:pt x="191" y="413"/>
                  <a:pt x="191" y="413"/>
                  <a:pt x="191" y="413"/>
                </a:cubicBezTo>
                <a:cubicBezTo>
                  <a:pt x="44" y="236"/>
                  <a:pt x="44" y="236"/>
                  <a:pt x="44" y="236"/>
                </a:cubicBezTo>
                <a:cubicBezTo>
                  <a:pt x="191" y="74"/>
                  <a:pt x="191" y="74"/>
                  <a:pt x="191" y="74"/>
                </a:cubicBezTo>
                <a:cubicBezTo>
                  <a:pt x="191" y="177"/>
                  <a:pt x="191" y="177"/>
                  <a:pt x="191" y="177"/>
                </a:cubicBezTo>
                <a:cubicBezTo>
                  <a:pt x="191" y="177"/>
                  <a:pt x="235" y="177"/>
                  <a:pt x="250" y="177"/>
                </a:cubicBezTo>
                <a:cubicBezTo>
                  <a:pt x="382" y="192"/>
                  <a:pt x="486" y="339"/>
                  <a:pt x="486" y="413"/>
                </a:cubicBezTo>
                <a:cubicBezTo>
                  <a:pt x="441" y="369"/>
                  <a:pt x="339" y="295"/>
                  <a:pt x="250"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5"/>
          <p:cNvSpPr/>
          <p:nvPr/>
        </p:nvSpPr>
        <p:spPr>
          <a:xfrm>
            <a:off x="11045073" y="4618563"/>
            <a:ext cx="323525" cy="225313"/>
          </a:xfrm>
          <a:custGeom>
            <a:avLst/>
            <a:gdLst/>
            <a:ahLst/>
            <a:cxnLst/>
            <a:rect l="l" t="t" r="r" b="b"/>
            <a:pathLst>
              <a:path w="619" h="427" extrusionOk="0">
                <a:moveTo>
                  <a:pt x="545" y="0"/>
                </a:moveTo>
                <a:lnTo>
                  <a:pt x="545" y="0"/>
                </a:lnTo>
                <a:cubicBezTo>
                  <a:pt x="191" y="0"/>
                  <a:pt x="191" y="0"/>
                  <a:pt x="191" y="0"/>
                </a:cubicBezTo>
                <a:lnTo>
                  <a:pt x="177" y="0"/>
                </a:lnTo>
                <a:cubicBezTo>
                  <a:pt x="0" y="206"/>
                  <a:pt x="0" y="206"/>
                  <a:pt x="0" y="206"/>
                </a:cubicBezTo>
                <a:cubicBezTo>
                  <a:pt x="0" y="206"/>
                  <a:pt x="0" y="206"/>
                  <a:pt x="0" y="221"/>
                </a:cubicBezTo>
                <a:cubicBezTo>
                  <a:pt x="0" y="221"/>
                  <a:pt x="0" y="221"/>
                  <a:pt x="0" y="235"/>
                </a:cubicBezTo>
                <a:cubicBezTo>
                  <a:pt x="177" y="426"/>
                  <a:pt x="177" y="426"/>
                  <a:pt x="177" y="426"/>
                </a:cubicBezTo>
                <a:lnTo>
                  <a:pt x="191" y="426"/>
                </a:lnTo>
                <a:cubicBezTo>
                  <a:pt x="545" y="426"/>
                  <a:pt x="545" y="426"/>
                  <a:pt x="545" y="426"/>
                </a:cubicBezTo>
                <a:cubicBezTo>
                  <a:pt x="589" y="426"/>
                  <a:pt x="618" y="397"/>
                  <a:pt x="618" y="353"/>
                </a:cubicBezTo>
                <a:cubicBezTo>
                  <a:pt x="618" y="73"/>
                  <a:pt x="618" y="73"/>
                  <a:pt x="618" y="73"/>
                </a:cubicBezTo>
                <a:cubicBezTo>
                  <a:pt x="618" y="29"/>
                  <a:pt x="589" y="0"/>
                  <a:pt x="545" y="0"/>
                </a:cubicBezTo>
                <a:close/>
                <a:moveTo>
                  <a:pt x="589" y="353"/>
                </a:moveTo>
                <a:lnTo>
                  <a:pt x="589" y="353"/>
                </a:lnTo>
                <a:cubicBezTo>
                  <a:pt x="589" y="368"/>
                  <a:pt x="559" y="397"/>
                  <a:pt x="545" y="397"/>
                </a:cubicBezTo>
                <a:cubicBezTo>
                  <a:pt x="206" y="397"/>
                  <a:pt x="206" y="397"/>
                  <a:pt x="206" y="397"/>
                </a:cubicBezTo>
                <a:cubicBezTo>
                  <a:pt x="44" y="221"/>
                  <a:pt x="44" y="221"/>
                  <a:pt x="44" y="221"/>
                </a:cubicBezTo>
                <a:cubicBezTo>
                  <a:pt x="206" y="44"/>
                  <a:pt x="206" y="44"/>
                  <a:pt x="206" y="44"/>
                </a:cubicBezTo>
                <a:cubicBezTo>
                  <a:pt x="545" y="44"/>
                  <a:pt x="545" y="44"/>
                  <a:pt x="545" y="44"/>
                </a:cubicBezTo>
                <a:cubicBezTo>
                  <a:pt x="559" y="44"/>
                  <a:pt x="589" y="58"/>
                  <a:pt x="589" y="73"/>
                </a:cubicBezTo>
                <a:lnTo>
                  <a:pt x="589" y="3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5"/>
          <p:cNvSpPr/>
          <p:nvPr/>
        </p:nvSpPr>
        <p:spPr>
          <a:xfrm>
            <a:off x="10505865" y="4618563"/>
            <a:ext cx="333155" cy="225313"/>
          </a:xfrm>
          <a:custGeom>
            <a:avLst/>
            <a:gdLst/>
            <a:ahLst/>
            <a:cxnLst/>
            <a:rect l="l" t="t" r="r" b="b"/>
            <a:pathLst>
              <a:path w="634" h="427" extrusionOk="0">
                <a:moveTo>
                  <a:pt x="560" y="0"/>
                </a:moveTo>
                <a:lnTo>
                  <a:pt x="560" y="0"/>
                </a:lnTo>
                <a:cubicBezTo>
                  <a:pt x="207" y="0"/>
                  <a:pt x="207" y="0"/>
                  <a:pt x="207" y="0"/>
                </a:cubicBezTo>
                <a:cubicBezTo>
                  <a:pt x="192" y="0"/>
                  <a:pt x="192" y="0"/>
                  <a:pt x="192" y="0"/>
                </a:cubicBezTo>
                <a:cubicBezTo>
                  <a:pt x="15" y="206"/>
                  <a:pt x="15" y="206"/>
                  <a:pt x="15" y="206"/>
                </a:cubicBezTo>
                <a:cubicBezTo>
                  <a:pt x="0" y="206"/>
                  <a:pt x="0" y="206"/>
                  <a:pt x="0" y="221"/>
                </a:cubicBezTo>
                <a:cubicBezTo>
                  <a:pt x="0" y="221"/>
                  <a:pt x="0" y="221"/>
                  <a:pt x="15" y="235"/>
                </a:cubicBezTo>
                <a:cubicBezTo>
                  <a:pt x="192" y="426"/>
                  <a:pt x="192" y="426"/>
                  <a:pt x="192" y="426"/>
                </a:cubicBezTo>
                <a:cubicBezTo>
                  <a:pt x="192" y="426"/>
                  <a:pt x="192" y="426"/>
                  <a:pt x="207" y="426"/>
                </a:cubicBezTo>
                <a:cubicBezTo>
                  <a:pt x="560" y="426"/>
                  <a:pt x="560" y="426"/>
                  <a:pt x="560" y="426"/>
                </a:cubicBezTo>
                <a:cubicBezTo>
                  <a:pt x="604" y="426"/>
                  <a:pt x="633" y="397"/>
                  <a:pt x="633" y="353"/>
                </a:cubicBezTo>
                <a:cubicBezTo>
                  <a:pt x="633" y="73"/>
                  <a:pt x="633" y="73"/>
                  <a:pt x="633" y="73"/>
                </a:cubicBezTo>
                <a:cubicBezTo>
                  <a:pt x="633" y="29"/>
                  <a:pt x="604" y="0"/>
                  <a:pt x="560" y="0"/>
                </a:cubicBezTo>
                <a:close/>
                <a:moveTo>
                  <a:pt x="589" y="353"/>
                </a:moveTo>
                <a:lnTo>
                  <a:pt x="589" y="353"/>
                </a:lnTo>
                <a:cubicBezTo>
                  <a:pt x="589" y="368"/>
                  <a:pt x="575" y="397"/>
                  <a:pt x="560" y="397"/>
                </a:cubicBezTo>
                <a:cubicBezTo>
                  <a:pt x="207" y="397"/>
                  <a:pt x="207" y="397"/>
                  <a:pt x="207" y="397"/>
                </a:cubicBezTo>
                <a:cubicBezTo>
                  <a:pt x="45" y="221"/>
                  <a:pt x="45" y="221"/>
                  <a:pt x="45" y="221"/>
                </a:cubicBezTo>
                <a:cubicBezTo>
                  <a:pt x="207" y="44"/>
                  <a:pt x="207" y="44"/>
                  <a:pt x="207" y="44"/>
                </a:cubicBezTo>
                <a:cubicBezTo>
                  <a:pt x="560" y="44"/>
                  <a:pt x="560" y="44"/>
                  <a:pt x="560" y="44"/>
                </a:cubicBezTo>
                <a:cubicBezTo>
                  <a:pt x="575" y="44"/>
                  <a:pt x="589" y="58"/>
                  <a:pt x="589" y="73"/>
                </a:cubicBezTo>
                <a:lnTo>
                  <a:pt x="589" y="353"/>
                </a:lnTo>
                <a:close/>
                <a:moveTo>
                  <a:pt x="457" y="147"/>
                </a:moveTo>
                <a:lnTo>
                  <a:pt x="457" y="147"/>
                </a:lnTo>
                <a:cubicBezTo>
                  <a:pt x="442" y="132"/>
                  <a:pt x="428" y="132"/>
                  <a:pt x="428" y="147"/>
                </a:cubicBezTo>
                <a:cubicBezTo>
                  <a:pt x="383" y="191"/>
                  <a:pt x="383" y="191"/>
                  <a:pt x="383" y="191"/>
                </a:cubicBezTo>
                <a:cubicBezTo>
                  <a:pt x="339" y="147"/>
                  <a:pt x="339" y="147"/>
                  <a:pt x="339" y="147"/>
                </a:cubicBezTo>
                <a:cubicBezTo>
                  <a:pt x="324" y="132"/>
                  <a:pt x="310" y="132"/>
                  <a:pt x="310" y="147"/>
                </a:cubicBezTo>
                <a:cubicBezTo>
                  <a:pt x="295" y="147"/>
                  <a:pt x="295" y="162"/>
                  <a:pt x="310" y="176"/>
                </a:cubicBezTo>
                <a:cubicBezTo>
                  <a:pt x="354" y="221"/>
                  <a:pt x="354" y="221"/>
                  <a:pt x="354" y="221"/>
                </a:cubicBezTo>
                <a:cubicBezTo>
                  <a:pt x="310" y="265"/>
                  <a:pt x="310" y="265"/>
                  <a:pt x="310" y="265"/>
                </a:cubicBezTo>
                <a:cubicBezTo>
                  <a:pt x="295" y="265"/>
                  <a:pt x="295" y="279"/>
                  <a:pt x="310" y="294"/>
                </a:cubicBezTo>
                <a:cubicBezTo>
                  <a:pt x="310" y="294"/>
                  <a:pt x="324" y="294"/>
                  <a:pt x="339" y="294"/>
                </a:cubicBezTo>
                <a:cubicBezTo>
                  <a:pt x="383" y="250"/>
                  <a:pt x="383" y="250"/>
                  <a:pt x="383" y="250"/>
                </a:cubicBezTo>
                <a:cubicBezTo>
                  <a:pt x="428" y="294"/>
                  <a:pt x="428" y="294"/>
                  <a:pt x="428" y="294"/>
                </a:cubicBezTo>
                <a:cubicBezTo>
                  <a:pt x="428" y="294"/>
                  <a:pt x="442" y="294"/>
                  <a:pt x="457" y="294"/>
                </a:cubicBezTo>
                <a:cubicBezTo>
                  <a:pt x="457" y="279"/>
                  <a:pt x="457" y="265"/>
                  <a:pt x="457" y="265"/>
                </a:cubicBezTo>
                <a:cubicBezTo>
                  <a:pt x="412" y="221"/>
                  <a:pt x="412" y="221"/>
                  <a:pt x="412" y="221"/>
                </a:cubicBezTo>
                <a:cubicBezTo>
                  <a:pt x="457" y="176"/>
                  <a:pt x="457" y="176"/>
                  <a:pt x="457" y="176"/>
                </a:cubicBezTo>
                <a:cubicBezTo>
                  <a:pt x="457" y="162"/>
                  <a:pt x="457" y="147"/>
                  <a:pt x="457" y="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5"/>
          <p:cNvSpPr/>
          <p:nvPr/>
        </p:nvSpPr>
        <p:spPr>
          <a:xfrm>
            <a:off x="9970506" y="4564642"/>
            <a:ext cx="333155" cy="248422"/>
          </a:xfrm>
          <a:custGeom>
            <a:avLst/>
            <a:gdLst/>
            <a:ahLst/>
            <a:cxnLst/>
            <a:rect l="l" t="t" r="r" b="b"/>
            <a:pathLst>
              <a:path w="634" h="473" extrusionOk="0">
                <a:moveTo>
                  <a:pt x="324" y="133"/>
                </a:moveTo>
                <a:lnTo>
                  <a:pt x="324" y="133"/>
                </a:lnTo>
                <a:cubicBezTo>
                  <a:pt x="324" y="118"/>
                  <a:pt x="324" y="118"/>
                  <a:pt x="309" y="118"/>
                </a:cubicBezTo>
                <a:cubicBezTo>
                  <a:pt x="309" y="118"/>
                  <a:pt x="309" y="118"/>
                  <a:pt x="294" y="133"/>
                </a:cubicBezTo>
                <a:cubicBezTo>
                  <a:pt x="176" y="251"/>
                  <a:pt x="176" y="251"/>
                  <a:pt x="176" y="251"/>
                </a:cubicBezTo>
                <a:lnTo>
                  <a:pt x="176" y="266"/>
                </a:lnTo>
                <a:cubicBezTo>
                  <a:pt x="191" y="280"/>
                  <a:pt x="206" y="280"/>
                  <a:pt x="206" y="266"/>
                </a:cubicBezTo>
                <a:cubicBezTo>
                  <a:pt x="294" y="192"/>
                  <a:pt x="294" y="192"/>
                  <a:pt x="294" y="192"/>
                </a:cubicBezTo>
                <a:cubicBezTo>
                  <a:pt x="294" y="383"/>
                  <a:pt x="294" y="383"/>
                  <a:pt x="294" y="383"/>
                </a:cubicBezTo>
                <a:lnTo>
                  <a:pt x="309" y="398"/>
                </a:lnTo>
                <a:cubicBezTo>
                  <a:pt x="324" y="398"/>
                  <a:pt x="338" y="383"/>
                  <a:pt x="338" y="383"/>
                </a:cubicBezTo>
                <a:cubicBezTo>
                  <a:pt x="338" y="192"/>
                  <a:pt x="338" y="192"/>
                  <a:pt x="338" y="192"/>
                </a:cubicBezTo>
                <a:cubicBezTo>
                  <a:pt x="412" y="266"/>
                  <a:pt x="412" y="266"/>
                  <a:pt x="412" y="266"/>
                </a:cubicBezTo>
                <a:cubicBezTo>
                  <a:pt x="426" y="280"/>
                  <a:pt x="442" y="280"/>
                  <a:pt x="442" y="266"/>
                </a:cubicBezTo>
                <a:cubicBezTo>
                  <a:pt x="456" y="266"/>
                  <a:pt x="456" y="251"/>
                  <a:pt x="442" y="251"/>
                </a:cubicBezTo>
                <a:lnTo>
                  <a:pt x="324" y="133"/>
                </a:lnTo>
                <a:close/>
                <a:moveTo>
                  <a:pt x="456" y="104"/>
                </a:moveTo>
                <a:lnTo>
                  <a:pt x="456" y="104"/>
                </a:lnTo>
                <a:cubicBezTo>
                  <a:pt x="426" y="45"/>
                  <a:pt x="368" y="0"/>
                  <a:pt x="294" y="0"/>
                </a:cubicBezTo>
                <a:cubicBezTo>
                  <a:pt x="206" y="0"/>
                  <a:pt x="117" y="74"/>
                  <a:pt x="117" y="162"/>
                </a:cubicBezTo>
                <a:cubicBezTo>
                  <a:pt x="44" y="192"/>
                  <a:pt x="0" y="251"/>
                  <a:pt x="0" y="325"/>
                </a:cubicBezTo>
                <a:cubicBezTo>
                  <a:pt x="0" y="398"/>
                  <a:pt x="73" y="472"/>
                  <a:pt x="162" y="472"/>
                </a:cubicBezTo>
                <a:cubicBezTo>
                  <a:pt x="485" y="472"/>
                  <a:pt x="485" y="472"/>
                  <a:pt x="485" y="472"/>
                </a:cubicBezTo>
                <a:cubicBezTo>
                  <a:pt x="559" y="442"/>
                  <a:pt x="633" y="369"/>
                  <a:pt x="633" y="295"/>
                </a:cubicBezTo>
                <a:cubicBezTo>
                  <a:pt x="633" y="192"/>
                  <a:pt x="544" y="104"/>
                  <a:pt x="456" y="104"/>
                </a:cubicBezTo>
                <a:close/>
                <a:moveTo>
                  <a:pt x="485" y="442"/>
                </a:moveTo>
                <a:lnTo>
                  <a:pt x="485" y="442"/>
                </a:lnTo>
                <a:cubicBezTo>
                  <a:pt x="162" y="442"/>
                  <a:pt x="162" y="442"/>
                  <a:pt x="162" y="442"/>
                </a:cubicBezTo>
                <a:cubicBezTo>
                  <a:pt x="162" y="442"/>
                  <a:pt x="44" y="428"/>
                  <a:pt x="44" y="325"/>
                </a:cubicBezTo>
                <a:cubicBezTo>
                  <a:pt x="44" y="266"/>
                  <a:pt x="88" y="207"/>
                  <a:pt x="162" y="207"/>
                </a:cubicBezTo>
                <a:cubicBezTo>
                  <a:pt x="162" y="118"/>
                  <a:pt x="206" y="45"/>
                  <a:pt x="294" y="45"/>
                </a:cubicBezTo>
                <a:cubicBezTo>
                  <a:pt x="368" y="45"/>
                  <a:pt x="412" y="89"/>
                  <a:pt x="426" y="148"/>
                </a:cubicBezTo>
                <a:cubicBezTo>
                  <a:pt x="515" y="133"/>
                  <a:pt x="588" y="221"/>
                  <a:pt x="588" y="280"/>
                </a:cubicBezTo>
                <a:cubicBezTo>
                  <a:pt x="588" y="339"/>
                  <a:pt x="544" y="413"/>
                  <a:pt x="485"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5"/>
          <p:cNvSpPr/>
          <p:nvPr/>
        </p:nvSpPr>
        <p:spPr>
          <a:xfrm>
            <a:off x="9438998" y="4564642"/>
            <a:ext cx="323525" cy="248422"/>
          </a:xfrm>
          <a:custGeom>
            <a:avLst/>
            <a:gdLst/>
            <a:ahLst/>
            <a:cxnLst/>
            <a:rect l="l" t="t" r="r" b="b"/>
            <a:pathLst>
              <a:path w="619" h="473" extrusionOk="0">
                <a:moveTo>
                  <a:pt x="412" y="251"/>
                </a:moveTo>
                <a:lnTo>
                  <a:pt x="412" y="251"/>
                </a:lnTo>
                <a:cubicBezTo>
                  <a:pt x="324" y="339"/>
                  <a:pt x="324" y="339"/>
                  <a:pt x="324" y="339"/>
                </a:cubicBezTo>
                <a:cubicBezTo>
                  <a:pt x="324" y="148"/>
                  <a:pt x="324" y="148"/>
                  <a:pt x="324" y="148"/>
                </a:cubicBezTo>
                <a:cubicBezTo>
                  <a:pt x="324" y="133"/>
                  <a:pt x="324" y="118"/>
                  <a:pt x="309" y="118"/>
                </a:cubicBezTo>
                <a:cubicBezTo>
                  <a:pt x="294" y="118"/>
                  <a:pt x="294" y="133"/>
                  <a:pt x="294" y="148"/>
                </a:cubicBezTo>
                <a:cubicBezTo>
                  <a:pt x="294" y="339"/>
                  <a:pt x="294" y="339"/>
                  <a:pt x="294" y="339"/>
                </a:cubicBezTo>
                <a:cubicBezTo>
                  <a:pt x="206" y="251"/>
                  <a:pt x="206" y="251"/>
                  <a:pt x="206" y="251"/>
                </a:cubicBezTo>
                <a:cubicBezTo>
                  <a:pt x="191" y="236"/>
                  <a:pt x="191" y="236"/>
                  <a:pt x="177" y="251"/>
                </a:cubicBezTo>
                <a:cubicBezTo>
                  <a:pt x="177" y="251"/>
                  <a:pt x="177" y="266"/>
                  <a:pt x="177" y="280"/>
                </a:cubicBezTo>
                <a:cubicBezTo>
                  <a:pt x="294" y="398"/>
                  <a:pt x="294" y="398"/>
                  <a:pt x="294" y="398"/>
                </a:cubicBezTo>
                <a:lnTo>
                  <a:pt x="309" y="398"/>
                </a:lnTo>
                <a:lnTo>
                  <a:pt x="324" y="398"/>
                </a:lnTo>
                <a:cubicBezTo>
                  <a:pt x="441" y="280"/>
                  <a:pt x="441" y="280"/>
                  <a:pt x="441" y="280"/>
                </a:cubicBezTo>
                <a:cubicBezTo>
                  <a:pt x="441" y="266"/>
                  <a:pt x="441" y="251"/>
                  <a:pt x="441" y="251"/>
                </a:cubicBezTo>
                <a:cubicBezTo>
                  <a:pt x="427" y="236"/>
                  <a:pt x="427" y="236"/>
                  <a:pt x="412" y="251"/>
                </a:cubicBezTo>
                <a:close/>
                <a:moveTo>
                  <a:pt x="441" y="104"/>
                </a:moveTo>
                <a:lnTo>
                  <a:pt x="441" y="104"/>
                </a:lnTo>
                <a:cubicBezTo>
                  <a:pt x="412" y="45"/>
                  <a:pt x="353" y="0"/>
                  <a:pt x="294" y="0"/>
                </a:cubicBezTo>
                <a:cubicBezTo>
                  <a:pt x="191" y="0"/>
                  <a:pt x="118" y="74"/>
                  <a:pt x="118" y="162"/>
                </a:cubicBezTo>
                <a:cubicBezTo>
                  <a:pt x="44" y="192"/>
                  <a:pt x="0" y="251"/>
                  <a:pt x="0" y="325"/>
                </a:cubicBezTo>
                <a:cubicBezTo>
                  <a:pt x="0" y="398"/>
                  <a:pt x="59" y="472"/>
                  <a:pt x="147" y="472"/>
                </a:cubicBezTo>
                <a:cubicBezTo>
                  <a:pt x="486" y="472"/>
                  <a:pt x="486" y="472"/>
                  <a:pt x="486" y="472"/>
                </a:cubicBezTo>
                <a:cubicBezTo>
                  <a:pt x="559" y="442"/>
                  <a:pt x="618" y="369"/>
                  <a:pt x="618" y="295"/>
                </a:cubicBezTo>
                <a:cubicBezTo>
                  <a:pt x="618" y="192"/>
                  <a:pt x="545" y="104"/>
                  <a:pt x="441" y="104"/>
                </a:cubicBezTo>
                <a:close/>
                <a:moveTo>
                  <a:pt x="486" y="442"/>
                </a:moveTo>
                <a:lnTo>
                  <a:pt x="486" y="442"/>
                </a:lnTo>
                <a:cubicBezTo>
                  <a:pt x="147" y="442"/>
                  <a:pt x="147" y="442"/>
                  <a:pt x="147" y="442"/>
                </a:cubicBezTo>
                <a:cubicBezTo>
                  <a:pt x="147" y="442"/>
                  <a:pt x="29" y="428"/>
                  <a:pt x="29" y="325"/>
                </a:cubicBezTo>
                <a:cubicBezTo>
                  <a:pt x="29" y="266"/>
                  <a:pt x="88" y="207"/>
                  <a:pt x="147" y="207"/>
                </a:cubicBezTo>
                <a:cubicBezTo>
                  <a:pt x="147" y="118"/>
                  <a:pt x="206" y="45"/>
                  <a:pt x="294" y="45"/>
                </a:cubicBezTo>
                <a:cubicBezTo>
                  <a:pt x="353" y="45"/>
                  <a:pt x="398" y="89"/>
                  <a:pt x="412" y="148"/>
                </a:cubicBezTo>
                <a:cubicBezTo>
                  <a:pt x="515" y="133"/>
                  <a:pt x="574" y="221"/>
                  <a:pt x="589" y="280"/>
                </a:cubicBezTo>
                <a:cubicBezTo>
                  <a:pt x="589" y="339"/>
                  <a:pt x="545" y="413"/>
                  <a:pt x="486"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5"/>
          <p:cNvSpPr/>
          <p:nvPr/>
        </p:nvSpPr>
        <p:spPr>
          <a:xfrm>
            <a:off x="8897865" y="4564642"/>
            <a:ext cx="333154" cy="335080"/>
          </a:xfrm>
          <a:custGeom>
            <a:avLst/>
            <a:gdLst/>
            <a:ahLst/>
            <a:cxnLst/>
            <a:rect l="l" t="t" r="r" b="b"/>
            <a:pathLst>
              <a:path w="634" h="635" extrusionOk="0">
                <a:moveTo>
                  <a:pt x="369" y="251"/>
                </a:moveTo>
                <a:lnTo>
                  <a:pt x="369" y="251"/>
                </a:lnTo>
                <a:cubicBezTo>
                  <a:pt x="177" y="251"/>
                  <a:pt x="177" y="251"/>
                  <a:pt x="177" y="251"/>
                </a:cubicBezTo>
                <a:cubicBezTo>
                  <a:pt x="162" y="251"/>
                  <a:pt x="162" y="251"/>
                  <a:pt x="162" y="266"/>
                </a:cubicBezTo>
                <a:cubicBezTo>
                  <a:pt x="162" y="280"/>
                  <a:pt x="162" y="280"/>
                  <a:pt x="177" y="280"/>
                </a:cubicBezTo>
                <a:cubicBezTo>
                  <a:pt x="369" y="280"/>
                  <a:pt x="369" y="280"/>
                  <a:pt x="369" y="280"/>
                </a:cubicBezTo>
                <a:cubicBezTo>
                  <a:pt x="383" y="280"/>
                  <a:pt x="398" y="280"/>
                  <a:pt x="398" y="266"/>
                </a:cubicBezTo>
                <a:cubicBezTo>
                  <a:pt x="398" y="251"/>
                  <a:pt x="383" y="251"/>
                  <a:pt x="369" y="251"/>
                </a:cubicBezTo>
                <a:close/>
                <a:moveTo>
                  <a:pt x="633" y="604"/>
                </a:moveTo>
                <a:lnTo>
                  <a:pt x="633" y="604"/>
                </a:lnTo>
                <a:cubicBezTo>
                  <a:pt x="471" y="442"/>
                  <a:pt x="471" y="442"/>
                  <a:pt x="471" y="442"/>
                </a:cubicBezTo>
                <a:cubicBezTo>
                  <a:pt x="501" y="398"/>
                  <a:pt x="530" y="339"/>
                  <a:pt x="530" y="266"/>
                </a:cubicBezTo>
                <a:cubicBezTo>
                  <a:pt x="530" y="118"/>
                  <a:pt x="412" y="0"/>
                  <a:pt x="265" y="0"/>
                </a:cubicBezTo>
                <a:cubicBezTo>
                  <a:pt x="118" y="0"/>
                  <a:pt x="0" y="118"/>
                  <a:pt x="0" y="266"/>
                </a:cubicBezTo>
                <a:cubicBezTo>
                  <a:pt x="0" y="413"/>
                  <a:pt x="118" y="530"/>
                  <a:pt x="265" y="530"/>
                </a:cubicBezTo>
                <a:cubicBezTo>
                  <a:pt x="339" y="530"/>
                  <a:pt x="383" y="501"/>
                  <a:pt x="442" y="472"/>
                </a:cubicBezTo>
                <a:cubicBezTo>
                  <a:pt x="604" y="634"/>
                  <a:pt x="604" y="634"/>
                  <a:pt x="604" y="634"/>
                </a:cubicBezTo>
                <a:cubicBezTo>
                  <a:pt x="604" y="634"/>
                  <a:pt x="619" y="634"/>
                  <a:pt x="633" y="634"/>
                </a:cubicBezTo>
                <a:cubicBezTo>
                  <a:pt x="633" y="619"/>
                  <a:pt x="633" y="604"/>
                  <a:pt x="633" y="604"/>
                </a:cubicBezTo>
                <a:close/>
                <a:moveTo>
                  <a:pt x="265" y="487"/>
                </a:moveTo>
                <a:lnTo>
                  <a:pt x="265" y="487"/>
                </a:lnTo>
                <a:cubicBezTo>
                  <a:pt x="148" y="487"/>
                  <a:pt x="45" y="383"/>
                  <a:pt x="45" y="266"/>
                </a:cubicBezTo>
                <a:cubicBezTo>
                  <a:pt x="45" y="148"/>
                  <a:pt x="148" y="45"/>
                  <a:pt x="265" y="45"/>
                </a:cubicBezTo>
                <a:cubicBezTo>
                  <a:pt x="398" y="45"/>
                  <a:pt x="486" y="148"/>
                  <a:pt x="486" y="266"/>
                </a:cubicBezTo>
                <a:cubicBezTo>
                  <a:pt x="486" y="383"/>
                  <a:pt x="398" y="487"/>
                  <a:pt x="265" y="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5"/>
          <p:cNvSpPr/>
          <p:nvPr/>
        </p:nvSpPr>
        <p:spPr>
          <a:xfrm>
            <a:off x="8364433" y="4564642"/>
            <a:ext cx="333155" cy="335080"/>
          </a:xfrm>
          <a:custGeom>
            <a:avLst/>
            <a:gdLst/>
            <a:ahLst/>
            <a:cxnLst/>
            <a:rect l="l" t="t" r="r" b="b"/>
            <a:pathLst>
              <a:path w="634" h="635" extrusionOk="0">
                <a:moveTo>
                  <a:pt x="368" y="251"/>
                </a:moveTo>
                <a:lnTo>
                  <a:pt x="368" y="251"/>
                </a:lnTo>
                <a:cubicBezTo>
                  <a:pt x="279" y="251"/>
                  <a:pt x="279" y="251"/>
                  <a:pt x="279" y="251"/>
                </a:cubicBezTo>
                <a:cubicBezTo>
                  <a:pt x="279" y="177"/>
                  <a:pt x="279" y="177"/>
                  <a:pt x="279" y="177"/>
                </a:cubicBezTo>
                <a:cubicBezTo>
                  <a:pt x="279" y="162"/>
                  <a:pt x="279" y="148"/>
                  <a:pt x="265" y="148"/>
                </a:cubicBezTo>
                <a:cubicBezTo>
                  <a:pt x="250" y="148"/>
                  <a:pt x="250" y="162"/>
                  <a:pt x="250" y="177"/>
                </a:cubicBezTo>
                <a:cubicBezTo>
                  <a:pt x="250" y="251"/>
                  <a:pt x="250" y="251"/>
                  <a:pt x="250" y="251"/>
                </a:cubicBezTo>
                <a:cubicBezTo>
                  <a:pt x="162" y="251"/>
                  <a:pt x="162" y="251"/>
                  <a:pt x="162" y="251"/>
                </a:cubicBezTo>
                <a:cubicBezTo>
                  <a:pt x="162" y="251"/>
                  <a:pt x="147" y="251"/>
                  <a:pt x="147" y="266"/>
                </a:cubicBezTo>
                <a:cubicBezTo>
                  <a:pt x="147" y="280"/>
                  <a:pt x="162" y="295"/>
                  <a:pt x="162" y="295"/>
                </a:cubicBezTo>
                <a:cubicBezTo>
                  <a:pt x="250" y="295"/>
                  <a:pt x="250" y="295"/>
                  <a:pt x="250" y="295"/>
                </a:cubicBezTo>
                <a:cubicBezTo>
                  <a:pt x="250" y="369"/>
                  <a:pt x="250" y="369"/>
                  <a:pt x="250" y="369"/>
                </a:cubicBezTo>
                <a:cubicBezTo>
                  <a:pt x="250" y="383"/>
                  <a:pt x="250" y="383"/>
                  <a:pt x="265" y="383"/>
                </a:cubicBezTo>
                <a:cubicBezTo>
                  <a:pt x="279" y="383"/>
                  <a:pt x="279" y="383"/>
                  <a:pt x="279" y="369"/>
                </a:cubicBezTo>
                <a:cubicBezTo>
                  <a:pt x="279" y="295"/>
                  <a:pt x="279" y="295"/>
                  <a:pt x="279" y="295"/>
                </a:cubicBezTo>
                <a:cubicBezTo>
                  <a:pt x="368" y="295"/>
                  <a:pt x="368" y="295"/>
                  <a:pt x="368" y="295"/>
                </a:cubicBezTo>
                <a:cubicBezTo>
                  <a:pt x="368" y="295"/>
                  <a:pt x="383" y="280"/>
                  <a:pt x="383" y="266"/>
                </a:cubicBezTo>
                <a:cubicBezTo>
                  <a:pt x="383" y="251"/>
                  <a:pt x="368" y="251"/>
                  <a:pt x="368" y="251"/>
                </a:cubicBezTo>
                <a:close/>
                <a:moveTo>
                  <a:pt x="618" y="604"/>
                </a:moveTo>
                <a:lnTo>
                  <a:pt x="618" y="604"/>
                </a:lnTo>
                <a:cubicBezTo>
                  <a:pt x="456" y="442"/>
                  <a:pt x="456" y="442"/>
                  <a:pt x="456" y="442"/>
                </a:cubicBezTo>
                <a:cubicBezTo>
                  <a:pt x="500" y="398"/>
                  <a:pt x="530" y="339"/>
                  <a:pt x="530" y="266"/>
                </a:cubicBezTo>
                <a:cubicBezTo>
                  <a:pt x="530" y="118"/>
                  <a:pt x="412" y="0"/>
                  <a:pt x="265" y="0"/>
                </a:cubicBezTo>
                <a:cubicBezTo>
                  <a:pt x="117" y="0"/>
                  <a:pt x="0" y="118"/>
                  <a:pt x="0" y="266"/>
                </a:cubicBezTo>
                <a:cubicBezTo>
                  <a:pt x="0" y="413"/>
                  <a:pt x="117" y="530"/>
                  <a:pt x="265" y="530"/>
                </a:cubicBezTo>
                <a:cubicBezTo>
                  <a:pt x="324" y="530"/>
                  <a:pt x="383" y="501"/>
                  <a:pt x="426" y="472"/>
                </a:cubicBezTo>
                <a:cubicBezTo>
                  <a:pt x="588" y="634"/>
                  <a:pt x="588" y="634"/>
                  <a:pt x="588" y="634"/>
                </a:cubicBezTo>
                <a:cubicBezTo>
                  <a:pt x="603" y="634"/>
                  <a:pt x="618" y="634"/>
                  <a:pt x="618" y="634"/>
                </a:cubicBezTo>
                <a:cubicBezTo>
                  <a:pt x="633" y="619"/>
                  <a:pt x="633" y="604"/>
                  <a:pt x="618" y="604"/>
                </a:cubicBezTo>
                <a:close/>
                <a:moveTo>
                  <a:pt x="265" y="487"/>
                </a:moveTo>
                <a:lnTo>
                  <a:pt x="265" y="487"/>
                </a:lnTo>
                <a:cubicBezTo>
                  <a:pt x="147" y="487"/>
                  <a:pt x="44" y="383"/>
                  <a:pt x="44" y="266"/>
                </a:cubicBezTo>
                <a:cubicBezTo>
                  <a:pt x="44" y="148"/>
                  <a:pt x="147" y="45"/>
                  <a:pt x="265" y="45"/>
                </a:cubicBezTo>
                <a:cubicBezTo>
                  <a:pt x="383" y="45"/>
                  <a:pt x="485" y="148"/>
                  <a:pt x="485" y="266"/>
                </a:cubicBezTo>
                <a:cubicBezTo>
                  <a:pt x="485" y="383"/>
                  <a:pt x="383" y="487"/>
                  <a:pt x="265" y="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5"/>
          <p:cNvSpPr/>
          <p:nvPr/>
        </p:nvSpPr>
        <p:spPr>
          <a:xfrm>
            <a:off x="7832927" y="4564642"/>
            <a:ext cx="323525" cy="335080"/>
          </a:xfrm>
          <a:custGeom>
            <a:avLst/>
            <a:gdLst/>
            <a:ahLst/>
            <a:cxnLst/>
            <a:rect l="l" t="t" r="r" b="b"/>
            <a:pathLst>
              <a:path w="619" h="635" extrusionOk="0">
                <a:moveTo>
                  <a:pt x="618" y="604"/>
                </a:moveTo>
                <a:lnTo>
                  <a:pt x="618" y="604"/>
                </a:lnTo>
                <a:cubicBezTo>
                  <a:pt x="456" y="442"/>
                  <a:pt x="456" y="442"/>
                  <a:pt x="456" y="442"/>
                </a:cubicBezTo>
                <a:cubicBezTo>
                  <a:pt x="500" y="398"/>
                  <a:pt x="530" y="339"/>
                  <a:pt x="530" y="266"/>
                </a:cubicBezTo>
                <a:cubicBezTo>
                  <a:pt x="530" y="118"/>
                  <a:pt x="412" y="0"/>
                  <a:pt x="265" y="0"/>
                </a:cubicBezTo>
                <a:cubicBezTo>
                  <a:pt x="118" y="0"/>
                  <a:pt x="0" y="118"/>
                  <a:pt x="0" y="266"/>
                </a:cubicBezTo>
                <a:cubicBezTo>
                  <a:pt x="0" y="413"/>
                  <a:pt x="118" y="530"/>
                  <a:pt x="265" y="530"/>
                </a:cubicBezTo>
                <a:cubicBezTo>
                  <a:pt x="324" y="530"/>
                  <a:pt x="382" y="501"/>
                  <a:pt x="427" y="472"/>
                </a:cubicBezTo>
                <a:cubicBezTo>
                  <a:pt x="589" y="634"/>
                  <a:pt x="589" y="634"/>
                  <a:pt x="589" y="634"/>
                </a:cubicBezTo>
                <a:cubicBezTo>
                  <a:pt x="603" y="634"/>
                  <a:pt x="603" y="634"/>
                  <a:pt x="618" y="634"/>
                </a:cubicBezTo>
                <a:cubicBezTo>
                  <a:pt x="618" y="619"/>
                  <a:pt x="618" y="604"/>
                  <a:pt x="618" y="604"/>
                </a:cubicBezTo>
                <a:close/>
                <a:moveTo>
                  <a:pt x="265" y="487"/>
                </a:moveTo>
                <a:lnTo>
                  <a:pt x="265" y="487"/>
                </a:lnTo>
                <a:cubicBezTo>
                  <a:pt x="132" y="487"/>
                  <a:pt x="29" y="383"/>
                  <a:pt x="29" y="266"/>
                </a:cubicBezTo>
                <a:cubicBezTo>
                  <a:pt x="29" y="148"/>
                  <a:pt x="132" y="45"/>
                  <a:pt x="265" y="45"/>
                </a:cubicBezTo>
                <a:cubicBezTo>
                  <a:pt x="382" y="45"/>
                  <a:pt x="486" y="148"/>
                  <a:pt x="486" y="266"/>
                </a:cubicBezTo>
                <a:cubicBezTo>
                  <a:pt x="486" y="383"/>
                  <a:pt x="382" y="487"/>
                  <a:pt x="265" y="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5"/>
          <p:cNvSpPr/>
          <p:nvPr/>
        </p:nvSpPr>
        <p:spPr>
          <a:xfrm>
            <a:off x="7291792" y="4564642"/>
            <a:ext cx="333154" cy="335080"/>
          </a:xfrm>
          <a:custGeom>
            <a:avLst/>
            <a:gdLst/>
            <a:ahLst/>
            <a:cxnLst/>
            <a:rect l="l" t="t" r="r" b="b"/>
            <a:pathLst>
              <a:path w="634" h="635" extrusionOk="0">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5"/>
          <p:cNvSpPr/>
          <p:nvPr/>
        </p:nvSpPr>
        <p:spPr>
          <a:xfrm>
            <a:off x="6760286" y="4564642"/>
            <a:ext cx="333154" cy="335080"/>
          </a:xfrm>
          <a:custGeom>
            <a:avLst/>
            <a:gdLst/>
            <a:ahLst/>
            <a:cxnLst/>
            <a:rect l="l" t="t" r="r" b="b"/>
            <a:pathLst>
              <a:path w="634" h="635" extrusionOk="0">
                <a:moveTo>
                  <a:pt x="471" y="45"/>
                </a:moveTo>
                <a:lnTo>
                  <a:pt x="471" y="45"/>
                </a:lnTo>
                <a:cubicBezTo>
                  <a:pt x="603" y="45"/>
                  <a:pt x="603" y="45"/>
                  <a:pt x="603" y="45"/>
                </a:cubicBezTo>
                <a:cubicBezTo>
                  <a:pt x="618" y="45"/>
                  <a:pt x="633" y="30"/>
                  <a:pt x="633" y="30"/>
                </a:cubicBezTo>
                <a:cubicBezTo>
                  <a:pt x="633" y="15"/>
                  <a:pt x="618" y="0"/>
                  <a:pt x="603" y="0"/>
                </a:cubicBezTo>
                <a:cubicBezTo>
                  <a:pt x="412" y="0"/>
                  <a:pt x="412" y="0"/>
                  <a:pt x="412" y="0"/>
                </a:cubicBezTo>
                <a:cubicBezTo>
                  <a:pt x="412" y="0"/>
                  <a:pt x="397" y="0"/>
                  <a:pt x="397" y="30"/>
                </a:cubicBezTo>
                <a:cubicBezTo>
                  <a:pt x="397" y="221"/>
                  <a:pt x="397" y="221"/>
                  <a:pt x="397" y="221"/>
                </a:cubicBezTo>
                <a:cubicBezTo>
                  <a:pt x="397" y="236"/>
                  <a:pt x="397" y="236"/>
                  <a:pt x="412" y="236"/>
                </a:cubicBezTo>
                <a:cubicBezTo>
                  <a:pt x="426" y="236"/>
                  <a:pt x="426" y="236"/>
                  <a:pt x="426" y="221"/>
                </a:cubicBezTo>
                <a:cubicBezTo>
                  <a:pt x="426" y="74"/>
                  <a:pt x="426" y="74"/>
                  <a:pt x="426" y="74"/>
                </a:cubicBezTo>
                <a:cubicBezTo>
                  <a:pt x="530" y="118"/>
                  <a:pt x="588" y="207"/>
                  <a:pt x="588" y="325"/>
                </a:cubicBezTo>
                <a:cubicBezTo>
                  <a:pt x="588" y="472"/>
                  <a:pt x="471" y="589"/>
                  <a:pt x="309" y="589"/>
                </a:cubicBezTo>
                <a:cubicBezTo>
                  <a:pt x="162" y="589"/>
                  <a:pt x="44" y="472"/>
                  <a:pt x="44" y="325"/>
                </a:cubicBezTo>
                <a:cubicBezTo>
                  <a:pt x="44" y="177"/>
                  <a:pt x="147" y="74"/>
                  <a:pt x="279" y="45"/>
                </a:cubicBezTo>
                <a:cubicBezTo>
                  <a:pt x="279" y="15"/>
                  <a:pt x="279" y="15"/>
                  <a:pt x="279" y="15"/>
                </a:cubicBezTo>
                <a:cubicBezTo>
                  <a:pt x="117" y="30"/>
                  <a:pt x="0" y="162"/>
                  <a:pt x="0" y="325"/>
                </a:cubicBezTo>
                <a:cubicBezTo>
                  <a:pt x="0" y="487"/>
                  <a:pt x="147" y="634"/>
                  <a:pt x="309" y="634"/>
                </a:cubicBezTo>
                <a:cubicBezTo>
                  <a:pt x="485" y="634"/>
                  <a:pt x="633" y="487"/>
                  <a:pt x="633" y="325"/>
                </a:cubicBezTo>
                <a:cubicBezTo>
                  <a:pt x="633" y="207"/>
                  <a:pt x="559" y="104"/>
                  <a:pt x="471" y="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5"/>
          <p:cNvSpPr/>
          <p:nvPr/>
        </p:nvSpPr>
        <p:spPr>
          <a:xfrm>
            <a:off x="6224929" y="4564642"/>
            <a:ext cx="323525" cy="335080"/>
          </a:xfrm>
          <a:custGeom>
            <a:avLst/>
            <a:gdLst/>
            <a:ahLst/>
            <a:cxnLst/>
            <a:rect l="l" t="t" r="r" b="b"/>
            <a:pathLst>
              <a:path w="619" h="635" extrusionOk="0">
                <a:moveTo>
                  <a:pt x="309" y="0"/>
                </a:moveTo>
                <a:lnTo>
                  <a:pt x="309" y="0"/>
                </a:lnTo>
                <a:cubicBezTo>
                  <a:pt x="132" y="0"/>
                  <a:pt x="0" y="148"/>
                  <a:pt x="0" y="325"/>
                </a:cubicBezTo>
                <a:cubicBezTo>
                  <a:pt x="0" y="487"/>
                  <a:pt x="132" y="634"/>
                  <a:pt x="309" y="634"/>
                </a:cubicBezTo>
                <a:cubicBezTo>
                  <a:pt x="486" y="634"/>
                  <a:pt x="618" y="487"/>
                  <a:pt x="618" y="325"/>
                </a:cubicBezTo>
                <a:cubicBezTo>
                  <a:pt x="618" y="148"/>
                  <a:pt x="486" y="0"/>
                  <a:pt x="309" y="0"/>
                </a:cubicBezTo>
                <a:close/>
                <a:moveTo>
                  <a:pt x="309" y="589"/>
                </a:moveTo>
                <a:lnTo>
                  <a:pt x="309" y="589"/>
                </a:lnTo>
                <a:cubicBezTo>
                  <a:pt x="162" y="589"/>
                  <a:pt x="29" y="472"/>
                  <a:pt x="29" y="325"/>
                </a:cubicBezTo>
                <a:cubicBezTo>
                  <a:pt x="29" y="162"/>
                  <a:pt x="162" y="45"/>
                  <a:pt x="309" y="45"/>
                </a:cubicBezTo>
                <a:cubicBezTo>
                  <a:pt x="456" y="45"/>
                  <a:pt x="589" y="162"/>
                  <a:pt x="589" y="325"/>
                </a:cubicBezTo>
                <a:cubicBezTo>
                  <a:pt x="589" y="472"/>
                  <a:pt x="456" y="589"/>
                  <a:pt x="309" y="589"/>
                </a:cubicBezTo>
                <a:close/>
                <a:moveTo>
                  <a:pt x="427" y="177"/>
                </a:moveTo>
                <a:lnTo>
                  <a:pt x="427" y="177"/>
                </a:lnTo>
                <a:cubicBezTo>
                  <a:pt x="412" y="177"/>
                  <a:pt x="412" y="177"/>
                  <a:pt x="397" y="192"/>
                </a:cubicBezTo>
                <a:cubicBezTo>
                  <a:pt x="280" y="413"/>
                  <a:pt x="280" y="413"/>
                  <a:pt x="280" y="413"/>
                </a:cubicBezTo>
                <a:cubicBezTo>
                  <a:pt x="206" y="339"/>
                  <a:pt x="206" y="339"/>
                  <a:pt x="206" y="339"/>
                </a:cubicBezTo>
                <a:cubicBezTo>
                  <a:pt x="191" y="339"/>
                  <a:pt x="191" y="339"/>
                  <a:pt x="177" y="339"/>
                </a:cubicBezTo>
                <a:cubicBezTo>
                  <a:pt x="162" y="354"/>
                  <a:pt x="162" y="369"/>
                  <a:pt x="177" y="369"/>
                </a:cubicBezTo>
                <a:cubicBezTo>
                  <a:pt x="265" y="457"/>
                  <a:pt x="265" y="457"/>
                  <a:pt x="265" y="457"/>
                </a:cubicBezTo>
                <a:cubicBezTo>
                  <a:pt x="280" y="457"/>
                  <a:pt x="280" y="457"/>
                  <a:pt x="294" y="457"/>
                </a:cubicBezTo>
                <a:lnTo>
                  <a:pt x="441" y="207"/>
                </a:lnTo>
                <a:cubicBezTo>
                  <a:pt x="441" y="207"/>
                  <a:pt x="441" y="192"/>
                  <a:pt x="427" y="1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5"/>
          <p:cNvSpPr/>
          <p:nvPr/>
        </p:nvSpPr>
        <p:spPr>
          <a:xfrm>
            <a:off x="11045073" y="4033136"/>
            <a:ext cx="323525" cy="333156"/>
          </a:xfrm>
          <a:custGeom>
            <a:avLst/>
            <a:gdLst/>
            <a:ahLst/>
            <a:cxnLst/>
            <a:rect l="l" t="t" r="r" b="b"/>
            <a:pathLst>
              <a:path w="619" h="634" extrusionOk="0">
                <a:moveTo>
                  <a:pt x="427" y="206"/>
                </a:moveTo>
                <a:lnTo>
                  <a:pt x="427" y="206"/>
                </a:lnTo>
                <a:cubicBezTo>
                  <a:pt x="412" y="191"/>
                  <a:pt x="398" y="191"/>
                  <a:pt x="398" y="206"/>
                </a:cubicBezTo>
                <a:cubicBezTo>
                  <a:pt x="309" y="280"/>
                  <a:pt x="309" y="280"/>
                  <a:pt x="309" y="280"/>
                </a:cubicBezTo>
                <a:cubicBezTo>
                  <a:pt x="221" y="206"/>
                  <a:pt x="221" y="206"/>
                  <a:pt x="221" y="206"/>
                </a:cubicBezTo>
                <a:cubicBezTo>
                  <a:pt x="221" y="191"/>
                  <a:pt x="206" y="191"/>
                  <a:pt x="191" y="206"/>
                </a:cubicBezTo>
                <a:cubicBezTo>
                  <a:pt x="191" y="206"/>
                  <a:pt x="191" y="221"/>
                  <a:pt x="191" y="235"/>
                </a:cubicBezTo>
                <a:cubicBezTo>
                  <a:pt x="280" y="309"/>
                  <a:pt x="280" y="309"/>
                  <a:pt x="280" y="309"/>
                </a:cubicBezTo>
                <a:cubicBezTo>
                  <a:pt x="191" y="397"/>
                  <a:pt x="191" y="397"/>
                  <a:pt x="191" y="397"/>
                </a:cubicBezTo>
                <a:cubicBezTo>
                  <a:pt x="191" y="412"/>
                  <a:pt x="191" y="412"/>
                  <a:pt x="191" y="427"/>
                </a:cubicBezTo>
                <a:cubicBezTo>
                  <a:pt x="206" y="427"/>
                  <a:pt x="221" y="427"/>
                  <a:pt x="221" y="427"/>
                </a:cubicBezTo>
                <a:cubicBezTo>
                  <a:pt x="309" y="338"/>
                  <a:pt x="309" y="338"/>
                  <a:pt x="309" y="338"/>
                </a:cubicBezTo>
                <a:cubicBezTo>
                  <a:pt x="398" y="427"/>
                  <a:pt x="398" y="427"/>
                  <a:pt x="398" y="427"/>
                </a:cubicBezTo>
                <a:cubicBezTo>
                  <a:pt x="398" y="427"/>
                  <a:pt x="412" y="427"/>
                  <a:pt x="427" y="427"/>
                </a:cubicBezTo>
                <a:cubicBezTo>
                  <a:pt x="427" y="412"/>
                  <a:pt x="427" y="412"/>
                  <a:pt x="427" y="397"/>
                </a:cubicBezTo>
                <a:cubicBezTo>
                  <a:pt x="339" y="309"/>
                  <a:pt x="339" y="309"/>
                  <a:pt x="339" y="309"/>
                </a:cubicBezTo>
                <a:cubicBezTo>
                  <a:pt x="427" y="235"/>
                  <a:pt x="427" y="235"/>
                  <a:pt x="427" y="235"/>
                </a:cubicBezTo>
                <a:cubicBezTo>
                  <a:pt x="427" y="221"/>
                  <a:pt x="427" y="206"/>
                  <a:pt x="427" y="206"/>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7" y="44"/>
                  <a:pt x="589" y="162"/>
                  <a:pt x="589" y="309"/>
                </a:cubicBezTo>
                <a:cubicBezTo>
                  <a:pt x="589" y="471"/>
                  <a:pt x="457"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5"/>
          <p:cNvSpPr/>
          <p:nvPr/>
        </p:nvSpPr>
        <p:spPr>
          <a:xfrm>
            <a:off x="10505865" y="4033136"/>
            <a:ext cx="333155" cy="333156"/>
          </a:xfrm>
          <a:custGeom>
            <a:avLst/>
            <a:gdLst/>
            <a:ahLst/>
            <a:cxnLst/>
            <a:rect l="l" t="t" r="r" b="b"/>
            <a:pathLst>
              <a:path w="634" h="634" extrusionOk="0">
                <a:moveTo>
                  <a:pt x="442" y="294"/>
                </a:moveTo>
                <a:lnTo>
                  <a:pt x="442" y="294"/>
                </a:lnTo>
                <a:cubicBezTo>
                  <a:pt x="207" y="294"/>
                  <a:pt x="207" y="294"/>
                  <a:pt x="207" y="294"/>
                </a:cubicBezTo>
                <a:cubicBezTo>
                  <a:pt x="192" y="294"/>
                  <a:pt x="177" y="309"/>
                  <a:pt x="177" y="309"/>
                </a:cubicBezTo>
                <a:cubicBezTo>
                  <a:pt x="177" y="324"/>
                  <a:pt x="192" y="338"/>
                  <a:pt x="207" y="338"/>
                </a:cubicBezTo>
                <a:cubicBezTo>
                  <a:pt x="442" y="338"/>
                  <a:pt x="442" y="338"/>
                  <a:pt x="442" y="338"/>
                </a:cubicBezTo>
                <a:cubicBezTo>
                  <a:pt x="442" y="338"/>
                  <a:pt x="457" y="324"/>
                  <a:pt x="457" y="309"/>
                </a:cubicBezTo>
                <a:lnTo>
                  <a:pt x="442" y="294"/>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5"/>
          <p:cNvSpPr/>
          <p:nvPr/>
        </p:nvSpPr>
        <p:spPr>
          <a:xfrm>
            <a:off x="9970506" y="4033136"/>
            <a:ext cx="333155" cy="333156"/>
          </a:xfrm>
          <a:custGeom>
            <a:avLst/>
            <a:gdLst/>
            <a:ahLst/>
            <a:cxnLst/>
            <a:rect l="l" t="t" r="r" b="b"/>
            <a:pathLst>
              <a:path w="634" h="634" extrusionOk="0">
                <a:moveTo>
                  <a:pt x="426" y="294"/>
                </a:moveTo>
                <a:lnTo>
                  <a:pt x="426" y="294"/>
                </a:lnTo>
                <a:cubicBezTo>
                  <a:pt x="338" y="294"/>
                  <a:pt x="338" y="294"/>
                  <a:pt x="338" y="294"/>
                </a:cubicBezTo>
                <a:cubicBezTo>
                  <a:pt x="338" y="191"/>
                  <a:pt x="338" y="191"/>
                  <a:pt x="338" y="191"/>
                </a:cubicBezTo>
                <a:cubicBezTo>
                  <a:pt x="338" y="191"/>
                  <a:pt x="324" y="176"/>
                  <a:pt x="309" y="176"/>
                </a:cubicBezTo>
                <a:lnTo>
                  <a:pt x="294" y="191"/>
                </a:lnTo>
                <a:cubicBezTo>
                  <a:pt x="294" y="294"/>
                  <a:pt x="294" y="294"/>
                  <a:pt x="294" y="294"/>
                </a:cubicBezTo>
                <a:cubicBezTo>
                  <a:pt x="191" y="294"/>
                  <a:pt x="191" y="294"/>
                  <a:pt x="191" y="294"/>
                </a:cubicBezTo>
                <a:lnTo>
                  <a:pt x="176" y="309"/>
                </a:lnTo>
                <a:cubicBezTo>
                  <a:pt x="176" y="324"/>
                  <a:pt x="191" y="338"/>
                  <a:pt x="191" y="338"/>
                </a:cubicBezTo>
                <a:cubicBezTo>
                  <a:pt x="294" y="338"/>
                  <a:pt x="294" y="338"/>
                  <a:pt x="294" y="338"/>
                </a:cubicBezTo>
                <a:cubicBezTo>
                  <a:pt x="294" y="427"/>
                  <a:pt x="294" y="427"/>
                  <a:pt x="294" y="427"/>
                </a:cubicBezTo>
                <a:cubicBezTo>
                  <a:pt x="294" y="442"/>
                  <a:pt x="309" y="456"/>
                  <a:pt x="309" y="456"/>
                </a:cubicBezTo>
                <a:cubicBezTo>
                  <a:pt x="324" y="456"/>
                  <a:pt x="338" y="442"/>
                  <a:pt x="338" y="427"/>
                </a:cubicBezTo>
                <a:cubicBezTo>
                  <a:pt x="338" y="338"/>
                  <a:pt x="338" y="338"/>
                  <a:pt x="338" y="338"/>
                </a:cubicBezTo>
                <a:cubicBezTo>
                  <a:pt x="426" y="338"/>
                  <a:pt x="426" y="338"/>
                  <a:pt x="426" y="338"/>
                </a:cubicBezTo>
                <a:cubicBezTo>
                  <a:pt x="442" y="338"/>
                  <a:pt x="456" y="324"/>
                  <a:pt x="456" y="309"/>
                </a:cubicBezTo>
                <a:cubicBezTo>
                  <a:pt x="456" y="309"/>
                  <a:pt x="442" y="294"/>
                  <a:pt x="426" y="294"/>
                </a:cubicBez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5"/>
          <p:cNvSpPr/>
          <p:nvPr/>
        </p:nvSpPr>
        <p:spPr>
          <a:xfrm>
            <a:off x="9438998" y="4033136"/>
            <a:ext cx="323525" cy="333156"/>
          </a:xfrm>
          <a:custGeom>
            <a:avLst/>
            <a:gdLst/>
            <a:ahLst/>
            <a:cxnLst/>
            <a:rect l="l" t="t" r="r" b="b"/>
            <a:pathLst>
              <a:path w="619" h="634" extrusionOk="0">
                <a:moveTo>
                  <a:pt x="412" y="309"/>
                </a:moveTo>
                <a:lnTo>
                  <a:pt x="412" y="309"/>
                </a:lnTo>
                <a:cubicBezTo>
                  <a:pt x="324" y="383"/>
                  <a:pt x="324" y="383"/>
                  <a:pt x="324" y="383"/>
                </a:cubicBezTo>
                <a:cubicBezTo>
                  <a:pt x="324" y="176"/>
                  <a:pt x="324" y="176"/>
                  <a:pt x="324" y="176"/>
                </a:cubicBezTo>
                <a:cubicBezTo>
                  <a:pt x="324" y="162"/>
                  <a:pt x="324" y="162"/>
                  <a:pt x="309" y="162"/>
                </a:cubicBezTo>
                <a:cubicBezTo>
                  <a:pt x="294" y="162"/>
                  <a:pt x="294" y="162"/>
                  <a:pt x="294" y="176"/>
                </a:cubicBezTo>
                <a:cubicBezTo>
                  <a:pt x="294" y="383"/>
                  <a:pt x="294" y="383"/>
                  <a:pt x="294" y="383"/>
                </a:cubicBezTo>
                <a:cubicBezTo>
                  <a:pt x="206" y="309"/>
                  <a:pt x="206" y="309"/>
                  <a:pt x="206" y="309"/>
                </a:cubicBezTo>
                <a:cubicBezTo>
                  <a:pt x="206" y="294"/>
                  <a:pt x="191" y="294"/>
                  <a:pt x="177" y="309"/>
                </a:cubicBezTo>
                <a:cubicBezTo>
                  <a:pt x="177" y="309"/>
                  <a:pt x="177" y="324"/>
                  <a:pt x="177" y="338"/>
                </a:cubicBezTo>
                <a:cubicBezTo>
                  <a:pt x="294" y="442"/>
                  <a:pt x="294" y="442"/>
                  <a:pt x="294" y="442"/>
                </a:cubicBezTo>
                <a:lnTo>
                  <a:pt x="309" y="442"/>
                </a:lnTo>
                <a:lnTo>
                  <a:pt x="324" y="442"/>
                </a:lnTo>
                <a:cubicBezTo>
                  <a:pt x="441" y="338"/>
                  <a:pt x="441" y="338"/>
                  <a:pt x="441" y="338"/>
                </a:cubicBezTo>
                <a:cubicBezTo>
                  <a:pt x="441" y="324"/>
                  <a:pt x="441" y="309"/>
                  <a:pt x="441" y="309"/>
                </a:cubicBezTo>
                <a:cubicBezTo>
                  <a:pt x="427" y="294"/>
                  <a:pt x="412" y="294"/>
                  <a:pt x="412" y="309"/>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5"/>
          <p:cNvSpPr/>
          <p:nvPr/>
        </p:nvSpPr>
        <p:spPr>
          <a:xfrm>
            <a:off x="8897865" y="4033136"/>
            <a:ext cx="333154" cy="333156"/>
          </a:xfrm>
          <a:custGeom>
            <a:avLst/>
            <a:gdLst/>
            <a:ahLst/>
            <a:cxnLst/>
            <a:rect l="l" t="t" r="r" b="b"/>
            <a:pathLst>
              <a:path w="634" h="634" extrusionOk="0">
                <a:moveTo>
                  <a:pt x="339" y="191"/>
                </a:moveTo>
                <a:lnTo>
                  <a:pt x="339" y="191"/>
                </a:lnTo>
                <a:cubicBezTo>
                  <a:pt x="339" y="176"/>
                  <a:pt x="324" y="176"/>
                  <a:pt x="324" y="176"/>
                </a:cubicBezTo>
                <a:cubicBezTo>
                  <a:pt x="310" y="176"/>
                  <a:pt x="310" y="176"/>
                  <a:pt x="295" y="191"/>
                </a:cubicBezTo>
                <a:cubicBezTo>
                  <a:pt x="192" y="294"/>
                  <a:pt x="192" y="294"/>
                  <a:pt x="192" y="294"/>
                </a:cubicBezTo>
                <a:cubicBezTo>
                  <a:pt x="177" y="309"/>
                  <a:pt x="177" y="324"/>
                  <a:pt x="192" y="324"/>
                </a:cubicBezTo>
                <a:cubicBezTo>
                  <a:pt x="192" y="338"/>
                  <a:pt x="207" y="338"/>
                  <a:pt x="221" y="324"/>
                </a:cubicBezTo>
                <a:cubicBezTo>
                  <a:pt x="295" y="250"/>
                  <a:pt x="295" y="250"/>
                  <a:pt x="295" y="250"/>
                </a:cubicBezTo>
                <a:cubicBezTo>
                  <a:pt x="295" y="456"/>
                  <a:pt x="295" y="456"/>
                  <a:pt x="295" y="456"/>
                </a:cubicBezTo>
                <a:cubicBezTo>
                  <a:pt x="295" y="456"/>
                  <a:pt x="310" y="471"/>
                  <a:pt x="324" y="471"/>
                </a:cubicBezTo>
                <a:lnTo>
                  <a:pt x="339" y="456"/>
                </a:lnTo>
                <a:cubicBezTo>
                  <a:pt x="339" y="250"/>
                  <a:pt x="339" y="250"/>
                  <a:pt x="339" y="250"/>
                </a:cubicBezTo>
                <a:cubicBezTo>
                  <a:pt x="412" y="324"/>
                  <a:pt x="412" y="324"/>
                  <a:pt x="412" y="324"/>
                </a:cubicBezTo>
                <a:cubicBezTo>
                  <a:pt x="428" y="338"/>
                  <a:pt x="442" y="338"/>
                  <a:pt x="442" y="324"/>
                </a:cubicBezTo>
                <a:cubicBezTo>
                  <a:pt x="457" y="324"/>
                  <a:pt x="457" y="309"/>
                  <a:pt x="442" y="294"/>
                </a:cubicBezTo>
                <a:lnTo>
                  <a:pt x="339" y="191"/>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5"/>
          <p:cNvSpPr/>
          <p:nvPr/>
        </p:nvSpPr>
        <p:spPr>
          <a:xfrm>
            <a:off x="8364433" y="4033136"/>
            <a:ext cx="333155" cy="333156"/>
          </a:xfrm>
          <a:custGeom>
            <a:avLst/>
            <a:gdLst/>
            <a:ahLst/>
            <a:cxnLst/>
            <a:rect l="l" t="t" r="r" b="b"/>
            <a:pathLst>
              <a:path w="634" h="634" extrusionOk="0">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5"/>
          <p:cNvSpPr/>
          <p:nvPr/>
        </p:nvSpPr>
        <p:spPr>
          <a:xfrm>
            <a:off x="7832927" y="4033136"/>
            <a:ext cx="323525" cy="333156"/>
          </a:xfrm>
          <a:custGeom>
            <a:avLst/>
            <a:gdLst/>
            <a:ahLst/>
            <a:cxnLst/>
            <a:rect l="l" t="t" r="r" b="b"/>
            <a:pathLst>
              <a:path w="619" h="634" extrusionOk="0">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moveTo>
                  <a:pt x="441" y="294"/>
                </a:moveTo>
                <a:lnTo>
                  <a:pt x="441" y="294"/>
                </a:lnTo>
                <a:cubicBezTo>
                  <a:pt x="235" y="294"/>
                  <a:pt x="235" y="294"/>
                  <a:pt x="235" y="294"/>
                </a:cubicBezTo>
                <a:cubicBezTo>
                  <a:pt x="324" y="221"/>
                  <a:pt x="324" y="221"/>
                  <a:pt x="324" y="221"/>
                </a:cubicBezTo>
                <a:cubicBezTo>
                  <a:pt x="324" y="206"/>
                  <a:pt x="324" y="191"/>
                  <a:pt x="324" y="191"/>
                </a:cubicBezTo>
                <a:cubicBezTo>
                  <a:pt x="309" y="176"/>
                  <a:pt x="294" y="176"/>
                  <a:pt x="294" y="191"/>
                </a:cubicBezTo>
                <a:cubicBezTo>
                  <a:pt x="177" y="294"/>
                  <a:pt x="177" y="294"/>
                  <a:pt x="177" y="294"/>
                </a:cubicBezTo>
                <a:lnTo>
                  <a:pt x="177" y="309"/>
                </a:lnTo>
                <a:cubicBezTo>
                  <a:pt x="177" y="324"/>
                  <a:pt x="177" y="324"/>
                  <a:pt x="177" y="338"/>
                </a:cubicBezTo>
                <a:cubicBezTo>
                  <a:pt x="294" y="442"/>
                  <a:pt x="294" y="442"/>
                  <a:pt x="294" y="442"/>
                </a:cubicBezTo>
                <a:cubicBezTo>
                  <a:pt x="294" y="456"/>
                  <a:pt x="309" y="456"/>
                  <a:pt x="324" y="442"/>
                </a:cubicBezTo>
                <a:cubicBezTo>
                  <a:pt x="324" y="442"/>
                  <a:pt x="324" y="427"/>
                  <a:pt x="324" y="412"/>
                </a:cubicBezTo>
                <a:cubicBezTo>
                  <a:pt x="235" y="338"/>
                  <a:pt x="235" y="338"/>
                  <a:pt x="235" y="338"/>
                </a:cubicBezTo>
                <a:cubicBezTo>
                  <a:pt x="441" y="338"/>
                  <a:pt x="441" y="338"/>
                  <a:pt x="441" y="338"/>
                </a:cubicBezTo>
                <a:cubicBezTo>
                  <a:pt x="456" y="338"/>
                  <a:pt x="471" y="324"/>
                  <a:pt x="471" y="309"/>
                </a:cubicBezTo>
                <a:cubicBezTo>
                  <a:pt x="471" y="309"/>
                  <a:pt x="456" y="294"/>
                  <a:pt x="441" y="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5"/>
          <p:cNvSpPr/>
          <p:nvPr/>
        </p:nvSpPr>
        <p:spPr>
          <a:xfrm>
            <a:off x="7291792" y="4033136"/>
            <a:ext cx="333154" cy="333156"/>
          </a:xfrm>
          <a:custGeom>
            <a:avLst/>
            <a:gdLst/>
            <a:ahLst/>
            <a:cxnLst/>
            <a:rect l="l" t="t" r="r" b="b"/>
            <a:pathLst>
              <a:path w="634" h="634" extrusionOk="0">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4" y="471"/>
                  <a:pt x="44" y="309"/>
                </a:cubicBezTo>
                <a:cubicBezTo>
                  <a:pt x="44" y="162"/>
                  <a:pt x="162" y="44"/>
                  <a:pt x="324" y="44"/>
                </a:cubicBezTo>
                <a:cubicBezTo>
                  <a:pt x="471" y="44"/>
                  <a:pt x="589" y="162"/>
                  <a:pt x="589" y="309"/>
                </a:cubicBezTo>
                <a:cubicBezTo>
                  <a:pt x="589" y="471"/>
                  <a:pt x="471" y="589"/>
                  <a:pt x="324" y="589"/>
                </a:cubicBezTo>
                <a:close/>
                <a:moveTo>
                  <a:pt x="457" y="221"/>
                </a:moveTo>
                <a:lnTo>
                  <a:pt x="457" y="221"/>
                </a:lnTo>
                <a:cubicBezTo>
                  <a:pt x="324" y="368"/>
                  <a:pt x="324" y="368"/>
                  <a:pt x="324" y="368"/>
                </a:cubicBezTo>
                <a:cubicBezTo>
                  <a:pt x="177" y="221"/>
                  <a:pt x="177" y="221"/>
                  <a:pt x="177" y="221"/>
                </a:cubicBezTo>
                <a:cubicBezTo>
                  <a:pt x="177" y="221"/>
                  <a:pt x="162" y="221"/>
                  <a:pt x="148" y="221"/>
                </a:cubicBezTo>
                <a:cubicBezTo>
                  <a:pt x="148" y="235"/>
                  <a:pt x="148" y="250"/>
                  <a:pt x="148" y="250"/>
                </a:cubicBezTo>
                <a:cubicBezTo>
                  <a:pt x="295" y="397"/>
                  <a:pt x="295" y="397"/>
                  <a:pt x="295" y="397"/>
                </a:cubicBezTo>
                <a:cubicBezTo>
                  <a:pt x="310" y="412"/>
                  <a:pt x="310" y="412"/>
                  <a:pt x="324" y="412"/>
                </a:cubicBezTo>
                <a:cubicBezTo>
                  <a:pt x="324" y="412"/>
                  <a:pt x="339" y="412"/>
                  <a:pt x="339" y="397"/>
                </a:cubicBezTo>
                <a:cubicBezTo>
                  <a:pt x="486" y="250"/>
                  <a:pt x="486" y="250"/>
                  <a:pt x="486" y="250"/>
                </a:cubicBezTo>
                <a:cubicBezTo>
                  <a:pt x="501" y="250"/>
                  <a:pt x="501" y="235"/>
                  <a:pt x="486" y="221"/>
                </a:cubicBezTo>
                <a:cubicBezTo>
                  <a:pt x="486" y="221"/>
                  <a:pt x="471" y="221"/>
                  <a:pt x="457"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5"/>
          <p:cNvSpPr/>
          <p:nvPr/>
        </p:nvSpPr>
        <p:spPr>
          <a:xfrm>
            <a:off x="6760286" y="4033136"/>
            <a:ext cx="333154" cy="333156"/>
          </a:xfrm>
          <a:custGeom>
            <a:avLst/>
            <a:gdLst/>
            <a:ahLst/>
            <a:cxnLst/>
            <a:rect l="l" t="t" r="r" b="b"/>
            <a:pathLst>
              <a:path w="634" h="634" extrusionOk="0">
                <a:moveTo>
                  <a:pt x="338" y="221"/>
                </a:moveTo>
                <a:lnTo>
                  <a:pt x="338" y="221"/>
                </a:lnTo>
                <a:cubicBezTo>
                  <a:pt x="324" y="221"/>
                  <a:pt x="324" y="221"/>
                  <a:pt x="309" y="221"/>
                </a:cubicBezTo>
                <a:lnTo>
                  <a:pt x="294" y="221"/>
                </a:lnTo>
                <a:cubicBezTo>
                  <a:pt x="147" y="368"/>
                  <a:pt x="147" y="368"/>
                  <a:pt x="147" y="368"/>
                </a:cubicBezTo>
                <a:cubicBezTo>
                  <a:pt x="132" y="383"/>
                  <a:pt x="132" y="397"/>
                  <a:pt x="147" y="397"/>
                </a:cubicBezTo>
                <a:cubicBezTo>
                  <a:pt x="147" y="412"/>
                  <a:pt x="162" y="412"/>
                  <a:pt x="176" y="397"/>
                </a:cubicBezTo>
                <a:cubicBezTo>
                  <a:pt x="309" y="265"/>
                  <a:pt x="309" y="265"/>
                  <a:pt x="309" y="265"/>
                </a:cubicBezTo>
                <a:cubicBezTo>
                  <a:pt x="456" y="397"/>
                  <a:pt x="456" y="397"/>
                  <a:pt x="456" y="397"/>
                </a:cubicBezTo>
                <a:cubicBezTo>
                  <a:pt x="456" y="412"/>
                  <a:pt x="471" y="412"/>
                  <a:pt x="485" y="397"/>
                </a:cubicBezTo>
                <a:cubicBezTo>
                  <a:pt x="485" y="397"/>
                  <a:pt x="485" y="383"/>
                  <a:pt x="485" y="368"/>
                </a:cubicBezTo>
                <a:lnTo>
                  <a:pt x="338" y="221"/>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5"/>
          <p:cNvSpPr/>
          <p:nvPr/>
        </p:nvSpPr>
        <p:spPr>
          <a:xfrm>
            <a:off x="6224929" y="4033136"/>
            <a:ext cx="323525" cy="333156"/>
          </a:xfrm>
          <a:custGeom>
            <a:avLst/>
            <a:gdLst/>
            <a:ahLst/>
            <a:cxnLst/>
            <a:rect l="l" t="t" r="r" b="b"/>
            <a:pathLst>
              <a:path w="619" h="634" extrusionOk="0">
                <a:moveTo>
                  <a:pt x="397" y="294"/>
                </a:moveTo>
                <a:lnTo>
                  <a:pt x="397" y="294"/>
                </a:lnTo>
                <a:cubicBezTo>
                  <a:pt x="250" y="147"/>
                  <a:pt x="250" y="147"/>
                  <a:pt x="250" y="147"/>
                </a:cubicBezTo>
                <a:cubicBezTo>
                  <a:pt x="235" y="132"/>
                  <a:pt x="221" y="132"/>
                  <a:pt x="221" y="147"/>
                </a:cubicBezTo>
                <a:cubicBezTo>
                  <a:pt x="206" y="147"/>
                  <a:pt x="206" y="162"/>
                  <a:pt x="221" y="176"/>
                </a:cubicBezTo>
                <a:cubicBezTo>
                  <a:pt x="353" y="309"/>
                  <a:pt x="353" y="309"/>
                  <a:pt x="353" y="309"/>
                </a:cubicBezTo>
                <a:cubicBezTo>
                  <a:pt x="221" y="456"/>
                  <a:pt x="221" y="456"/>
                  <a:pt x="221" y="456"/>
                </a:cubicBezTo>
                <a:cubicBezTo>
                  <a:pt x="206" y="456"/>
                  <a:pt x="206" y="471"/>
                  <a:pt x="221" y="485"/>
                </a:cubicBezTo>
                <a:cubicBezTo>
                  <a:pt x="221" y="485"/>
                  <a:pt x="235" y="485"/>
                  <a:pt x="250" y="485"/>
                </a:cubicBezTo>
                <a:cubicBezTo>
                  <a:pt x="397" y="338"/>
                  <a:pt x="397" y="338"/>
                  <a:pt x="397" y="338"/>
                </a:cubicBezTo>
                <a:cubicBezTo>
                  <a:pt x="397" y="324"/>
                  <a:pt x="397" y="324"/>
                  <a:pt x="397" y="309"/>
                </a:cubicBezTo>
                <a:lnTo>
                  <a:pt x="397" y="294"/>
                </a:ln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5"/>
          <p:cNvSpPr/>
          <p:nvPr/>
        </p:nvSpPr>
        <p:spPr>
          <a:xfrm>
            <a:off x="11045073" y="3497778"/>
            <a:ext cx="323525" cy="325452"/>
          </a:xfrm>
          <a:custGeom>
            <a:avLst/>
            <a:gdLst/>
            <a:ahLst/>
            <a:cxnLst/>
            <a:rect l="l" t="t" r="r" b="b"/>
            <a:pathLst>
              <a:path w="619" h="619" extrusionOk="0">
                <a:moveTo>
                  <a:pt x="398" y="147"/>
                </a:moveTo>
                <a:lnTo>
                  <a:pt x="398" y="147"/>
                </a:lnTo>
                <a:cubicBezTo>
                  <a:pt x="398" y="132"/>
                  <a:pt x="383" y="132"/>
                  <a:pt x="368" y="147"/>
                </a:cubicBezTo>
                <a:cubicBezTo>
                  <a:pt x="221" y="294"/>
                  <a:pt x="221" y="294"/>
                  <a:pt x="221" y="294"/>
                </a:cubicBezTo>
                <a:lnTo>
                  <a:pt x="221" y="309"/>
                </a:lnTo>
                <a:lnTo>
                  <a:pt x="221" y="324"/>
                </a:lnTo>
                <a:cubicBezTo>
                  <a:pt x="368" y="471"/>
                  <a:pt x="368" y="471"/>
                  <a:pt x="368" y="471"/>
                </a:cubicBezTo>
                <a:cubicBezTo>
                  <a:pt x="383" y="486"/>
                  <a:pt x="398" y="486"/>
                  <a:pt x="398" y="471"/>
                </a:cubicBezTo>
                <a:cubicBezTo>
                  <a:pt x="412" y="471"/>
                  <a:pt x="412" y="457"/>
                  <a:pt x="398" y="441"/>
                </a:cubicBezTo>
                <a:cubicBezTo>
                  <a:pt x="265" y="309"/>
                  <a:pt x="265" y="309"/>
                  <a:pt x="265" y="309"/>
                </a:cubicBezTo>
                <a:cubicBezTo>
                  <a:pt x="398" y="177"/>
                  <a:pt x="398" y="177"/>
                  <a:pt x="398" y="177"/>
                </a:cubicBezTo>
                <a:cubicBezTo>
                  <a:pt x="412" y="162"/>
                  <a:pt x="412" y="147"/>
                  <a:pt x="398" y="147"/>
                </a:cubicBezTo>
                <a:close/>
                <a:moveTo>
                  <a:pt x="309" y="0"/>
                </a:moveTo>
                <a:lnTo>
                  <a:pt x="309" y="0"/>
                </a:lnTo>
                <a:cubicBezTo>
                  <a:pt x="132" y="0"/>
                  <a:pt x="0" y="132"/>
                  <a:pt x="0" y="309"/>
                </a:cubicBezTo>
                <a:cubicBezTo>
                  <a:pt x="0" y="486"/>
                  <a:pt x="132" y="618"/>
                  <a:pt x="309" y="618"/>
                </a:cubicBezTo>
                <a:cubicBezTo>
                  <a:pt x="486" y="618"/>
                  <a:pt x="618" y="486"/>
                  <a:pt x="618" y="309"/>
                </a:cubicBezTo>
                <a:cubicBezTo>
                  <a:pt x="618" y="132"/>
                  <a:pt x="486" y="0"/>
                  <a:pt x="309" y="0"/>
                </a:cubicBezTo>
                <a:close/>
                <a:moveTo>
                  <a:pt x="309" y="589"/>
                </a:moveTo>
                <a:lnTo>
                  <a:pt x="309" y="589"/>
                </a:lnTo>
                <a:cubicBezTo>
                  <a:pt x="162" y="589"/>
                  <a:pt x="29" y="457"/>
                  <a:pt x="29" y="309"/>
                </a:cubicBezTo>
                <a:cubicBezTo>
                  <a:pt x="29" y="162"/>
                  <a:pt x="162" y="29"/>
                  <a:pt x="309" y="29"/>
                </a:cubicBezTo>
                <a:cubicBezTo>
                  <a:pt x="457" y="29"/>
                  <a:pt x="589" y="162"/>
                  <a:pt x="589" y="309"/>
                </a:cubicBezTo>
                <a:cubicBezTo>
                  <a:pt x="589" y="457"/>
                  <a:pt x="457"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5"/>
          <p:cNvSpPr/>
          <p:nvPr/>
        </p:nvSpPr>
        <p:spPr>
          <a:xfrm>
            <a:off x="10505865" y="3515109"/>
            <a:ext cx="338931" cy="277308"/>
          </a:xfrm>
          <a:custGeom>
            <a:avLst/>
            <a:gdLst/>
            <a:ahLst/>
            <a:cxnLst/>
            <a:rect l="l" t="t" r="r" b="b"/>
            <a:pathLst>
              <a:path w="649" h="531" extrusionOk="0">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5"/>
          <p:cNvSpPr/>
          <p:nvPr/>
        </p:nvSpPr>
        <p:spPr>
          <a:xfrm>
            <a:off x="9993615" y="3530516"/>
            <a:ext cx="271531" cy="271531"/>
          </a:xfrm>
          <a:custGeom>
            <a:avLst/>
            <a:gdLst/>
            <a:ahLst/>
            <a:cxnLst/>
            <a:rect l="l" t="t" r="r" b="b"/>
            <a:pathLst>
              <a:path w="516" h="516" extrusionOk="0">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5"/>
          <p:cNvSpPr/>
          <p:nvPr/>
        </p:nvSpPr>
        <p:spPr>
          <a:xfrm>
            <a:off x="9438998" y="3622952"/>
            <a:ext cx="323525" cy="78955"/>
          </a:xfrm>
          <a:custGeom>
            <a:avLst/>
            <a:gdLst/>
            <a:ahLst/>
            <a:cxnLst/>
            <a:rect l="l" t="t" r="r" b="b"/>
            <a:pathLst>
              <a:path w="619" h="148" extrusionOk="0">
                <a:moveTo>
                  <a:pt x="545" y="0"/>
                </a:moveTo>
                <a:lnTo>
                  <a:pt x="545" y="0"/>
                </a:lnTo>
                <a:cubicBezTo>
                  <a:pt x="73" y="0"/>
                  <a:pt x="73" y="0"/>
                  <a:pt x="73" y="0"/>
                </a:cubicBezTo>
                <a:cubicBezTo>
                  <a:pt x="29" y="0"/>
                  <a:pt x="0" y="29"/>
                  <a:pt x="0" y="73"/>
                </a:cubicBezTo>
                <a:cubicBezTo>
                  <a:pt x="0" y="117"/>
                  <a:pt x="29" y="147"/>
                  <a:pt x="73" y="147"/>
                </a:cubicBezTo>
                <a:cubicBezTo>
                  <a:pt x="545" y="147"/>
                  <a:pt x="545" y="147"/>
                  <a:pt x="545" y="147"/>
                </a:cubicBezTo>
                <a:cubicBezTo>
                  <a:pt x="589" y="147"/>
                  <a:pt x="618" y="117"/>
                  <a:pt x="618" y="73"/>
                </a:cubicBezTo>
                <a:cubicBezTo>
                  <a:pt x="618" y="29"/>
                  <a:pt x="589" y="0"/>
                  <a:pt x="545" y="0"/>
                </a:cubicBezTo>
                <a:close/>
                <a:moveTo>
                  <a:pt x="545" y="117"/>
                </a:moveTo>
                <a:lnTo>
                  <a:pt x="545" y="117"/>
                </a:lnTo>
                <a:cubicBezTo>
                  <a:pt x="73" y="117"/>
                  <a:pt x="73" y="117"/>
                  <a:pt x="73" y="117"/>
                </a:cubicBezTo>
                <a:cubicBezTo>
                  <a:pt x="59" y="117"/>
                  <a:pt x="29" y="88"/>
                  <a:pt x="29" y="73"/>
                </a:cubicBezTo>
                <a:cubicBezTo>
                  <a:pt x="29" y="58"/>
                  <a:pt x="59" y="29"/>
                  <a:pt x="73" y="29"/>
                </a:cubicBezTo>
                <a:cubicBezTo>
                  <a:pt x="545" y="29"/>
                  <a:pt x="545" y="29"/>
                  <a:pt x="545" y="29"/>
                </a:cubicBezTo>
                <a:cubicBezTo>
                  <a:pt x="559" y="29"/>
                  <a:pt x="589" y="58"/>
                  <a:pt x="589" y="73"/>
                </a:cubicBezTo>
                <a:cubicBezTo>
                  <a:pt x="589" y="88"/>
                  <a:pt x="559" y="117"/>
                  <a:pt x="545" y="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5"/>
          <p:cNvSpPr/>
          <p:nvPr/>
        </p:nvSpPr>
        <p:spPr>
          <a:xfrm>
            <a:off x="8897865" y="3497778"/>
            <a:ext cx="333154" cy="325452"/>
          </a:xfrm>
          <a:custGeom>
            <a:avLst/>
            <a:gdLst/>
            <a:ahLst/>
            <a:cxnLst/>
            <a:rect l="l" t="t" r="r" b="b"/>
            <a:pathLst>
              <a:path w="634" h="619" extrusionOk="0">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5"/>
          <p:cNvSpPr/>
          <p:nvPr/>
        </p:nvSpPr>
        <p:spPr>
          <a:xfrm>
            <a:off x="8364433" y="3515109"/>
            <a:ext cx="333155" cy="292714"/>
          </a:xfrm>
          <a:custGeom>
            <a:avLst/>
            <a:gdLst/>
            <a:ahLst/>
            <a:cxnLst/>
            <a:rect l="l" t="t" r="r" b="b"/>
            <a:pathLst>
              <a:path w="634" h="561" extrusionOk="0">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5"/>
          <p:cNvSpPr/>
          <p:nvPr/>
        </p:nvSpPr>
        <p:spPr>
          <a:xfrm>
            <a:off x="7832927" y="3497778"/>
            <a:ext cx="323525" cy="325452"/>
          </a:xfrm>
          <a:custGeom>
            <a:avLst/>
            <a:gdLst/>
            <a:ahLst/>
            <a:cxnLst/>
            <a:rect l="l" t="t" r="r" b="b"/>
            <a:pathLst>
              <a:path w="619" h="619" extrusionOk="0">
                <a:moveTo>
                  <a:pt x="427" y="177"/>
                </a:moveTo>
                <a:lnTo>
                  <a:pt x="427" y="177"/>
                </a:lnTo>
                <a:cubicBezTo>
                  <a:pt x="412" y="162"/>
                  <a:pt x="412" y="177"/>
                  <a:pt x="398" y="177"/>
                </a:cubicBezTo>
                <a:cubicBezTo>
                  <a:pt x="280" y="398"/>
                  <a:pt x="280" y="398"/>
                  <a:pt x="280" y="398"/>
                </a:cubicBezTo>
                <a:cubicBezTo>
                  <a:pt x="206" y="339"/>
                  <a:pt x="206" y="339"/>
                  <a:pt x="206" y="339"/>
                </a:cubicBezTo>
                <a:cubicBezTo>
                  <a:pt x="191" y="324"/>
                  <a:pt x="191" y="324"/>
                  <a:pt x="177" y="339"/>
                </a:cubicBezTo>
                <a:cubicBezTo>
                  <a:pt x="162" y="339"/>
                  <a:pt x="162" y="353"/>
                  <a:pt x="177" y="353"/>
                </a:cubicBezTo>
                <a:cubicBezTo>
                  <a:pt x="265" y="441"/>
                  <a:pt x="265" y="441"/>
                  <a:pt x="265" y="441"/>
                </a:cubicBezTo>
                <a:cubicBezTo>
                  <a:pt x="280" y="457"/>
                  <a:pt x="280" y="457"/>
                  <a:pt x="294" y="441"/>
                </a:cubicBezTo>
                <a:lnTo>
                  <a:pt x="441" y="206"/>
                </a:lnTo>
                <a:cubicBezTo>
                  <a:pt x="441" y="191"/>
                  <a:pt x="441" y="177"/>
                  <a:pt x="427" y="177"/>
                </a:cubicBezTo>
                <a:close/>
                <a:moveTo>
                  <a:pt x="545" y="0"/>
                </a:moveTo>
                <a:lnTo>
                  <a:pt x="545" y="0"/>
                </a:lnTo>
                <a:cubicBezTo>
                  <a:pt x="73" y="0"/>
                  <a:pt x="73" y="0"/>
                  <a:pt x="73" y="0"/>
                </a:cubicBezTo>
                <a:cubicBezTo>
                  <a:pt x="29" y="0"/>
                  <a:pt x="0" y="29"/>
                  <a:pt x="0" y="74"/>
                </a:cubicBezTo>
                <a:cubicBezTo>
                  <a:pt x="0" y="545"/>
                  <a:pt x="0" y="545"/>
                  <a:pt x="0" y="545"/>
                </a:cubicBezTo>
                <a:cubicBezTo>
                  <a:pt x="0" y="589"/>
                  <a:pt x="29" y="618"/>
                  <a:pt x="73" y="618"/>
                </a:cubicBezTo>
                <a:cubicBezTo>
                  <a:pt x="545" y="618"/>
                  <a:pt x="545" y="618"/>
                  <a:pt x="545" y="618"/>
                </a:cubicBezTo>
                <a:cubicBezTo>
                  <a:pt x="589" y="618"/>
                  <a:pt x="618" y="589"/>
                  <a:pt x="618" y="545"/>
                </a:cubicBezTo>
                <a:cubicBezTo>
                  <a:pt x="618" y="74"/>
                  <a:pt x="618" y="74"/>
                  <a:pt x="618" y="74"/>
                </a:cubicBezTo>
                <a:cubicBezTo>
                  <a:pt x="618" y="29"/>
                  <a:pt x="589" y="0"/>
                  <a:pt x="545" y="0"/>
                </a:cubicBezTo>
                <a:close/>
                <a:moveTo>
                  <a:pt x="589" y="545"/>
                </a:moveTo>
                <a:lnTo>
                  <a:pt x="589" y="545"/>
                </a:lnTo>
                <a:cubicBezTo>
                  <a:pt x="589" y="559"/>
                  <a:pt x="559" y="589"/>
                  <a:pt x="545"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5" y="29"/>
                  <a:pt x="545" y="29"/>
                  <a:pt x="545" y="29"/>
                </a:cubicBezTo>
                <a:cubicBezTo>
                  <a:pt x="559" y="29"/>
                  <a:pt x="589" y="59"/>
                  <a:pt x="589" y="74"/>
                </a:cubicBezTo>
                <a:lnTo>
                  <a:pt x="589"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5"/>
          <p:cNvSpPr/>
          <p:nvPr/>
        </p:nvSpPr>
        <p:spPr>
          <a:xfrm>
            <a:off x="7291792" y="3497778"/>
            <a:ext cx="333154" cy="325452"/>
          </a:xfrm>
          <a:custGeom>
            <a:avLst/>
            <a:gdLst/>
            <a:ahLst/>
            <a:cxnLst/>
            <a:rect l="l" t="t" r="r" b="b"/>
            <a:pathLst>
              <a:path w="634" h="619" extrusionOk="0">
                <a:moveTo>
                  <a:pt x="560" y="0"/>
                </a:moveTo>
                <a:lnTo>
                  <a:pt x="560" y="0"/>
                </a:lnTo>
                <a:cubicBezTo>
                  <a:pt x="89" y="0"/>
                  <a:pt x="89" y="0"/>
                  <a:pt x="89" y="0"/>
                </a:cubicBezTo>
                <a:cubicBezTo>
                  <a:pt x="44" y="0"/>
                  <a:pt x="0" y="29"/>
                  <a:pt x="0" y="74"/>
                </a:cubicBezTo>
                <a:cubicBezTo>
                  <a:pt x="0" y="545"/>
                  <a:pt x="0" y="545"/>
                  <a:pt x="0" y="545"/>
                </a:cubicBezTo>
                <a:cubicBezTo>
                  <a:pt x="0" y="589"/>
                  <a:pt x="44"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589" y="545"/>
                </a:moveTo>
                <a:lnTo>
                  <a:pt x="589" y="545"/>
                </a:lnTo>
                <a:cubicBezTo>
                  <a:pt x="589" y="559"/>
                  <a:pt x="574" y="589"/>
                  <a:pt x="560" y="589"/>
                </a:cubicBezTo>
                <a:cubicBezTo>
                  <a:pt x="89" y="589"/>
                  <a:pt x="89" y="589"/>
                  <a:pt x="89" y="589"/>
                </a:cubicBezTo>
                <a:cubicBezTo>
                  <a:pt x="59" y="589"/>
                  <a:pt x="44" y="559"/>
                  <a:pt x="44" y="545"/>
                </a:cubicBezTo>
                <a:cubicBezTo>
                  <a:pt x="44" y="74"/>
                  <a:pt x="44" y="74"/>
                  <a:pt x="44" y="74"/>
                </a:cubicBezTo>
                <a:cubicBezTo>
                  <a:pt x="44" y="59"/>
                  <a:pt x="59" y="29"/>
                  <a:pt x="89" y="29"/>
                </a:cubicBezTo>
                <a:cubicBezTo>
                  <a:pt x="560" y="29"/>
                  <a:pt x="560" y="29"/>
                  <a:pt x="560" y="29"/>
                </a:cubicBezTo>
                <a:cubicBezTo>
                  <a:pt x="574" y="29"/>
                  <a:pt x="589" y="59"/>
                  <a:pt x="589" y="74"/>
                </a:cubicBezTo>
                <a:lnTo>
                  <a:pt x="589" y="545"/>
                </a:lnTo>
                <a:close/>
                <a:moveTo>
                  <a:pt x="412" y="206"/>
                </a:moveTo>
                <a:lnTo>
                  <a:pt x="412" y="206"/>
                </a:lnTo>
                <a:cubicBezTo>
                  <a:pt x="412" y="206"/>
                  <a:pt x="398" y="206"/>
                  <a:pt x="383" y="206"/>
                </a:cubicBezTo>
                <a:cubicBezTo>
                  <a:pt x="324" y="280"/>
                  <a:pt x="324" y="280"/>
                  <a:pt x="324" y="280"/>
                </a:cubicBezTo>
                <a:cubicBezTo>
                  <a:pt x="251" y="206"/>
                  <a:pt x="251" y="206"/>
                  <a:pt x="251" y="206"/>
                </a:cubicBezTo>
                <a:cubicBezTo>
                  <a:pt x="236" y="206"/>
                  <a:pt x="236" y="206"/>
                  <a:pt x="221" y="206"/>
                </a:cubicBezTo>
                <a:cubicBezTo>
                  <a:pt x="221" y="221"/>
                  <a:pt x="221" y="236"/>
                  <a:pt x="221" y="236"/>
                </a:cubicBezTo>
                <a:cubicBezTo>
                  <a:pt x="295" y="309"/>
                  <a:pt x="295" y="309"/>
                  <a:pt x="295" y="309"/>
                </a:cubicBezTo>
                <a:cubicBezTo>
                  <a:pt x="221" y="383"/>
                  <a:pt x="221" y="383"/>
                  <a:pt x="221" y="383"/>
                </a:cubicBezTo>
                <a:cubicBezTo>
                  <a:pt x="221" y="383"/>
                  <a:pt x="221" y="398"/>
                  <a:pt x="221" y="412"/>
                </a:cubicBezTo>
                <a:cubicBezTo>
                  <a:pt x="236" y="412"/>
                  <a:pt x="236" y="412"/>
                  <a:pt x="251" y="412"/>
                </a:cubicBezTo>
                <a:cubicBezTo>
                  <a:pt x="324" y="339"/>
                  <a:pt x="324" y="339"/>
                  <a:pt x="324" y="339"/>
                </a:cubicBezTo>
                <a:cubicBezTo>
                  <a:pt x="383" y="412"/>
                  <a:pt x="383" y="412"/>
                  <a:pt x="383" y="412"/>
                </a:cubicBezTo>
                <a:cubicBezTo>
                  <a:pt x="398" y="412"/>
                  <a:pt x="412" y="412"/>
                  <a:pt x="412" y="412"/>
                </a:cubicBezTo>
                <a:cubicBezTo>
                  <a:pt x="427" y="398"/>
                  <a:pt x="427" y="383"/>
                  <a:pt x="412" y="383"/>
                </a:cubicBezTo>
                <a:cubicBezTo>
                  <a:pt x="354" y="309"/>
                  <a:pt x="354" y="309"/>
                  <a:pt x="354" y="309"/>
                </a:cubicBezTo>
                <a:cubicBezTo>
                  <a:pt x="412" y="236"/>
                  <a:pt x="412" y="236"/>
                  <a:pt x="412" y="236"/>
                </a:cubicBezTo>
                <a:cubicBezTo>
                  <a:pt x="427" y="236"/>
                  <a:pt x="427" y="221"/>
                  <a:pt x="412" y="2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5"/>
          <p:cNvSpPr/>
          <p:nvPr/>
        </p:nvSpPr>
        <p:spPr>
          <a:xfrm>
            <a:off x="6760286" y="3497778"/>
            <a:ext cx="333154" cy="325452"/>
          </a:xfrm>
          <a:custGeom>
            <a:avLst/>
            <a:gdLst/>
            <a:ahLst/>
            <a:cxnLst/>
            <a:rect l="l" t="t" r="r" b="b"/>
            <a:pathLst>
              <a:path w="634" h="619" extrusionOk="0">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26" y="294"/>
                </a:moveTo>
                <a:lnTo>
                  <a:pt x="426" y="294"/>
                </a:lnTo>
                <a:cubicBezTo>
                  <a:pt x="191" y="294"/>
                  <a:pt x="191" y="294"/>
                  <a:pt x="191" y="294"/>
                </a:cubicBezTo>
                <a:cubicBezTo>
                  <a:pt x="191" y="294"/>
                  <a:pt x="176" y="294"/>
                  <a:pt x="176" y="309"/>
                </a:cubicBezTo>
                <a:cubicBezTo>
                  <a:pt x="176" y="324"/>
                  <a:pt x="191" y="324"/>
                  <a:pt x="191" y="324"/>
                </a:cubicBezTo>
                <a:cubicBezTo>
                  <a:pt x="426" y="324"/>
                  <a:pt x="426" y="324"/>
                  <a:pt x="426" y="324"/>
                </a:cubicBezTo>
                <a:cubicBezTo>
                  <a:pt x="441" y="324"/>
                  <a:pt x="456" y="324"/>
                  <a:pt x="456" y="309"/>
                </a:cubicBezTo>
                <a:cubicBezTo>
                  <a:pt x="456" y="294"/>
                  <a:pt x="441" y="294"/>
                  <a:pt x="426" y="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5"/>
          <p:cNvSpPr/>
          <p:nvPr/>
        </p:nvSpPr>
        <p:spPr>
          <a:xfrm>
            <a:off x="6224929" y="3497778"/>
            <a:ext cx="323525" cy="325452"/>
          </a:xfrm>
          <a:custGeom>
            <a:avLst/>
            <a:gdLst/>
            <a:ahLst/>
            <a:cxnLst/>
            <a:rect l="l" t="t" r="r" b="b"/>
            <a:pathLst>
              <a:path w="619" h="619" extrusionOk="0">
                <a:moveTo>
                  <a:pt x="427" y="294"/>
                </a:moveTo>
                <a:lnTo>
                  <a:pt x="427" y="294"/>
                </a:lnTo>
                <a:cubicBezTo>
                  <a:pt x="324" y="294"/>
                  <a:pt x="324" y="294"/>
                  <a:pt x="324" y="294"/>
                </a:cubicBezTo>
                <a:cubicBezTo>
                  <a:pt x="324" y="191"/>
                  <a:pt x="324" y="191"/>
                  <a:pt x="324" y="191"/>
                </a:cubicBezTo>
                <a:cubicBezTo>
                  <a:pt x="324" y="177"/>
                  <a:pt x="324" y="177"/>
                  <a:pt x="309" y="177"/>
                </a:cubicBezTo>
                <a:cubicBezTo>
                  <a:pt x="294" y="177"/>
                  <a:pt x="294" y="177"/>
                  <a:pt x="294" y="191"/>
                </a:cubicBezTo>
                <a:cubicBezTo>
                  <a:pt x="294" y="294"/>
                  <a:pt x="294" y="294"/>
                  <a:pt x="294" y="294"/>
                </a:cubicBezTo>
                <a:cubicBezTo>
                  <a:pt x="191" y="294"/>
                  <a:pt x="191" y="294"/>
                  <a:pt x="191" y="294"/>
                </a:cubicBezTo>
                <a:cubicBezTo>
                  <a:pt x="177" y="294"/>
                  <a:pt x="177" y="294"/>
                  <a:pt x="177" y="309"/>
                </a:cubicBezTo>
                <a:cubicBezTo>
                  <a:pt x="177" y="324"/>
                  <a:pt x="177" y="324"/>
                  <a:pt x="191" y="324"/>
                </a:cubicBezTo>
                <a:cubicBezTo>
                  <a:pt x="294" y="324"/>
                  <a:pt x="294" y="324"/>
                  <a:pt x="294" y="324"/>
                </a:cubicBezTo>
                <a:cubicBezTo>
                  <a:pt x="294" y="427"/>
                  <a:pt x="294" y="427"/>
                  <a:pt x="294" y="427"/>
                </a:cubicBezTo>
                <a:cubicBezTo>
                  <a:pt x="294" y="441"/>
                  <a:pt x="294" y="441"/>
                  <a:pt x="309" y="441"/>
                </a:cubicBezTo>
                <a:cubicBezTo>
                  <a:pt x="324" y="441"/>
                  <a:pt x="324" y="441"/>
                  <a:pt x="324" y="427"/>
                </a:cubicBezTo>
                <a:cubicBezTo>
                  <a:pt x="324" y="324"/>
                  <a:pt x="324" y="324"/>
                  <a:pt x="324" y="324"/>
                </a:cubicBezTo>
                <a:cubicBezTo>
                  <a:pt x="427" y="324"/>
                  <a:pt x="427" y="324"/>
                  <a:pt x="427" y="324"/>
                </a:cubicBezTo>
                <a:cubicBezTo>
                  <a:pt x="441" y="324"/>
                  <a:pt x="441" y="324"/>
                  <a:pt x="441" y="309"/>
                </a:cubicBezTo>
                <a:cubicBezTo>
                  <a:pt x="441" y="294"/>
                  <a:pt x="441" y="294"/>
                  <a:pt x="427" y="294"/>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9" y="618"/>
                  <a:pt x="618" y="589"/>
                  <a:pt x="618" y="545"/>
                </a:cubicBezTo>
                <a:cubicBezTo>
                  <a:pt x="618" y="74"/>
                  <a:pt x="618" y="74"/>
                  <a:pt x="618" y="74"/>
                </a:cubicBezTo>
                <a:cubicBezTo>
                  <a:pt x="618" y="29"/>
                  <a:pt x="589" y="0"/>
                  <a:pt x="544" y="0"/>
                </a:cubicBezTo>
                <a:close/>
                <a:moveTo>
                  <a:pt x="589" y="545"/>
                </a:moveTo>
                <a:lnTo>
                  <a:pt x="589" y="545"/>
                </a:lnTo>
                <a:cubicBezTo>
                  <a:pt x="589" y="559"/>
                  <a:pt x="559" y="589"/>
                  <a:pt x="544"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4" y="29"/>
                  <a:pt x="544" y="29"/>
                  <a:pt x="544" y="29"/>
                </a:cubicBezTo>
                <a:cubicBezTo>
                  <a:pt x="559" y="29"/>
                  <a:pt x="589" y="59"/>
                  <a:pt x="589" y="74"/>
                </a:cubicBezTo>
                <a:lnTo>
                  <a:pt x="589"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5"/>
          <p:cNvSpPr/>
          <p:nvPr/>
        </p:nvSpPr>
        <p:spPr>
          <a:xfrm>
            <a:off x="11045073" y="2956644"/>
            <a:ext cx="323525" cy="333154"/>
          </a:xfrm>
          <a:custGeom>
            <a:avLst/>
            <a:gdLst/>
            <a:ahLst/>
            <a:cxnLst/>
            <a:rect l="l" t="t" r="r" b="b"/>
            <a:pathLst>
              <a:path w="619" h="634" extrusionOk="0">
                <a:moveTo>
                  <a:pt x="412" y="324"/>
                </a:moveTo>
                <a:lnTo>
                  <a:pt x="412" y="324"/>
                </a:lnTo>
                <a:cubicBezTo>
                  <a:pt x="324" y="412"/>
                  <a:pt x="324" y="412"/>
                  <a:pt x="324" y="412"/>
                </a:cubicBezTo>
                <a:cubicBezTo>
                  <a:pt x="324" y="207"/>
                  <a:pt x="324" y="207"/>
                  <a:pt x="324" y="207"/>
                </a:cubicBezTo>
                <a:cubicBezTo>
                  <a:pt x="324" y="192"/>
                  <a:pt x="324" y="177"/>
                  <a:pt x="309" y="177"/>
                </a:cubicBezTo>
                <a:cubicBezTo>
                  <a:pt x="294" y="177"/>
                  <a:pt x="294" y="192"/>
                  <a:pt x="294" y="207"/>
                </a:cubicBezTo>
                <a:cubicBezTo>
                  <a:pt x="294" y="412"/>
                  <a:pt x="294" y="412"/>
                  <a:pt x="294" y="412"/>
                </a:cubicBezTo>
                <a:cubicBezTo>
                  <a:pt x="206" y="324"/>
                  <a:pt x="206" y="324"/>
                  <a:pt x="206" y="324"/>
                </a:cubicBezTo>
                <a:cubicBezTo>
                  <a:pt x="206" y="324"/>
                  <a:pt x="191" y="324"/>
                  <a:pt x="177" y="324"/>
                </a:cubicBezTo>
                <a:cubicBezTo>
                  <a:pt x="177" y="339"/>
                  <a:pt x="177" y="354"/>
                  <a:pt x="177" y="354"/>
                </a:cubicBezTo>
                <a:cubicBezTo>
                  <a:pt x="294" y="471"/>
                  <a:pt x="294" y="471"/>
                  <a:pt x="294" y="471"/>
                </a:cubicBezTo>
                <a:lnTo>
                  <a:pt x="309" y="471"/>
                </a:lnTo>
                <a:lnTo>
                  <a:pt x="324" y="471"/>
                </a:lnTo>
                <a:cubicBezTo>
                  <a:pt x="441" y="354"/>
                  <a:pt x="441" y="354"/>
                  <a:pt x="441" y="354"/>
                </a:cubicBezTo>
                <a:cubicBezTo>
                  <a:pt x="441" y="354"/>
                  <a:pt x="441" y="339"/>
                  <a:pt x="441" y="324"/>
                </a:cubicBezTo>
                <a:cubicBezTo>
                  <a:pt x="427" y="324"/>
                  <a:pt x="412" y="324"/>
                  <a:pt x="412" y="324"/>
                </a:cubicBezTo>
                <a:close/>
                <a:moveTo>
                  <a:pt x="545" y="0"/>
                </a:moveTo>
                <a:lnTo>
                  <a:pt x="545" y="0"/>
                </a:lnTo>
                <a:cubicBezTo>
                  <a:pt x="74" y="0"/>
                  <a:pt x="74" y="0"/>
                  <a:pt x="74" y="0"/>
                </a:cubicBezTo>
                <a:cubicBezTo>
                  <a:pt x="29" y="0"/>
                  <a:pt x="0" y="45"/>
                  <a:pt x="0" y="89"/>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4" y="589"/>
                  <a:pt x="74" y="589"/>
                  <a:pt x="74" y="589"/>
                </a:cubicBezTo>
                <a:cubicBezTo>
                  <a:pt x="59" y="589"/>
                  <a:pt x="29" y="575"/>
                  <a:pt x="29" y="560"/>
                </a:cubicBezTo>
                <a:cubicBezTo>
                  <a:pt x="29" y="89"/>
                  <a:pt x="29" y="89"/>
                  <a:pt x="29" y="89"/>
                </a:cubicBezTo>
                <a:cubicBezTo>
                  <a:pt x="29" y="59"/>
                  <a:pt x="59" y="45"/>
                  <a:pt x="74" y="45"/>
                </a:cubicBezTo>
                <a:cubicBezTo>
                  <a:pt x="545" y="45"/>
                  <a:pt x="545" y="45"/>
                  <a:pt x="545" y="45"/>
                </a:cubicBezTo>
                <a:cubicBezTo>
                  <a:pt x="559"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5"/>
          <p:cNvSpPr/>
          <p:nvPr/>
        </p:nvSpPr>
        <p:spPr>
          <a:xfrm>
            <a:off x="10505865" y="2956644"/>
            <a:ext cx="333155" cy="333154"/>
          </a:xfrm>
          <a:custGeom>
            <a:avLst/>
            <a:gdLst/>
            <a:ahLst/>
            <a:cxnLst/>
            <a:rect l="l" t="t" r="r" b="b"/>
            <a:pathLst>
              <a:path w="634" h="634" extrusionOk="0">
                <a:moveTo>
                  <a:pt x="339" y="177"/>
                </a:moveTo>
                <a:lnTo>
                  <a:pt x="339" y="177"/>
                </a:lnTo>
                <a:cubicBezTo>
                  <a:pt x="339" y="162"/>
                  <a:pt x="324" y="162"/>
                  <a:pt x="324" y="162"/>
                </a:cubicBezTo>
                <a:cubicBezTo>
                  <a:pt x="310" y="162"/>
                  <a:pt x="310" y="162"/>
                  <a:pt x="295" y="177"/>
                </a:cubicBezTo>
                <a:cubicBezTo>
                  <a:pt x="192" y="280"/>
                  <a:pt x="192" y="280"/>
                  <a:pt x="192" y="280"/>
                </a:cubicBezTo>
                <a:cubicBezTo>
                  <a:pt x="177" y="295"/>
                  <a:pt x="177" y="310"/>
                  <a:pt x="192" y="310"/>
                </a:cubicBezTo>
                <a:cubicBezTo>
                  <a:pt x="192" y="324"/>
                  <a:pt x="207" y="324"/>
                  <a:pt x="221" y="310"/>
                </a:cubicBezTo>
                <a:cubicBezTo>
                  <a:pt x="295" y="236"/>
                  <a:pt x="295" y="236"/>
                  <a:pt x="295" y="236"/>
                </a:cubicBezTo>
                <a:cubicBezTo>
                  <a:pt x="295" y="442"/>
                  <a:pt x="295" y="442"/>
                  <a:pt x="295" y="442"/>
                </a:cubicBezTo>
                <a:cubicBezTo>
                  <a:pt x="295" y="442"/>
                  <a:pt x="310" y="457"/>
                  <a:pt x="324" y="457"/>
                </a:cubicBezTo>
                <a:lnTo>
                  <a:pt x="339" y="442"/>
                </a:lnTo>
                <a:cubicBezTo>
                  <a:pt x="339" y="236"/>
                  <a:pt x="339" y="236"/>
                  <a:pt x="339" y="236"/>
                </a:cubicBezTo>
                <a:cubicBezTo>
                  <a:pt x="412" y="310"/>
                  <a:pt x="412" y="310"/>
                  <a:pt x="412" y="310"/>
                </a:cubicBezTo>
                <a:cubicBezTo>
                  <a:pt x="428" y="324"/>
                  <a:pt x="442" y="324"/>
                  <a:pt x="442" y="310"/>
                </a:cubicBezTo>
                <a:cubicBezTo>
                  <a:pt x="457" y="310"/>
                  <a:pt x="457" y="295"/>
                  <a:pt x="442" y="280"/>
                </a:cubicBezTo>
                <a:lnTo>
                  <a:pt x="339" y="177"/>
                </a:ln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5"/>
          <p:cNvSpPr/>
          <p:nvPr/>
        </p:nvSpPr>
        <p:spPr>
          <a:xfrm>
            <a:off x="9970506" y="2956644"/>
            <a:ext cx="333155" cy="333154"/>
          </a:xfrm>
          <a:custGeom>
            <a:avLst/>
            <a:gdLst/>
            <a:ahLst/>
            <a:cxnLst/>
            <a:rect l="l" t="t" r="r" b="b"/>
            <a:pathLst>
              <a:path w="634" h="634" extrusionOk="0">
                <a:moveTo>
                  <a:pt x="456" y="295"/>
                </a:moveTo>
                <a:lnTo>
                  <a:pt x="456" y="295"/>
                </a:lnTo>
                <a:cubicBezTo>
                  <a:pt x="353" y="192"/>
                  <a:pt x="353" y="192"/>
                  <a:pt x="353" y="192"/>
                </a:cubicBezTo>
                <a:cubicBezTo>
                  <a:pt x="338" y="177"/>
                  <a:pt x="324" y="177"/>
                  <a:pt x="324" y="192"/>
                </a:cubicBezTo>
                <a:cubicBezTo>
                  <a:pt x="309" y="192"/>
                  <a:pt x="309" y="207"/>
                  <a:pt x="324" y="221"/>
                </a:cubicBezTo>
                <a:cubicBezTo>
                  <a:pt x="397" y="295"/>
                  <a:pt x="397" y="295"/>
                  <a:pt x="397" y="295"/>
                </a:cubicBezTo>
                <a:cubicBezTo>
                  <a:pt x="191" y="295"/>
                  <a:pt x="191" y="295"/>
                  <a:pt x="191" y="295"/>
                </a:cubicBezTo>
                <a:cubicBezTo>
                  <a:pt x="191" y="295"/>
                  <a:pt x="176" y="310"/>
                  <a:pt x="176" y="324"/>
                </a:cubicBezTo>
                <a:lnTo>
                  <a:pt x="191" y="339"/>
                </a:lnTo>
                <a:cubicBezTo>
                  <a:pt x="397" y="339"/>
                  <a:pt x="397" y="339"/>
                  <a:pt x="397" y="339"/>
                </a:cubicBezTo>
                <a:cubicBezTo>
                  <a:pt x="324" y="412"/>
                  <a:pt x="324" y="412"/>
                  <a:pt x="324" y="412"/>
                </a:cubicBezTo>
                <a:cubicBezTo>
                  <a:pt x="309" y="428"/>
                  <a:pt x="309" y="442"/>
                  <a:pt x="324" y="442"/>
                </a:cubicBezTo>
                <a:cubicBezTo>
                  <a:pt x="324" y="457"/>
                  <a:pt x="338" y="457"/>
                  <a:pt x="353" y="442"/>
                </a:cubicBezTo>
                <a:cubicBezTo>
                  <a:pt x="456" y="339"/>
                  <a:pt x="456" y="339"/>
                  <a:pt x="456" y="339"/>
                </a:cubicBezTo>
                <a:cubicBezTo>
                  <a:pt x="471" y="339"/>
                  <a:pt x="471" y="324"/>
                  <a:pt x="471" y="324"/>
                </a:cubicBezTo>
                <a:cubicBezTo>
                  <a:pt x="471" y="310"/>
                  <a:pt x="471" y="310"/>
                  <a:pt x="456" y="295"/>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9" y="589"/>
                  <a:pt x="44" y="575"/>
                  <a:pt x="44" y="560"/>
                </a:cubicBezTo>
                <a:cubicBezTo>
                  <a:pt x="44" y="89"/>
                  <a:pt x="44" y="89"/>
                  <a:pt x="44" y="89"/>
                </a:cubicBezTo>
                <a:cubicBezTo>
                  <a:pt x="44" y="59"/>
                  <a:pt x="59" y="45"/>
                  <a:pt x="73" y="45"/>
                </a:cubicBezTo>
                <a:cubicBezTo>
                  <a:pt x="544" y="45"/>
                  <a:pt x="544" y="45"/>
                  <a:pt x="544" y="45"/>
                </a:cubicBezTo>
                <a:cubicBezTo>
                  <a:pt x="574" y="45"/>
                  <a:pt x="588" y="59"/>
                  <a:pt x="588" y="89"/>
                </a:cubicBezTo>
                <a:lnTo>
                  <a:pt x="588"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5"/>
          <p:cNvSpPr/>
          <p:nvPr/>
        </p:nvSpPr>
        <p:spPr>
          <a:xfrm>
            <a:off x="9438998" y="2956644"/>
            <a:ext cx="323525" cy="333154"/>
          </a:xfrm>
          <a:custGeom>
            <a:avLst/>
            <a:gdLst/>
            <a:ahLst/>
            <a:cxnLst/>
            <a:rect l="l" t="t" r="r" b="b"/>
            <a:pathLst>
              <a:path w="619" h="634" extrusionOk="0">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moveTo>
                  <a:pt x="427" y="295"/>
                </a:moveTo>
                <a:lnTo>
                  <a:pt x="427" y="295"/>
                </a:lnTo>
                <a:cubicBezTo>
                  <a:pt x="221" y="295"/>
                  <a:pt x="221" y="295"/>
                  <a:pt x="221" y="295"/>
                </a:cubicBezTo>
                <a:cubicBezTo>
                  <a:pt x="294" y="221"/>
                  <a:pt x="294" y="221"/>
                  <a:pt x="294" y="221"/>
                </a:cubicBezTo>
                <a:cubicBezTo>
                  <a:pt x="309" y="207"/>
                  <a:pt x="309" y="192"/>
                  <a:pt x="294" y="192"/>
                </a:cubicBezTo>
                <a:cubicBezTo>
                  <a:pt x="294" y="177"/>
                  <a:pt x="280" y="177"/>
                  <a:pt x="265" y="192"/>
                </a:cubicBezTo>
                <a:cubicBezTo>
                  <a:pt x="162" y="295"/>
                  <a:pt x="162" y="295"/>
                  <a:pt x="162" y="295"/>
                </a:cubicBezTo>
                <a:cubicBezTo>
                  <a:pt x="162" y="310"/>
                  <a:pt x="162" y="310"/>
                  <a:pt x="162" y="324"/>
                </a:cubicBezTo>
                <a:lnTo>
                  <a:pt x="162" y="339"/>
                </a:lnTo>
                <a:cubicBezTo>
                  <a:pt x="265" y="442"/>
                  <a:pt x="265" y="442"/>
                  <a:pt x="265" y="442"/>
                </a:cubicBezTo>
                <a:cubicBezTo>
                  <a:pt x="280" y="457"/>
                  <a:pt x="294" y="457"/>
                  <a:pt x="294" y="442"/>
                </a:cubicBezTo>
                <a:cubicBezTo>
                  <a:pt x="309" y="442"/>
                  <a:pt x="309" y="428"/>
                  <a:pt x="294" y="412"/>
                </a:cubicBezTo>
                <a:cubicBezTo>
                  <a:pt x="221" y="339"/>
                  <a:pt x="221" y="339"/>
                  <a:pt x="221" y="339"/>
                </a:cubicBezTo>
                <a:cubicBezTo>
                  <a:pt x="427" y="339"/>
                  <a:pt x="427" y="339"/>
                  <a:pt x="427" y="339"/>
                </a:cubicBezTo>
                <a:cubicBezTo>
                  <a:pt x="441" y="339"/>
                  <a:pt x="441" y="324"/>
                  <a:pt x="441" y="324"/>
                </a:cubicBezTo>
                <a:cubicBezTo>
                  <a:pt x="441" y="310"/>
                  <a:pt x="441" y="295"/>
                  <a:pt x="427"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5"/>
          <p:cNvSpPr/>
          <p:nvPr/>
        </p:nvSpPr>
        <p:spPr>
          <a:xfrm>
            <a:off x="8897865" y="2956644"/>
            <a:ext cx="333154" cy="333154"/>
          </a:xfrm>
          <a:custGeom>
            <a:avLst/>
            <a:gdLst/>
            <a:ahLst/>
            <a:cxnLst/>
            <a:rect l="l" t="t" r="r" b="b"/>
            <a:pathLst>
              <a:path w="634" h="634" extrusionOk="0">
                <a:moveTo>
                  <a:pt x="486" y="207"/>
                </a:moveTo>
                <a:lnTo>
                  <a:pt x="486" y="207"/>
                </a:lnTo>
                <a:cubicBezTo>
                  <a:pt x="324" y="369"/>
                  <a:pt x="324" y="369"/>
                  <a:pt x="324" y="369"/>
                </a:cubicBezTo>
                <a:cubicBezTo>
                  <a:pt x="162" y="207"/>
                  <a:pt x="162" y="207"/>
                  <a:pt x="162" y="207"/>
                </a:cubicBezTo>
                <a:cubicBezTo>
                  <a:pt x="148" y="207"/>
                  <a:pt x="133" y="207"/>
                  <a:pt x="133" y="207"/>
                </a:cubicBezTo>
                <a:cubicBezTo>
                  <a:pt x="118" y="221"/>
                  <a:pt x="118" y="221"/>
                  <a:pt x="133" y="236"/>
                </a:cubicBezTo>
                <a:cubicBezTo>
                  <a:pt x="310" y="412"/>
                  <a:pt x="310" y="412"/>
                  <a:pt x="310" y="412"/>
                </a:cubicBezTo>
                <a:cubicBezTo>
                  <a:pt x="310" y="412"/>
                  <a:pt x="310" y="412"/>
                  <a:pt x="324" y="412"/>
                </a:cubicBezTo>
                <a:cubicBezTo>
                  <a:pt x="324" y="412"/>
                  <a:pt x="324" y="412"/>
                  <a:pt x="339" y="412"/>
                </a:cubicBezTo>
                <a:cubicBezTo>
                  <a:pt x="516" y="236"/>
                  <a:pt x="516" y="236"/>
                  <a:pt x="516" y="236"/>
                </a:cubicBezTo>
                <a:cubicBezTo>
                  <a:pt x="516" y="221"/>
                  <a:pt x="516" y="221"/>
                  <a:pt x="516" y="207"/>
                </a:cubicBezTo>
                <a:cubicBezTo>
                  <a:pt x="501" y="207"/>
                  <a:pt x="486" y="207"/>
                  <a:pt x="486" y="207"/>
                </a:cubicBez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5"/>
          <p:cNvSpPr/>
          <p:nvPr/>
        </p:nvSpPr>
        <p:spPr>
          <a:xfrm>
            <a:off x="8364433" y="2956644"/>
            <a:ext cx="333155" cy="333154"/>
          </a:xfrm>
          <a:custGeom>
            <a:avLst/>
            <a:gdLst/>
            <a:ahLst/>
            <a:cxnLst/>
            <a:rect l="l" t="t" r="r" b="b"/>
            <a:pathLst>
              <a:path w="634" h="634" extrusionOk="0">
                <a:moveTo>
                  <a:pt x="324" y="221"/>
                </a:moveTo>
                <a:lnTo>
                  <a:pt x="324" y="221"/>
                </a:lnTo>
                <a:cubicBezTo>
                  <a:pt x="324" y="221"/>
                  <a:pt x="324" y="221"/>
                  <a:pt x="309" y="221"/>
                </a:cubicBezTo>
                <a:cubicBezTo>
                  <a:pt x="309" y="221"/>
                  <a:pt x="309" y="221"/>
                  <a:pt x="294" y="221"/>
                </a:cubicBezTo>
                <a:cubicBezTo>
                  <a:pt x="117" y="398"/>
                  <a:pt x="117" y="398"/>
                  <a:pt x="117" y="398"/>
                </a:cubicBezTo>
                <a:cubicBezTo>
                  <a:pt x="117" y="412"/>
                  <a:pt x="117" y="428"/>
                  <a:pt x="117" y="428"/>
                </a:cubicBezTo>
                <a:cubicBezTo>
                  <a:pt x="132" y="442"/>
                  <a:pt x="147" y="442"/>
                  <a:pt x="147" y="428"/>
                </a:cubicBezTo>
                <a:cubicBezTo>
                  <a:pt x="309" y="266"/>
                  <a:pt x="309" y="266"/>
                  <a:pt x="309" y="266"/>
                </a:cubicBezTo>
                <a:cubicBezTo>
                  <a:pt x="471" y="428"/>
                  <a:pt x="471" y="428"/>
                  <a:pt x="471" y="428"/>
                </a:cubicBezTo>
                <a:cubicBezTo>
                  <a:pt x="485" y="442"/>
                  <a:pt x="500" y="442"/>
                  <a:pt x="500" y="428"/>
                </a:cubicBezTo>
                <a:cubicBezTo>
                  <a:pt x="515" y="428"/>
                  <a:pt x="515" y="412"/>
                  <a:pt x="500" y="398"/>
                </a:cubicBezTo>
                <a:lnTo>
                  <a:pt x="324" y="221"/>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5"/>
          <p:cNvSpPr/>
          <p:nvPr/>
        </p:nvSpPr>
        <p:spPr>
          <a:xfrm>
            <a:off x="7832927" y="2956644"/>
            <a:ext cx="323525" cy="333154"/>
          </a:xfrm>
          <a:custGeom>
            <a:avLst/>
            <a:gdLst/>
            <a:ahLst/>
            <a:cxnLst/>
            <a:rect l="l" t="t" r="r" b="b"/>
            <a:pathLst>
              <a:path w="619" h="634" extrusionOk="0">
                <a:moveTo>
                  <a:pt x="221" y="133"/>
                </a:moveTo>
                <a:lnTo>
                  <a:pt x="221" y="133"/>
                </a:lnTo>
                <a:cubicBezTo>
                  <a:pt x="221" y="118"/>
                  <a:pt x="206" y="118"/>
                  <a:pt x="191" y="133"/>
                </a:cubicBezTo>
                <a:cubicBezTo>
                  <a:pt x="191" y="133"/>
                  <a:pt x="191" y="148"/>
                  <a:pt x="191" y="162"/>
                </a:cubicBezTo>
                <a:cubicBezTo>
                  <a:pt x="353" y="324"/>
                  <a:pt x="353" y="324"/>
                  <a:pt x="353" y="324"/>
                </a:cubicBezTo>
                <a:cubicBezTo>
                  <a:pt x="191" y="486"/>
                  <a:pt x="191" y="486"/>
                  <a:pt x="191" y="486"/>
                </a:cubicBezTo>
                <a:cubicBezTo>
                  <a:pt x="191" y="486"/>
                  <a:pt x="191" y="501"/>
                  <a:pt x="191" y="516"/>
                </a:cubicBezTo>
                <a:cubicBezTo>
                  <a:pt x="206" y="516"/>
                  <a:pt x="221" y="516"/>
                  <a:pt x="221" y="516"/>
                </a:cubicBezTo>
                <a:cubicBezTo>
                  <a:pt x="398" y="339"/>
                  <a:pt x="398" y="339"/>
                  <a:pt x="398" y="339"/>
                </a:cubicBezTo>
                <a:cubicBezTo>
                  <a:pt x="412" y="324"/>
                  <a:pt x="412" y="324"/>
                  <a:pt x="412" y="324"/>
                </a:cubicBezTo>
                <a:cubicBezTo>
                  <a:pt x="412" y="310"/>
                  <a:pt x="412" y="310"/>
                  <a:pt x="398" y="310"/>
                </a:cubicBezTo>
                <a:lnTo>
                  <a:pt x="221" y="133"/>
                </a:lnTo>
                <a:close/>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5"/>
          <p:cNvSpPr/>
          <p:nvPr/>
        </p:nvSpPr>
        <p:spPr>
          <a:xfrm>
            <a:off x="7291792" y="2956644"/>
            <a:ext cx="333154" cy="333154"/>
          </a:xfrm>
          <a:custGeom>
            <a:avLst/>
            <a:gdLst/>
            <a:ahLst/>
            <a:cxnLst/>
            <a:rect l="l" t="t" r="r" b="b"/>
            <a:pathLst>
              <a:path w="634" h="634" extrusionOk="0">
                <a:moveTo>
                  <a:pt x="427" y="133"/>
                </a:moveTo>
                <a:lnTo>
                  <a:pt x="427" y="133"/>
                </a:lnTo>
                <a:cubicBezTo>
                  <a:pt x="427" y="118"/>
                  <a:pt x="412" y="118"/>
                  <a:pt x="398" y="133"/>
                </a:cubicBezTo>
                <a:cubicBezTo>
                  <a:pt x="221" y="310"/>
                  <a:pt x="221" y="310"/>
                  <a:pt x="221" y="310"/>
                </a:cubicBezTo>
                <a:cubicBezTo>
                  <a:pt x="221" y="310"/>
                  <a:pt x="221" y="310"/>
                  <a:pt x="221" y="324"/>
                </a:cubicBezTo>
                <a:cubicBezTo>
                  <a:pt x="221" y="324"/>
                  <a:pt x="221" y="324"/>
                  <a:pt x="221" y="339"/>
                </a:cubicBezTo>
                <a:cubicBezTo>
                  <a:pt x="398" y="516"/>
                  <a:pt x="398" y="516"/>
                  <a:pt x="398" y="516"/>
                </a:cubicBezTo>
                <a:cubicBezTo>
                  <a:pt x="412" y="516"/>
                  <a:pt x="427" y="516"/>
                  <a:pt x="427" y="516"/>
                </a:cubicBezTo>
                <a:cubicBezTo>
                  <a:pt x="442" y="501"/>
                  <a:pt x="442" y="486"/>
                  <a:pt x="427" y="486"/>
                </a:cubicBezTo>
                <a:cubicBezTo>
                  <a:pt x="265" y="324"/>
                  <a:pt x="265" y="324"/>
                  <a:pt x="265" y="324"/>
                </a:cubicBezTo>
                <a:cubicBezTo>
                  <a:pt x="427" y="162"/>
                  <a:pt x="427" y="162"/>
                  <a:pt x="427" y="162"/>
                </a:cubicBezTo>
                <a:cubicBezTo>
                  <a:pt x="442" y="148"/>
                  <a:pt x="442" y="133"/>
                  <a:pt x="427" y="133"/>
                </a:cubicBezTo>
                <a:close/>
                <a:moveTo>
                  <a:pt x="560" y="0"/>
                </a:moveTo>
                <a:lnTo>
                  <a:pt x="560" y="0"/>
                </a:lnTo>
                <a:cubicBezTo>
                  <a:pt x="89" y="0"/>
                  <a:pt x="89" y="0"/>
                  <a:pt x="89" y="0"/>
                </a:cubicBezTo>
                <a:cubicBezTo>
                  <a:pt x="44" y="0"/>
                  <a:pt x="0" y="45"/>
                  <a:pt x="0" y="89"/>
                </a:cubicBezTo>
                <a:cubicBezTo>
                  <a:pt x="0" y="560"/>
                  <a:pt x="0" y="560"/>
                  <a:pt x="0" y="560"/>
                </a:cubicBezTo>
                <a:cubicBezTo>
                  <a:pt x="0" y="604"/>
                  <a:pt x="44"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4" y="589"/>
                  <a:pt x="560" y="589"/>
                </a:cubicBezTo>
                <a:cubicBezTo>
                  <a:pt x="89" y="589"/>
                  <a:pt x="89" y="589"/>
                  <a:pt x="89" y="589"/>
                </a:cubicBezTo>
                <a:cubicBezTo>
                  <a:pt x="59" y="589"/>
                  <a:pt x="44" y="575"/>
                  <a:pt x="44" y="560"/>
                </a:cubicBezTo>
                <a:cubicBezTo>
                  <a:pt x="44" y="89"/>
                  <a:pt x="44" y="89"/>
                  <a:pt x="44" y="89"/>
                </a:cubicBezTo>
                <a:cubicBezTo>
                  <a:pt x="44" y="59"/>
                  <a:pt x="59" y="45"/>
                  <a:pt x="89" y="45"/>
                </a:cubicBezTo>
                <a:cubicBezTo>
                  <a:pt x="560" y="45"/>
                  <a:pt x="560" y="45"/>
                  <a:pt x="560" y="45"/>
                </a:cubicBezTo>
                <a:cubicBezTo>
                  <a:pt x="574"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5"/>
          <p:cNvSpPr/>
          <p:nvPr/>
        </p:nvSpPr>
        <p:spPr>
          <a:xfrm>
            <a:off x="6760286" y="2956644"/>
            <a:ext cx="333154" cy="333154"/>
          </a:xfrm>
          <a:custGeom>
            <a:avLst/>
            <a:gdLst/>
            <a:ahLst/>
            <a:cxnLst/>
            <a:rect l="l" t="t" r="r" b="b"/>
            <a:pathLst>
              <a:path w="634" h="634" extrusionOk="0">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5"/>
          <p:cNvSpPr/>
          <p:nvPr/>
        </p:nvSpPr>
        <p:spPr>
          <a:xfrm>
            <a:off x="6224929" y="2956644"/>
            <a:ext cx="323525" cy="333154"/>
          </a:xfrm>
          <a:custGeom>
            <a:avLst/>
            <a:gdLst/>
            <a:ahLst/>
            <a:cxnLst/>
            <a:rect l="l" t="t" r="r" b="b"/>
            <a:pathLst>
              <a:path w="619" h="634" extrusionOk="0">
                <a:moveTo>
                  <a:pt x="265" y="339"/>
                </a:moveTo>
                <a:lnTo>
                  <a:pt x="265" y="339"/>
                </a:lnTo>
                <a:cubicBezTo>
                  <a:pt x="88" y="339"/>
                  <a:pt x="88" y="339"/>
                  <a:pt x="88" y="339"/>
                </a:cubicBezTo>
                <a:lnTo>
                  <a:pt x="73" y="354"/>
                </a:lnTo>
                <a:cubicBezTo>
                  <a:pt x="73" y="369"/>
                  <a:pt x="88" y="383"/>
                  <a:pt x="88" y="383"/>
                </a:cubicBezTo>
                <a:cubicBezTo>
                  <a:pt x="221" y="383"/>
                  <a:pt x="221" y="383"/>
                  <a:pt x="221" y="383"/>
                </a:cubicBezTo>
                <a:cubicBezTo>
                  <a:pt x="88" y="516"/>
                  <a:pt x="88" y="516"/>
                  <a:pt x="88" y="516"/>
                </a:cubicBezTo>
                <a:cubicBezTo>
                  <a:pt x="118" y="545"/>
                  <a:pt x="118" y="545"/>
                  <a:pt x="118" y="545"/>
                </a:cubicBezTo>
                <a:cubicBezTo>
                  <a:pt x="250" y="412"/>
                  <a:pt x="250" y="412"/>
                  <a:pt x="250" y="412"/>
                </a:cubicBezTo>
                <a:cubicBezTo>
                  <a:pt x="250" y="530"/>
                  <a:pt x="250" y="530"/>
                  <a:pt x="250" y="530"/>
                </a:cubicBezTo>
                <a:cubicBezTo>
                  <a:pt x="250" y="545"/>
                  <a:pt x="265" y="560"/>
                  <a:pt x="265" y="560"/>
                </a:cubicBezTo>
                <a:cubicBezTo>
                  <a:pt x="280" y="560"/>
                  <a:pt x="294" y="545"/>
                  <a:pt x="294" y="530"/>
                </a:cubicBezTo>
                <a:cubicBezTo>
                  <a:pt x="294" y="354"/>
                  <a:pt x="294" y="354"/>
                  <a:pt x="294" y="354"/>
                </a:cubicBezTo>
                <a:cubicBezTo>
                  <a:pt x="294" y="354"/>
                  <a:pt x="294" y="354"/>
                  <a:pt x="280" y="339"/>
                </a:cubicBezTo>
                <a:cubicBezTo>
                  <a:pt x="280" y="339"/>
                  <a:pt x="280" y="339"/>
                  <a:pt x="265" y="339"/>
                </a:cubicBezTo>
                <a:close/>
                <a:moveTo>
                  <a:pt x="530" y="266"/>
                </a:moveTo>
                <a:lnTo>
                  <a:pt x="530" y="266"/>
                </a:lnTo>
                <a:cubicBezTo>
                  <a:pt x="397" y="266"/>
                  <a:pt x="397" y="266"/>
                  <a:pt x="397" y="266"/>
                </a:cubicBezTo>
                <a:cubicBezTo>
                  <a:pt x="530" y="133"/>
                  <a:pt x="530" y="133"/>
                  <a:pt x="530" y="133"/>
                </a:cubicBezTo>
                <a:cubicBezTo>
                  <a:pt x="500" y="103"/>
                  <a:pt x="500" y="103"/>
                  <a:pt x="500" y="103"/>
                </a:cubicBezTo>
                <a:cubicBezTo>
                  <a:pt x="368" y="236"/>
                  <a:pt x="368" y="236"/>
                  <a:pt x="368" y="236"/>
                </a:cubicBezTo>
                <a:cubicBezTo>
                  <a:pt x="368" y="103"/>
                  <a:pt x="368" y="103"/>
                  <a:pt x="368" y="103"/>
                </a:cubicBezTo>
                <a:cubicBezTo>
                  <a:pt x="368" y="89"/>
                  <a:pt x="353" y="89"/>
                  <a:pt x="353" y="89"/>
                </a:cubicBezTo>
                <a:cubicBezTo>
                  <a:pt x="339" y="89"/>
                  <a:pt x="324" y="89"/>
                  <a:pt x="324" y="103"/>
                </a:cubicBezTo>
                <a:cubicBezTo>
                  <a:pt x="324" y="280"/>
                  <a:pt x="324" y="280"/>
                  <a:pt x="324" y="280"/>
                </a:cubicBezTo>
                <a:cubicBezTo>
                  <a:pt x="324" y="280"/>
                  <a:pt x="324" y="295"/>
                  <a:pt x="339" y="295"/>
                </a:cubicBezTo>
                <a:cubicBezTo>
                  <a:pt x="339" y="295"/>
                  <a:pt x="339" y="295"/>
                  <a:pt x="353" y="295"/>
                </a:cubicBezTo>
                <a:cubicBezTo>
                  <a:pt x="530" y="295"/>
                  <a:pt x="530" y="295"/>
                  <a:pt x="530" y="295"/>
                </a:cubicBezTo>
                <a:cubicBezTo>
                  <a:pt x="530" y="295"/>
                  <a:pt x="544" y="295"/>
                  <a:pt x="544" y="280"/>
                </a:cubicBezTo>
                <a:cubicBezTo>
                  <a:pt x="544" y="266"/>
                  <a:pt x="530" y="266"/>
                  <a:pt x="530" y="266"/>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9" y="633"/>
                  <a:pt x="618" y="604"/>
                  <a:pt x="618" y="560"/>
                </a:cubicBezTo>
                <a:cubicBezTo>
                  <a:pt x="618" y="89"/>
                  <a:pt x="618" y="89"/>
                  <a:pt x="618" y="89"/>
                </a:cubicBezTo>
                <a:cubicBezTo>
                  <a:pt x="618" y="45"/>
                  <a:pt x="589" y="0"/>
                  <a:pt x="544" y="0"/>
                </a:cubicBezTo>
                <a:close/>
                <a:moveTo>
                  <a:pt x="589" y="560"/>
                </a:moveTo>
                <a:lnTo>
                  <a:pt x="589" y="560"/>
                </a:lnTo>
                <a:cubicBezTo>
                  <a:pt x="589" y="575"/>
                  <a:pt x="559" y="589"/>
                  <a:pt x="544"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4" y="45"/>
                  <a:pt x="544" y="45"/>
                  <a:pt x="544" y="45"/>
                </a:cubicBezTo>
                <a:cubicBezTo>
                  <a:pt x="559"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5"/>
          <p:cNvSpPr/>
          <p:nvPr/>
        </p:nvSpPr>
        <p:spPr>
          <a:xfrm>
            <a:off x="11045073" y="2425138"/>
            <a:ext cx="323525" cy="333154"/>
          </a:xfrm>
          <a:custGeom>
            <a:avLst/>
            <a:gdLst/>
            <a:ahLst/>
            <a:cxnLst/>
            <a:rect l="l" t="t" r="r" b="b"/>
            <a:pathLst>
              <a:path w="619" h="634" extrusionOk="0">
                <a:moveTo>
                  <a:pt x="265" y="515"/>
                </a:moveTo>
                <a:lnTo>
                  <a:pt x="265" y="515"/>
                </a:lnTo>
                <a:cubicBezTo>
                  <a:pt x="132" y="515"/>
                  <a:pt x="132" y="515"/>
                  <a:pt x="132" y="515"/>
                </a:cubicBezTo>
                <a:cubicBezTo>
                  <a:pt x="280" y="383"/>
                  <a:pt x="280" y="383"/>
                  <a:pt x="280" y="383"/>
                </a:cubicBezTo>
                <a:cubicBezTo>
                  <a:pt x="250" y="353"/>
                  <a:pt x="250" y="353"/>
                  <a:pt x="250" y="353"/>
                </a:cubicBezTo>
                <a:cubicBezTo>
                  <a:pt x="118" y="485"/>
                  <a:pt x="118" y="485"/>
                  <a:pt x="118" y="485"/>
                </a:cubicBezTo>
                <a:cubicBezTo>
                  <a:pt x="118" y="353"/>
                  <a:pt x="118" y="353"/>
                  <a:pt x="118" y="353"/>
                </a:cubicBezTo>
                <a:cubicBezTo>
                  <a:pt x="118" y="338"/>
                  <a:pt x="103" y="338"/>
                  <a:pt x="88" y="338"/>
                </a:cubicBezTo>
                <a:cubicBezTo>
                  <a:pt x="88" y="338"/>
                  <a:pt x="74" y="338"/>
                  <a:pt x="74" y="353"/>
                </a:cubicBezTo>
                <a:cubicBezTo>
                  <a:pt x="74" y="530"/>
                  <a:pt x="74" y="530"/>
                  <a:pt x="74" y="530"/>
                </a:cubicBezTo>
                <a:lnTo>
                  <a:pt x="74" y="544"/>
                </a:lnTo>
                <a:cubicBezTo>
                  <a:pt x="88" y="544"/>
                  <a:pt x="88" y="544"/>
                  <a:pt x="88" y="544"/>
                </a:cubicBezTo>
                <a:cubicBezTo>
                  <a:pt x="265" y="544"/>
                  <a:pt x="265" y="544"/>
                  <a:pt x="265" y="544"/>
                </a:cubicBezTo>
                <a:cubicBezTo>
                  <a:pt x="280" y="544"/>
                  <a:pt x="294" y="544"/>
                  <a:pt x="294" y="530"/>
                </a:cubicBezTo>
                <a:cubicBezTo>
                  <a:pt x="294" y="515"/>
                  <a:pt x="280" y="515"/>
                  <a:pt x="265" y="515"/>
                </a:cubicBezTo>
                <a:close/>
                <a:moveTo>
                  <a:pt x="530" y="73"/>
                </a:moveTo>
                <a:lnTo>
                  <a:pt x="530" y="73"/>
                </a:lnTo>
                <a:cubicBezTo>
                  <a:pt x="353" y="73"/>
                  <a:pt x="353" y="73"/>
                  <a:pt x="353" y="73"/>
                </a:cubicBezTo>
                <a:cubicBezTo>
                  <a:pt x="339" y="73"/>
                  <a:pt x="324" y="88"/>
                  <a:pt x="324" y="103"/>
                </a:cubicBezTo>
                <a:cubicBezTo>
                  <a:pt x="324" y="103"/>
                  <a:pt x="339" y="117"/>
                  <a:pt x="353" y="117"/>
                </a:cubicBezTo>
                <a:cubicBezTo>
                  <a:pt x="486" y="117"/>
                  <a:pt x="486" y="117"/>
                  <a:pt x="486" y="117"/>
                </a:cubicBezTo>
                <a:cubicBezTo>
                  <a:pt x="339" y="250"/>
                  <a:pt x="339" y="250"/>
                  <a:pt x="339" y="250"/>
                </a:cubicBezTo>
                <a:cubicBezTo>
                  <a:pt x="368" y="279"/>
                  <a:pt x="368" y="279"/>
                  <a:pt x="368" y="279"/>
                </a:cubicBezTo>
                <a:cubicBezTo>
                  <a:pt x="500" y="147"/>
                  <a:pt x="500" y="147"/>
                  <a:pt x="500" y="147"/>
                </a:cubicBezTo>
                <a:cubicBezTo>
                  <a:pt x="500" y="279"/>
                  <a:pt x="500" y="279"/>
                  <a:pt x="500" y="279"/>
                </a:cubicBezTo>
                <a:cubicBezTo>
                  <a:pt x="500" y="279"/>
                  <a:pt x="515" y="294"/>
                  <a:pt x="530" y="294"/>
                </a:cubicBezTo>
                <a:lnTo>
                  <a:pt x="545" y="279"/>
                </a:lnTo>
                <a:cubicBezTo>
                  <a:pt x="545" y="103"/>
                  <a:pt x="545" y="103"/>
                  <a:pt x="545" y="103"/>
                </a:cubicBezTo>
                <a:cubicBezTo>
                  <a:pt x="545" y="88"/>
                  <a:pt x="545" y="88"/>
                  <a:pt x="545" y="88"/>
                </a:cubicBezTo>
                <a:cubicBezTo>
                  <a:pt x="530" y="73"/>
                  <a:pt x="530" y="73"/>
                  <a:pt x="530" y="73"/>
                </a:cubicBezTo>
                <a:close/>
                <a:moveTo>
                  <a:pt x="545" y="0"/>
                </a:moveTo>
                <a:lnTo>
                  <a:pt x="545" y="0"/>
                </a:lnTo>
                <a:cubicBezTo>
                  <a:pt x="74" y="0"/>
                  <a:pt x="74" y="0"/>
                  <a:pt x="74" y="0"/>
                </a:cubicBezTo>
                <a:cubicBezTo>
                  <a:pt x="29" y="0"/>
                  <a:pt x="0" y="29"/>
                  <a:pt x="0" y="73"/>
                </a:cubicBezTo>
                <a:cubicBezTo>
                  <a:pt x="0" y="544"/>
                  <a:pt x="0" y="544"/>
                  <a:pt x="0" y="544"/>
                </a:cubicBezTo>
                <a:cubicBezTo>
                  <a:pt x="0" y="588"/>
                  <a:pt x="29" y="633"/>
                  <a:pt x="74" y="633"/>
                </a:cubicBezTo>
                <a:cubicBezTo>
                  <a:pt x="545" y="633"/>
                  <a:pt x="545" y="633"/>
                  <a:pt x="545" y="633"/>
                </a:cubicBezTo>
                <a:cubicBezTo>
                  <a:pt x="589" y="633"/>
                  <a:pt x="618" y="588"/>
                  <a:pt x="618" y="544"/>
                </a:cubicBezTo>
                <a:cubicBezTo>
                  <a:pt x="618" y="73"/>
                  <a:pt x="618" y="73"/>
                  <a:pt x="618" y="73"/>
                </a:cubicBezTo>
                <a:cubicBezTo>
                  <a:pt x="618" y="29"/>
                  <a:pt x="589" y="0"/>
                  <a:pt x="545" y="0"/>
                </a:cubicBezTo>
                <a:close/>
                <a:moveTo>
                  <a:pt x="589" y="544"/>
                </a:moveTo>
                <a:lnTo>
                  <a:pt x="589" y="544"/>
                </a:lnTo>
                <a:cubicBezTo>
                  <a:pt x="589" y="574"/>
                  <a:pt x="559" y="588"/>
                  <a:pt x="545" y="588"/>
                </a:cubicBezTo>
                <a:cubicBezTo>
                  <a:pt x="74" y="588"/>
                  <a:pt x="74" y="588"/>
                  <a:pt x="74" y="588"/>
                </a:cubicBezTo>
                <a:cubicBezTo>
                  <a:pt x="59" y="588"/>
                  <a:pt x="29" y="574"/>
                  <a:pt x="29" y="544"/>
                </a:cubicBezTo>
                <a:cubicBezTo>
                  <a:pt x="29" y="73"/>
                  <a:pt x="29" y="73"/>
                  <a:pt x="29" y="73"/>
                </a:cubicBezTo>
                <a:cubicBezTo>
                  <a:pt x="29" y="58"/>
                  <a:pt x="59" y="44"/>
                  <a:pt x="74" y="44"/>
                </a:cubicBezTo>
                <a:cubicBezTo>
                  <a:pt x="545" y="44"/>
                  <a:pt x="545" y="44"/>
                  <a:pt x="545" y="44"/>
                </a:cubicBezTo>
                <a:cubicBezTo>
                  <a:pt x="559" y="44"/>
                  <a:pt x="589" y="58"/>
                  <a:pt x="589" y="73"/>
                </a:cubicBezTo>
                <a:lnTo>
                  <a:pt x="589" y="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5"/>
          <p:cNvSpPr/>
          <p:nvPr/>
        </p:nvSpPr>
        <p:spPr>
          <a:xfrm>
            <a:off x="10534751" y="2425138"/>
            <a:ext cx="294639" cy="333154"/>
          </a:xfrm>
          <a:custGeom>
            <a:avLst/>
            <a:gdLst/>
            <a:ahLst/>
            <a:cxnLst/>
            <a:rect l="l" t="t" r="r" b="b"/>
            <a:pathLst>
              <a:path w="561" h="634" extrusionOk="0">
                <a:moveTo>
                  <a:pt x="133" y="368"/>
                </a:moveTo>
                <a:lnTo>
                  <a:pt x="133" y="368"/>
                </a:lnTo>
                <a:cubicBezTo>
                  <a:pt x="265" y="500"/>
                  <a:pt x="265" y="500"/>
                  <a:pt x="265" y="500"/>
                </a:cubicBezTo>
                <a:lnTo>
                  <a:pt x="280" y="515"/>
                </a:lnTo>
                <a:lnTo>
                  <a:pt x="295" y="500"/>
                </a:lnTo>
                <a:cubicBezTo>
                  <a:pt x="427" y="368"/>
                  <a:pt x="427" y="368"/>
                  <a:pt x="427" y="368"/>
                </a:cubicBezTo>
                <a:cubicBezTo>
                  <a:pt x="442" y="353"/>
                  <a:pt x="442" y="353"/>
                  <a:pt x="427" y="338"/>
                </a:cubicBezTo>
                <a:cubicBezTo>
                  <a:pt x="427" y="338"/>
                  <a:pt x="412" y="338"/>
                  <a:pt x="398" y="338"/>
                </a:cubicBezTo>
                <a:cubicBezTo>
                  <a:pt x="295" y="441"/>
                  <a:pt x="295" y="441"/>
                  <a:pt x="295" y="441"/>
                </a:cubicBezTo>
                <a:cubicBezTo>
                  <a:pt x="295" y="14"/>
                  <a:pt x="295" y="14"/>
                  <a:pt x="295" y="14"/>
                </a:cubicBezTo>
                <a:cubicBezTo>
                  <a:pt x="295" y="14"/>
                  <a:pt x="295" y="0"/>
                  <a:pt x="280" y="0"/>
                </a:cubicBezTo>
                <a:cubicBezTo>
                  <a:pt x="265" y="0"/>
                  <a:pt x="265" y="14"/>
                  <a:pt x="265" y="14"/>
                </a:cubicBezTo>
                <a:cubicBezTo>
                  <a:pt x="265" y="441"/>
                  <a:pt x="265" y="441"/>
                  <a:pt x="265" y="441"/>
                </a:cubicBezTo>
                <a:cubicBezTo>
                  <a:pt x="162" y="338"/>
                  <a:pt x="162" y="338"/>
                  <a:pt x="162" y="338"/>
                </a:cubicBezTo>
                <a:cubicBezTo>
                  <a:pt x="148" y="338"/>
                  <a:pt x="133" y="338"/>
                  <a:pt x="133" y="338"/>
                </a:cubicBezTo>
                <a:cubicBezTo>
                  <a:pt x="118" y="353"/>
                  <a:pt x="118" y="353"/>
                  <a:pt x="133" y="368"/>
                </a:cubicBezTo>
                <a:close/>
                <a:moveTo>
                  <a:pt x="471" y="73"/>
                </a:moveTo>
                <a:lnTo>
                  <a:pt x="471" y="73"/>
                </a:lnTo>
                <a:cubicBezTo>
                  <a:pt x="412" y="73"/>
                  <a:pt x="412" y="73"/>
                  <a:pt x="412" y="73"/>
                </a:cubicBezTo>
                <a:cubicBezTo>
                  <a:pt x="412" y="117"/>
                  <a:pt x="412" y="117"/>
                  <a:pt x="412" y="117"/>
                </a:cubicBezTo>
                <a:cubicBezTo>
                  <a:pt x="471" y="117"/>
                  <a:pt x="471" y="117"/>
                  <a:pt x="471" y="117"/>
                </a:cubicBezTo>
                <a:cubicBezTo>
                  <a:pt x="501" y="117"/>
                  <a:pt x="516" y="132"/>
                  <a:pt x="516" y="162"/>
                </a:cubicBezTo>
                <a:cubicBezTo>
                  <a:pt x="516" y="544"/>
                  <a:pt x="516" y="544"/>
                  <a:pt x="516" y="544"/>
                </a:cubicBezTo>
                <a:cubicBezTo>
                  <a:pt x="516" y="574"/>
                  <a:pt x="501" y="588"/>
                  <a:pt x="471" y="588"/>
                </a:cubicBezTo>
                <a:cubicBezTo>
                  <a:pt x="89" y="588"/>
                  <a:pt x="89" y="588"/>
                  <a:pt x="89" y="588"/>
                </a:cubicBezTo>
                <a:cubicBezTo>
                  <a:pt x="59" y="588"/>
                  <a:pt x="44" y="574"/>
                  <a:pt x="44" y="544"/>
                </a:cubicBezTo>
                <a:cubicBezTo>
                  <a:pt x="44" y="162"/>
                  <a:pt x="44" y="162"/>
                  <a:pt x="44" y="162"/>
                </a:cubicBezTo>
                <a:cubicBezTo>
                  <a:pt x="44" y="132"/>
                  <a:pt x="59" y="117"/>
                  <a:pt x="89" y="117"/>
                </a:cubicBezTo>
                <a:cubicBezTo>
                  <a:pt x="148" y="117"/>
                  <a:pt x="148" y="117"/>
                  <a:pt x="148" y="117"/>
                </a:cubicBezTo>
                <a:cubicBezTo>
                  <a:pt x="148" y="73"/>
                  <a:pt x="148" y="73"/>
                  <a:pt x="148" y="73"/>
                </a:cubicBezTo>
                <a:cubicBezTo>
                  <a:pt x="89" y="73"/>
                  <a:pt x="89" y="73"/>
                  <a:pt x="89" y="73"/>
                </a:cubicBezTo>
                <a:cubicBezTo>
                  <a:pt x="44" y="73"/>
                  <a:pt x="0" y="117"/>
                  <a:pt x="0" y="162"/>
                </a:cubicBezTo>
                <a:cubicBezTo>
                  <a:pt x="0" y="544"/>
                  <a:pt x="0" y="544"/>
                  <a:pt x="0" y="544"/>
                </a:cubicBezTo>
                <a:cubicBezTo>
                  <a:pt x="0" y="588"/>
                  <a:pt x="44" y="633"/>
                  <a:pt x="89" y="633"/>
                </a:cubicBezTo>
                <a:cubicBezTo>
                  <a:pt x="471" y="633"/>
                  <a:pt x="471" y="633"/>
                  <a:pt x="471" y="633"/>
                </a:cubicBezTo>
                <a:cubicBezTo>
                  <a:pt x="516" y="633"/>
                  <a:pt x="560" y="588"/>
                  <a:pt x="560" y="544"/>
                </a:cubicBezTo>
                <a:cubicBezTo>
                  <a:pt x="560" y="162"/>
                  <a:pt x="560" y="162"/>
                  <a:pt x="560" y="162"/>
                </a:cubicBezTo>
                <a:cubicBezTo>
                  <a:pt x="560" y="117"/>
                  <a:pt x="516" y="73"/>
                  <a:pt x="471" y="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5"/>
          <p:cNvSpPr/>
          <p:nvPr/>
        </p:nvSpPr>
        <p:spPr>
          <a:xfrm>
            <a:off x="9993615" y="2425138"/>
            <a:ext cx="286937" cy="333154"/>
          </a:xfrm>
          <a:custGeom>
            <a:avLst/>
            <a:gdLst/>
            <a:ahLst/>
            <a:cxnLst/>
            <a:rect l="l" t="t" r="r" b="b"/>
            <a:pathLst>
              <a:path w="545" h="634" extrusionOk="0">
                <a:moveTo>
                  <a:pt x="427" y="265"/>
                </a:moveTo>
                <a:lnTo>
                  <a:pt x="427" y="265"/>
                </a:lnTo>
                <a:cubicBezTo>
                  <a:pt x="280" y="117"/>
                  <a:pt x="280" y="117"/>
                  <a:pt x="280" y="117"/>
                </a:cubicBezTo>
                <a:cubicBezTo>
                  <a:pt x="280" y="117"/>
                  <a:pt x="280" y="117"/>
                  <a:pt x="265" y="117"/>
                </a:cubicBezTo>
                <a:cubicBezTo>
                  <a:pt x="265" y="117"/>
                  <a:pt x="265" y="117"/>
                  <a:pt x="250" y="117"/>
                </a:cubicBezTo>
                <a:cubicBezTo>
                  <a:pt x="118" y="265"/>
                  <a:pt x="118" y="265"/>
                  <a:pt x="118" y="265"/>
                </a:cubicBezTo>
                <a:cubicBezTo>
                  <a:pt x="118" y="265"/>
                  <a:pt x="118" y="279"/>
                  <a:pt x="118" y="294"/>
                </a:cubicBezTo>
                <a:cubicBezTo>
                  <a:pt x="132" y="294"/>
                  <a:pt x="132" y="294"/>
                  <a:pt x="147" y="294"/>
                </a:cubicBezTo>
                <a:cubicBezTo>
                  <a:pt x="250" y="191"/>
                  <a:pt x="250" y="191"/>
                  <a:pt x="250" y="191"/>
                </a:cubicBezTo>
                <a:cubicBezTo>
                  <a:pt x="250" y="603"/>
                  <a:pt x="250" y="603"/>
                  <a:pt x="250" y="603"/>
                </a:cubicBezTo>
                <a:cubicBezTo>
                  <a:pt x="250" y="618"/>
                  <a:pt x="265" y="633"/>
                  <a:pt x="265" y="633"/>
                </a:cubicBezTo>
                <a:cubicBezTo>
                  <a:pt x="280" y="633"/>
                  <a:pt x="294" y="618"/>
                  <a:pt x="294" y="603"/>
                </a:cubicBezTo>
                <a:cubicBezTo>
                  <a:pt x="294" y="191"/>
                  <a:pt x="294" y="191"/>
                  <a:pt x="294" y="191"/>
                </a:cubicBezTo>
                <a:cubicBezTo>
                  <a:pt x="398" y="294"/>
                  <a:pt x="398" y="294"/>
                  <a:pt x="398" y="294"/>
                </a:cubicBezTo>
                <a:cubicBezTo>
                  <a:pt x="398" y="294"/>
                  <a:pt x="412" y="294"/>
                  <a:pt x="427" y="294"/>
                </a:cubicBezTo>
                <a:cubicBezTo>
                  <a:pt x="427" y="279"/>
                  <a:pt x="427" y="265"/>
                  <a:pt x="427" y="265"/>
                </a:cubicBezTo>
                <a:close/>
                <a:moveTo>
                  <a:pt x="471" y="0"/>
                </a:moveTo>
                <a:lnTo>
                  <a:pt x="471" y="0"/>
                </a:lnTo>
                <a:cubicBezTo>
                  <a:pt x="73" y="0"/>
                  <a:pt x="73" y="0"/>
                  <a:pt x="73" y="0"/>
                </a:cubicBezTo>
                <a:cubicBezTo>
                  <a:pt x="29" y="0"/>
                  <a:pt x="0" y="29"/>
                  <a:pt x="0" y="73"/>
                </a:cubicBezTo>
                <a:cubicBezTo>
                  <a:pt x="0" y="471"/>
                  <a:pt x="0" y="471"/>
                  <a:pt x="0" y="471"/>
                </a:cubicBezTo>
                <a:cubicBezTo>
                  <a:pt x="0" y="515"/>
                  <a:pt x="29" y="544"/>
                  <a:pt x="73" y="544"/>
                </a:cubicBezTo>
                <a:cubicBezTo>
                  <a:pt x="132" y="544"/>
                  <a:pt x="132" y="544"/>
                  <a:pt x="132" y="544"/>
                </a:cubicBezTo>
                <a:cubicBezTo>
                  <a:pt x="132" y="515"/>
                  <a:pt x="132" y="515"/>
                  <a:pt x="132" y="515"/>
                </a:cubicBezTo>
                <a:cubicBezTo>
                  <a:pt x="73" y="515"/>
                  <a:pt x="73" y="515"/>
                  <a:pt x="73" y="515"/>
                </a:cubicBezTo>
                <a:cubicBezTo>
                  <a:pt x="59" y="515"/>
                  <a:pt x="29" y="485"/>
                  <a:pt x="29" y="471"/>
                </a:cubicBezTo>
                <a:cubicBezTo>
                  <a:pt x="29" y="73"/>
                  <a:pt x="29" y="73"/>
                  <a:pt x="29" y="73"/>
                </a:cubicBezTo>
                <a:cubicBezTo>
                  <a:pt x="29" y="58"/>
                  <a:pt x="59" y="44"/>
                  <a:pt x="73" y="44"/>
                </a:cubicBezTo>
                <a:cubicBezTo>
                  <a:pt x="471" y="44"/>
                  <a:pt x="471" y="44"/>
                  <a:pt x="471" y="44"/>
                </a:cubicBezTo>
                <a:cubicBezTo>
                  <a:pt x="486" y="44"/>
                  <a:pt x="500" y="58"/>
                  <a:pt x="500" y="73"/>
                </a:cubicBezTo>
                <a:cubicBezTo>
                  <a:pt x="500" y="471"/>
                  <a:pt x="500" y="471"/>
                  <a:pt x="500" y="471"/>
                </a:cubicBezTo>
                <a:cubicBezTo>
                  <a:pt x="500" y="485"/>
                  <a:pt x="486" y="515"/>
                  <a:pt x="471" y="515"/>
                </a:cubicBezTo>
                <a:cubicBezTo>
                  <a:pt x="412" y="515"/>
                  <a:pt x="412" y="515"/>
                  <a:pt x="412" y="515"/>
                </a:cubicBezTo>
                <a:cubicBezTo>
                  <a:pt x="412" y="544"/>
                  <a:pt x="412" y="544"/>
                  <a:pt x="412" y="544"/>
                </a:cubicBezTo>
                <a:cubicBezTo>
                  <a:pt x="471" y="544"/>
                  <a:pt x="471" y="544"/>
                  <a:pt x="471" y="544"/>
                </a:cubicBezTo>
                <a:cubicBezTo>
                  <a:pt x="515" y="544"/>
                  <a:pt x="544" y="515"/>
                  <a:pt x="544" y="471"/>
                </a:cubicBezTo>
                <a:cubicBezTo>
                  <a:pt x="544" y="73"/>
                  <a:pt x="544" y="73"/>
                  <a:pt x="544" y="73"/>
                </a:cubicBezTo>
                <a:cubicBezTo>
                  <a:pt x="544" y="29"/>
                  <a:pt x="515" y="0"/>
                  <a:pt x="47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5"/>
          <p:cNvSpPr/>
          <p:nvPr/>
        </p:nvSpPr>
        <p:spPr>
          <a:xfrm>
            <a:off x="9438998" y="2448248"/>
            <a:ext cx="323525" cy="286936"/>
          </a:xfrm>
          <a:custGeom>
            <a:avLst/>
            <a:gdLst/>
            <a:ahLst/>
            <a:cxnLst/>
            <a:rect l="l" t="t" r="r" b="b"/>
            <a:pathLst>
              <a:path w="619" h="545" extrusionOk="0">
                <a:moveTo>
                  <a:pt x="603" y="250"/>
                </a:moveTo>
                <a:lnTo>
                  <a:pt x="603" y="250"/>
                </a:lnTo>
                <a:cubicBezTo>
                  <a:pt x="177" y="250"/>
                  <a:pt x="177" y="250"/>
                  <a:pt x="177" y="250"/>
                </a:cubicBezTo>
                <a:cubicBezTo>
                  <a:pt x="280" y="147"/>
                  <a:pt x="280" y="147"/>
                  <a:pt x="280" y="147"/>
                </a:cubicBezTo>
                <a:cubicBezTo>
                  <a:pt x="294" y="132"/>
                  <a:pt x="294" y="132"/>
                  <a:pt x="280" y="118"/>
                </a:cubicBezTo>
                <a:cubicBezTo>
                  <a:pt x="280" y="118"/>
                  <a:pt x="265" y="118"/>
                  <a:pt x="250" y="118"/>
                </a:cubicBezTo>
                <a:cubicBezTo>
                  <a:pt x="118" y="250"/>
                  <a:pt x="118" y="250"/>
                  <a:pt x="118" y="250"/>
                </a:cubicBezTo>
                <a:cubicBezTo>
                  <a:pt x="118" y="265"/>
                  <a:pt x="118" y="265"/>
                  <a:pt x="118" y="265"/>
                </a:cubicBezTo>
                <a:cubicBezTo>
                  <a:pt x="118" y="280"/>
                  <a:pt x="118" y="280"/>
                  <a:pt x="118" y="280"/>
                </a:cubicBezTo>
                <a:cubicBezTo>
                  <a:pt x="250" y="427"/>
                  <a:pt x="250" y="427"/>
                  <a:pt x="250" y="427"/>
                </a:cubicBezTo>
                <a:cubicBezTo>
                  <a:pt x="265" y="427"/>
                  <a:pt x="280" y="427"/>
                  <a:pt x="280" y="427"/>
                </a:cubicBezTo>
                <a:cubicBezTo>
                  <a:pt x="294" y="412"/>
                  <a:pt x="294" y="397"/>
                  <a:pt x="280" y="397"/>
                </a:cubicBezTo>
                <a:cubicBezTo>
                  <a:pt x="177" y="294"/>
                  <a:pt x="177" y="294"/>
                  <a:pt x="177" y="294"/>
                </a:cubicBezTo>
                <a:cubicBezTo>
                  <a:pt x="603" y="294"/>
                  <a:pt x="603" y="294"/>
                  <a:pt x="603" y="294"/>
                </a:cubicBezTo>
                <a:cubicBezTo>
                  <a:pt x="618" y="294"/>
                  <a:pt x="618" y="280"/>
                  <a:pt x="618" y="265"/>
                </a:cubicBezTo>
                <a:cubicBezTo>
                  <a:pt x="618" y="265"/>
                  <a:pt x="618" y="250"/>
                  <a:pt x="603" y="250"/>
                </a:cubicBezTo>
                <a:close/>
                <a:moveTo>
                  <a:pt x="500" y="471"/>
                </a:moveTo>
                <a:lnTo>
                  <a:pt x="500" y="471"/>
                </a:lnTo>
                <a:cubicBezTo>
                  <a:pt x="500" y="486"/>
                  <a:pt x="486" y="500"/>
                  <a:pt x="471" y="500"/>
                </a:cubicBezTo>
                <a:cubicBezTo>
                  <a:pt x="73" y="500"/>
                  <a:pt x="73" y="500"/>
                  <a:pt x="73" y="500"/>
                </a:cubicBezTo>
                <a:cubicBezTo>
                  <a:pt x="59" y="500"/>
                  <a:pt x="29" y="486"/>
                  <a:pt x="29" y="471"/>
                </a:cubicBezTo>
                <a:cubicBezTo>
                  <a:pt x="29" y="73"/>
                  <a:pt x="29" y="73"/>
                  <a:pt x="29" y="73"/>
                </a:cubicBezTo>
                <a:cubicBezTo>
                  <a:pt x="29" y="59"/>
                  <a:pt x="59" y="29"/>
                  <a:pt x="73" y="29"/>
                </a:cubicBezTo>
                <a:cubicBezTo>
                  <a:pt x="471" y="29"/>
                  <a:pt x="471" y="29"/>
                  <a:pt x="471" y="29"/>
                </a:cubicBezTo>
                <a:cubicBezTo>
                  <a:pt x="486" y="29"/>
                  <a:pt x="500" y="59"/>
                  <a:pt x="500" y="73"/>
                </a:cubicBezTo>
                <a:cubicBezTo>
                  <a:pt x="500" y="132"/>
                  <a:pt x="500" y="132"/>
                  <a:pt x="500" y="132"/>
                </a:cubicBezTo>
                <a:cubicBezTo>
                  <a:pt x="545" y="132"/>
                  <a:pt x="545" y="132"/>
                  <a:pt x="545" y="132"/>
                </a:cubicBezTo>
                <a:cubicBezTo>
                  <a:pt x="545" y="73"/>
                  <a:pt x="545" y="73"/>
                  <a:pt x="545" y="73"/>
                </a:cubicBezTo>
                <a:cubicBezTo>
                  <a:pt x="545" y="29"/>
                  <a:pt x="515" y="0"/>
                  <a:pt x="471" y="0"/>
                </a:cubicBezTo>
                <a:cubicBezTo>
                  <a:pt x="73" y="0"/>
                  <a:pt x="73" y="0"/>
                  <a:pt x="73" y="0"/>
                </a:cubicBezTo>
                <a:cubicBezTo>
                  <a:pt x="29" y="0"/>
                  <a:pt x="0" y="29"/>
                  <a:pt x="0" y="73"/>
                </a:cubicBezTo>
                <a:cubicBezTo>
                  <a:pt x="0" y="471"/>
                  <a:pt x="0" y="471"/>
                  <a:pt x="0" y="471"/>
                </a:cubicBezTo>
                <a:cubicBezTo>
                  <a:pt x="0" y="515"/>
                  <a:pt x="29" y="544"/>
                  <a:pt x="73" y="544"/>
                </a:cubicBezTo>
                <a:cubicBezTo>
                  <a:pt x="471" y="544"/>
                  <a:pt x="471" y="544"/>
                  <a:pt x="471" y="544"/>
                </a:cubicBezTo>
                <a:cubicBezTo>
                  <a:pt x="515" y="544"/>
                  <a:pt x="545" y="515"/>
                  <a:pt x="545" y="471"/>
                </a:cubicBezTo>
                <a:cubicBezTo>
                  <a:pt x="545" y="412"/>
                  <a:pt x="545" y="412"/>
                  <a:pt x="545" y="412"/>
                </a:cubicBezTo>
                <a:cubicBezTo>
                  <a:pt x="500" y="412"/>
                  <a:pt x="500" y="412"/>
                  <a:pt x="500" y="412"/>
                </a:cubicBezTo>
                <a:lnTo>
                  <a:pt x="500"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5"/>
          <p:cNvSpPr/>
          <p:nvPr/>
        </p:nvSpPr>
        <p:spPr>
          <a:xfrm>
            <a:off x="8897865" y="2448248"/>
            <a:ext cx="333154" cy="286936"/>
          </a:xfrm>
          <a:custGeom>
            <a:avLst/>
            <a:gdLst/>
            <a:ahLst/>
            <a:cxnLst/>
            <a:rect l="l" t="t" r="r" b="b"/>
            <a:pathLst>
              <a:path w="634" h="545" extrusionOk="0">
                <a:moveTo>
                  <a:pt x="339" y="397"/>
                </a:moveTo>
                <a:lnTo>
                  <a:pt x="339" y="397"/>
                </a:lnTo>
                <a:cubicBezTo>
                  <a:pt x="339" y="397"/>
                  <a:pt x="339" y="412"/>
                  <a:pt x="339" y="427"/>
                </a:cubicBezTo>
                <a:cubicBezTo>
                  <a:pt x="354" y="427"/>
                  <a:pt x="369" y="427"/>
                  <a:pt x="369" y="427"/>
                </a:cubicBezTo>
                <a:cubicBezTo>
                  <a:pt x="516" y="280"/>
                  <a:pt x="516" y="280"/>
                  <a:pt x="516" y="280"/>
                </a:cubicBezTo>
                <a:cubicBezTo>
                  <a:pt x="516" y="280"/>
                  <a:pt x="516" y="280"/>
                  <a:pt x="516" y="265"/>
                </a:cubicBezTo>
                <a:cubicBezTo>
                  <a:pt x="516" y="265"/>
                  <a:pt x="516" y="265"/>
                  <a:pt x="516" y="250"/>
                </a:cubicBezTo>
                <a:cubicBezTo>
                  <a:pt x="369" y="118"/>
                  <a:pt x="369" y="118"/>
                  <a:pt x="369" y="118"/>
                </a:cubicBezTo>
                <a:cubicBezTo>
                  <a:pt x="369" y="118"/>
                  <a:pt x="354" y="118"/>
                  <a:pt x="339" y="118"/>
                </a:cubicBezTo>
                <a:cubicBezTo>
                  <a:pt x="339" y="132"/>
                  <a:pt x="339" y="132"/>
                  <a:pt x="339" y="147"/>
                </a:cubicBezTo>
                <a:cubicBezTo>
                  <a:pt x="442" y="250"/>
                  <a:pt x="442" y="250"/>
                  <a:pt x="442" y="250"/>
                </a:cubicBezTo>
                <a:cubicBezTo>
                  <a:pt x="30" y="250"/>
                  <a:pt x="30" y="250"/>
                  <a:pt x="30" y="250"/>
                </a:cubicBezTo>
                <a:cubicBezTo>
                  <a:pt x="15" y="250"/>
                  <a:pt x="0" y="265"/>
                  <a:pt x="0" y="265"/>
                </a:cubicBezTo>
                <a:cubicBezTo>
                  <a:pt x="0" y="280"/>
                  <a:pt x="15" y="294"/>
                  <a:pt x="30" y="294"/>
                </a:cubicBezTo>
                <a:cubicBezTo>
                  <a:pt x="442" y="294"/>
                  <a:pt x="442" y="294"/>
                  <a:pt x="442" y="294"/>
                </a:cubicBezTo>
                <a:lnTo>
                  <a:pt x="339" y="397"/>
                </a:lnTo>
                <a:close/>
                <a:moveTo>
                  <a:pt x="560" y="0"/>
                </a:moveTo>
                <a:lnTo>
                  <a:pt x="560" y="0"/>
                </a:lnTo>
                <a:cubicBezTo>
                  <a:pt x="162" y="0"/>
                  <a:pt x="162" y="0"/>
                  <a:pt x="162" y="0"/>
                </a:cubicBezTo>
                <a:cubicBezTo>
                  <a:pt x="118" y="0"/>
                  <a:pt x="89" y="29"/>
                  <a:pt x="89" y="73"/>
                </a:cubicBezTo>
                <a:cubicBezTo>
                  <a:pt x="89" y="147"/>
                  <a:pt x="89" y="147"/>
                  <a:pt x="89" y="147"/>
                </a:cubicBezTo>
                <a:cubicBezTo>
                  <a:pt x="118" y="147"/>
                  <a:pt x="118" y="147"/>
                  <a:pt x="118" y="147"/>
                </a:cubicBezTo>
                <a:cubicBezTo>
                  <a:pt x="118" y="73"/>
                  <a:pt x="118" y="73"/>
                  <a:pt x="118" y="73"/>
                </a:cubicBezTo>
                <a:cubicBezTo>
                  <a:pt x="118" y="59"/>
                  <a:pt x="148" y="29"/>
                  <a:pt x="162" y="29"/>
                </a:cubicBezTo>
                <a:cubicBezTo>
                  <a:pt x="560" y="29"/>
                  <a:pt x="560" y="29"/>
                  <a:pt x="560" y="29"/>
                </a:cubicBezTo>
                <a:cubicBezTo>
                  <a:pt x="575" y="29"/>
                  <a:pt x="589" y="59"/>
                  <a:pt x="589" y="73"/>
                </a:cubicBezTo>
                <a:cubicBezTo>
                  <a:pt x="589" y="471"/>
                  <a:pt x="589" y="471"/>
                  <a:pt x="589" y="471"/>
                </a:cubicBezTo>
                <a:cubicBezTo>
                  <a:pt x="589" y="486"/>
                  <a:pt x="575" y="500"/>
                  <a:pt x="560" y="500"/>
                </a:cubicBezTo>
                <a:cubicBezTo>
                  <a:pt x="162" y="500"/>
                  <a:pt x="162" y="500"/>
                  <a:pt x="162" y="500"/>
                </a:cubicBezTo>
                <a:cubicBezTo>
                  <a:pt x="148" y="500"/>
                  <a:pt x="118" y="486"/>
                  <a:pt x="118" y="471"/>
                </a:cubicBezTo>
                <a:cubicBezTo>
                  <a:pt x="118" y="382"/>
                  <a:pt x="118" y="382"/>
                  <a:pt x="118" y="382"/>
                </a:cubicBezTo>
                <a:cubicBezTo>
                  <a:pt x="89" y="382"/>
                  <a:pt x="89" y="382"/>
                  <a:pt x="89" y="382"/>
                </a:cubicBezTo>
                <a:cubicBezTo>
                  <a:pt x="89" y="471"/>
                  <a:pt x="89" y="471"/>
                  <a:pt x="89" y="471"/>
                </a:cubicBezTo>
                <a:cubicBezTo>
                  <a:pt x="89" y="515"/>
                  <a:pt x="118" y="544"/>
                  <a:pt x="162" y="544"/>
                </a:cubicBezTo>
                <a:cubicBezTo>
                  <a:pt x="560" y="544"/>
                  <a:pt x="560" y="544"/>
                  <a:pt x="560" y="544"/>
                </a:cubicBezTo>
                <a:cubicBezTo>
                  <a:pt x="604" y="544"/>
                  <a:pt x="633" y="515"/>
                  <a:pt x="633" y="471"/>
                </a:cubicBezTo>
                <a:cubicBezTo>
                  <a:pt x="633" y="73"/>
                  <a:pt x="633" y="73"/>
                  <a:pt x="633" y="73"/>
                </a:cubicBezTo>
                <a:cubicBezTo>
                  <a:pt x="633" y="29"/>
                  <a:pt x="604" y="0"/>
                  <a:pt x="5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5"/>
          <p:cNvSpPr/>
          <p:nvPr/>
        </p:nvSpPr>
        <p:spPr>
          <a:xfrm>
            <a:off x="8387542" y="2448248"/>
            <a:ext cx="286937" cy="286936"/>
          </a:xfrm>
          <a:custGeom>
            <a:avLst/>
            <a:gdLst/>
            <a:ahLst/>
            <a:cxnLst/>
            <a:rect l="l" t="t" r="r" b="b"/>
            <a:pathLst>
              <a:path w="545" h="545" extrusionOk="0">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5"/>
          <p:cNvSpPr/>
          <p:nvPr/>
        </p:nvSpPr>
        <p:spPr>
          <a:xfrm>
            <a:off x="7846408" y="2448248"/>
            <a:ext cx="294639" cy="286936"/>
          </a:xfrm>
          <a:custGeom>
            <a:avLst/>
            <a:gdLst/>
            <a:ahLst/>
            <a:cxnLst/>
            <a:rect l="l" t="t" r="r" b="b"/>
            <a:pathLst>
              <a:path w="561" h="545" extrusionOk="0">
                <a:moveTo>
                  <a:pt x="516" y="250"/>
                </a:moveTo>
                <a:lnTo>
                  <a:pt x="516" y="250"/>
                </a:lnTo>
                <a:cubicBezTo>
                  <a:pt x="516" y="471"/>
                  <a:pt x="516" y="471"/>
                  <a:pt x="516" y="471"/>
                </a:cubicBezTo>
                <a:cubicBezTo>
                  <a:pt x="516" y="486"/>
                  <a:pt x="501" y="500"/>
                  <a:pt x="471" y="500"/>
                </a:cubicBezTo>
                <a:cubicBezTo>
                  <a:pt x="89" y="500"/>
                  <a:pt x="89" y="500"/>
                  <a:pt x="89" y="500"/>
                </a:cubicBezTo>
                <a:cubicBezTo>
                  <a:pt x="59" y="500"/>
                  <a:pt x="44" y="486"/>
                  <a:pt x="44" y="471"/>
                </a:cubicBezTo>
                <a:cubicBezTo>
                  <a:pt x="44" y="73"/>
                  <a:pt x="44" y="73"/>
                  <a:pt x="44" y="73"/>
                </a:cubicBezTo>
                <a:cubicBezTo>
                  <a:pt x="44" y="59"/>
                  <a:pt x="59" y="29"/>
                  <a:pt x="89" y="29"/>
                </a:cubicBezTo>
                <a:cubicBezTo>
                  <a:pt x="295" y="29"/>
                  <a:pt x="295" y="29"/>
                  <a:pt x="295" y="29"/>
                </a:cubicBezTo>
                <a:cubicBezTo>
                  <a:pt x="295" y="0"/>
                  <a:pt x="295" y="0"/>
                  <a:pt x="295" y="0"/>
                </a:cubicBezTo>
                <a:cubicBezTo>
                  <a:pt x="89" y="0"/>
                  <a:pt x="89" y="0"/>
                  <a:pt x="89" y="0"/>
                </a:cubicBezTo>
                <a:cubicBezTo>
                  <a:pt x="44" y="0"/>
                  <a:pt x="0" y="44"/>
                  <a:pt x="0" y="88"/>
                </a:cubicBezTo>
                <a:cubicBezTo>
                  <a:pt x="0" y="471"/>
                  <a:pt x="0" y="471"/>
                  <a:pt x="0" y="471"/>
                </a:cubicBezTo>
                <a:cubicBezTo>
                  <a:pt x="0" y="515"/>
                  <a:pt x="44" y="544"/>
                  <a:pt x="89" y="544"/>
                </a:cubicBezTo>
                <a:cubicBezTo>
                  <a:pt x="471" y="544"/>
                  <a:pt x="471" y="544"/>
                  <a:pt x="471" y="544"/>
                </a:cubicBezTo>
                <a:cubicBezTo>
                  <a:pt x="516" y="544"/>
                  <a:pt x="560" y="515"/>
                  <a:pt x="560" y="471"/>
                </a:cubicBezTo>
                <a:cubicBezTo>
                  <a:pt x="560" y="250"/>
                  <a:pt x="560" y="250"/>
                  <a:pt x="560" y="250"/>
                </a:cubicBezTo>
                <a:lnTo>
                  <a:pt x="516" y="250"/>
                </a:lnTo>
                <a:close/>
                <a:moveTo>
                  <a:pt x="221" y="206"/>
                </a:moveTo>
                <a:lnTo>
                  <a:pt x="221" y="206"/>
                </a:lnTo>
                <a:lnTo>
                  <a:pt x="206" y="191"/>
                </a:lnTo>
                <a:cubicBezTo>
                  <a:pt x="192" y="191"/>
                  <a:pt x="177" y="206"/>
                  <a:pt x="177" y="206"/>
                </a:cubicBezTo>
                <a:cubicBezTo>
                  <a:pt x="177" y="353"/>
                  <a:pt x="177" y="353"/>
                  <a:pt x="177" y="353"/>
                </a:cubicBezTo>
                <a:cubicBezTo>
                  <a:pt x="177" y="353"/>
                  <a:pt x="192" y="368"/>
                  <a:pt x="206" y="368"/>
                </a:cubicBezTo>
                <a:cubicBezTo>
                  <a:pt x="339" y="368"/>
                  <a:pt x="339" y="368"/>
                  <a:pt x="339" y="368"/>
                </a:cubicBezTo>
                <a:cubicBezTo>
                  <a:pt x="353" y="368"/>
                  <a:pt x="353" y="353"/>
                  <a:pt x="353" y="353"/>
                </a:cubicBezTo>
                <a:cubicBezTo>
                  <a:pt x="353" y="339"/>
                  <a:pt x="353" y="324"/>
                  <a:pt x="339" y="324"/>
                </a:cubicBezTo>
                <a:cubicBezTo>
                  <a:pt x="251" y="324"/>
                  <a:pt x="251" y="324"/>
                  <a:pt x="251" y="324"/>
                </a:cubicBezTo>
                <a:cubicBezTo>
                  <a:pt x="545" y="44"/>
                  <a:pt x="545" y="44"/>
                  <a:pt x="545" y="44"/>
                </a:cubicBezTo>
                <a:cubicBezTo>
                  <a:pt x="545" y="29"/>
                  <a:pt x="545" y="14"/>
                  <a:pt x="545" y="14"/>
                </a:cubicBezTo>
                <a:cubicBezTo>
                  <a:pt x="530" y="0"/>
                  <a:pt x="516" y="0"/>
                  <a:pt x="516" y="14"/>
                </a:cubicBezTo>
                <a:cubicBezTo>
                  <a:pt x="221" y="309"/>
                  <a:pt x="221" y="309"/>
                  <a:pt x="221" y="309"/>
                </a:cubicBezTo>
                <a:lnTo>
                  <a:pt x="221" y="2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5"/>
          <p:cNvSpPr/>
          <p:nvPr/>
        </p:nvSpPr>
        <p:spPr>
          <a:xfrm>
            <a:off x="7291792" y="2425138"/>
            <a:ext cx="333154" cy="333154"/>
          </a:xfrm>
          <a:custGeom>
            <a:avLst/>
            <a:gdLst/>
            <a:ahLst/>
            <a:cxnLst/>
            <a:rect l="l" t="t" r="r" b="b"/>
            <a:pathLst>
              <a:path w="634" h="634" extrusionOk="0">
                <a:moveTo>
                  <a:pt x="442" y="544"/>
                </a:moveTo>
                <a:lnTo>
                  <a:pt x="442" y="544"/>
                </a:lnTo>
                <a:cubicBezTo>
                  <a:pt x="442" y="574"/>
                  <a:pt x="412" y="588"/>
                  <a:pt x="398" y="588"/>
                </a:cubicBezTo>
                <a:cubicBezTo>
                  <a:pt x="89" y="588"/>
                  <a:pt x="89" y="588"/>
                  <a:pt x="89" y="588"/>
                </a:cubicBezTo>
                <a:cubicBezTo>
                  <a:pt x="59" y="588"/>
                  <a:pt x="44" y="574"/>
                  <a:pt x="44" y="544"/>
                </a:cubicBezTo>
                <a:cubicBezTo>
                  <a:pt x="44" y="235"/>
                  <a:pt x="44" y="235"/>
                  <a:pt x="44" y="235"/>
                </a:cubicBezTo>
                <a:cubicBezTo>
                  <a:pt x="44" y="221"/>
                  <a:pt x="59" y="191"/>
                  <a:pt x="89" y="191"/>
                </a:cubicBezTo>
                <a:cubicBezTo>
                  <a:pt x="118" y="191"/>
                  <a:pt x="118" y="191"/>
                  <a:pt x="118" y="191"/>
                </a:cubicBezTo>
                <a:cubicBezTo>
                  <a:pt x="118" y="162"/>
                  <a:pt x="118" y="162"/>
                  <a:pt x="118" y="162"/>
                </a:cubicBezTo>
                <a:cubicBezTo>
                  <a:pt x="89" y="162"/>
                  <a:pt x="89" y="162"/>
                  <a:pt x="89" y="162"/>
                </a:cubicBezTo>
                <a:cubicBezTo>
                  <a:pt x="44" y="162"/>
                  <a:pt x="0" y="191"/>
                  <a:pt x="0" y="235"/>
                </a:cubicBezTo>
                <a:cubicBezTo>
                  <a:pt x="0" y="544"/>
                  <a:pt x="0" y="544"/>
                  <a:pt x="0" y="544"/>
                </a:cubicBezTo>
                <a:cubicBezTo>
                  <a:pt x="0" y="588"/>
                  <a:pt x="44" y="633"/>
                  <a:pt x="89" y="633"/>
                </a:cubicBezTo>
                <a:cubicBezTo>
                  <a:pt x="398" y="633"/>
                  <a:pt x="398" y="633"/>
                  <a:pt x="398" y="633"/>
                </a:cubicBezTo>
                <a:cubicBezTo>
                  <a:pt x="442" y="633"/>
                  <a:pt x="471" y="588"/>
                  <a:pt x="471" y="544"/>
                </a:cubicBezTo>
                <a:cubicBezTo>
                  <a:pt x="471" y="515"/>
                  <a:pt x="471" y="515"/>
                  <a:pt x="471" y="515"/>
                </a:cubicBezTo>
                <a:cubicBezTo>
                  <a:pt x="442" y="515"/>
                  <a:pt x="442" y="515"/>
                  <a:pt x="442" y="515"/>
                </a:cubicBezTo>
                <a:lnTo>
                  <a:pt x="442" y="544"/>
                </a:lnTo>
                <a:close/>
                <a:moveTo>
                  <a:pt x="560" y="0"/>
                </a:moveTo>
                <a:lnTo>
                  <a:pt x="560" y="0"/>
                </a:lnTo>
                <a:cubicBezTo>
                  <a:pt x="236" y="0"/>
                  <a:pt x="236" y="0"/>
                  <a:pt x="236" y="0"/>
                </a:cubicBezTo>
                <a:cubicBezTo>
                  <a:pt x="192" y="0"/>
                  <a:pt x="162" y="29"/>
                  <a:pt x="162" y="73"/>
                </a:cubicBezTo>
                <a:cubicBezTo>
                  <a:pt x="162" y="397"/>
                  <a:pt x="162" y="397"/>
                  <a:pt x="162" y="397"/>
                </a:cubicBezTo>
                <a:cubicBezTo>
                  <a:pt x="162" y="441"/>
                  <a:pt x="192" y="471"/>
                  <a:pt x="236" y="471"/>
                </a:cubicBezTo>
                <a:cubicBezTo>
                  <a:pt x="560" y="471"/>
                  <a:pt x="560" y="471"/>
                  <a:pt x="560" y="471"/>
                </a:cubicBezTo>
                <a:cubicBezTo>
                  <a:pt x="604" y="471"/>
                  <a:pt x="633" y="441"/>
                  <a:pt x="633" y="397"/>
                </a:cubicBezTo>
                <a:cubicBezTo>
                  <a:pt x="633" y="73"/>
                  <a:pt x="633" y="73"/>
                  <a:pt x="633" y="73"/>
                </a:cubicBezTo>
                <a:cubicBezTo>
                  <a:pt x="633" y="29"/>
                  <a:pt x="604" y="0"/>
                  <a:pt x="560" y="0"/>
                </a:cubicBezTo>
                <a:close/>
                <a:moveTo>
                  <a:pt x="589" y="397"/>
                </a:moveTo>
                <a:lnTo>
                  <a:pt x="589" y="397"/>
                </a:lnTo>
                <a:cubicBezTo>
                  <a:pt x="589" y="412"/>
                  <a:pt x="574" y="426"/>
                  <a:pt x="560" y="426"/>
                </a:cubicBezTo>
                <a:cubicBezTo>
                  <a:pt x="236" y="426"/>
                  <a:pt x="236" y="426"/>
                  <a:pt x="236" y="426"/>
                </a:cubicBezTo>
                <a:cubicBezTo>
                  <a:pt x="221" y="426"/>
                  <a:pt x="207" y="412"/>
                  <a:pt x="207" y="397"/>
                </a:cubicBezTo>
                <a:cubicBezTo>
                  <a:pt x="207" y="73"/>
                  <a:pt x="207" y="73"/>
                  <a:pt x="207" y="73"/>
                </a:cubicBezTo>
                <a:cubicBezTo>
                  <a:pt x="207" y="58"/>
                  <a:pt x="221" y="44"/>
                  <a:pt x="236" y="44"/>
                </a:cubicBezTo>
                <a:cubicBezTo>
                  <a:pt x="560" y="44"/>
                  <a:pt x="560" y="44"/>
                  <a:pt x="560" y="44"/>
                </a:cubicBezTo>
                <a:cubicBezTo>
                  <a:pt x="574" y="44"/>
                  <a:pt x="589" y="58"/>
                  <a:pt x="589" y="73"/>
                </a:cubicBezTo>
                <a:lnTo>
                  <a:pt x="589" y="3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5"/>
          <p:cNvSpPr/>
          <p:nvPr/>
        </p:nvSpPr>
        <p:spPr>
          <a:xfrm>
            <a:off x="6760286" y="2448248"/>
            <a:ext cx="333154" cy="286936"/>
          </a:xfrm>
          <a:custGeom>
            <a:avLst/>
            <a:gdLst/>
            <a:ahLst/>
            <a:cxnLst/>
            <a:rect l="l" t="t" r="r" b="b"/>
            <a:pathLst>
              <a:path w="634" h="545" extrusionOk="0">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5"/>
          <p:cNvSpPr/>
          <p:nvPr/>
        </p:nvSpPr>
        <p:spPr>
          <a:xfrm>
            <a:off x="6240335" y="2448248"/>
            <a:ext cx="294639" cy="286936"/>
          </a:xfrm>
          <a:custGeom>
            <a:avLst/>
            <a:gdLst/>
            <a:ahLst/>
            <a:cxnLst/>
            <a:rect l="l" t="t" r="r" b="b"/>
            <a:pathLst>
              <a:path w="561" h="545" extrusionOk="0">
                <a:moveTo>
                  <a:pt x="162" y="309"/>
                </a:moveTo>
                <a:lnTo>
                  <a:pt x="162" y="309"/>
                </a:lnTo>
                <a:cubicBezTo>
                  <a:pt x="89" y="309"/>
                  <a:pt x="89" y="309"/>
                  <a:pt x="89" y="309"/>
                </a:cubicBezTo>
                <a:cubicBezTo>
                  <a:pt x="44" y="309"/>
                  <a:pt x="0" y="339"/>
                  <a:pt x="0" y="382"/>
                </a:cubicBezTo>
                <a:cubicBezTo>
                  <a:pt x="0" y="471"/>
                  <a:pt x="0" y="471"/>
                  <a:pt x="0" y="471"/>
                </a:cubicBezTo>
                <a:cubicBezTo>
                  <a:pt x="0" y="515"/>
                  <a:pt x="44" y="544"/>
                  <a:pt x="89" y="544"/>
                </a:cubicBezTo>
                <a:cubicBezTo>
                  <a:pt x="162" y="544"/>
                  <a:pt x="162" y="544"/>
                  <a:pt x="162" y="544"/>
                </a:cubicBezTo>
                <a:cubicBezTo>
                  <a:pt x="206" y="544"/>
                  <a:pt x="236" y="515"/>
                  <a:pt x="236" y="471"/>
                </a:cubicBezTo>
                <a:cubicBezTo>
                  <a:pt x="236" y="382"/>
                  <a:pt x="236" y="382"/>
                  <a:pt x="236" y="382"/>
                </a:cubicBezTo>
                <a:cubicBezTo>
                  <a:pt x="236" y="339"/>
                  <a:pt x="206" y="309"/>
                  <a:pt x="162" y="309"/>
                </a:cubicBezTo>
                <a:close/>
                <a:moveTo>
                  <a:pt x="206" y="471"/>
                </a:moveTo>
                <a:lnTo>
                  <a:pt x="206" y="471"/>
                </a:lnTo>
                <a:cubicBezTo>
                  <a:pt x="206" y="486"/>
                  <a:pt x="177" y="500"/>
                  <a:pt x="162" y="500"/>
                </a:cubicBezTo>
                <a:cubicBezTo>
                  <a:pt x="89" y="500"/>
                  <a:pt x="89" y="500"/>
                  <a:pt x="89" y="500"/>
                </a:cubicBezTo>
                <a:cubicBezTo>
                  <a:pt x="59" y="500"/>
                  <a:pt x="44" y="486"/>
                  <a:pt x="44" y="471"/>
                </a:cubicBezTo>
                <a:cubicBezTo>
                  <a:pt x="44" y="382"/>
                  <a:pt x="44" y="382"/>
                  <a:pt x="44" y="382"/>
                </a:cubicBezTo>
                <a:cubicBezTo>
                  <a:pt x="44" y="368"/>
                  <a:pt x="59" y="353"/>
                  <a:pt x="89" y="353"/>
                </a:cubicBezTo>
                <a:cubicBezTo>
                  <a:pt x="162" y="353"/>
                  <a:pt x="162" y="353"/>
                  <a:pt x="162" y="353"/>
                </a:cubicBezTo>
                <a:cubicBezTo>
                  <a:pt x="177" y="353"/>
                  <a:pt x="206" y="368"/>
                  <a:pt x="206" y="382"/>
                </a:cubicBezTo>
                <a:lnTo>
                  <a:pt x="206" y="471"/>
                </a:lnTo>
                <a:close/>
                <a:moveTo>
                  <a:pt x="162" y="0"/>
                </a:moveTo>
                <a:lnTo>
                  <a:pt x="162" y="0"/>
                </a:lnTo>
                <a:cubicBezTo>
                  <a:pt x="89" y="0"/>
                  <a:pt x="89" y="0"/>
                  <a:pt x="89" y="0"/>
                </a:cubicBezTo>
                <a:cubicBezTo>
                  <a:pt x="44" y="0"/>
                  <a:pt x="0" y="29"/>
                  <a:pt x="0" y="73"/>
                </a:cubicBezTo>
                <a:cubicBezTo>
                  <a:pt x="0" y="147"/>
                  <a:pt x="0" y="147"/>
                  <a:pt x="0" y="147"/>
                </a:cubicBezTo>
                <a:cubicBezTo>
                  <a:pt x="0" y="191"/>
                  <a:pt x="44" y="235"/>
                  <a:pt x="89" y="235"/>
                </a:cubicBezTo>
                <a:cubicBezTo>
                  <a:pt x="162" y="235"/>
                  <a:pt x="162" y="235"/>
                  <a:pt x="162" y="235"/>
                </a:cubicBezTo>
                <a:cubicBezTo>
                  <a:pt x="206" y="235"/>
                  <a:pt x="236" y="191"/>
                  <a:pt x="236" y="147"/>
                </a:cubicBezTo>
                <a:cubicBezTo>
                  <a:pt x="236" y="73"/>
                  <a:pt x="236" y="73"/>
                  <a:pt x="236" y="73"/>
                </a:cubicBezTo>
                <a:cubicBezTo>
                  <a:pt x="236" y="29"/>
                  <a:pt x="206" y="0"/>
                  <a:pt x="162" y="0"/>
                </a:cubicBezTo>
                <a:close/>
                <a:moveTo>
                  <a:pt x="206" y="147"/>
                </a:moveTo>
                <a:lnTo>
                  <a:pt x="206" y="147"/>
                </a:lnTo>
                <a:cubicBezTo>
                  <a:pt x="206" y="177"/>
                  <a:pt x="177" y="191"/>
                  <a:pt x="162" y="191"/>
                </a:cubicBezTo>
                <a:cubicBezTo>
                  <a:pt x="89" y="191"/>
                  <a:pt x="89" y="191"/>
                  <a:pt x="89" y="191"/>
                </a:cubicBezTo>
                <a:cubicBezTo>
                  <a:pt x="59" y="191"/>
                  <a:pt x="44" y="177"/>
                  <a:pt x="44" y="147"/>
                </a:cubicBezTo>
                <a:cubicBezTo>
                  <a:pt x="44" y="73"/>
                  <a:pt x="44" y="73"/>
                  <a:pt x="44" y="73"/>
                </a:cubicBezTo>
                <a:cubicBezTo>
                  <a:pt x="44" y="59"/>
                  <a:pt x="59" y="29"/>
                  <a:pt x="89" y="29"/>
                </a:cubicBezTo>
                <a:cubicBezTo>
                  <a:pt x="162" y="29"/>
                  <a:pt x="162" y="29"/>
                  <a:pt x="162" y="29"/>
                </a:cubicBezTo>
                <a:cubicBezTo>
                  <a:pt x="177" y="29"/>
                  <a:pt x="206" y="59"/>
                  <a:pt x="206" y="73"/>
                </a:cubicBezTo>
                <a:lnTo>
                  <a:pt x="206" y="147"/>
                </a:lnTo>
                <a:close/>
                <a:moveTo>
                  <a:pt x="471" y="309"/>
                </a:moveTo>
                <a:lnTo>
                  <a:pt x="471" y="309"/>
                </a:lnTo>
                <a:cubicBezTo>
                  <a:pt x="398" y="309"/>
                  <a:pt x="398" y="309"/>
                  <a:pt x="398" y="309"/>
                </a:cubicBezTo>
                <a:cubicBezTo>
                  <a:pt x="353" y="309"/>
                  <a:pt x="324" y="339"/>
                  <a:pt x="324" y="382"/>
                </a:cubicBezTo>
                <a:cubicBezTo>
                  <a:pt x="324" y="471"/>
                  <a:pt x="324" y="471"/>
                  <a:pt x="324" y="471"/>
                </a:cubicBezTo>
                <a:cubicBezTo>
                  <a:pt x="324" y="515"/>
                  <a:pt x="353" y="544"/>
                  <a:pt x="398" y="544"/>
                </a:cubicBezTo>
                <a:cubicBezTo>
                  <a:pt x="471" y="544"/>
                  <a:pt x="471" y="544"/>
                  <a:pt x="471" y="544"/>
                </a:cubicBezTo>
                <a:cubicBezTo>
                  <a:pt x="515" y="544"/>
                  <a:pt x="560" y="515"/>
                  <a:pt x="560" y="471"/>
                </a:cubicBezTo>
                <a:cubicBezTo>
                  <a:pt x="560" y="382"/>
                  <a:pt x="560" y="382"/>
                  <a:pt x="560" y="382"/>
                </a:cubicBezTo>
                <a:cubicBezTo>
                  <a:pt x="560" y="339"/>
                  <a:pt x="515" y="309"/>
                  <a:pt x="471" y="309"/>
                </a:cubicBezTo>
                <a:close/>
                <a:moveTo>
                  <a:pt x="515" y="471"/>
                </a:moveTo>
                <a:lnTo>
                  <a:pt x="515" y="471"/>
                </a:lnTo>
                <a:cubicBezTo>
                  <a:pt x="515" y="486"/>
                  <a:pt x="501" y="500"/>
                  <a:pt x="471" y="500"/>
                </a:cubicBezTo>
                <a:cubicBezTo>
                  <a:pt x="398" y="500"/>
                  <a:pt x="398" y="500"/>
                  <a:pt x="398" y="500"/>
                </a:cubicBezTo>
                <a:cubicBezTo>
                  <a:pt x="383" y="500"/>
                  <a:pt x="353" y="486"/>
                  <a:pt x="353" y="471"/>
                </a:cubicBezTo>
                <a:cubicBezTo>
                  <a:pt x="353" y="382"/>
                  <a:pt x="353" y="382"/>
                  <a:pt x="353" y="382"/>
                </a:cubicBezTo>
                <a:cubicBezTo>
                  <a:pt x="353" y="368"/>
                  <a:pt x="383" y="353"/>
                  <a:pt x="398" y="353"/>
                </a:cubicBezTo>
                <a:cubicBezTo>
                  <a:pt x="471" y="353"/>
                  <a:pt x="471" y="353"/>
                  <a:pt x="471" y="353"/>
                </a:cubicBezTo>
                <a:cubicBezTo>
                  <a:pt x="501" y="353"/>
                  <a:pt x="515" y="368"/>
                  <a:pt x="515" y="382"/>
                </a:cubicBezTo>
                <a:lnTo>
                  <a:pt x="515" y="471"/>
                </a:lnTo>
                <a:close/>
                <a:moveTo>
                  <a:pt x="471" y="0"/>
                </a:moveTo>
                <a:lnTo>
                  <a:pt x="471" y="0"/>
                </a:lnTo>
                <a:cubicBezTo>
                  <a:pt x="398" y="0"/>
                  <a:pt x="398" y="0"/>
                  <a:pt x="398" y="0"/>
                </a:cubicBezTo>
                <a:cubicBezTo>
                  <a:pt x="353" y="0"/>
                  <a:pt x="324" y="29"/>
                  <a:pt x="324" y="73"/>
                </a:cubicBezTo>
                <a:cubicBezTo>
                  <a:pt x="324" y="147"/>
                  <a:pt x="324" y="147"/>
                  <a:pt x="324" y="147"/>
                </a:cubicBezTo>
                <a:cubicBezTo>
                  <a:pt x="324" y="191"/>
                  <a:pt x="353" y="235"/>
                  <a:pt x="398" y="235"/>
                </a:cubicBezTo>
                <a:cubicBezTo>
                  <a:pt x="471" y="235"/>
                  <a:pt x="471" y="235"/>
                  <a:pt x="471" y="235"/>
                </a:cubicBezTo>
                <a:cubicBezTo>
                  <a:pt x="515" y="235"/>
                  <a:pt x="560" y="191"/>
                  <a:pt x="560" y="147"/>
                </a:cubicBezTo>
                <a:cubicBezTo>
                  <a:pt x="560" y="73"/>
                  <a:pt x="560" y="73"/>
                  <a:pt x="560" y="73"/>
                </a:cubicBezTo>
                <a:cubicBezTo>
                  <a:pt x="560" y="29"/>
                  <a:pt x="515" y="0"/>
                  <a:pt x="471" y="0"/>
                </a:cubicBezTo>
                <a:close/>
                <a:moveTo>
                  <a:pt x="515" y="147"/>
                </a:moveTo>
                <a:lnTo>
                  <a:pt x="515" y="147"/>
                </a:lnTo>
                <a:cubicBezTo>
                  <a:pt x="515" y="177"/>
                  <a:pt x="501" y="191"/>
                  <a:pt x="471" y="191"/>
                </a:cubicBezTo>
                <a:cubicBezTo>
                  <a:pt x="398" y="191"/>
                  <a:pt x="398" y="191"/>
                  <a:pt x="398" y="191"/>
                </a:cubicBezTo>
                <a:cubicBezTo>
                  <a:pt x="383" y="191"/>
                  <a:pt x="353" y="177"/>
                  <a:pt x="353" y="147"/>
                </a:cubicBezTo>
                <a:cubicBezTo>
                  <a:pt x="353" y="73"/>
                  <a:pt x="353" y="73"/>
                  <a:pt x="353" y="73"/>
                </a:cubicBezTo>
                <a:cubicBezTo>
                  <a:pt x="353" y="59"/>
                  <a:pt x="383" y="29"/>
                  <a:pt x="398" y="29"/>
                </a:cubicBezTo>
                <a:cubicBezTo>
                  <a:pt x="471" y="29"/>
                  <a:pt x="471" y="29"/>
                  <a:pt x="471" y="29"/>
                </a:cubicBezTo>
                <a:cubicBezTo>
                  <a:pt x="501" y="29"/>
                  <a:pt x="515" y="59"/>
                  <a:pt x="515" y="73"/>
                </a:cubicBezTo>
                <a:lnTo>
                  <a:pt x="515"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5"/>
          <p:cNvSpPr/>
          <p:nvPr/>
        </p:nvSpPr>
        <p:spPr>
          <a:xfrm>
            <a:off x="11054701" y="1891704"/>
            <a:ext cx="310045" cy="325452"/>
          </a:xfrm>
          <a:custGeom>
            <a:avLst/>
            <a:gdLst/>
            <a:ahLst/>
            <a:cxnLst/>
            <a:rect l="l" t="t" r="r" b="b"/>
            <a:pathLst>
              <a:path w="589" h="619" extrusionOk="0">
                <a:moveTo>
                  <a:pt x="294" y="0"/>
                </a:moveTo>
                <a:lnTo>
                  <a:pt x="294" y="0"/>
                </a:lnTo>
                <a:cubicBezTo>
                  <a:pt x="0" y="339"/>
                  <a:pt x="0" y="339"/>
                  <a:pt x="0" y="339"/>
                </a:cubicBezTo>
                <a:cubicBezTo>
                  <a:pt x="29" y="368"/>
                  <a:pt x="29" y="368"/>
                  <a:pt x="29" y="368"/>
                </a:cubicBezTo>
                <a:cubicBezTo>
                  <a:pt x="103" y="294"/>
                  <a:pt x="103" y="294"/>
                  <a:pt x="103" y="294"/>
                </a:cubicBezTo>
                <a:cubicBezTo>
                  <a:pt x="103" y="545"/>
                  <a:pt x="103" y="545"/>
                  <a:pt x="103" y="545"/>
                </a:cubicBezTo>
                <a:cubicBezTo>
                  <a:pt x="103" y="589"/>
                  <a:pt x="132" y="618"/>
                  <a:pt x="176" y="618"/>
                </a:cubicBezTo>
                <a:cubicBezTo>
                  <a:pt x="412" y="618"/>
                  <a:pt x="412" y="618"/>
                  <a:pt x="412" y="618"/>
                </a:cubicBezTo>
                <a:cubicBezTo>
                  <a:pt x="456" y="618"/>
                  <a:pt x="485" y="589"/>
                  <a:pt x="485" y="545"/>
                </a:cubicBezTo>
                <a:cubicBezTo>
                  <a:pt x="485" y="294"/>
                  <a:pt x="485" y="294"/>
                  <a:pt x="485" y="294"/>
                </a:cubicBezTo>
                <a:cubicBezTo>
                  <a:pt x="559" y="368"/>
                  <a:pt x="559" y="368"/>
                  <a:pt x="559" y="368"/>
                </a:cubicBezTo>
                <a:cubicBezTo>
                  <a:pt x="588" y="339"/>
                  <a:pt x="588" y="339"/>
                  <a:pt x="588" y="339"/>
                </a:cubicBezTo>
                <a:lnTo>
                  <a:pt x="294" y="0"/>
                </a:lnTo>
                <a:close/>
                <a:moveTo>
                  <a:pt x="456" y="545"/>
                </a:moveTo>
                <a:lnTo>
                  <a:pt x="456" y="545"/>
                </a:lnTo>
                <a:cubicBezTo>
                  <a:pt x="456" y="559"/>
                  <a:pt x="426" y="589"/>
                  <a:pt x="412" y="589"/>
                </a:cubicBezTo>
                <a:cubicBezTo>
                  <a:pt x="176" y="589"/>
                  <a:pt x="176" y="589"/>
                  <a:pt x="176" y="589"/>
                </a:cubicBezTo>
                <a:cubicBezTo>
                  <a:pt x="162" y="589"/>
                  <a:pt x="132" y="559"/>
                  <a:pt x="132" y="545"/>
                </a:cubicBezTo>
                <a:cubicBezTo>
                  <a:pt x="132" y="235"/>
                  <a:pt x="132" y="235"/>
                  <a:pt x="132" y="235"/>
                </a:cubicBezTo>
                <a:cubicBezTo>
                  <a:pt x="294" y="59"/>
                  <a:pt x="294" y="59"/>
                  <a:pt x="294" y="59"/>
                </a:cubicBezTo>
                <a:cubicBezTo>
                  <a:pt x="456" y="235"/>
                  <a:pt x="456" y="235"/>
                  <a:pt x="456" y="235"/>
                </a:cubicBezTo>
                <a:lnTo>
                  <a:pt x="456"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5"/>
          <p:cNvSpPr/>
          <p:nvPr/>
        </p:nvSpPr>
        <p:spPr>
          <a:xfrm>
            <a:off x="10505865" y="1891704"/>
            <a:ext cx="333155" cy="325452"/>
          </a:xfrm>
          <a:custGeom>
            <a:avLst/>
            <a:gdLst/>
            <a:ahLst/>
            <a:cxnLst/>
            <a:rect l="l" t="t" r="r" b="b"/>
            <a:pathLst>
              <a:path w="634" h="619" extrusionOk="0">
                <a:moveTo>
                  <a:pt x="0" y="73"/>
                </a:moveTo>
                <a:lnTo>
                  <a:pt x="0" y="73"/>
                </a:lnTo>
                <a:cubicBezTo>
                  <a:pt x="0" y="235"/>
                  <a:pt x="0" y="235"/>
                  <a:pt x="0" y="235"/>
                </a:cubicBezTo>
                <a:cubicBezTo>
                  <a:pt x="45" y="235"/>
                  <a:pt x="45" y="235"/>
                  <a:pt x="45" y="235"/>
                </a:cubicBezTo>
                <a:cubicBezTo>
                  <a:pt x="45" y="73"/>
                  <a:pt x="45" y="73"/>
                  <a:pt x="45" y="73"/>
                </a:cubicBezTo>
                <a:cubicBezTo>
                  <a:pt x="45" y="59"/>
                  <a:pt x="59" y="29"/>
                  <a:pt x="89" y="29"/>
                </a:cubicBezTo>
                <a:cubicBezTo>
                  <a:pt x="236" y="29"/>
                  <a:pt x="236" y="29"/>
                  <a:pt x="236" y="29"/>
                </a:cubicBezTo>
                <a:cubicBezTo>
                  <a:pt x="236" y="0"/>
                  <a:pt x="236" y="0"/>
                  <a:pt x="236" y="0"/>
                </a:cubicBezTo>
                <a:cubicBezTo>
                  <a:pt x="89" y="0"/>
                  <a:pt x="89" y="0"/>
                  <a:pt x="89" y="0"/>
                </a:cubicBezTo>
                <a:cubicBezTo>
                  <a:pt x="45" y="0"/>
                  <a:pt x="0" y="29"/>
                  <a:pt x="0" y="73"/>
                </a:cubicBezTo>
                <a:close/>
                <a:moveTo>
                  <a:pt x="45" y="545"/>
                </a:moveTo>
                <a:lnTo>
                  <a:pt x="45" y="545"/>
                </a:lnTo>
                <a:cubicBezTo>
                  <a:pt x="45" y="382"/>
                  <a:pt x="45" y="382"/>
                  <a:pt x="45" y="382"/>
                </a:cubicBezTo>
                <a:cubicBezTo>
                  <a:pt x="0" y="382"/>
                  <a:pt x="0" y="382"/>
                  <a:pt x="0" y="382"/>
                </a:cubicBezTo>
                <a:cubicBezTo>
                  <a:pt x="0" y="545"/>
                  <a:pt x="0" y="545"/>
                  <a:pt x="0" y="545"/>
                </a:cubicBezTo>
                <a:cubicBezTo>
                  <a:pt x="0" y="589"/>
                  <a:pt x="45" y="618"/>
                  <a:pt x="89" y="618"/>
                </a:cubicBezTo>
                <a:cubicBezTo>
                  <a:pt x="236" y="618"/>
                  <a:pt x="236" y="618"/>
                  <a:pt x="236" y="618"/>
                </a:cubicBezTo>
                <a:cubicBezTo>
                  <a:pt x="236" y="589"/>
                  <a:pt x="236" y="589"/>
                  <a:pt x="236" y="589"/>
                </a:cubicBezTo>
                <a:cubicBezTo>
                  <a:pt x="89" y="589"/>
                  <a:pt x="89" y="589"/>
                  <a:pt x="89" y="589"/>
                </a:cubicBezTo>
                <a:cubicBezTo>
                  <a:pt x="59" y="589"/>
                  <a:pt x="45" y="559"/>
                  <a:pt x="45" y="545"/>
                </a:cubicBezTo>
                <a:close/>
                <a:moveTo>
                  <a:pt x="589" y="545"/>
                </a:moveTo>
                <a:lnTo>
                  <a:pt x="589" y="545"/>
                </a:lnTo>
                <a:cubicBezTo>
                  <a:pt x="589" y="559"/>
                  <a:pt x="575" y="589"/>
                  <a:pt x="560" y="589"/>
                </a:cubicBezTo>
                <a:cubicBezTo>
                  <a:pt x="398" y="589"/>
                  <a:pt x="398" y="589"/>
                  <a:pt x="398" y="589"/>
                </a:cubicBezTo>
                <a:cubicBezTo>
                  <a:pt x="398" y="618"/>
                  <a:pt x="398" y="618"/>
                  <a:pt x="398" y="618"/>
                </a:cubicBezTo>
                <a:cubicBezTo>
                  <a:pt x="560" y="618"/>
                  <a:pt x="560" y="618"/>
                  <a:pt x="560" y="618"/>
                </a:cubicBezTo>
                <a:cubicBezTo>
                  <a:pt x="604" y="618"/>
                  <a:pt x="633" y="589"/>
                  <a:pt x="633" y="545"/>
                </a:cubicBezTo>
                <a:cubicBezTo>
                  <a:pt x="633" y="382"/>
                  <a:pt x="633" y="382"/>
                  <a:pt x="633" y="382"/>
                </a:cubicBezTo>
                <a:cubicBezTo>
                  <a:pt x="589" y="382"/>
                  <a:pt x="589" y="382"/>
                  <a:pt x="589" y="382"/>
                </a:cubicBezTo>
                <a:lnTo>
                  <a:pt x="589" y="545"/>
                </a:lnTo>
                <a:close/>
                <a:moveTo>
                  <a:pt x="560" y="0"/>
                </a:moveTo>
                <a:lnTo>
                  <a:pt x="560" y="0"/>
                </a:lnTo>
                <a:cubicBezTo>
                  <a:pt x="398" y="0"/>
                  <a:pt x="398" y="0"/>
                  <a:pt x="398" y="0"/>
                </a:cubicBezTo>
                <a:cubicBezTo>
                  <a:pt x="398" y="29"/>
                  <a:pt x="398" y="29"/>
                  <a:pt x="398" y="29"/>
                </a:cubicBezTo>
                <a:cubicBezTo>
                  <a:pt x="560" y="29"/>
                  <a:pt x="560" y="29"/>
                  <a:pt x="560" y="29"/>
                </a:cubicBezTo>
                <a:cubicBezTo>
                  <a:pt x="575" y="29"/>
                  <a:pt x="589" y="59"/>
                  <a:pt x="589" y="73"/>
                </a:cubicBezTo>
                <a:cubicBezTo>
                  <a:pt x="589" y="235"/>
                  <a:pt x="589" y="235"/>
                  <a:pt x="589" y="235"/>
                </a:cubicBezTo>
                <a:cubicBezTo>
                  <a:pt x="633" y="235"/>
                  <a:pt x="633" y="235"/>
                  <a:pt x="633" y="235"/>
                </a:cubicBezTo>
                <a:cubicBezTo>
                  <a:pt x="633" y="73"/>
                  <a:pt x="633" y="73"/>
                  <a:pt x="633" y="73"/>
                </a:cubicBezTo>
                <a:cubicBezTo>
                  <a:pt x="633" y="29"/>
                  <a:pt x="604" y="0"/>
                  <a:pt x="5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5"/>
          <p:cNvSpPr/>
          <p:nvPr/>
        </p:nvSpPr>
        <p:spPr>
          <a:xfrm>
            <a:off x="9980135" y="1899408"/>
            <a:ext cx="310045" cy="310046"/>
          </a:xfrm>
          <a:custGeom>
            <a:avLst/>
            <a:gdLst/>
            <a:ahLst/>
            <a:cxnLst/>
            <a:rect l="l" t="t" r="r" b="b"/>
            <a:pathLst>
              <a:path w="590" h="589" extrusionOk="0">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5"/>
          <p:cNvSpPr/>
          <p:nvPr/>
        </p:nvSpPr>
        <p:spPr>
          <a:xfrm>
            <a:off x="9446703" y="1882077"/>
            <a:ext cx="323525" cy="325451"/>
          </a:xfrm>
          <a:custGeom>
            <a:avLst/>
            <a:gdLst/>
            <a:ahLst/>
            <a:cxnLst/>
            <a:rect l="l" t="t" r="r" b="b"/>
            <a:pathLst>
              <a:path w="619" h="619" extrusionOk="0">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5"/>
          <p:cNvSpPr/>
          <p:nvPr/>
        </p:nvSpPr>
        <p:spPr>
          <a:xfrm>
            <a:off x="8920974" y="1899408"/>
            <a:ext cx="286936" cy="310046"/>
          </a:xfrm>
          <a:custGeom>
            <a:avLst/>
            <a:gdLst/>
            <a:ahLst/>
            <a:cxnLst/>
            <a:rect l="l" t="t" r="r" b="b"/>
            <a:pathLst>
              <a:path w="545" h="589" extrusionOk="0">
                <a:moveTo>
                  <a:pt x="471" y="353"/>
                </a:moveTo>
                <a:lnTo>
                  <a:pt x="471" y="353"/>
                </a:lnTo>
                <a:cubicBezTo>
                  <a:pt x="471" y="191"/>
                  <a:pt x="471" y="191"/>
                  <a:pt x="471" y="191"/>
                </a:cubicBezTo>
                <a:cubicBezTo>
                  <a:pt x="471" y="88"/>
                  <a:pt x="383" y="0"/>
                  <a:pt x="279" y="0"/>
                </a:cubicBezTo>
                <a:cubicBezTo>
                  <a:pt x="162" y="0"/>
                  <a:pt x="73" y="88"/>
                  <a:pt x="73" y="191"/>
                </a:cubicBezTo>
                <a:cubicBezTo>
                  <a:pt x="73" y="353"/>
                  <a:pt x="73" y="353"/>
                  <a:pt x="73" y="353"/>
                </a:cubicBezTo>
                <a:cubicBezTo>
                  <a:pt x="0" y="515"/>
                  <a:pt x="0" y="515"/>
                  <a:pt x="0" y="515"/>
                </a:cubicBezTo>
                <a:cubicBezTo>
                  <a:pt x="176" y="515"/>
                  <a:pt x="176" y="515"/>
                  <a:pt x="176" y="515"/>
                </a:cubicBezTo>
                <a:cubicBezTo>
                  <a:pt x="191" y="559"/>
                  <a:pt x="220" y="588"/>
                  <a:pt x="279" y="588"/>
                </a:cubicBezTo>
                <a:cubicBezTo>
                  <a:pt x="324" y="588"/>
                  <a:pt x="367" y="559"/>
                  <a:pt x="367" y="515"/>
                </a:cubicBezTo>
                <a:cubicBezTo>
                  <a:pt x="544" y="515"/>
                  <a:pt x="544" y="515"/>
                  <a:pt x="544" y="515"/>
                </a:cubicBezTo>
                <a:lnTo>
                  <a:pt x="471" y="353"/>
                </a:lnTo>
                <a:close/>
                <a:moveTo>
                  <a:pt x="279" y="544"/>
                </a:moveTo>
                <a:lnTo>
                  <a:pt x="279" y="544"/>
                </a:lnTo>
                <a:cubicBezTo>
                  <a:pt x="250" y="544"/>
                  <a:pt x="220" y="530"/>
                  <a:pt x="220" y="515"/>
                </a:cubicBezTo>
                <a:cubicBezTo>
                  <a:pt x="324" y="515"/>
                  <a:pt x="324" y="515"/>
                  <a:pt x="324" y="515"/>
                </a:cubicBezTo>
                <a:cubicBezTo>
                  <a:pt x="324" y="530"/>
                  <a:pt x="294" y="544"/>
                  <a:pt x="279" y="544"/>
                </a:cubicBezTo>
                <a:close/>
                <a:moveTo>
                  <a:pt x="58" y="471"/>
                </a:moveTo>
                <a:lnTo>
                  <a:pt x="58" y="471"/>
                </a:lnTo>
                <a:cubicBezTo>
                  <a:pt x="117" y="353"/>
                  <a:pt x="117" y="353"/>
                  <a:pt x="117" y="353"/>
                </a:cubicBezTo>
                <a:cubicBezTo>
                  <a:pt x="117" y="191"/>
                  <a:pt x="117" y="191"/>
                  <a:pt x="117" y="191"/>
                </a:cubicBezTo>
                <a:cubicBezTo>
                  <a:pt x="117" y="103"/>
                  <a:pt x="191" y="44"/>
                  <a:pt x="279" y="44"/>
                </a:cubicBezTo>
                <a:cubicBezTo>
                  <a:pt x="367" y="44"/>
                  <a:pt x="426" y="103"/>
                  <a:pt x="426" y="191"/>
                </a:cubicBezTo>
                <a:cubicBezTo>
                  <a:pt x="426" y="353"/>
                  <a:pt x="426" y="353"/>
                  <a:pt x="426" y="353"/>
                </a:cubicBezTo>
                <a:cubicBezTo>
                  <a:pt x="485" y="471"/>
                  <a:pt x="485" y="471"/>
                  <a:pt x="485" y="471"/>
                </a:cubicBezTo>
                <a:lnTo>
                  <a:pt x="58"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5"/>
          <p:cNvSpPr/>
          <p:nvPr/>
        </p:nvSpPr>
        <p:spPr>
          <a:xfrm>
            <a:off x="8364433" y="1891704"/>
            <a:ext cx="333155" cy="325452"/>
          </a:xfrm>
          <a:custGeom>
            <a:avLst/>
            <a:gdLst/>
            <a:ahLst/>
            <a:cxnLst/>
            <a:rect l="l" t="t" r="r" b="b"/>
            <a:pathLst>
              <a:path w="634" h="619" extrusionOk="0">
                <a:moveTo>
                  <a:pt x="603" y="500"/>
                </a:moveTo>
                <a:lnTo>
                  <a:pt x="603" y="500"/>
                </a:lnTo>
                <a:cubicBezTo>
                  <a:pt x="544" y="500"/>
                  <a:pt x="544" y="500"/>
                  <a:pt x="544" y="500"/>
                </a:cubicBezTo>
                <a:cubicBezTo>
                  <a:pt x="544" y="177"/>
                  <a:pt x="544" y="177"/>
                  <a:pt x="544" y="177"/>
                </a:cubicBezTo>
                <a:cubicBezTo>
                  <a:pt x="515" y="206"/>
                  <a:pt x="515" y="206"/>
                  <a:pt x="515" y="206"/>
                </a:cubicBezTo>
                <a:cubicBezTo>
                  <a:pt x="515" y="500"/>
                  <a:pt x="515" y="500"/>
                  <a:pt x="515" y="500"/>
                </a:cubicBezTo>
                <a:cubicBezTo>
                  <a:pt x="147" y="500"/>
                  <a:pt x="147" y="500"/>
                  <a:pt x="147" y="500"/>
                </a:cubicBezTo>
                <a:cubicBezTo>
                  <a:pt x="574" y="59"/>
                  <a:pt x="574" y="59"/>
                  <a:pt x="574" y="59"/>
                </a:cubicBezTo>
                <a:cubicBezTo>
                  <a:pt x="544" y="29"/>
                  <a:pt x="544" y="29"/>
                  <a:pt x="544" y="29"/>
                </a:cubicBezTo>
                <a:cubicBezTo>
                  <a:pt x="117" y="471"/>
                  <a:pt x="117" y="471"/>
                  <a:pt x="117" y="471"/>
                </a:cubicBezTo>
                <a:cubicBezTo>
                  <a:pt x="117" y="118"/>
                  <a:pt x="117" y="118"/>
                  <a:pt x="117" y="118"/>
                </a:cubicBezTo>
                <a:cubicBezTo>
                  <a:pt x="397" y="118"/>
                  <a:pt x="397" y="118"/>
                  <a:pt x="397" y="118"/>
                </a:cubicBezTo>
                <a:cubicBezTo>
                  <a:pt x="426" y="73"/>
                  <a:pt x="426" y="73"/>
                  <a:pt x="426" y="73"/>
                </a:cubicBezTo>
                <a:cubicBezTo>
                  <a:pt x="117" y="73"/>
                  <a:pt x="117" y="73"/>
                  <a:pt x="117" y="73"/>
                </a:cubicBezTo>
                <a:cubicBezTo>
                  <a:pt x="117" y="15"/>
                  <a:pt x="117" y="15"/>
                  <a:pt x="117" y="15"/>
                </a:cubicBezTo>
                <a:cubicBezTo>
                  <a:pt x="117" y="0"/>
                  <a:pt x="103" y="0"/>
                  <a:pt x="103" y="0"/>
                </a:cubicBezTo>
                <a:cubicBezTo>
                  <a:pt x="88" y="0"/>
                  <a:pt x="73" y="0"/>
                  <a:pt x="73" y="15"/>
                </a:cubicBezTo>
                <a:cubicBezTo>
                  <a:pt x="73" y="73"/>
                  <a:pt x="73" y="73"/>
                  <a:pt x="73" y="73"/>
                </a:cubicBezTo>
                <a:cubicBezTo>
                  <a:pt x="14" y="73"/>
                  <a:pt x="14" y="73"/>
                  <a:pt x="14" y="73"/>
                </a:cubicBezTo>
                <a:lnTo>
                  <a:pt x="0" y="88"/>
                </a:lnTo>
                <a:cubicBezTo>
                  <a:pt x="0" y="103"/>
                  <a:pt x="14" y="118"/>
                  <a:pt x="14" y="118"/>
                </a:cubicBezTo>
                <a:cubicBezTo>
                  <a:pt x="73" y="118"/>
                  <a:pt x="73" y="118"/>
                  <a:pt x="73" y="118"/>
                </a:cubicBezTo>
                <a:cubicBezTo>
                  <a:pt x="73" y="500"/>
                  <a:pt x="73" y="500"/>
                  <a:pt x="73" y="500"/>
                </a:cubicBezTo>
                <a:cubicBezTo>
                  <a:pt x="73" y="545"/>
                  <a:pt x="73" y="545"/>
                  <a:pt x="73" y="545"/>
                </a:cubicBezTo>
                <a:cubicBezTo>
                  <a:pt x="117" y="545"/>
                  <a:pt x="117" y="545"/>
                  <a:pt x="117" y="545"/>
                </a:cubicBezTo>
                <a:cubicBezTo>
                  <a:pt x="515" y="545"/>
                  <a:pt x="515" y="545"/>
                  <a:pt x="515" y="545"/>
                </a:cubicBezTo>
                <a:cubicBezTo>
                  <a:pt x="515" y="603"/>
                  <a:pt x="515" y="603"/>
                  <a:pt x="515" y="603"/>
                </a:cubicBezTo>
                <a:cubicBezTo>
                  <a:pt x="515" y="618"/>
                  <a:pt x="515" y="618"/>
                  <a:pt x="530" y="618"/>
                </a:cubicBezTo>
                <a:cubicBezTo>
                  <a:pt x="544" y="618"/>
                  <a:pt x="544" y="618"/>
                  <a:pt x="544" y="603"/>
                </a:cubicBezTo>
                <a:cubicBezTo>
                  <a:pt x="544" y="545"/>
                  <a:pt x="544" y="545"/>
                  <a:pt x="544" y="545"/>
                </a:cubicBezTo>
                <a:cubicBezTo>
                  <a:pt x="603" y="545"/>
                  <a:pt x="603" y="545"/>
                  <a:pt x="603" y="545"/>
                </a:cubicBezTo>
                <a:cubicBezTo>
                  <a:pt x="618" y="545"/>
                  <a:pt x="633" y="530"/>
                  <a:pt x="633" y="530"/>
                </a:cubicBezTo>
                <a:cubicBezTo>
                  <a:pt x="633" y="515"/>
                  <a:pt x="618" y="500"/>
                  <a:pt x="603" y="50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5"/>
          <p:cNvSpPr/>
          <p:nvPr/>
        </p:nvSpPr>
        <p:spPr>
          <a:xfrm>
            <a:off x="7832927" y="1891704"/>
            <a:ext cx="323525" cy="325452"/>
          </a:xfrm>
          <a:custGeom>
            <a:avLst/>
            <a:gdLst/>
            <a:ahLst/>
            <a:cxnLst/>
            <a:rect l="l" t="t" r="r" b="b"/>
            <a:pathLst>
              <a:path w="619" h="619" extrusionOk="0">
                <a:moveTo>
                  <a:pt x="559" y="471"/>
                </a:moveTo>
                <a:lnTo>
                  <a:pt x="559" y="471"/>
                </a:lnTo>
                <a:cubicBezTo>
                  <a:pt x="559" y="147"/>
                  <a:pt x="559" y="147"/>
                  <a:pt x="559" y="147"/>
                </a:cubicBezTo>
                <a:cubicBezTo>
                  <a:pt x="603" y="147"/>
                  <a:pt x="618" y="103"/>
                  <a:pt x="618" y="73"/>
                </a:cubicBezTo>
                <a:cubicBezTo>
                  <a:pt x="618" y="29"/>
                  <a:pt x="589" y="0"/>
                  <a:pt x="545" y="0"/>
                </a:cubicBezTo>
                <a:cubicBezTo>
                  <a:pt x="515" y="0"/>
                  <a:pt x="471" y="15"/>
                  <a:pt x="471" y="59"/>
                </a:cubicBezTo>
                <a:cubicBezTo>
                  <a:pt x="147" y="59"/>
                  <a:pt x="147" y="59"/>
                  <a:pt x="147" y="59"/>
                </a:cubicBezTo>
                <a:cubicBezTo>
                  <a:pt x="147" y="15"/>
                  <a:pt x="103" y="0"/>
                  <a:pt x="73" y="0"/>
                </a:cubicBezTo>
                <a:cubicBezTo>
                  <a:pt x="29" y="0"/>
                  <a:pt x="0" y="29"/>
                  <a:pt x="0" y="73"/>
                </a:cubicBezTo>
                <a:cubicBezTo>
                  <a:pt x="0" y="103"/>
                  <a:pt x="15" y="147"/>
                  <a:pt x="59" y="147"/>
                </a:cubicBezTo>
                <a:cubicBezTo>
                  <a:pt x="59" y="471"/>
                  <a:pt x="59" y="471"/>
                  <a:pt x="59" y="471"/>
                </a:cubicBezTo>
                <a:cubicBezTo>
                  <a:pt x="15" y="471"/>
                  <a:pt x="0" y="515"/>
                  <a:pt x="0" y="545"/>
                </a:cubicBezTo>
                <a:cubicBezTo>
                  <a:pt x="0" y="589"/>
                  <a:pt x="29" y="618"/>
                  <a:pt x="73" y="618"/>
                </a:cubicBezTo>
                <a:cubicBezTo>
                  <a:pt x="103" y="618"/>
                  <a:pt x="147" y="603"/>
                  <a:pt x="147" y="559"/>
                </a:cubicBezTo>
                <a:cubicBezTo>
                  <a:pt x="471" y="559"/>
                  <a:pt x="471" y="559"/>
                  <a:pt x="471" y="559"/>
                </a:cubicBezTo>
                <a:cubicBezTo>
                  <a:pt x="471" y="603"/>
                  <a:pt x="515" y="618"/>
                  <a:pt x="545" y="618"/>
                </a:cubicBezTo>
                <a:cubicBezTo>
                  <a:pt x="589" y="618"/>
                  <a:pt x="618" y="589"/>
                  <a:pt x="618" y="545"/>
                </a:cubicBezTo>
                <a:cubicBezTo>
                  <a:pt x="618" y="515"/>
                  <a:pt x="603" y="471"/>
                  <a:pt x="559" y="471"/>
                </a:cubicBezTo>
                <a:close/>
                <a:moveTo>
                  <a:pt x="545" y="29"/>
                </a:moveTo>
                <a:lnTo>
                  <a:pt x="545" y="29"/>
                </a:lnTo>
                <a:cubicBezTo>
                  <a:pt x="559" y="29"/>
                  <a:pt x="589" y="59"/>
                  <a:pt x="589" y="73"/>
                </a:cubicBezTo>
                <a:cubicBezTo>
                  <a:pt x="589" y="88"/>
                  <a:pt x="559" y="118"/>
                  <a:pt x="545" y="118"/>
                </a:cubicBezTo>
                <a:cubicBezTo>
                  <a:pt x="530" y="118"/>
                  <a:pt x="500" y="88"/>
                  <a:pt x="500" y="73"/>
                </a:cubicBezTo>
                <a:cubicBezTo>
                  <a:pt x="500" y="59"/>
                  <a:pt x="530" y="29"/>
                  <a:pt x="545" y="29"/>
                </a:cubicBezTo>
                <a:close/>
                <a:moveTo>
                  <a:pt x="29" y="73"/>
                </a:moveTo>
                <a:lnTo>
                  <a:pt x="29" y="73"/>
                </a:lnTo>
                <a:cubicBezTo>
                  <a:pt x="29" y="59"/>
                  <a:pt x="59" y="29"/>
                  <a:pt x="73" y="29"/>
                </a:cubicBezTo>
                <a:cubicBezTo>
                  <a:pt x="88" y="29"/>
                  <a:pt x="118" y="59"/>
                  <a:pt x="118" y="73"/>
                </a:cubicBezTo>
                <a:cubicBezTo>
                  <a:pt x="118" y="88"/>
                  <a:pt x="88" y="118"/>
                  <a:pt x="73" y="118"/>
                </a:cubicBezTo>
                <a:cubicBezTo>
                  <a:pt x="59" y="118"/>
                  <a:pt x="29" y="88"/>
                  <a:pt x="29" y="73"/>
                </a:cubicBezTo>
                <a:close/>
                <a:moveTo>
                  <a:pt x="73" y="589"/>
                </a:moveTo>
                <a:lnTo>
                  <a:pt x="73" y="589"/>
                </a:lnTo>
                <a:cubicBezTo>
                  <a:pt x="59" y="589"/>
                  <a:pt x="29" y="559"/>
                  <a:pt x="29" y="545"/>
                </a:cubicBezTo>
                <a:cubicBezTo>
                  <a:pt x="29" y="530"/>
                  <a:pt x="59" y="500"/>
                  <a:pt x="73" y="500"/>
                </a:cubicBezTo>
                <a:cubicBezTo>
                  <a:pt x="88" y="500"/>
                  <a:pt x="118" y="530"/>
                  <a:pt x="118" y="545"/>
                </a:cubicBezTo>
                <a:cubicBezTo>
                  <a:pt x="118" y="559"/>
                  <a:pt x="88" y="589"/>
                  <a:pt x="73" y="589"/>
                </a:cubicBezTo>
                <a:close/>
                <a:moveTo>
                  <a:pt x="471" y="530"/>
                </a:moveTo>
                <a:lnTo>
                  <a:pt x="471" y="530"/>
                </a:lnTo>
                <a:cubicBezTo>
                  <a:pt x="147" y="530"/>
                  <a:pt x="147" y="530"/>
                  <a:pt x="147" y="530"/>
                </a:cubicBezTo>
                <a:cubicBezTo>
                  <a:pt x="147" y="500"/>
                  <a:pt x="118" y="471"/>
                  <a:pt x="88" y="471"/>
                </a:cubicBezTo>
                <a:cubicBezTo>
                  <a:pt x="88" y="147"/>
                  <a:pt x="88" y="147"/>
                  <a:pt x="88" y="147"/>
                </a:cubicBezTo>
                <a:cubicBezTo>
                  <a:pt x="118" y="147"/>
                  <a:pt x="147" y="118"/>
                  <a:pt x="147" y="88"/>
                </a:cubicBezTo>
                <a:cubicBezTo>
                  <a:pt x="471" y="88"/>
                  <a:pt x="471" y="88"/>
                  <a:pt x="471" y="88"/>
                </a:cubicBezTo>
                <a:cubicBezTo>
                  <a:pt x="471" y="118"/>
                  <a:pt x="500" y="147"/>
                  <a:pt x="530" y="147"/>
                </a:cubicBezTo>
                <a:cubicBezTo>
                  <a:pt x="530" y="471"/>
                  <a:pt x="530" y="471"/>
                  <a:pt x="530" y="471"/>
                </a:cubicBezTo>
                <a:cubicBezTo>
                  <a:pt x="500" y="471"/>
                  <a:pt x="471" y="500"/>
                  <a:pt x="471" y="530"/>
                </a:cubicBezTo>
                <a:close/>
                <a:moveTo>
                  <a:pt x="545" y="589"/>
                </a:moveTo>
                <a:lnTo>
                  <a:pt x="545" y="589"/>
                </a:lnTo>
                <a:cubicBezTo>
                  <a:pt x="530" y="589"/>
                  <a:pt x="500" y="559"/>
                  <a:pt x="500" y="545"/>
                </a:cubicBezTo>
                <a:cubicBezTo>
                  <a:pt x="500" y="530"/>
                  <a:pt x="530" y="500"/>
                  <a:pt x="545" y="500"/>
                </a:cubicBezTo>
                <a:cubicBezTo>
                  <a:pt x="559" y="500"/>
                  <a:pt x="589" y="530"/>
                  <a:pt x="589" y="545"/>
                </a:cubicBezTo>
                <a:cubicBezTo>
                  <a:pt x="589" y="559"/>
                  <a:pt x="559" y="589"/>
                  <a:pt x="545"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5"/>
          <p:cNvSpPr/>
          <p:nvPr/>
        </p:nvSpPr>
        <p:spPr>
          <a:xfrm>
            <a:off x="7353416" y="1968734"/>
            <a:ext cx="207981" cy="184873"/>
          </a:xfrm>
          <a:custGeom>
            <a:avLst/>
            <a:gdLst/>
            <a:ahLst/>
            <a:cxnLst/>
            <a:rect l="l" t="t" r="r" b="b"/>
            <a:pathLst>
              <a:path w="399" h="354" extrusionOk="0">
                <a:moveTo>
                  <a:pt x="30" y="44"/>
                </a:moveTo>
                <a:lnTo>
                  <a:pt x="30" y="44"/>
                </a:lnTo>
                <a:cubicBezTo>
                  <a:pt x="383" y="44"/>
                  <a:pt x="383" y="44"/>
                  <a:pt x="383" y="44"/>
                </a:cubicBezTo>
                <a:lnTo>
                  <a:pt x="398" y="30"/>
                </a:lnTo>
                <a:cubicBezTo>
                  <a:pt x="398" y="15"/>
                  <a:pt x="383" y="0"/>
                  <a:pt x="383" y="0"/>
                </a:cubicBezTo>
                <a:cubicBezTo>
                  <a:pt x="30" y="0"/>
                  <a:pt x="30" y="0"/>
                  <a:pt x="30" y="0"/>
                </a:cubicBezTo>
                <a:cubicBezTo>
                  <a:pt x="15" y="0"/>
                  <a:pt x="0" y="15"/>
                  <a:pt x="0" y="30"/>
                </a:cubicBezTo>
                <a:cubicBezTo>
                  <a:pt x="0" y="30"/>
                  <a:pt x="15" y="44"/>
                  <a:pt x="30" y="44"/>
                </a:cubicBezTo>
                <a:close/>
                <a:moveTo>
                  <a:pt x="383" y="324"/>
                </a:moveTo>
                <a:lnTo>
                  <a:pt x="383" y="324"/>
                </a:lnTo>
                <a:cubicBezTo>
                  <a:pt x="30" y="324"/>
                  <a:pt x="30" y="324"/>
                  <a:pt x="30" y="324"/>
                </a:cubicBezTo>
                <a:cubicBezTo>
                  <a:pt x="15" y="324"/>
                  <a:pt x="0" y="324"/>
                  <a:pt x="0" y="339"/>
                </a:cubicBezTo>
                <a:cubicBezTo>
                  <a:pt x="0" y="353"/>
                  <a:pt x="15" y="353"/>
                  <a:pt x="30" y="353"/>
                </a:cubicBezTo>
                <a:cubicBezTo>
                  <a:pt x="383" y="353"/>
                  <a:pt x="383" y="353"/>
                  <a:pt x="383" y="353"/>
                </a:cubicBezTo>
                <a:cubicBezTo>
                  <a:pt x="383" y="353"/>
                  <a:pt x="398" y="353"/>
                  <a:pt x="398" y="339"/>
                </a:cubicBezTo>
                <a:cubicBezTo>
                  <a:pt x="398" y="324"/>
                  <a:pt x="383" y="324"/>
                  <a:pt x="383" y="324"/>
                </a:cubicBezTo>
                <a:close/>
                <a:moveTo>
                  <a:pt x="383" y="162"/>
                </a:moveTo>
                <a:lnTo>
                  <a:pt x="383" y="162"/>
                </a:lnTo>
                <a:cubicBezTo>
                  <a:pt x="30" y="162"/>
                  <a:pt x="30" y="162"/>
                  <a:pt x="30" y="162"/>
                </a:cubicBezTo>
                <a:cubicBezTo>
                  <a:pt x="15" y="162"/>
                  <a:pt x="0" y="177"/>
                  <a:pt x="0" y="177"/>
                </a:cubicBezTo>
                <a:cubicBezTo>
                  <a:pt x="0" y="192"/>
                  <a:pt x="15" y="206"/>
                  <a:pt x="30" y="206"/>
                </a:cubicBezTo>
                <a:cubicBezTo>
                  <a:pt x="383" y="206"/>
                  <a:pt x="383" y="206"/>
                  <a:pt x="383" y="206"/>
                </a:cubicBezTo>
                <a:cubicBezTo>
                  <a:pt x="383" y="206"/>
                  <a:pt x="398" y="192"/>
                  <a:pt x="398" y="177"/>
                </a:cubicBezTo>
                <a:lnTo>
                  <a:pt x="383" y="1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5"/>
          <p:cNvSpPr/>
          <p:nvPr/>
        </p:nvSpPr>
        <p:spPr>
          <a:xfrm>
            <a:off x="6760286" y="1891704"/>
            <a:ext cx="333154" cy="325452"/>
          </a:xfrm>
          <a:custGeom>
            <a:avLst/>
            <a:gdLst/>
            <a:ahLst/>
            <a:cxnLst/>
            <a:rect l="l" t="t" r="r" b="b"/>
            <a:pathLst>
              <a:path w="634" h="619" extrusionOk="0">
                <a:moveTo>
                  <a:pt x="633" y="235"/>
                </a:moveTo>
                <a:lnTo>
                  <a:pt x="412" y="206"/>
                </a:lnTo>
                <a:lnTo>
                  <a:pt x="309" y="0"/>
                </a:lnTo>
                <a:lnTo>
                  <a:pt x="220" y="206"/>
                </a:lnTo>
                <a:lnTo>
                  <a:pt x="0" y="235"/>
                </a:lnTo>
                <a:lnTo>
                  <a:pt x="162" y="398"/>
                </a:lnTo>
                <a:lnTo>
                  <a:pt x="117" y="618"/>
                </a:lnTo>
                <a:lnTo>
                  <a:pt x="309" y="515"/>
                </a:lnTo>
                <a:lnTo>
                  <a:pt x="515" y="618"/>
                </a:lnTo>
                <a:lnTo>
                  <a:pt x="471" y="398"/>
                </a:lnTo>
                <a:lnTo>
                  <a:pt x="633" y="235"/>
                </a:lnTo>
                <a:close/>
                <a:moveTo>
                  <a:pt x="309" y="471"/>
                </a:moveTo>
                <a:lnTo>
                  <a:pt x="162" y="545"/>
                </a:lnTo>
                <a:lnTo>
                  <a:pt x="191" y="382"/>
                </a:lnTo>
                <a:lnTo>
                  <a:pt x="73" y="265"/>
                </a:lnTo>
                <a:lnTo>
                  <a:pt x="235" y="235"/>
                </a:lnTo>
                <a:lnTo>
                  <a:pt x="309" y="73"/>
                </a:lnTo>
                <a:lnTo>
                  <a:pt x="383" y="235"/>
                </a:lnTo>
                <a:lnTo>
                  <a:pt x="559" y="265"/>
                </a:lnTo>
                <a:lnTo>
                  <a:pt x="426" y="382"/>
                </a:lnTo>
                <a:lnTo>
                  <a:pt x="456" y="559"/>
                </a:lnTo>
                <a:lnTo>
                  <a:pt x="309"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5"/>
          <p:cNvSpPr/>
          <p:nvPr/>
        </p:nvSpPr>
        <p:spPr>
          <a:xfrm>
            <a:off x="6224929" y="1899408"/>
            <a:ext cx="323525" cy="317749"/>
          </a:xfrm>
          <a:custGeom>
            <a:avLst/>
            <a:gdLst/>
            <a:ahLst/>
            <a:cxnLst/>
            <a:rect l="l" t="t" r="r" b="b"/>
            <a:pathLst>
              <a:path w="619" h="604" extrusionOk="0">
                <a:moveTo>
                  <a:pt x="471" y="0"/>
                </a:moveTo>
                <a:lnTo>
                  <a:pt x="471" y="0"/>
                </a:lnTo>
                <a:cubicBezTo>
                  <a:pt x="397" y="0"/>
                  <a:pt x="353" y="44"/>
                  <a:pt x="309" y="73"/>
                </a:cubicBezTo>
                <a:cubicBezTo>
                  <a:pt x="265" y="29"/>
                  <a:pt x="221" y="0"/>
                  <a:pt x="147" y="0"/>
                </a:cubicBezTo>
                <a:cubicBezTo>
                  <a:pt x="59" y="0"/>
                  <a:pt x="0" y="73"/>
                  <a:pt x="0" y="162"/>
                </a:cubicBezTo>
                <a:cubicBezTo>
                  <a:pt x="0" y="206"/>
                  <a:pt x="15" y="250"/>
                  <a:pt x="29" y="279"/>
                </a:cubicBezTo>
                <a:cubicBezTo>
                  <a:pt x="280" y="574"/>
                  <a:pt x="280" y="574"/>
                  <a:pt x="280" y="574"/>
                </a:cubicBezTo>
                <a:cubicBezTo>
                  <a:pt x="309" y="603"/>
                  <a:pt x="309" y="603"/>
                  <a:pt x="339" y="574"/>
                </a:cubicBezTo>
                <a:cubicBezTo>
                  <a:pt x="589" y="279"/>
                  <a:pt x="589" y="279"/>
                  <a:pt x="589" y="279"/>
                </a:cubicBezTo>
                <a:cubicBezTo>
                  <a:pt x="603" y="250"/>
                  <a:pt x="618" y="206"/>
                  <a:pt x="618" y="162"/>
                </a:cubicBezTo>
                <a:cubicBezTo>
                  <a:pt x="618" y="73"/>
                  <a:pt x="559" y="0"/>
                  <a:pt x="471" y="0"/>
                </a:cubicBezTo>
                <a:close/>
                <a:moveTo>
                  <a:pt x="544" y="265"/>
                </a:moveTo>
                <a:lnTo>
                  <a:pt x="544" y="265"/>
                </a:lnTo>
                <a:cubicBezTo>
                  <a:pt x="309" y="544"/>
                  <a:pt x="309" y="544"/>
                  <a:pt x="309" y="544"/>
                </a:cubicBezTo>
                <a:cubicBezTo>
                  <a:pt x="73" y="265"/>
                  <a:pt x="73" y="265"/>
                  <a:pt x="73" y="265"/>
                </a:cubicBezTo>
                <a:cubicBezTo>
                  <a:pt x="44" y="235"/>
                  <a:pt x="29" y="206"/>
                  <a:pt x="29" y="162"/>
                </a:cubicBezTo>
                <a:cubicBezTo>
                  <a:pt x="29" y="103"/>
                  <a:pt x="88" y="44"/>
                  <a:pt x="147" y="29"/>
                </a:cubicBezTo>
                <a:cubicBezTo>
                  <a:pt x="206" y="29"/>
                  <a:pt x="280" y="88"/>
                  <a:pt x="309" y="132"/>
                </a:cubicBezTo>
                <a:cubicBezTo>
                  <a:pt x="339" y="103"/>
                  <a:pt x="412" y="29"/>
                  <a:pt x="471" y="29"/>
                </a:cubicBezTo>
                <a:cubicBezTo>
                  <a:pt x="530" y="29"/>
                  <a:pt x="589" y="103"/>
                  <a:pt x="589" y="162"/>
                </a:cubicBezTo>
                <a:cubicBezTo>
                  <a:pt x="589" y="206"/>
                  <a:pt x="574" y="235"/>
                  <a:pt x="544"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5"/>
          <p:cNvSpPr/>
          <p:nvPr/>
        </p:nvSpPr>
        <p:spPr>
          <a:xfrm>
            <a:off x="11091290" y="1350571"/>
            <a:ext cx="231090" cy="333154"/>
          </a:xfrm>
          <a:custGeom>
            <a:avLst/>
            <a:gdLst/>
            <a:ahLst/>
            <a:cxnLst/>
            <a:rect l="l" t="t" r="r" b="b"/>
            <a:pathLst>
              <a:path w="443" h="634" extrusionOk="0">
                <a:moveTo>
                  <a:pt x="221" y="324"/>
                </a:moveTo>
                <a:lnTo>
                  <a:pt x="221" y="324"/>
                </a:lnTo>
                <a:cubicBezTo>
                  <a:pt x="221" y="177"/>
                  <a:pt x="310" y="74"/>
                  <a:pt x="442" y="30"/>
                </a:cubicBezTo>
                <a:cubicBezTo>
                  <a:pt x="398" y="15"/>
                  <a:pt x="369" y="0"/>
                  <a:pt x="324" y="0"/>
                </a:cubicBezTo>
                <a:cubicBezTo>
                  <a:pt x="148" y="0"/>
                  <a:pt x="0" y="148"/>
                  <a:pt x="0" y="324"/>
                </a:cubicBezTo>
                <a:cubicBezTo>
                  <a:pt x="0" y="486"/>
                  <a:pt x="148" y="633"/>
                  <a:pt x="324" y="633"/>
                </a:cubicBezTo>
                <a:cubicBezTo>
                  <a:pt x="369" y="633"/>
                  <a:pt x="398" y="633"/>
                  <a:pt x="442" y="619"/>
                </a:cubicBezTo>
                <a:cubicBezTo>
                  <a:pt x="310" y="574"/>
                  <a:pt x="221" y="457"/>
                  <a:pt x="221" y="324"/>
                </a:cubicBezTo>
                <a:close/>
                <a:moveTo>
                  <a:pt x="280" y="589"/>
                </a:moveTo>
                <a:lnTo>
                  <a:pt x="280" y="589"/>
                </a:lnTo>
                <a:cubicBezTo>
                  <a:pt x="192" y="589"/>
                  <a:pt x="44" y="471"/>
                  <a:pt x="44" y="324"/>
                </a:cubicBezTo>
                <a:cubicBezTo>
                  <a:pt x="44" y="162"/>
                  <a:pt x="192" y="59"/>
                  <a:pt x="280" y="44"/>
                </a:cubicBezTo>
                <a:cubicBezTo>
                  <a:pt x="310" y="44"/>
                  <a:pt x="295" y="44"/>
                  <a:pt x="324" y="44"/>
                </a:cubicBezTo>
                <a:cubicBezTo>
                  <a:pt x="265" y="89"/>
                  <a:pt x="192" y="206"/>
                  <a:pt x="192" y="324"/>
                </a:cubicBezTo>
                <a:cubicBezTo>
                  <a:pt x="192" y="442"/>
                  <a:pt x="236" y="545"/>
                  <a:pt x="324" y="589"/>
                </a:cubicBezTo>
                <a:cubicBezTo>
                  <a:pt x="295" y="589"/>
                  <a:pt x="310" y="589"/>
                  <a:pt x="280"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5"/>
          <p:cNvSpPr/>
          <p:nvPr/>
        </p:nvSpPr>
        <p:spPr>
          <a:xfrm>
            <a:off x="10505865" y="1365977"/>
            <a:ext cx="333155" cy="310046"/>
          </a:xfrm>
          <a:custGeom>
            <a:avLst/>
            <a:gdLst/>
            <a:ahLst/>
            <a:cxnLst/>
            <a:rect l="l" t="t" r="r" b="b"/>
            <a:pathLst>
              <a:path w="634" h="590" extrusionOk="0">
                <a:moveTo>
                  <a:pt x="339" y="544"/>
                </a:moveTo>
                <a:lnTo>
                  <a:pt x="339" y="544"/>
                </a:lnTo>
                <a:cubicBezTo>
                  <a:pt x="148" y="544"/>
                  <a:pt x="148" y="544"/>
                  <a:pt x="148" y="544"/>
                </a:cubicBezTo>
                <a:cubicBezTo>
                  <a:pt x="133" y="544"/>
                  <a:pt x="118" y="559"/>
                  <a:pt x="118" y="559"/>
                </a:cubicBezTo>
                <a:cubicBezTo>
                  <a:pt x="118" y="574"/>
                  <a:pt x="133" y="589"/>
                  <a:pt x="148" y="589"/>
                </a:cubicBezTo>
                <a:cubicBezTo>
                  <a:pt x="339" y="589"/>
                  <a:pt x="339" y="589"/>
                  <a:pt x="339" y="589"/>
                </a:cubicBezTo>
                <a:cubicBezTo>
                  <a:pt x="354" y="589"/>
                  <a:pt x="354" y="574"/>
                  <a:pt x="354" y="559"/>
                </a:cubicBezTo>
                <a:cubicBezTo>
                  <a:pt x="354" y="559"/>
                  <a:pt x="354" y="544"/>
                  <a:pt x="339" y="544"/>
                </a:cubicBezTo>
                <a:close/>
                <a:moveTo>
                  <a:pt x="383" y="471"/>
                </a:moveTo>
                <a:lnTo>
                  <a:pt x="383" y="471"/>
                </a:lnTo>
                <a:cubicBezTo>
                  <a:pt x="103" y="471"/>
                  <a:pt x="103" y="471"/>
                  <a:pt x="103" y="471"/>
                </a:cubicBezTo>
                <a:cubicBezTo>
                  <a:pt x="89" y="471"/>
                  <a:pt x="89" y="471"/>
                  <a:pt x="89" y="486"/>
                </a:cubicBezTo>
                <a:cubicBezTo>
                  <a:pt x="89" y="500"/>
                  <a:pt x="89" y="500"/>
                  <a:pt x="103" y="500"/>
                </a:cubicBezTo>
                <a:cubicBezTo>
                  <a:pt x="383" y="500"/>
                  <a:pt x="383" y="500"/>
                  <a:pt x="383" y="500"/>
                </a:cubicBezTo>
                <a:cubicBezTo>
                  <a:pt x="383" y="500"/>
                  <a:pt x="398" y="500"/>
                  <a:pt x="398" y="486"/>
                </a:cubicBezTo>
                <a:cubicBezTo>
                  <a:pt x="398" y="471"/>
                  <a:pt x="383" y="471"/>
                  <a:pt x="383" y="471"/>
                </a:cubicBezTo>
                <a:close/>
                <a:moveTo>
                  <a:pt x="619" y="382"/>
                </a:moveTo>
                <a:lnTo>
                  <a:pt x="619" y="382"/>
                </a:lnTo>
                <a:cubicBezTo>
                  <a:pt x="324" y="382"/>
                  <a:pt x="324" y="382"/>
                  <a:pt x="324" y="382"/>
                </a:cubicBezTo>
                <a:cubicBezTo>
                  <a:pt x="324" y="368"/>
                  <a:pt x="324" y="339"/>
                  <a:pt x="324" y="323"/>
                </a:cubicBezTo>
                <a:cubicBezTo>
                  <a:pt x="324" y="176"/>
                  <a:pt x="412" y="73"/>
                  <a:pt x="530" y="29"/>
                </a:cubicBezTo>
                <a:cubicBezTo>
                  <a:pt x="486" y="14"/>
                  <a:pt x="442" y="0"/>
                  <a:pt x="383" y="0"/>
                </a:cubicBezTo>
                <a:cubicBezTo>
                  <a:pt x="221" y="0"/>
                  <a:pt x="89" y="132"/>
                  <a:pt x="89" y="294"/>
                </a:cubicBezTo>
                <a:cubicBezTo>
                  <a:pt x="89" y="323"/>
                  <a:pt x="89" y="353"/>
                  <a:pt x="103" y="382"/>
                </a:cubicBezTo>
                <a:cubicBezTo>
                  <a:pt x="30" y="382"/>
                  <a:pt x="30" y="382"/>
                  <a:pt x="30" y="382"/>
                </a:cubicBezTo>
                <a:cubicBezTo>
                  <a:pt x="15" y="382"/>
                  <a:pt x="0" y="397"/>
                  <a:pt x="0" y="412"/>
                </a:cubicBezTo>
                <a:cubicBezTo>
                  <a:pt x="0" y="412"/>
                  <a:pt x="15" y="427"/>
                  <a:pt x="30" y="427"/>
                </a:cubicBezTo>
                <a:cubicBezTo>
                  <a:pt x="619" y="427"/>
                  <a:pt x="619" y="427"/>
                  <a:pt x="619" y="427"/>
                </a:cubicBezTo>
                <a:lnTo>
                  <a:pt x="633" y="412"/>
                </a:lnTo>
                <a:cubicBezTo>
                  <a:pt x="633" y="397"/>
                  <a:pt x="619" y="382"/>
                  <a:pt x="619" y="382"/>
                </a:cubicBezTo>
                <a:close/>
                <a:moveTo>
                  <a:pt x="148" y="382"/>
                </a:moveTo>
                <a:lnTo>
                  <a:pt x="148" y="382"/>
                </a:lnTo>
                <a:cubicBezTo>
                  <a:pt x="133" y="353"/>
                  <a:pt x="118" y="339"/>
                  <a:pt x="118" y="309"/>
                </a:cubicBezTo>
                <a:cubicBezTo>
                  <a:pt x="118" y="147"/>
                  <a:pt x="207" y="88"/>
                  <a:pt x="280" y="59"/>
                </a:cubicBezTo>
                <a:cubicBezTo>
                  <a:pt x="339" y="29"/>
                  <a:pt x="398" y="29"/>
                  <a:pt x="442" y="29"/>
                </a:cubicBezTo>
                <a:cubicBezTo>
                  <a:pt x="354" y="73"/>
                  <a:pt x="280" y="191"/>
                  <a:pt x="280" y="323"/>
                </a:cubicBezTo>
                <a:cubicBezTo>
                  <a:pt x="280" y="339"/>
                  <a:pt x="280" y="368"/>
                  <a:pt x="280" y="382"/>
                </a:cubicBezTo>
                <a:lnTo>
                  <a:pt x="148" y="3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5"/>
          <p:cNvSpPr/>
          <p:nvPr/>
        </p:nvSpPr>
        <p:spPr>
          <a:xfrm>
            <a:off x="9993615" y="1381383"/>
            <a:ext cx="286937" cy="269605"/>
          </a:xfrm>
          <a:custGeom>
            <a:avLst/>
            <a:gdLst/>
            <a:ahLst/>
            <a:cxnLst/>
            <a:rect l="l" t="t" r="r" b="b"/>
            <a:pathLst>
              <a:path w="545" h="516" extrusionOk="0">
                <a:moveTo>
                  <a:pt x="73" y="236"/>
                </a:moveTo>
                <a:lnTo>
                  <a:pt x="73" y="236"/>
                </a:lnTo>
                <a:cubicBezTo>
                  <a:pt x="427" y="236"/>
                  <a:pt x="427" y="236"/>
                  <a:pt x="427" y="236"/>
                </a:cubicBezTo>
                <a:cubicBezTo>
                  <a:pt x="486" y="236"/>
                  <a:pt x="544" y="192"/>
                  <a:pt x="544" y="118"/>
                </a:cubicBezTo>
                <a:cubicBezTo>
                  <a:pt x="544" y="59"/>
                  <a:pt x="486" y="0"/>
                  <a:pt x="427" y="0"/>
                </a:cubicBezTo>
                <a:cubicBezTo>
                  <a:pt x="427" y="44"/>
                  <a:pt x="427" y="44"/>
                  <a:pt x="427" y="44"/>
                </a:cubicBezTo>
                <a:cubicBezTo>
                  <a:pt x="486" y="59"/>
                  <a:pt x="500" y="74"/>
                  <a:pt x="500" y="118"/>
                </a:cubicBezTo>
                <a:cubicBezTo>
                  <a:pt x="500" y="162"/>
                  <a:pt x="456" y="206"/>
                  <a:pt x="398" y="206"/>
                </a:cubicBezTo>
                <a:cubicBezTo>
                  <a:pt x="73" y="206"/>
                  <a:pt x="73" y="206"/>
                  <a:pt x="73" y="206"/>
                </a:cubicBezTo>
                <a:cubicBezTo>
                  <a:pt x="59" y="206"/>
                  <a:pt x="59" y="206"/>
                  <a:pt x="59" y="221"/>
                </a:cubicBezTo>
                <a:cubicBezTo>
                  <a:pt x="59" y="236"/>
                  <a:pt x="59" y="236"/>
                  <a:pt x="73" y="236"/>
                </a:cubicBezTo>
                <a:close/>
                <a:moveTo>
                  <a:pt x="177" y="162"/>
                </a:moveTo>
                <a:lnTo>
                  <a:pt x="177" y="162"/>
                </a:lnTo>
                <a:cubicBezTo>
                  <a:pt x="412" y="162"/>
                  <a:pt x="412" y="162"/>
                  <a:pt x="412" y="162"/>
                </a:cubicBezTo>
                <a:lnTo>
                  <a:pt x="427" y="147"/>
                </a:lnTo>
                <a:cubicBezTo>
                  <a:pt x="427" y="133"/>
                  <a:pt x="412" y="118"/>
                  <a:pt x="412" y="118"/>
                </a:cubicBezTo>
                <a:cubicBezTo>
                  <a:pt x="177" y="118"/>
                  <a:pt x="177" y="118"/>
                  <a:pt x="177" y="118"/>
                </a:cubicBezTo>
                <a:cubicBezTo>
                  <a:pt x="162" y="118"/>
                  <a:pt x="147" y="133"/>
                  <a:pt x="147" y="147"/>
                </a:cubicBezTo>
                <a:cubicBezTo>
                  <a:pt x="147" y="147"/>
                  <a:pt x="162" y="162"/>
                  <a:pt x="177" y="162"/>
                </a:cubicBezTo>
                <a:close/>
                <a:moveTo>
                  <a:pt x="265" y="353"/>
                </a:moveTo>
                <a:lnTo>
                  <a:pt x="265" y="353"/>
                </a:lnTo>
                <a:cubicBezTo>
                  <a:pt x="118" y="353"/>
                  <a:pt x="118" y="353"/>
                  <a:pt x="118" y="353"/>
                </a:cubicBezTo>
                <a:cubicBezTo>
                  <a:pt x="103" y="353"/>
                  <a:pt x="88" y="368"/>
                  <a:pt x="88" y="383"/>
                </a:cubicBezTo>
                <a:cubicBezTo>
                  <a:pt x="88" y="383"/>
                  <a:pt x="103" y="398"/>
                  <a:pt x="118" y="398"/>
                </a:cubicBezTo>
                <a:cubicBezTo>
                  <a:pt x="265" y="398"/>
                  <a:pt x="265" y="398"/>
                  <a:pt x="265" y="398"/>
                </a:cubicBezTo>
                <a:cubicBezTo>
                  <a:pt x="294" y="398"/>
                  <a:pt x="309" y="412"/>
                  <a:pt x="309" y="442"/>
                </a:cubicBezTo>
                <a:cubicBezTo>
                  <a:pt x="309" y="457"/>
                  <a:pt x="294" y="471"/>
                  <a:pt x="265" y="471"/>
                </a:cubicBezTo>
                <a:cubicBezTo>
                  <a:pt x="265" y="515"/>
                  <a:pt x="265" y="515"/>
                  <a:pt x="265" y="515"/>
                </a:cubicBezTo>
                <a:cubicBezTo>
                  <a:pt x="309" y="515"/>
                  <a:pt x="353" y="486"/>
                  <a:pt x="353" y="442"/>
                </a:cubicBezTo>
                <a:cubicBezTo>
                  <a:pt x="353" y="398"/>
                  <a:pt x="309" y="353"/>
                  <a:pt x="265" y="353"/>
                </a:cubicBezTo>
                <a:close/>
                <a:moveTo>
                  <a:pt x="427" y="280"/>
                </a:moveTo>
                <a:lnTo>
                  <a:pt x="427" y="280"/>
                </a:lnTo>
                <a:cubicBezTo>
                  <a:pt x="15" y="280"/>
                  <a:pt x="15" y="280"/>
                  <a:pt x="15" y="280"/>
                </a:cubicBezTo>
                <a:cubicBezTo>
                  <a:pt x="0" y="280"/>
                  <a:pt x="0" y="294"/>
                  <a:pt x="0" y="294"/>
                </a:cubicBezTo>
                <a:cubicBezTo>
                  <a:pt x="0" y="310"/>
                  <a:pt x="0" y="324"/>
                  <a:pt x="15" y="324"/>
                </a:cubicBezTo>
                <a:cubicBezTo>
                  <a:pt x="398" y="324"/>
                  <a:pt x="398" y="324"/>
                  <a:pt x="398" y="324"/>
                </a:cubicBezTo>
                <a:cubicBezTo>
                  <a:pt x="456" y="324"/>
                  <a:pt x="500" y="353"/>
                  <a:pt x="500" y="398"/>
                </a:cubicBezTo>
                <a:cubicBezTo>
                  <a:pt x="500" y="442"/>
                  <a:pt x="471" y="471"/>
                  <a:pt x="382" y="471"/>
                </a:cubicBezTo>
                <a:cubicBezTo>
                  <a:pt x="382" y="471"/>
                  <a:pt x="382" y="486"/>
                  <a:pt x="382" y="515"/>
                </a:cubicBezTo>
                <a:cubicBezTo>
                  <a:pt x="427" y="515"/>
                  <a:pt x="427" y="515"/>
                  <a:pt x="427" y="515"/>
                </a:cubicBezTo>
                <a:cubicBezTo>
                  <a:pt x="486" y="515"/>
                  <a:pt x="544" y="457"/>
                  <a:pt x="544" y="398"/>
                </a:cubicBezTo>
                <a:cubicBezTo>
                  <a:pt x="544" y="339"/>
                  <a:pt x="486" y="280"/>
                  <a:pt x="427"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5"/>
          <p:cNvSpPr/>
          <p:nvPr/>
        </p:nvSpPr>
        <p:spPr>
          <a:xfrm>
            <a:off x="9438998" y="1350571"/>
            <a:ext cx="323525" cy="333154"/>
          </a:xfrm>
          <a:custGeom>
            <a:avLst/>
            <a:gdLst/>
            <a:ahLst/>
            <a:cxnLst/>
            <a:rect l="l" t="t" r="r" b="b"/>
            <a:pathLst>
              <a:path w="619" h="634" extrusionOk="0">
                <a:moveTo>
                  <a:pt x="73" y="295"/>
                </a:moveTo>
                <a:lnTo>
                  <a:pt x="73" y="295"/>
                </a:lnTo>
                <a:cubicBezTo>
                  <a:pt x="15" y="295"/>
                  <a:pt x="15" y="295"/>
                  <a:pt x="15" y="295"/>
                </a:cubicBezTo>
                <a:cubicBezTo>
                  <a:pt x="0" y="295"/>
                  <a:pt x="0" y="310"/>
                  <a:pt x="0" y="324"/>
                </a:cubicBezTo>
                <a:cubicBezTo>
                  <a:pt x="0" y="324"/>
                  <a:pt x="0" y="339"/>
                  <a:pt x="15" y="339"/>
                </a:cubicBezTo>
                <a:cubicBezTo>
                  <a:pt x="73" y="339"/>
                  <a:pt x="73" y="339"/>
                  <a:pt x="73" y="339"/>
                </a:cubicBezTo>
                <a:cubicBezTo>
                  <a:pt x="88" y="339"/>
                  <a:pt x="88" y="324"/>
                  <a:pt x="88" y="324"/>
                </a:cubicBezTo>
                <a:cubicBezTo>
                  <a:pt x="88" y="310"/>
                  <a:pt x="88" y="295"/>
                  <a:pt x="73" y="295"/>
                </a:cubicBezTo>
                <a:close/>
                <a:moveTo>
                  <a:pt x="500" y="162"/>
                </a:moveTo>
                <a:lnTo>
                  <a:pt x="500" y="162"/>
                </a:lnTo>
                <a:cubicBezTo>
                  <a:pt x="545" y="118"/>
                  <a:pt x="545" y="118"/>
                  <a:pt x="545" y="118"/>
                </a:cubicBezTo>
                <a:cubicBezTo>
                  <a:pt x="545" y="103"/>
                  <a:pt x="545" y="103"/>
                  <a:pt x="545" y="89"/>
                </a:cubicBezTo>
                <a:cubicBezTo>
                  <a:pt x="530" y="89"/>
                  <a:pt x="515" y="89"/>
                  <a:pt x="515" y="89"/>
                </a:cubicBezTo>
                <a:cubicBezTo>
                  <a:pt x="471" y="133"/>
                  <a:pt x="471" y="133"/>
                  <a:pt x="471" y="133"/>
                </a:cubicBezTo>
                <a:cubicBezTo>
                  <a:pt x="456" y="133"/>
                  <a:pt x="456" y="148"/>
                  <a:pt x="471" y="162"/>
                </a:cubicBezTo>
                <a:cubicBezTo>
                  <a:pt x="471" y="162"/>
                  <a:pt x="486" y="162"/>
                  <a:pt x="500" y="162"/>
                </a:cubicBezTo>
                <a:close/>
                <a:moveTo>
                  <a:pt x="132" y="162"/>
                </a:moveTo>
                <a:lnTo>
                  <a:pt x="132" y="162"/>
                </a:lnTo>
                <a:cubicBezTo>
                  <a:pt x="132" y="177"/>
                  <a:pt x="147" y="177"/>
                  <a:pt x="162" y="162"/>
                </a:cubicBezTo>
                <a:cubicBezTo>
                  <a:pt x="162" y="162"/>
                  <a:pt x="162" y="148"/>
                  <a:pt x="162" y="133"/>
                </a:cubicBezTo>
                <a:cubicBezTo>
                  <a:pt x="118" y="103"/>
                  <a:pt x="118" y="103"/>
                  <a:pt x="118" y="103"/>
                </a:cubicBezTo>
                <a:cubicBezTo>
                  <a:pt x="103" y="89"/>
                  <a:pt x="88" y="89"/>
                  <a:pt x="88" y="103"/>
                </a:cubicBezTo>
                <a:cubicBezTo>
                  <a:pt x="73" y="103"/>
                  <a:pt x="73" y="118"/>
                  <a:pt x="88" y="118"/>
                </a:cubicBezTo>
                <a:lnTo>
                  <a:pt x="132" y="162"/>
                </a:lnTo>
                <a:close/>
                <a:moveTo>
                  <a:pt x="309" y="103"/>
                </a:moveTo>
                <a:lnTo>
                  <a:pt x="309" y="103"/>
                </a:lnTo>
                <a:cubicBezTo>
                  <a:pt x="324" y="103"/>
                  <a:pt x="324" y="89"/>
                  <a:pt x="324" y="89"/>
                </a:cubicBezTo>
                <a:cubicBezTo>
                  <a:pt x="324" y="30"/>
                  <a:pt x="324" y="30"/>
                  <a:pt x="324" y="30"/>
                </a:cubicBezTo>
                <a:cubicBezTo>
                  <a:pt x="324" y="15"/>
                  <a:pt x="324" y="0"/>
                  <a:pt x="309" y="0"/>
                </a:cubicBezTo>
                <a:cubicBezTo>
                  <a:pt x="294" y="0"/>
                  <a:pt x="294" y="15"/>
                  <a:pt x="294" y="30"/>
                </a:cubicBezTo>
                <a:cubicBezTo>
                  <a:pt x="294" y="89"/>
                  <a:pt x="294" y="89"/>
                  <a:pt x="294" y="89"/>
                </a:cubicBezTo>
                <a:cubicBezTo>
                  <a:pt x="294" y="89"/>
                  <a:pt x="294" y="103"/>
                  <a:pt x="309" y="103"/>
                </a:cubicBezTo>
                <a:close/>
                <a:moveTo>
                  <a:pt x="309" y="530"/>
                </a:moveTo>
                <a:lnTo>
                  <a:pt x="309" y="530"/>
                </a:lnTo>
                <a:cubicBezTo>
                  <a:pt x="294" y="530"/>
                  <a:pt x="294" y="545"/>
                  <a:pt x="294" y="560"/>
                </a:cubicBezTo>
                <a:cubicBezTo>
                  <a:pt x="294" y="619"/>
                  <a:pt x="294" y="619"/>
                  <a:pt x="294" y="619"/>
                </a:cubicBezTo>
                <a:cubicBezTo>
                  <a:pt x="294" y="619"/>
                  <a:pt x="294" y="633"/>
                  <a:pt x="309" y="633"/>
                </a:cubicBezTo>
                <a:cubicBezTo>
                  <a:pt x="324" y="633"/>
                  <a:pt x="324" y="619"/>
                  <a:pt x="324" y="619"/>
                </a:cubicBezTo>
                <a:cubicBezTo>
                  <a:pt x="324" y="560"/>
                  <a:pt x="324" y="560"/>
                  <a:pt x="324" y="560"/>
                </a:cubicBezTo>
                <a:cubicBezTo>
                  <a:pt x="324" y="545"/>
                  <a:pt x="324" y="530"/>
                  <a:pt x="309" y="530"/>
                </a:cubicBezTo>
                <a:close/>
                <a:moveTo>
                  <a:pt x="486" y="471"/>
                </a:moveTo>
                <a:lnTo>
                  <a:pt x="486" y="471"/>
                </a:lnTo>
                <a:cubicBezTo>
                  <a:pt x="486" y="471"/>
                  <a:pt x="471" y="471"/>
                  <a:pt x="456" y="471"/>
                </a:cubicBezTo>
                <a:cubicBezTo>
                  <a:pt x="456" y="486"/>
                  <a:pt x="456" y="486"/>
                  <a:pt x="456" y="501"/>
                </a:cubicBezTo>
                <a:cubicBezTo>
                  <a:pt x="500" y="545"/>
                  <a:pt x="500" y="545"/>
                  <a:pt x="500" y="545"/>
                </a:cubicBezTo>
                <a:cubicBezTo>
                  <a:pt x="515" y="545"/>
                  <a:pt x="530" y="545"/>
                  <a:pt x="530" y="545"/>
                </a:cubicBezTo>
                <a:cubicBezTo>
                  <a:pt x="545" y="530"/>
                  <a:pt x="545" y="516"/>
                  <a:pt x="530" y="516"/>
                </a:cubicBezTo>
                <a:lnTo>
                  <a:pt x="486" y="471"/>
                </a:lnTo>
                <a:close/>
                <a:moveTo>
                  <a:pt x="603" y="295"/>
                </a:moveTo>
                <a:lnTo>
                  <a:pt x="603" y="295"/>
                </a:lnTo>
                <a:cubicBezTo>
                  <a:pt x="545" y="295"/>
                  <a:pt x="545" y="295"/>
                  <a:pt x="545" y="295"/>
                </a:cubicBezTo>
                <a:cubicBezTo>
                  <a:pt x="530" y="295"/>
                  <a:pt x="530" y="310"/>
                  <a:pt x="530" y="324"/>
                </a:cubicBezTo>
                <a:cubicBezTo>
                  <a:pt x="530" y="324"/>
                  <a:pt x="530" y="339"/>
                  <a:pt x="545" y="339"/>
                </a:cubicBezTo>
                <a:cubicBezTo>
                  <a:pt x="603" y="339"/>
                  <a:pt x="603" y="339"/>
                  <a:pt x="603" y="339"/>
                </a:cubicBezTo>
                <a:cubicBezTo>
                  <a:pt x="618" y="339"/>
                  <a:pt x="618" y="324"/>
                  <a:pt x="618" y="324"/>
                </a:cubicBezTo>
                <a:cubicBezTo>
                  <a:pt x="618" y="310"/>
                  <a:pt x="618" y="295"/>
                  <a:pt x="603" y="295"/>
                </a:cubicBezTo>
                <a:close/>
                <a:moveTo>
                  <a:pt x="147" y="457"/>
                </a:moveTo>
                <a:lnTo>
                  <a:pt x="147" y="457"/>
                </a:lnTo>
                <a:cubicBezTo>
                  <a:pt x="103" y="501"/>
                  <a:pt x="103" y="501"/>
                  <a:pt x="103" y="501"/>
                </a:cubicBezTo>
                <a:cubicBezTo>
                  <a:pt x="88" y="516"/>
                  <a:pt x="88" y="516"/>
                  <a:pt x="103" y="530"/>
                </a:cubicBezTo>
                <a:cubicBezTo>
                  <a:pt x="103" y="530"/>
                  <a:pt x="118" y="530"/>
                  <a:pt x="132" y="530"/>
                </a:cubicBezTo>
                <a:cubicBezTo>
                  <a:pt x="162" y="486"/>
                  <a:pt x="162" y="486"/>
                  <a:pt x="162" y="486"/>
                </a:cubicBezTo>
                <a:cubicBezTo>
                  <a:pt x="177" y="486"/>
                  <a:pt x="177" y="471"/>
                  <a:pt x="162" y="457"/>
                </a:cubicBezTo>
                <a:lnTo>
                  <a:pt x="147" y="457"/>
                </a:lnTo>
                <a:close/>
                <a:moveTo>
                  <a:pt x="309" y="148"/>
                </a:moveTo>
                <a:lnTo>
                  <a:pt x="309" y="148"/>
                </a:lnTo>
                <a:cubicBezTo>
                  <a:pt x="206" y="148"/>
                  <a:pt x="132" y="221"/>
                  <a:pt x="132" y="324"/>
                </a:cubicBezTo>
                <a:cubicBezTo>
                  <a:pt x="132" y="412"/>
                  <a:pt x="206" y="501"/>
                  <a:pt x="309" y="501"/>
                </a:cubicBezTo>
                <a:cubicBezTo>
                  <a:pt x="412" y="501"/>
                  <a:pt x="486" y="412"/>
                  <a:pt x="486" y="324"/>
                </a:cubicBezTo>
                <a:cubicBezTo>
                  <a:pt x="486" y="221"/>
                  <a:pt x="412" y="148"/>
                  <a:pt x="309" y="148"/>
                </a:cubicBezTo>
                <a:close/>
                <a:moveTo>
                  <a:pt x="309" y="457"/>
                </a:moveTo>
                <a:lnTo>
                  <a:pt x="309" y="457"/>
                </a:lnTo>
                <a:cubicBezTo>
                  <a:pt x="236" y="457"/>
                  <a:pt x="177" y="398"/>
                  <a:pt x="177" y="324"/>
                </a:cubicBezTo>
                <a:cubicBezTo>
                  <a:pt x="177" y="251"/>
                  <a:pt x="236" y="177"/>
                  <a:pt x="309" y="177"/>
                </a:cubicBezTo>
                <a:cubicBezTo>
                  <a:pt x="383" y="177"/>
                  <a:pt x="441" y="251"/>
                  <a:pt x="441" y="324"/>
                </a:cubicBezTo>
                <a:cubicBezTo>
                  <a:pt x="441" y="398"/>
                  <a:pt x="383" y="457"/>
                  <a:pt x="309" y="4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5"/>
          <p:cNvSpPr/>
          <p:nvPr/>
        </p:nvSpPr>
        <p:spPr>
          <a:xfrm>
            <a:off x="8897865" y="1350571"/>
            <a:ext cx="333154" cy="333154"/>
          </a:xfrm>
          <a:custGeom>
            <a:avLst/>
            <a:gdLst/>
            <a:ahLst/>
            <a:cxnLst/>
            <a:rect l="l" t="t" r="r" b="b"/>
            <a:pathLst>
              <a:path w="634" h="634" extrusionOk="0">
                <a:moveTo>
                  <a:pt x="59" y="398"/>
                </a:moveTo>
                <a:lnTo>
                  <a:pt x="59" y="398"/>
                </a:lnTo>
                <a:cubicBezTo>
                  <a:pt x="45" y="369"/>
                  <a:pt x="45" y="353"/>
                  <a:pt x="45" y="324"/>
                </a:cubicBezTo>
                <a:cubicBezTo>
                  <a:pt x="45" y="162"/>
                  <a:pt x="162" y="44"/>
                  <a:pt x="324" y="44"/>
                </a:cubicBezTo>
                <a:cubicBezTo>
                  <a:pt x="471" y="44"/>
                  <a:pt x="589" y="162"/>
                  <a:pt x="589" y="324"/>
                </a:cubicBezTo>
                <a:cubicBezTo>
                  <a:pt x="589" y="353"/>
                  <a:pt x="589" y="369"/>
                  <a:pt x="589" y="398"/>
                </a:cubicBezTo>
                <a:cubicBezTo>
                  <a:pt x="619" y="398"/>
                  <a:pt x="619" y="398"/>
                  <a:pt x="619" y="398"/>
                </a:cubicBezTo>
                <a:cubicBezTo>
                  <a:pt x="633" y="369"/>
                  <a:pt x="633" y="353"/>
                  <a:pt x="633" y="324"/>
                </a:cubicBezTo>
                <a:cubicBezTo>
                  <a:pt x="633" y="148"/>
                  <a:pt x="486" y="0"/>
                  <a:pt x="324" y="0"/>
                </a:cubicBezTo>
                <a:cubicBezTo>
                  <a:pt x="148" y="0"/>
                  <a:pt x="0" y="148"/>
                  <a:pt x="0" y="324"/>
                </a:cubicBezTo>
                <a:cubicBezTo>
                  <a:pt x="0" y="353"/>
                  <a:pt x="15" y="369"/>
                  <a:pt x="15" y="398"/>
                </a:cubicBezTo>
                <a:lnTo>
                  <a:pt x="59" y="398"/>
                </a:lnTo>
                <a:close/>
                <a:moveTo>
                  <a:pt x="412" y="589"/>
                </a:moveTo>
                <a:lnTo>
                  <a:pt x="412" y="589"/>
                </a:lnTo>
                <a:cubicBezTo>
                  <a:pt x="221" y="589"/>
                  <a:pt x="221" y="589"/>
                  <a:pt x="221" y="589"/>
                </a:cubicBezTo>
                <a:cubicBezTo>
                  <a:pt x="207" y="589"/>
                  <a:pt x="207" y="604"/>
                  <a:pt x="207" y="619"/>
                </a:cubicBezTo>
                <a:cubicBezTo>
                  <a:pt x="207" y="619"/>
                  <a:pt x="207" y="633"/>
                  <a:pt x="221" y="633"/>
                </a:cubicBezTo>
                <a:cubicBezTo>
                  <a:pt x="324" y="633"/>
                  <a:pt x="324" y="633"/>
                  <a:pt x="324" y="633"/>
                </a:cubicBezTo>
                <a:cubicBezTo>
                  <a:pt x="412" y="633"/>
                  <a:pt x="412" y="633"/>
                  <a:pt x="412" y="633"/>
                </a:cubicBezTo>
                <a:cubicBezTo>
                  <a:pt x="428" y="633"/>
                  <a:pt x="442" y="619"/>
                  <a:pt x="442" y="619"/>
                </a:cubicBezTo>
                <a:cubicBezTo>
                  <a:pt x="442" y="604"/>
                  <a:pt x="428" y="589"/>
                  <a:pt x="412" y="589"/>
                </a:cubicBezTo>
                <a:close/>
                <a:moveTo>
                  <a:pt x="619" y="442"/>
                </a:moveTo>
                <a:lnTo>
                  <a:pt x="619" y="442"/>
                </a:lnTo>
                <a:cubicBezTo>
                  <a:pt x="30" y="442"/>
                  <a:pt x="30" y="442"/>
                  <a:pt x="30" y="442"/>
                </a:cubicBezTo>
                <a:cubicBezTo>
                  <a:pt x="15" y="442"/>
                  <a:pt x="0" y="442"/>
                  <a:pt x="0" y="457"/>
                </a:cubicBezTo>
                <a:cubicBezTo>
                  <a:pt x="0" y="471"/>
                  <a:pt x="15" y="471"/>
                  <a:pt x="30" y="471"/>
                </a:cubicBezTo>
                <a:cubicBezTo>
                  <a:pt x="619" y="471"/>
                  <a:pt x="619" y="471"/>
                  <a:pt x="619" y="471"/>
                </a:cubicBezTo>
                <a:cubicBezTo>
                  <a:pt x="619" y="471"/>
                  <a:pt x="633" y="471"/>
                  <a:pt x="633" y="457"/>
                </a:cubicBezTo>
                <a:cubicBezTo>
                  <a:pt x="633" y="442"/>
                  <a:pt x="619" y="442"/>
                  <a:pt x="619" y="442"/>
                </a:cubicBezTo>
                <a:close/>
                <a:moveTo>
                  <a:pt x="560" y="516"/>
                </a:moveTo>
                <a:lnTo>
                  <a:pt x="560" y="516"/>
                </a:lnTo>
                <a:cubicBezTo>
                  <a:pt x="89" y="516"/>
                  <a:pt x="89" y="516"/>
                  <a:pt x="89" y="516"/>
                </a:cubicBezTo>
                <a:cubicBezTo>
                  <a:pt x="74" y="516"/>
                  <a:pt x="59" y="530"/>
                  <a:pt x="59" y="530"/>
                </a:cubicBezTo>
                <a:cubicBezTo>
                  <a:pt x="59" y="545"/>
                  <a:pt x="74" y="560"/>
                  <a:pt x="89" y="560"/>
                </a:cubicBezTo>
                <a:cubicBezTo>
                  <a:pt x="560" y="560"/>
                  <a:pt x="560" y="560"/>
                  <a:pt x="560" y="560"/>
                </a:cubicBezTo>
                <a:cubicBezTo>
                  <a:pt x="560" y="560"/>
                  <a:pt x="575" y="545"/>
                  <a:pt x="575" y="530"/>
                </a:cubicBezTo>
                <a:lnTo>
                  <a:pt x="560" y="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5"/>
          <p:cNvSpPr/>
          <p:nvPr/>
        </p:nvSpPr>
        <p:spPr>
          <a:xfrm>
            <a:off x="8427983" y="1350571"/>
            <a:ext cx="207981" cy="333154"/>
          </a:xfrm>
          <a:custGeom>
            <a:avLst/>
            <a:gdLst/>
            <a:ahLst/>
            <a:cxnLst/>
            <a:rect l="l" t="t" r="r" b="b"/>
            <a:pathLst>
              <a:path w="399" h="634" extrusionOk="0">
                <a:moveTo>
                  <a:pt x="192" y="0"/>
                </a:moveTo>
                <a:lnTo>
                  <a:pt x="192" y="0"/>
                </a:lnTo>
                <a:cubicBezTo>
                  <a:pt x="133" y="74"/>
                  <a:pt x="0" y="324"/>
                  <a:pt x="0" y="442"/>
                </a:cubicBezTo>
                <a:cubicBezTo>
                  <a:pt x="0" y="545"/>
                  <a:pt x="89" y="633"/>
                  <a:pt x="192" y="633"/>
                </a:cubicBezTo>
                <a:cubicBezTo>
                  <a:pt x="309" y="633"/>
                  <a:pt x="398" y="545"/>
                  <a:pt x="398" y="442"/>
                </a:cubicBezTo>
                <a:cubicBezTo>
                  <a:pt x="398" y="324"/>
                  <a:pt x="251" y="74"/>
                  <a:pt x="192" y="0"/>
                </a:cubicBezTo>
                <a:close/>
                <a:moveTo>
                  <a:pt x="192" y="589"/>
                </a:moveTo>
                <a:lnTo>
                  <a:pt x="192" y="589"/>
                </a:lnTo>
                <a:cubicBezTo>
                  <a:pt x="104" y="589"/>
                  <a:pt x="45" y="530"/>
                  <a:pt x="45" y="442"/>
                </a:cubicBezTo>
                <a:cubicBezTo>
                  <a:pt x="45" y="353"/>
                  <a:pt x="148" y="148"/>
                  <a:pt x="192" y="89"/>
                </a:cubicBezTo>
                <a:cubicBezTo>
                  <a:pt x="251" y="133"/>
                  <a:pt x="354" y="353"/>
                  <a:pt x="354" y="442"/>
                </a:cubicBezTo>
                <a:cubicBezTo>
                  <a:pt x="354" y="530"/>
                  <a:pt x="280" y="589"/>
                  <a:pt x="192"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5"/>
          <p:cNvSpPr/>
          <p:nvPr/>
        </p:nvSpPr>
        <p:spPr>
          <a:xfrm>
            <a:off x="7840630" y="1373680"/>
            <a:ext cx="310046" cy="286936"/>
          </a:xfrm>
          <a:custGeom>
            <a:avLst/>
            <a:gdLst/>
            <a:ahLst/>
            <a:cxnLst/>
            <a:rect l="l" t="t" r="r" b="b"/>
            <a:pathLst>
              <a:path w="589" h="546" extrusionOk="0">
                <a:moveTo>
                  <a:pt x="103" y="309"/>
                </a:moveTo>
                <a:lnTo>
                  <a:pt x="103" y="309"/>
                </a:lnTo>
                <a:cubicBezTo>
                  <a:pt x="117" y="221"/>
                  <a:pt x="206" y="162"/>
                  <a:pt x="294" y="162"/>
                </a:cubicBezTo>
                <a:cubicBezTo>
                  <a:pt x="383" y="162"/>
                  <a:pt x="471" y="221"/>
                  <a:pt x="485" y="309"/>
                </a:cubicBezTo>
                <a:cubicBezTo>
                  <a:pt x="530" y="309"/>
                  <a:pt x="530" y="309"/>
                  <a:pt x="530" y="309"/>
                </a:cubicBezTo>
                <a:cubicBezTo>
                  <a:pt x="515" y="207"/>
                  <a:pt x="412" y="118"/>
                  <a:pt x="294" y="118"/>
                </a:cubicBezTo>
                <a:cubicBezTo>
                  <a:pt x="176" y="118"/>
                  <a:pt x="73" y="207"/>
                  <a:pt x="58" y="309"/>
                </a:cubicBezTo>
                <a:lnTo>
                  <a:pt x="103" y="309"/>
                </a:lnTo>
                <a:close/>
                <a:moveTo>
                  <a:pt x="530" y="162"/>
                </a:moveTo>
                <a:lnTo>
                  <a:pt x="530" y="162"/>
                </a:lnTo>
                <a:cubicBezTo>
                  <a:pt x="559" y="133"/>
                  <a:pt x="559" y="133"/>
                  <a:pt x="559" y="133"/>
                </a:cubicBezTo>
                <a:cubicBezTo>
                  <a:pt x="559" y="133"/>
                  <a:pt x="559" y="118"/>
                  <a:pt x="559" y="104"/>
                </a:cubicBezTo>
                <a:cubicBezTo>
                  <a:pt x="544" y="104"/>
                  <a:pt x="544" y="104"/>
                  <a:pt x="530" y="104"/>
                </a:cubicBezTo>
                <a:cubicBezTo>
                  <a:pt x="500" y="133"/>
                  <a:pt x="500" y="133"/>
                  <a:pt x="500" y="133"/>
                </a:cubicBezTo>
                <a:cubicBezTo>
                  <a:pt x="500" y="148"/>
                  <a:pt x="500" y="162"/>
                  <a:pt x="500" y="162"/>
                </a:cubicBezTo>
                <a:cubicBezTo>
                  <a:pt x="515" y="177"/>
                  <a:pt x="515" y="177"/>
                  <a:pt x="530" y="162"/>
                </a:cubicBezTo>
                <a:close/>
                <a:moveTo>
                  <a:pt x="294" y="74"/>
                </a:moveTo>
                <a:lnTo>
                  <a:pt x="294" y="74"/>
                </a:lnTo>
                <a:cubicBezTo>
                  <a:pt x="309" y="74"/>
                  <a:pt x="309" y="74"/>
                  <a:pt x="309" y="59"/>
                </a:cubicBezTo>
                <a:cubicBezTo>
                  <a:pt x="309" y="15"/>
                  <a:pt x="309" y="15"/>
                  <a:pt x="309" y="15"/>
                </a:cubicBezTo>
                <a:cubicBezTo>
                  <a:pt x="309" y="15"/>
                  <a:pt x="309" y="0"/>
                  <a:pt x="294" y="0"/>
                </a:cubicBezTo>
                <a:cubicBezTo>
                  <a:pt x="279" y="0"/>
                  <a:pt x="279" y="15"/>
                  <a:pt x="279" y="15"/>
                </a:cubicBezTo>
                <a:cubicBezTo>
                  <a:pt x="279" y="59"/>
                  <a:pt x="279" y="59"/>
                  <a:pt x="279" y="59"/>
                </a:cubicBezTo>
                <a:cubicBezTo>
                  <a:pt x="279" y="74"/>
                  <a:pt x="279" y="74"/>
                  <a:pt x="294" y="74"/>
                </a:cubicBezTo>
                <a:close/>
                <a:moveTo>
                  <a:pt x="485" y="516"/>
                </a:moveTo>
                <a:lnTo>
                  <a:pt x="485" y="516"/>
                </a:lnTo>
                <a:cubicBezTo>
                  <a:pt x="103" y="516"/>
                  <a:pt x="103" y="516"/>
                  <a:pt x="103" y="516"/>
                </a:cubicBezTo>
                <a:cubicBezTo>
                  <a:pt x="88" y="516"/>
                  <a:pt x="73" y="516"/>
                  <a:pt x="73" y="530"/>
                </a:cubicBezTo>
                <a:cubicBezTo>
                  <a:pt x="73" y="545"/>
                  <a:pt x="88" y="545"/>
                  <a:pt x="103" y="545"/>
                </a:cubicBezTo>
                <a:cubicBezTo>
                  <a:pt x="485" y="545"/>
                  <a:pt x="485" y="545"/>
                  <a:pt x="485" y="545"/>
                </a:cubicBezTo>
                <a:cubicBezTo>
                  <a:pt x="500" y="545"/>
                  <a:pt x="515" y="545"/>
                  <a:pt x="515" y="530"/>
                </a:cubicBezTo>
                <a:cubicBezTo>
                  <a:pt x="515" y="516"/>
                  <a:pt x="500" y="516"/>
                  <a:pt x="485" y="516"/>
                </a:cubicBezTo>
                <a:close/>
                <a:moveTo>
                  <a:pt x="574" y="354"/>
                </a:moveTo>
                <a:lnTo>
                  <a:pt x="574" y="354"/>
                </a:lnTo>
                <a:cubicBezTo>
                  <a:pt x="14" y="354"/>
                  <a:pt x="14" y="354"/>
                  <a:pt x="14" y="354"/>
                </a:cubicBezTo>
                <a:lnTo>
                  <a:pt x="0" y="368"/>
                </a:lnTo>
                <a:cubicBezTo>
                  <a:pt x="0" y="383"/>
                  <a:pt x="14" y="398"/>
                  <a:pt x="14" y="398"/>
                </a:cubicBezTo>
                <a:cubicBezTo>
                  <a:pt x="574" y="398"/>
                  <a:pt x="574" y="398"/>
                  <a:pt x="574" y="398"/>
                </a:cubicBezTo>
                <a:cubicBezTo>
                  <a:pt x="574" y="398"/>
                  <a:pt x="588" y="383"/>
                  <a:pt x="588" y="368"/>
                </a:cubicBezTo>
                <a:lnTo>
                  <a:pt x="574" y="354"/>
                </a:lnTo>
                <a:close/>
                <a:moveTo>
                  <a:pt x="58" y="162"/>
                </a:moveTo>
                <a:lnTo>
                  <a:pt x="58" y="162"/>
                </a:lnTo>
                <a:cubicBezTo>
                  <a:pt x="73" y="177"/>
                  <a:pt x="73" y="177"/>
                  <a:pt x="88" y="162"/>
                </a:cubicBezTo>
                <a:cubicBezTo>
                  <a:pt x="88" y="162"/>
                  <a:pt x="88" y="148"/>
                  <a:pt x="88" y="133"/>
                </a:cubicBezTo>
                <a:cubicBezTo>
                  <a:pt x="58" y="104"/>
                  <a:pt x="58" y="104"/>
                  <a:pt x="58" y="104"/>
                </a:cubicBezTo>
                <a:cubicBezTo>
                  <a:pt x="44" y="104"/>
                  <a:pt x="44" y="104"/>
                  <a:pt x="29" y="104"/>
                </a:cubicBezTo>
                <a:cubicBezTo>
                  <a:pt x="29" y="118"/>
                  <a:pt x="29" y="133"/>
                  <a:pt x="29" y="133"/>
                </a:cubicBezTo>
                <a:lnTo>
                  <a:pt x="58" y="162"/>
                </a:lnTo>
                <a:close/>
                <a:moveTo>
                  <a:pt x="544" y="427"/>
                </a:moveTo>
                <a:lnTo>
                  <a:pt x="544" y="427"/>
                </a:lnTo>
                <a:cubicBezTo>
                  <a:pt x="44" y="427"/>
                  <a:pt x="44" y="427"/>
                  <a:pt x="44" y="427"/>
                </a:cubicBezTo>
                <a:cubicBezTo>
                  <a:pt x="29" y="427"/>
                  <a:pt x="14" y="442"/>
                  <a:pt x="14" y="457"/>
                </a:cubicBezTo>
                <a:cubicBezTo>
                  <a:pt x="14" y="457"/>
                  <a:pt x="29" y="472"/>
                  <a:pt x="44" y="472"/>
                </a:cubicBezTo>
                <a:cubicBezTo>
                  <a:pt x="544" y="472"/>
                  <a:pt x="544" y="472"/>
                  <a:pt x="544" y="472"/>
                </a:cubicBezTo>
                <a:cubicBezTo>
                  <a:pt x="559" y="472"/>
                  <a:pt x="574" y="457"/>
                  <a:pt x="574" y="457"/>
                </a:cubicBezTo>
                <a:cubicBezTo>
                  <a:pt x="574" y="442"/>
                  <a:pt x="559" y="427"/>
                  <a:pt x="544"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5"/>
          <p:cNvSpPr/>
          <p:nvPr/>
        </p:nvSpPr>
        <p:spPr>
          <a:xfrm>
            <a:off x="7314903" y="1396789"/>
            <a:ext cx="310045" cy="202203"/>
          </a:xfrm>
          <a:custGeom>
            <a:avLst/>
            <a:gdLst/>
            <a:ahLst/>
            <a:cxnLst/>
            <a:rect l="l" t="t" r="r" b="b"/>
            <a:pathLst>
              <a:path w="590" h="383" extrusionOk="0">
                <a:moveTo>
                  <a:pt x="295" y="73"/>
                </a:moveTo>
                <a:lnTo>
                  <a:pt x="295" y="73"/>
                </a:lnTo>
                <a:cubicBezTo>
                  <a:pt x="310" y="73"/>
                  <a:pt x="310" y="59"/>
                  <a:pt x="310" y="59"/>
                </a:cubicBezTo>
                <a:cubicBezTo>
                  <a:pt x="310" y="14"/>
                  <a:pt x="310" y="14"/>
                  <a:pt x="310" y="14"/>
                </a:cubicBezTo>
                <a:cubicBezTo>
                  <a:pt x="310" y="0"/>
                  <a:pt x="310" y="0"/>
                  <a:pt x="295" y="0"/>
                </a:cubicBezTo>
                <a:cubicBezTo>
                  <a:pt x="280" y="0"/>
                  <a:pt x="280" y="0"/>
                  <a:pt x="280" y="14"/>
                </a:cubicBezTo>
                <a:cubicBezTo>
                  <a:pt x="280" y="59"/>
                  <a:pt x="280" y="59"/>
                  <a:pt x="280" y="59"/>
                </a:cubicBezTo>
                <a:cubicBezTo>
                  <a:pt x="280" y="59"/>
                  <a:pt x="280" y="73"/>
                  <a:pt x="295" y="73"/>
                </a:cubicBezTo>
                <a:close/>
                <a:moveTo>
                  <a:pt x="530" y="162"/>
                </a:moveTo>
                <a:lnTo>
                  <a:pt x="530" y="162"/>
                </a:lnTo>
                <a:cubicBezTo>
                  <a:pt x="560" y="132"/>
                  <a:pt x="560" y="132"/>
                  <a:pt x="560" y="132"/>
                </a:cubicBezTo>
                <a:cubicBezTo>
                  <a:pt x="560" y="117"/>
                  <a:pt x="560" y="117"/>
                  <a:pt x="560" y="103"/>
                </a:cubicBezTo>
                <a:cubicBezTo>
                  <a:pt x="545" y="103"/>
                  <a:pt x="545" y="103"/>
                  <a:pt x="530" y="103"/>
                </a:cubicBezTo>
                <a:cubicBezTo>
                  <a:pt x="501" y="132"/>
                  <a:pt x="501" y="132"/>
                  <a:pt x="501" y="132"/>
                </a:cubicBezTo>
                <a:cubicBezTo>
                  <a:pt x="501" y="147"/>
                  <a:pt x="501" y="147"/>
                  <a:pt x="501" y="162"/>
                </a:cubicBezTo>
                <a:cubicBezTo>
                  <a:pt x="516" y="162"/>
                  <a:pt x="516" y="162"/>
                  <a:pt x="530" y="162"/>
                </a:cubicBezTo>
                <a:close/>
                <a:moveTo>
                  <a:pt x="59" y="162"/>
                </a:moveTo>
                <a:lnTo>
                  <a:pt x="59" y="162"/>
                </a:lnTo>
                <a:cubicBezTo>
                  <a:pt x="74" y="162"/>
                  <a:pt x="74" y="162"/>
                  <a:pt x="89" y="162"/>
                </a:cubicBezTo>
                <a:cubicBezTo>
                  <a:pt x="89" y="147"/>
                  <a:pt x="89" y="147"/>
                  <a:pt x="89" y="132"/>
                </a:cubicBezTo>
                <a:cubicBezTo>
                  <a:pt x="59" y="103"/>
                  <a:pt x="59" y="103"/>
                  <a:pt x="59" y="103"/>
                </a:cubicBezTo>
                <a:cubicBezTo>
                  <a:pt x="45" y="103"/>
                  <a:pt x="45" y="103"/>
                  <a:pt x="30" y="103"/>
                </a:cubicBezTo>
                <a:cubicBezTo>
                  <a:pt x="30" y="117"/>
                  <a:pt x="30" y="117"/>
                  <a:pt x="30" y="132"/>
                </a:cubicBezTo>
                <a:lnTo>
                  <a:pt x="59" y="162"/>
                </a:lnTo>
                <a:close/>
                <a:moveTo>
                  <a:pt x="575" y="353"/>
                </a:moveTo>
                <a:lnTo>
                  <a:pt x="575" y="353"/>
                </a:lnTo>
                <a:cubicBezTo>
                  <a:pt x="15" y="353"/>
                  <a:pt x="15" y="353"/>
                  <a:pt x="15" y="353"/>
                </a:cubicBezTo>
                <a:cubicBezTo>
                  <a:pt x="15" y="353"/>
                  <a:pt x="0" y="353"/>
                  <a:pt x="0" y="368"/>
                </a:cubicBezTo>
                <a:cubicBezTo>
                  <a:pt x="0" y="382"/>
                  <a:pt x="15" y="382"/>
                  <a:pt x="15" y="382"/>
                </a:cubicBezTo>
                <a:cubicBezTo>
                  <a:pt x="575" y="382"/>
                  <a:pt x="575" y="382"/>
                  <a:pt x="575" y="382"/>
                </a:cubicBezTo>
                <a:cubicBezTo>
                  <a:pt x="575" y="382"/>
                  <a:pt x="589" y="382"/>
                  <a:pt x="589" y="368"/>
                </a:cubicBezTo>
                <a:cubicBezTo>
                  <a:pt x="589" y="353"/>
                  <a:pt x="575" y="353"/>
                  <a:pt x="575" y="353"/>
                </a:cubicBezTo>
                <a:close/>
                <a:moveTo>
                  <a:pt x="104" y="309"/>
                </a:moveTo>
                <a:lnTo>
                  <a:pt x="104" y="309"/>
                </a:lnTo>
                <a:cubicBezTo>
                  <a:pt x="118" y="221"/>
                  <a:pt x="207" y="147"/>
                  <a:pt x="295" y="147"/>
                </a:cubicBezTo>
                <a:cubicBezTo>
                  <a:pt x="383" y="147"/>
                  <a:pt x="472" y="221"/>
                  <a:pt x="486" y="309"/>
                </a:cubicBezTo>
                <a:cubicBezTo>
                  <a:pt x="530" y="309"/>
                  <a:pt x="530" y="309"/>
                  <a:pt x="530" y="309"/>
                </a:cubicBezTo>
                <a:cubicBezTo>
                  <a:pt x="516" y="191"/>
                  <a:pt x="413" y="117"/>
                  <a:pt x="295" y="117"/>
                </a:cubicBezTo>
                <a:cubicBezTo>
                  <a:pt x="177" y="117"/>
                  <a:pt x="74" y="191"/>
                  <a:pt x="59" y="309"/>
                </a:cubicBezTo>
                <a:lnTo>
                  <a:pt x="104" y="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5"/>
          <p:cNvSpPr/>
          <p:nvPr/>
        </p:nvSpPr>
        <p:spPr>
          <a:xfrm>
            <a:off x="6766064" y="1350571"/>
            <a:ext cx="333155" cy="333154"/>
          </a:xfrm>
          <a:custGeom>
            <a:avLst/>
            <a:gdLst/>
            <a:ahLst/>
            <a:cxnLst/>
            <a:rect l="l" t="t" r="r" b="b"/>
            <a:pathLst>
              <a:path w="634" h="634" extrusionOk="0">
                <a:moveTo>
                  <a:pt x="265" y="530"/>
                </a:moveTo>
                <a:lnTo>
                  <a:pt x="265" y="530"/>
                </a:lnTo>
                <a:cubicBezTo>
                  <a:pt x="251" y="530"/>
                  <a:pt x="236" y="545"/>
                  <a:pt x="236" y="560"/>
                </a:cubicBezTo>
                <a:cubicBezTo>
                  <a:pt x="236" y="619"/>
                  <a:pt x="236" y="619"/>
                  <a:pt x="236" y="619"/>
                </a:cubicBezTo>
                <a:cubicBezTo>
                  <a:pt x="236" y="619"/>
                  <a:pt x="251" y="633"/>
                  <a:pt x="265" y="633"/>
                </a:cubicBezTo>
                <a:lnTo>
                  <a:pt x="280" y="619"/>
                </a:lnTo>
                <a:cubicBezTo>
                  <a:pt x="280" y="560"/>
                  <a:pt x="280" y="560"/>
                  <a:pt x="280" y="560"/>
                </a:cubicBezTo>
                <a:cubicBezTo>
                  <a:pt x="280" y="545"/>
                  <a:pt x="265" y="530"/>
                  <a:pt x="265" y="530"/>
                </a:cubicBezTo>
                <a:close/>
                <a:moveTo>
                  <a:pt x="148" y="530"/>
                </a:moveTo>
                <a:lnTo>
                  <a:pt x="148" y="530"/>
                </a:lnTo>
                <a:cubicBezTo>
                  <a:pt x="133" y="530"/>
                  <a:pt x="118" y="545"/>
                  <a:pt x="118" y="560"/>
                </a:cubicBezTo>
                <a:cubicBezTo>
                  <a:pt x="118" y="619"/>
                  <a:pt x="118" y="619"/>
                  <a:pt x="118" y="619"/>
                </a:cubicBezTo>
                <a:cubicBezTo>
                  <a:pt x="118" y="619"/>
                  <a:pt x="133" y="633"/>
                  <a:pt x="148" y="633"/>
                </a:cubicBezTo>
                <a:lnTo>
                  <a:pt x="162" y="619"/>
                </a:lnTo>
                <a:cubicBezTo>
                  <a:pt x="162" y="560"/>
                  <a:pt x="162" y="560"/>
                  <a:pt x="162" y="560"/>
                </a:cubicBezTo>
                <a:cubicBezTo>
                  <a:pt x="162" y="545"/>
                  <a:pt x="148" y="530"/>
                  <a:pt x="148" y="530"/>
                </a:cubicBezTo>
                <a:close/>
                <a:moveTo>
                  <a:pt x="383" y="530"/>
                </a:moveTo>
                <a:lnTo>
                  <a:pt x="383" y="530"/>
                </a:lnTo>
                <a:cubicBezTo>
                  <a:pt x="369" y="530"/>
                  <a:pt x="353" y="545"/>
                  <a:pt x="353" y="560"/>
                </a:cubicBezTo>
                <a:cubicBezTo>
                  <a:pt x="353" y="619"/>
                  <a:pt x="353" y="619"/>
                  <a:pt x="353" y="619"/>
                </a:cubicBezTo>
                <a:cubicBezTo>
                  <a:pt x="353" y="619"/>
                  <a:pt x="369" y="633"/>
                  <a:pt x="383" y="633"/>
                </a:cubicBezTo>
                <a:lnTo>
                  <a:pt x="398" y="619"/>
                </a:lnTo>
                <a:cubicBezTo>
                  <a:pt x="398" y="560"/>
                  <a:pt x="398" y="560"/>
                  <a:pt x="398" y="560"/>
                </a:cubicBezTo>
                <a:cubicBezTo>
                  <a:pt x="398" y="545"/>
                  <a:pt x="383" y="530"/>
                  <a:pt x="383" y="530"/>
                </a:cubicBezTo>
                <a:close/>
                <a:moveTo>
                  <a:pt x="501" y="530"/>
                </a:moveTo>
                <a:lnTo>
                  <a:pt x="501" y="530"/>
                </a:lnTo>
                <a:cubicBezTo>
                  <a:pt x="486" y="530"/>
                  <a:pt x="471" y="545"/>
                  <a:pt x="471" y="560"/>
                </a:cubicBezTo>
                <a:cubicBezTo>
                  <a:pt x="471" y="619"/>
                  <a:pt x="471" y="619"/>
                  <a:pt x="471" y="619"/>
                </a:cubicBezTo>
                <a:cubicBezTo>
                  <a:pt x="471" y="619"/>
                  <a:pt x="486" y="633"/>
                  <a:pt x="501" y="633"/>
                </a:cubicBezTo>
                <a:lnTo>
                  <a:pt x="516" y="619"/>
                </a:lnTo>
                <a:cubicBezTo>
                  <a:pt x="516" y="560"/>
                  <a:pt x="516" y="560"/>
                  <a:pt x="516" y="560"/>
                </a:cubicBezTo>
                <a:cubicBezTo>
                  <a:pt x="516" y="545"/>
                  <a:pt x="501" y="530"/>
                  <a:pt x="501" y="530"/>
                </a:cubicBezTo>
                <a:close/>
                <a:moveTo>
                  <a:pt x="457" y="103"/>
                </a:moveTo>
                <a:lnTo>
                  <a:pt x="457" y="103"/>
                </a:lnTo>
                <a:cubicBezTo>
                  <a:pt x="427" y="44"/>
                  <a:pt x="369" y="0"/>
                  <a:pt x="295" y="0"/>
                </a:cubicBezTo>
                <a:cubicBezTo>
                  <a:pt x="206" y="0"/>
                  <a:pt x="133" y="74"/>
                  <a:pt x="118" y="162"/>
                </a:cubicBezTo>
                <a:cubicBezTo>
                  <a:pt x="59" y="192"/>
                  <a:pt x="0" y="251"/>
                  <a:pt x="0" y="324"/>
                </a:cubicBezTo>
                <a:cubicBezTo>
                  <a:pt x="0" y="398"/>
                  <a:pt x="74" y="471"/>
                  <a:pt x="162" y="471"/>
                </a:cubicBezTo>
                <a:cubicBezTo>
                  <a:pt x="162" y="471"/>
                  <a:pt x="427" y="471"/>
                  <a:pt x="442" y="471"/>
                </a:cubicBezTo>
                <a:cubicBezTo>
                  <a:pt x="545" y="471"/>
                  <a:pt x="633" y="398"/>
                  <a:pt x="633" y="295"/>
                </a:cubicBezTo>
                <a:cubicBezTo>
                  <a:pt x="633" y="192"/>
                  <a:pt x="560" y="103"/>
                  <a:pt x="457" y="103"/>
                </a:cubicBezTo>
                <a:close/>
                <a:moveTo>
                  <a:pt x="442" y="442"/>
                </a:moveTo>
                <a:lnTo>
                  <a:pt x="442" y="442"/>
                </a:lnTo>
                <a:cubicBezTo>
                  <a:pt x="427" y="442"/>
                  <a:pt x="162" y="442"/>
                  <a:pt x="162" y="442"/>
                </a:cubicBezTo>
                <a:cubicBezTo>
                  <a:pt x="162" y="442"/>
                  <a:pt x="44" y="427"/>
                  <a:pt x="44" y="324"/>
                </a:cubicBezTo>
                <a:cubicBezTo>
                  <a:pt x="44" y="265"/>
                  <a:pt x="103" y="206"/>
                  <a:pt x="162" y="206"/>
                </a:cubicBezTo>
                <a:cubicBezTo>
                  <a:pt x="162" y="118"/>
                  <a:pt x="221" y="44"/>
                  <a:pt x="295" y="44"/>
                </a:cubicBezTo>
                <a:cubicBezTo>
                  <a:pt x="369" y="44"/>
                  <a:pt x="412" y="89"/>
                  <a:pt x="427" y="148"/>
                </a:cubicBezTo>
                <a:cubicBezTo>
                  <a:pt x="530" y="133"/>
                  <a:pt x="589" y="221"/>
                  <a:pt x="589" y="280"/>
                </a:cubicBezTo>
                <a:cubicBezTo>
                  <a:pt x="604" y="369"/>
                  <a:pt x="501" y="442"/>
                  <a:pt x="442"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5"/>
          <p:cNvSpPr/>
          <p:nvPr/>
        </p:nvSpPr>
        <p:spPr>
          <a:xfrm>
            <a:off x="6224929" y="1350571"/>
            <a:ext cx="323525" cy="248421"/>
          </a:xfrm>
          <a:custGeom>
            <a:avLst/>
            <a:gdLst/>
            <a:ahLst/>
            <a:cxnLst/>
            <a:rect l="l" t="t" r="r" b="b"/>
            <a:pathLst>
              <a:path w="619" h="472" extrusionOk="0">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5"/>
          <p:cNvSpPr/>
          <p:nvPr/>
        </p:nvSpPr>
        <p:spPr>
          <a:xfrm>
            <a:off x="5626021" y="5098074"/>
            <a:ext cx="323525" cy="333154"/>
          </a:xfrm>
          <a:custGeom>
            <a:avLst/>
            <a:gdLst/>
            <a:ahLst/>
            <a:cxnLst/>
            <a:rect l="l" t="t" r="r" b="b"/>
            <a:pathLst>
              <a:path w="619" h="635" extrusionOk="0">
                <a:moveTo>
                  <a:pt x="324" y="516"/>
                </a:moveTo>
                <a:lnTo>
                  <a:pt x="324" y="516"/>
                </a:lnTo>
                <a:cubicBezTo>
                  <a:pt x="324" y="516"/>
                  <a:pt x="309" y="516"/>
                  <a:pt x="309" y="530"/>
                </a:cubicBezTo>
                <a:cubicBezTo>
                  <a:pt x="309" y="545"/>
                  <a:pt x="324" y="545"/>
                  <a:pt x="324" y="545"/>
                </a:cubicBezTo>
                <a:cubicBezTo>
                  <a:pt x="339" y="545"/>
                  <a:pt x="353" y="545"/>
                  <a:pt x="353" y="530"/>
                </a:cubicBezTo>
                <a:cubicBezTo>
                  <a:pt x="353" y="516"/>
                  <a:pt x="339" y="516"/>
                  <a:pt x="324" y="516"/>
                </a:cubicBezTo>
                <a:close/>
                <a:moveTo>
                  <a:pt x="206" y="516"/>
                </a:moveTo>
                <a:lnTo>
                  <a:pt x="206" y="516"/>
                </a:lnTo>
                <a:cubicBezTo>
                  <a:pt x="206" y="516"/>
                  <a:pt x="191" y="516"/>
                  <a:pt x="191" y="530"/>
                </a:cubicBezTo>
                <a:cubicBezTo>
                  <a:pt x="191" y="545"/>
                  <a:pt x="206" y="545"/>
                  <a:pt x="206" y="545"/>
                </a:cubicBezTo>
                <a:cubicBezTo>
                  <a:pt x="221" y="545"/>
                  <a:pt x="236" y="545"/>
                  <a:pt x="236" y="530"/>
                </a:cubicBezTo>
                <a:cubicBezTo>
                  <a:pt x="236" y="516"/>
                  <a:pt x="221" y="516"/>
                  <a:pt x="206" y="516"/>
                </a:cubicBezTo>
                <a:close/>
                <a:moveTo>
                  <a:pt x="250" y="589"/>
                </a:moveTo>
                <a:lnTo>
                  <a:pt x="250" y="589"/>
                </a:lnTo>
                <a:cubicBezTo>
                  <a:pt x="236" y="589"/>
                  <a:pt x="236" y="604"/>
                  <a:pt x="236" y="604"/>
                </a:cubicBezTo>
                <a:cubicBezTo>
                  <a:pt x="236" y="619"/>
                  <a:pt x="236" y="634"/>
                  <a:pt x="250" y="634"/>
                </a:cubicBezTo>
                <a:cubicBezTo>
                  <a:pt x="265" y="634"/>
                  <a:pt x="265" y="619"/>
                  <a:pt x="265" y="604"/>
                </a:cubicBezTo>
                <a:cubicBezTo>
                  <a:pt x="265" y="604"/>
                  <a:pt x="265" y="589"/>
                  <a:pt x="250" y="589"/>
                </a:cubicBezTo>
                <a:close/>
                <a:moveTo>
                  <a:pt x="368" y="589"/>
                </a:moveTo>
                <a:lnTo>
                  <a:pt x="368" y="589"/>
                </a:lnTo>
                <a:cubicBezTo>
                  <a:pt x="353" y="589"/>
                  <a:pt x="353" y="604"/>
                  <a:pt x="353" y="604"/>
                </a:cubicBezTo>
                <a:cubicBezTo>
                  <a:pt x="353" y="619"/>
                  <a:pt x="353" y="634"/>
                  <a:pt x="368" y="634"/>
                </a:cubicBezTo>
                <a:cubicBezTo>
                  <a:pt x="383" y="634"/>
                  <a:pt x="383" y="619"/>
                  <a:pt x="383" y="604"/>
                </a:cubicBezTo>
                <a:cubicBezTo>
                  <a:pt x="383" y="604"/>
                  <a:pt x="383" y="589"/>
                  <a:pt x="368" y="589"/>
                </a:cubicBezTo>
                <a:close/>
                <a:moveTo>
                  <a:pt x="441" y="516"/>
                </a:moveTo>
                <a:lnTo>
                  <a:pt x="441" y="516"/>
                </a:lnTo>
                <a:cubicBezTo>
                  <a:pt x="441" y="516"/>
                  <a:pt x="427" y="516"/>
                  <a:pt x="427" y="530"/>
                </a:cubicBezTo>
                <a:cubicBezTo>
                  <a:pt x="427" y="545"/>
                  <a:pt x="441" y="545"/>
                  <a:pt x="441" y="545"/>
                </a:cubicBezTo>
                <a:cubicBezTo>
                  <a:pt x="457" y="545"/>
                  <a:pt x="471" y="545"/>
                  <a:pt x="471" y="530"/>
                </a:cubicBezTo>
                <a:cubicBezTo>
                  <a:pt x="471" y="516"/>
                  <a:pt x="457" y="516"/>
                  <a:pt x="441" y="516"/>
                </a:cubicBezTo>
                <a:close/>
                <a:moveTo>
                  <a:pt x="441" y="104"/>
                </a:moveTo>
                <a:lnTo>
                  <a:pt x="441" y="104"/>
                </a:lnTo>
                <a:cubicBezTo>
                  <a:pt x="412" y="45"/>
                  <a:pt x="353" y="0"/>
                  <a:pt x="294" y="0"/>
                </a:cubicBezTo>
                <a:cubicBezTo>
                  <a:pt x="191" y="0"/>
                  <a:pt x="118" y="74"/>
                  <a:pt x="118" y="163"/>
                </a:cubicBezTo>
                <a:cubicBezTo>
                  <a:pt x="44" y="177"/>
                  <a:pt x="0" y="251"/>
                  <a:pt x="0" y="310"/>
                </a:cubicBezTo>
                <a:cubicBezTo>
                  <a:pt x="0" y="398"/>
                  <a:pt x="59" y="472"/>
                  <a:pt x="147" y="472"/>
                </a:cubicBezTo>
                <a:lnTo>
                  <a:pt x="441" y="472"/>
                </a:lnTo>
                <a:cubicBezTo>
                  <a:pt x="545" y="472"/>
                  <a:pt x="618" y="383"/>
                  <a:pt x="618" y="280"/>
                </a:cubicBezTo>
                <a:cubicBezTo>
                  <a:pt x="618" y="177"/>
                  <a:pt x="545" y="104"/>
                  <a:pt x="441" y="104"/>
                </a:cubicBezTo>
                <a:close/>
                <a:moveTo>
                  <a:pt x="427" y="427"/>
                </a:moveTo>
                <a:lnTo>
                  <a:pt x="427" y="427"/>
                </a:lnTo>
                <a:lnTo>
                  <a:pt x="177" y="427"/>
                </a:lnTo>
                <a:cubicBezTo>
                  <a:pt x="74" y="427"/>
                  <a:pt x="29" y="354"/>
                  <a:pt x="29" y="310"/>
                </a:cubicBezTo>
                <a:cubicBezTo>
                  <a:pt x="29" y="266"/>
                  <a:pt x="88" y="207"/>
                  <a:pt x="147" y="192"/>
                </a:cubicBezTo>
                <a:cubicBezTo>
                  <a:pt x="147" y="118"/>
                  <a:pt x="206" y="45"/>
                  <a:pt x="294" y="45"/>
                </a:cubicBezTo>
                <a:cubicBezTo>
                  <a:pt x="353" y="45"/>
                  <a:pt x="398" y="74"/>
                  <a:pt x="412" y="133"/>
                </a:cubicBezTo>
                <a:cubicBezTo>
                  <a:pt x="515" y="133"/>
                  <a:pt x="589" y="192"/>
                  <a:pt x="589" y="280"/>
                </a:cubicBezTo>
                <a:cubicBezTo>
                  <a:pt x="589" y="354"/>
                  <a:pt x="530" y="427"/>
                  <a:pt x="427"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5"/>
          <p:cNvSpPr/>
          <p:nvPr/>
        </p:nvSpPr>
        <p:spPr>
          <a:xfrm>
            <a:off x="5100292" y="5134663"/>
            <a:ext cx="323525" cy="248422"/>
          </a:xfrm>
          <a:custGeom>
            <a:avLst/>
            <a:gdLst/>
            <a:ahLst/>
            <a:cxnLst/>
            <a:rect l="l" t="t" r="r" b="b"/>
            <a:pathLst>
              <a:path w="619" h="472" extrusionOk="0">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4"/>
                </a:cubicBezTo>
                <a:cubicBezTo>
                  <a:pt x="618" y="192"/>
                  <a:pt x="545"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8" y="89"/>
                  <a:pt x="412" y="147"/>
                </a:cubicBezTo>
                <a:cubicBezTo>
                  <a:pt x="515" y="133"/>
                  <a:pt x="574" y="221"/>
                  <a:pt x="589" y="280"/>
                </a:cubicBezTo>
                <a:cubicBezTo>
                  <a:pt x="589" y="368"/>
                  <a:pt x="500" y="442"/>
                  <a:pt x="427"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5"/>
          <p:cNvSpPr/>
          <p:nvPr/>
        </p:nvSpPr>
        <p:spPr>
          <a:xfrm>
            <a:off x="4561083" y="5105777"/>
            <a:ext cx="310045" cy="310046"/>
          </a:xfrm>
          <a:custGeom>
            <a:avLst/>
            <a:gdLst/>
            <a:ahLst/>
            <a:cxnLst/>
            <a:rect l="l" t="t" r="r" b="b"/>
            <a:pathLst>
              <a:path w="590" h="590" extrusionOk="0">
                <a:moveTo>
                  <a:pt x="30" y="0"/>
                </a:moveTo>
                <a:lnTo>
                  <a:pt x="30" y="0"/>
                </a:lnTo>
                <a:cubicBezTo>
                  <a:pt x="15" y="0"/>
                  <a:pt x="0" y="15"/>
                  <a:pt x="0" y="30"/>
                </a:cubicBezTo>
                <a:cubicBezTo>
                  <a:pt x="0" y="574"/>
                  <a:pt x="0" y="574"/>
                  <a:pt x="0" y="574"/>
                </a:cubicBezTo>
                <a:cubicBezTo>
                  <a:pt x="0" y="589"/>
                  <a:pt x="15" y="589"/>
                  <a:pt x="30" y="589"/>
                </a:cubicBezTo>
                <a:cubicBezTo>
                  <a:pt x="30" y="589"/>
                  <a:pt x="45" y="589"/>
                  <a:pt x="45" y="574"/>
                </a:cubicBezTo>
                <a:cubicBezTo>
                  <a:pt x="45" y="30"/>
                  <a:pt x="45" y="30"/>
                  <a:pt x="45" y="30"/>
                </a:cubicBezTo>
                <a:cubicBezTo>
                  <a:pt x="45" y="15"/>
                  <a:pt x="30" y="0"/>
                  <a:pt x="30" y="0"/>
                </a:cubicBezTo>
                <a:close/>
                <a:moveTo>
                  <a:pt x="560" y="44"/>
                </a:moveTo>
                <a:lnTo>
                  <a:pt x="560" y="44"/>
                </a:lnTo>
                <a:cubicBezTo>
                  <a:pt x="118" y="0"/>
                  <a:pt x="118" y="0"/>
                  <a:pt x="118" y="0"/>
                </a:cubicBezTo>
                <a:cubicBezTo>
                  <a:pt x="103" y="0"/>
                  <a:pt x="89" y="30"/>
                  <a:pt x="89" y="44"/>
                </a:cubicBezTo>
                <a:cubicBezTo>
                  <a:pt x="89" y="265"/>
                  <a:pt x="89" y="265"/>
                  <a:pt x="89" y="265"/>
                </a:cubicBezTo>
                <a:cubicBezTo>
                  <a:pt x="89" y="280"/>
                  <a:pt x="103" y="295"/>
                  <a:pt x="118" y="295"/>
                </a:cubicBezTo>
                <a:cubicBezTo>
                  <a:pt x="560" y="265"/>
                  <a:pt x="560" y="265"/>
                  <a:pt x="560" y="265"/>
                </a:cubicBezTo>
                <a:cubicBezTo>
                  <a:pt x="574" y="265"/>
                  <a:pt x="589" y="236"/>
                  <a:pt x="589" y="221"/>
                </a:cubicBezTo>
                <a:cubicBezTo>
                  <a:pt x="589" y="89"/>
                  <a:pt x="589" y="89"/>
                  <a:pt x="589" y="89"/>
                </a:cubicBezTo>
                <a:cubicBezTo>
                  <a:pt x="589" y="59"/>
                  <a:pt x="574" y="44"/>
                  <a:pt x="560" y="44"/>
                </a:cubicBezTo>
                <a:close/>
                <a:moveTo>
                  <a:pt x="280" y="251"/>
                </a:moveTo>
                <a:lnTo>
                  <a:pt x="280" y="251"/>
                </a:lnTo>
                <a:cubicBezTo>
                  <a:pt x="148" y="265"/>
                  <a:pt x="148" y="265"/>
                  <a:pt x="148" y="265"/>
                </a:cubicBezTo>
                <a:cubicBezTo>
                  <a:pt x="118" y="265"/>
                  <a:pt x="118" y="251"/>
                  <a:pt x="118" y="236"/>
                </a:cubicBezTo>
                <a:cubicBezTo>
                  <a:pt x="118" y="59"/>
                  <a:pt x="118" y="59"/>
                  <a:pt x="118" y="59"/>
                </a:cubicBezTo>
                <a:cubicBezTo>
                  <a:pt x="118" y="44"/>
                  <a:pt x="118" y="44"/>
                  <a:pt x="148" y="44"/>
                </a:cubicBezTo>
                <a:cubicBezTo>
                  <a:pt x="280" y="59"/>
                  <a:pt x="280" y="59"/>
                  <a:pt x="280" y="59"/>
                </a:cubicBezTo>
                <a:lnTo>
                  <a:pt x="280" y="251"/>
                </a:lnTo>
                <a:close/>
                <a:moveTo>
                  <a:pt x="442" y="236"/>
                </a:moveTo>
                <a:lnTo>
                  <a:pt x="442" y="236"/>
                </a:lnTo>
                <a:cubicBezTo>
                  <a:pt x="324" y="236"/>
                  <a:pt x="324" y="236"/>
                  <a:pt x="324" y="236"/>
                </a:cubicBezTo>
                <a:cubicBezTo>
                  <a:pt x="324" y="59"/>
                  <a:pt x="324" y="59"/>
                  <a:pt x="324" y="59"/>
                </a:cubicBezTo>
                <a:cubicBezTo>
                  <a:pt x="442" y="74"/>
                  <a:pt x="442" y="74"/>
                  <a:pt x="442" y="74"/>
                </a:cubicBezTo>
                <a:lnTo>
                  <a:pt x="442" y="236"/>
                </a:lnTo>
                <a:close/>
                <a:moveTo>
                  <a:pt x="560" y="206"/>
                </a:moveTo>
                <a:lnTo>
                  <a:pt x="560" y="206"/>
                </a:lnTo>
                <a:cubicBezTo>
                  <a:pt x="560" y="221"/>
                  <a:pt x="560" y="221"/>
                  <a:pt x="530" y="221"/>
                </a:cubicBezTo>
                <a:cubicBezTo>
                  <a:pt x="471" y="221"/>
                  <a:pt x="471" y="221"/>
                  <a:pt x="471" y="221"/>
                </a:cubicBezTo>
                <a:cubicBezTo>
                  <a:pt x="471" y="74"/>
                  <a:pt x="471" y="74"/>
                  <a:pt x="471" y="74"/>
                </a:cubicBezTo>
                <a:cubicBezTo>
                  <a:pt x="530" y="89"/>
                  <a:pt x="530" y="89"/>
                  <a:pt x="530" y="89"/>
                </a:cubicBezTo>
                <a:cubicBezTo>
                  <a:pt x="560" y="89"/>
                  <a:pt x="560" y="89"/>
                  <a:pt x="560" y="103"/>
                </a:cubicBezTo>
                <a:lnTo>
                  <a:pt x="560" y="2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5"/>
          <p:cNvSpPr/>
          <p:nvPr/>
        </p:nvSpPr>
        <p:spPr>
          <a:xfrm>
            <a:off x="4037280" y="5098074"/>
            <a:ext cx="292714" cy="333154"/>
          </a:xfrm>
          <a:custGeom>
            <a:avLst/>
            <a:gdLst/>
            <a:ahLst/>
            <a:cxnLst/>
            <a:rect l="l" t="t" r="r" b="b"/>
            <a:pathLst>
              <a:path w="561" h="635" extrusionOk="0">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5"/>
          <p:cNvSpPr/>
          <p:nvPr/>
        </p:nvSpPr>
        <p:spPr>
          <a:xfrm>
            <a:off x="3478812" y="5098074"/>
            <a:ext cx="333154" cy="333154"/>
          </a:xfrm>
          <a:custGeom>
            <a:avLst/>
            <a:gdLst/>
            <a:ahLst/>
            <a:cxnLst/>
            <a:rect l="l" t="t" r="r" b="b"/>
            <a:pathLst>
              <a:path w="634" h="635" extrusionOk="0">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5"/>
          <p:cNvSpPr/>
          <p:nvPr/>
        </p:nvSpPr>
        <p:spPr>
          <a:xfrm>
            <a:off x="3003153" y="5098074"/>
            <a:ext cx="223387" cy="333154"/>
          </a:xfrm>
          <a:custGeom>
            <a:avLst/>
            <a:gdLst/>
            <a:ahLst/>
            <a:cxnLst/>
            <a:rect l="l" t="t" r="r" b="b"/>
            <a:pathLst>
              <a:path w="428" h="635" extrusionOk="0">
                <a:moveTo>
                  <a:pt x="412" y="192"/>
                </a:moveTo>
                <a:lnTo>
                  <a:pt x="412" y="192"/>
                </a:lnTo>
                <a:cubicBezTo>
                  <a:pt x="235" y="15"/>
                  <a:pt x="235" y="15"/>
                  <a:pt x="235" y="15"/>
                </a:cubicBezTo>
                <a:cubicBezTo>
                  <a:pt x="221" y="0"/>
                  <a:pt x="191" y="0"/>
                  <a:pt x="176" y="15"/>
                </a:cubicBezTo>
                <a:cubicBezTo>
                  <a:pt x="0" y="192"/>
                  <a:pt x="0" y="192"/>
                  <a:pt x="0" y="192"/>
                </a:cubicBezTo>
                <a:cubicBezTo>
                  <a:pt x="0" y="207"/>
                  <a:pt x="0" y="207"/>
                  <a:pt x="0" y="221"/>
                </a:cubicBezTo>
                <a:cubicBezTo>
                  <a:pt x="0" y="545"/>
                  <a:pt x="0" y="545"/>
                  <a:pt x="0" y="545"/>
                </a:cubicBezTo>
                <a:cubicBezTo>
                  <a:pt x="0" y="589"/>
                  <a:pt x="29" y="634"/>
                  <a:pt x="73" y="634"/>
                </a:cubicBezTo>
                <a:cubicBezTo>
                  <a:pt x="353" y="634"/>
                  <a:pt x="353" y="634"/>
                  <a:pt x="353" y="634"/>
                </a:cubicBezTo>
                <a:cubicBezTo>
                  <a:pt x="382" y="634"/>
                  <a:pt x="427" y="589"/>
                  <a:pt x="427" y="545"/>
                </a:cubicBezTo>
                <a:cubicBezTo>
                  <a:pt x="427" y="251"/>
                  <a:pt x="427" y="251"/>
                  <a:pt x="427" y="251"/>
                </a:cubicBezTo>
                <a:cubicBezTo>
                  <a:pt x="427" y="221"/>
                  <a:pt x="427" y="207"/>
                  <a:pt x="412" y="192"/>
                </a:cubicBezTo>
                <a:close/>
                <a:moveTo>
                  <a:pt x="382" y="545"/>
                </a:moveTo>
                <a:lnTo>
                  <a:pt x="382" y="545"/>
                </a:lnTo>
                <a:cubicBezTo>
                  <a:pt x="382" y="575"/>
                  <a:pt x="368" y="589"/>
                  <a:pt x="353" y="589"/>
                </a:cubicBezTo>
                <a:cubicBezTo>
                  <a:pt x="73" y="589"/>
                  <a:pt x="73" y="589"/>
                  <a:pt x="73" y="589"/>
                </a:cubicBezTo>
                <a:cubicBezTo>
                  <a:pt x="59" y="589"/>
                  <a:pt x="29" y="575"/>
                  <a:pt x="29" y="545"/>
                </a:cubicBezTo>
                <a:cubicBezTo>
                  <a:pt x="29" y="236"/>
                  <a:pt x="29" y="236"/>
                  <a:pt x="29" y="236"/>
                </a:cubicBezTo>
                <a:cubicBezTo>
                  <a:pt x="29" y="221"/>
                  <a:pt x="29" y="221"/>
                  <a:pt x="44" y="207"/>
                </a:cubicBezTo>
                <a:cubicBezTo>
                  <a:pt x="191" y="45"/>
                  <a:pt x="191" y="45"/>
                  <a:pt x="191" y="45"/>
                </a:cubicBezTo>
                <a:cubicBezTo>
                  <a:pt x="206" y="45"/>
                  <a:pt x="221" y="45"/>
                  <a:pt x="221" y="45"/>
                </a:cubicBezTo>
                <a:cubicBezTo>
                  <a:pt x="368" y="207"/>
                  <a:pt x="368" y="207"/>
                  <a:pt x="368" y="207"/>
                </a:cubicBezTo>
                <a:cubicBezTo>
                  <a:pt x="382" y="221"/>
                  <a:pt x="382" y="221"/>
                  <a:pt x="382" y="236"/>
                </a:cubicBezTo>
                <a:lnTo>
                  <a:pt x="382" y="545"/>
                </a:lnTo>
                <a:close/>
                <a:moveTo>
                  <a:pt x="206" y="163"/>
                </a:moveTo>
                <a:lnTo>
                  <a:pt x="206" y="163"/>
                </a:lnTo>
                <a:cubicBezTo>
                  <a:pt x="162" y="163"/>
                  <a:pt x="132" y="207"/>
                  <a:pt x="132" y="251"/>
                </a:cubicBezTo>
                <a:cubicBezTo>
                  <a:pt x="132" y="295"/>
                  <a:pt x="162" y="325"/>
                  <a:pt x="206" y="325"/>
                </a:cubicBezTo>
                <a:cubicBezTo>
                  <a:pt x="250" y="325"/>
                  <a:pt x="294" y="295"/>
                  <a:pt x="294" y="251"/>
                </a:cubicBezTo>
                <a:cubicBezTo>
                  <a:pt x="294" y="207"/>
                  <a:pt x="250" y="163"/>
                  <a:pt x="206" y="163"/>
                </a:cubicBezTo>
                <a:close/>
                <a:moveTo>
                  <a:pt x="206" y="280"/>
                </a:moveTo>
                <a:lnTo>
                  <a:pt x="206" y="280"/>
                </a:lnTo>
                <a:cubicBezTo>
                  <a:pt x="191" y="280"/>
                  <a:pt x="176" y="266"/>
                  <a:pt x="176" y="251"/>
                </a:cubicBezTo>
                <a:cubicBezTo>
                  <a:pt x="176" y="221"/>
                  <a:pt x="191" y="207"/>
                  <a:pt x="206" y="207"/>
                </a:cubicBezTo>
                <a:cubicBezTo>
                  <a:pt x="235" y="207"/>
                  <a:pt x="250" y="221"/>
                  <a:pt x="250" y="251"/>
                </a:cubicBezTo>
                <a:cubicBezTo>
                  <a:pt x="250" y="266"/>
                  <a:pt x="235" y="280"/>
                  <a:pt x="206"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5"/>
          <p:cNvSpPr/>
          <p:nvPr/>
        </p:nvSpPr>
        <p:spPr>
          <a:xfrm>
            <a:off x="2421578" y="5098074"/>
            <a:ext cx="310046" cy="333154"/>
          </a:xfrm>
          <a:custGeom>
            <a:avLst/>
            <a:gdLst/>
            <a:ahLst/>
            <a:cxnLst/>
            <a:rect l="l" t="t" r="r" b="b"/>
            <a:pathLst>
              <a:path w="589" h="635" extrusionOk="0">
                <a:moveTo>
                  <a:pt x="544" y="163"/>
                </a:moveTo>
                <a:lnTo>
                  <a:pt x="544" y="163"/>
                </a:lnTo>
                <a:cubicBezTo>
                  <a:pt x="544" y="15"/>
                  <a:pt x="544" y="15"/>
                  <a:pt x="544" y="15"/>
                </a:cubicBezTo>
                <a:cubicBezTo>
                  <a:pt x="544" y="15"/>
                  <a:pt x="544" y="0"/>
                  <a:pt x="530" y="0"/>
                </a:cubicBezTo>
                <a:lnTo>
                  <a:pt x="515" y="0"/>
                </a:lnTo>
                <a:cubicBezTo>
                  <a:pt x="0" y="163"/>
                  <a:pt x="0" y="163"/>
                  <a:pt x="0" y="163"/>
                </a:cubicBezTo>
                <a:cubicBezTo>
                  <a:pt x="0" y="192"/>
                  <a:pt x="0" y="192"/>
                  <a:pt x="0" y="192"/>
                </a:cubicBezTo>
                <a:cubicBezTo>
                  <a:pt x="0" y="589"/>
                  <a:pt x="0" y="589"/>
                  <a:pt x="0" y="589"/>
                </a:cubicBezTo>
                <a:cubicBezTo>
                  <a:pt x="0" y="604"/>
                  <a:pt x="14" y="634"/>
                  <a:pt x="44" y="634"/>
                </a:cubicBezTo>
                <a:cubicBezTo>
                  <a:pt x="544" y="634"/>
                  <a:pt x="544" y="634"/>
                  <a:pt x="544" y="634"/>
                </a:cubicBezTo>
                <a:cubicBezTo>
                  <a:pt x="574" y="634"/>
                  <a:pt x="588" y="604"/>
                  <a:pt x="588" y="589"/>
                </a:cubicBezTo>
                <a:cubicBezTo>
                  <a:pt x="588" y="192"/>
                  <a:pt x="588" y="192"/>
                  <a:pt x="588" y="192"/>
                </a:cubicBezTo>
                <a:cubicBezTo>
                  <a:pt x="588" y="177"/>
                  <a:pt x="574" y="163"/>
                  <a:pt x="544" y="163"/>
                </a:cubicBezTo>
                <a:close/>
                <a:moveTo>
                  <a:pt x="515" y="45"/>
                </a:moveTo>
                <a:lnTo>
                  <a:pt x="515" y="45"/>
                </a:lnTo>
                <a:cubicBezTo>
                  <a:pt x="515" y="163"/>
                  <a:pt x="515" y="163"/>
                  <a:pt x="515" y="163"/>
                </a:cubicBezTo>
                <a:cubicBezTo>
                  <a:pt x="132" y="163"/>
                  <a:pt x="132" y="163"/>
                  <a:pt x="132" y="163"/>
                </a:cubicBezTo>
                <a:lnTo>
                  <a:pt x="515" y="45"/>
                </a:lnTo>
                <a:close/>
                <a:moveTo>
                  <a:pt x="544" y="413"/>
                </a:moveTo>
                <a:lnTo>
                  <a:pt x="544" y="413"/>
                </a:lnTo>
                <a:cubicBezTo>
                  <a:pt x="544" y="427"/>
                  <a:pt x="544" y="413"/>
                  <a:pt x="544" y="427"/>
                </a:cubicBezTo>
                <a:cubicBezTo>
                  <a:pt x="471" y="427"/>
                  <a:pt x="471" y="427"/>
                  <a:pt x="471" y="427"/>
                </a:cubicBezTo>
                <a:cubicBezTo>
                  <a:pt x="471" y="413"/>
                  <a:pt x="471" y="427"/>
                  <a:pt x="471" y="413"/>
                </a:cubicBezTo>
                <a:cubicBezTo>
                  <a:pt x="471" y="398"/>
                  <a:pt x="471" y="398"/>
                  <a:pt x="471" y="398"/>
                </a:cubicBezTo>
                <a:cubicBezTo>
                  <a:pt x="544" y="398"/>
                  <a:pt x="544" y="398"/>
                  <a:pt x="544" y="398"/>
                </a:cubicBezTo>
                <a:cubicBezTo>
                  <a:pt x="544" y="413"/>
                  <a:pt x="544" y="398"/>
                  <a:pt x="544" y="413"/>
                </a:cubicBezTo>
                <a:close/>
                <a:moveTo>
                  <a:pt x="544" y="354"/>
                </a:moveTo>
                <a:lnTo>
                  <a:pt x="544" y="354"/>
                </a:lnTo>
                <a:cubicBezTo>
                  <a:pt x="456" y="354"/>
                  <a:pt x="456" y="354"/>
                  <a:pt x="456" y="354"/>
                </a:cubicBezTo>
                <a:cubicBezTo>
                  <a:pt x="441" y="354"/>
                  <a:pt x="426" y="368"/>
                  <a:pt x="426" y="368"/>
                </a:cubicBezTo>
                <a:cubicBezTo>
                  <a:pt x="426" y="457"/>
                  <a:pt x="426" y="457"/>
                  <a:pt x="426" y="457"/>
                </a:cubicBezTo>
                <a:cubicBezTo>
                  <a:pt x="426" y="457"/>
                  <a:pt x="441" y="472"/>
                  <a:pt x="456" y="472"/>
                </a:cubicBezTo>
                <a:cubicBezTo>
                  <a:pt x="544" y="472"/>
                  <a:pt x="544" y="472"/>
                  <a:pt x="544" y="472"/>
                </a:cubicBezTo>
                <a:cubicBezTo>
                  <a:pt x="544" y="575"/>
                  <a:pt x="544" y="575"/>
                  <a:pt x="544" y="575"/>
                </a:cubicBezTo>
                <a:cubicBezTo>
                  <a:pt x="544" y="575"/>
                  <a:pt x="544" y="589"/>
                  <a:pt x="530" y="589"/>
                </a:cubicBezTo>
                <a:cubicBezTo>
                  <a:pt x="58" y="589"/>
                  <a:pt x="58" y="589"/>
                  <a:pt x="58" y="589"/>
                </a:cubicBezTo>
                <a:cubicBezTo>
                  <a:pt x="44" y="589"/>
                  <a:pt x="44" y="575"/>
                  <a:pt x="44" y="575"/>
                </a:cubicBezTo>
                <a:cubicBezTo>
                  <a:pt x="44" y="575"/>
                  <a:pt x="44" y="207"/>
                  <a:pt x="44" y="192"/>
                </a:cubicBezTo>
                <a:cubicBezTo>
                  <a:pt x="530" y="192"/>
                  <a:pt x="530" y="192"/>
                  <a:pt x="530" y="192"/>
                </a:cubicBezTo>
                <a:cubicBezTo>
                  <a:pt x="544" y="192"/>
                  <a:pt x="544" y="207"/>
                  <a:pt x="544" y="221"/>
                </a:cubicBezTo>
                <a:lnTo>
                  <a:pt x="544" y="3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5"/>
          <p:cNvSpPr/>
          <p:nvPr/>
        </p:nvSpPr>
        <p:spPr>
          <a:xfrm>
            <a:off x="1872741" y="5098074"/>
            <a:ext cx="333154" cy="333154"/>
          </a:xfrm>
          <a:custGeom>
            <a:avLst/>
            <a:gdLst/>
            <a:ahLst/>
            <a:cxnLst/>
            <a:rect l="l" t="t" r="r" b="b"/>
            <a:pathLst>
              <a:path w="634" h="635" extrusionOk="0">
                <a:moveTo>
                  <a:pt x="339" y="163"/>
                </a:moveTo>
                <a:lnTo>
                  <a:pt x="339" y="163"/>
                </a:lnTo>
                <a:cubicBezTo>
                  <a:pt x="324" y="163"/>
                  <a:pt x="324" y="163"/>
                  <a:pt x="324" y="163"/>
                </a:cubicBezTo>
                <a:cubicBezTo>
                  <a:pt x="310" y="163"/>
                  <a:pt x="310" y="163"/>
                  <a:pt x="310" y="163"/>
                </a:cubicBezTo>
                <a:cubicBezTo>
                  <a:pt x="207" y="280"/>
                  <a:pt x="207" y="280"/>
                  <a:pt x="207" y="280"/>
                </a:cubicBezTo>
                <a:cubicBezTo>
                  <a:pt x="207" y="295"/>
                  <a:pt x="207" y="295"/>
                  <a:pt x="207" y="310"/>
                </a:cubicBezTo>
                <a:cubicBezTo>
                  <a:pt x="221" y="310"/>
                  <a:pt x="221" y="310"/>
                  <a:pt x="236" y="310"/>
                </a:cubicBezTo>
                <a:cubicBezTo>
                  <a:pt x="295" y="236"/>
                  <a:pt x="295" y="236"/>
                  <a:pt x="295" y="236"/>
                </a:cubicBezTo>
                <a:cubicBezTo>
                  <a:pt x="295" y="530"/>
                  <a:pt x="295" y="530"/>
                  <a:pt x="295" y="530"/>
                </a:cubicBezTo>
                <a:cubicBezTo>
                  <a:pt x="295" y="545"/>
                  <a:pt x="310" y="545"/>
                  <a:pt x="324" y="545"/>
                </a:cubicBezTo>
                <a:cubicBezTo>
                  <a:pt x="324" y="545"/>
                  <a:pt x="339" y="545"/>
                  <a:pt x="339" y="530"/>
                </a:cubicBezTo>
                <a:cubicBezTo>
                  <a:pt x="339" y="236"/>
                  <a:pt x="339" y="236"/>
                  <a:pt x="339" y="236"/>
                </a:cubicBezTo>
                <a:cubicBezTo>
                  <a:pt x="398" y="310"/>
                  <a:pt x="398" y="310"/>
                  <a:pt x="398" y="310"/>
                </a:cubicBezTo>
                <a:cubicBezTo>
                  <a:pt x="412" y="310"/>
                  <a:pt x="427" y="310"/>
                  <a:pt x="427" y="310"/>
                </a:cubicBezTo>
                <a:cubicBezTo>
                  <a:pt x="442" y="295"/>
                  <a:pt x="442" y="295"/>
                  <a:pt x="427" y="280"/>
                </a:cubicBezTo>
                <a:lnTo>
                  <a:pt x="339" y="163"/>
                </a:lnTo>
                <a:close/>
                <a:moveTo>
                  <a:pt x="560" y="0"/>
                </a:moveTo>
                <a:lnTo>
                  <a:pt x="560" y="0"/>
                </a:lnTo>
                <a:cubicBezTo>
                  <a:pt x="89" y="0"/>
                  <a:pt x="89" y="0"/>
                  <a:pt x="89" y="0"/>
                </a:cubicBezTo>
                <a:cubicBezTo>
                  <a:pt x="44" y="0"/>
                  <a:pt x="0" y="30"/>
                  <a:pt x="0" y="74"/>
                </a:cubicBezTo>
                <a:cubicBezTo>
                  <a:pt x="0" y="545"/>
                  <a:pt x="0" y="545"/>
                  <a:pt x="0" y="545"/>
                </a:cubicBezTo>
                <a:cubicBezTo>
                  <a:pt x="0" y="589"/>
                  <a:pt x="44" y="634"/>
                  <a:pt x="89" y="634"/>
                </a:cubicBezTo>
                <a:cubicBezTo>
                  <a:pt x="560" y="634"/>
                  <a:pt x="560" y="634"/>
                  <a:pt x="560" y="634"/>
                </a:cubicBezTo>
                <a:cubicBezTo>
                  <a:pt x="604" y="634"/>
                  <a:pt x="633" y="589"/>
                  <a:pt x="633" y="545"/>
                </a:cubicBezTo>
                <a:cubicBezTo>
                  <a:pt x="633" y="74"/>
                  <a:pt x="633" y="74"/>
                  <a:pt x="633" y="74"/>
                </a:cubicBezTo>
                <a:cubicBezTo>
                  <a:pt x="633" y="30"/>
                  <a:pt x="604" y="0"/>
                  <a:pt x="560" y="0"/>
                </a:cubicBezTo>
                <a:close/>
                <a:moveTo>
                  <a:pt x="589" y="545"/>
                </a:moveTo>
                <a:lnTo>
                  <a:pt x="589" y="545"/>
                </a:lnTo>
                <a:cubicBezTo>
                  <a:pt x="589" y="575"/>
                  <a:pt x="574" y="589"/>
                  <a:pt x="560" y="589"/>
                </a:cubicBezTo>
                <a:cubicBezTo>
                  <a:pt x="89" y="589"/>
                  <a:pt x="89" y="589"/>
                  <a:pt x="89" y="589"/>
                </a:cubicBezTo>
                <a:cubicBezTo>
                  <a:pt x="59" y="589"/>
                  <a:pt x="44" y="575"/>
                  <a:pt x="44" y="545"/>
                </a:cubicBezTo>
                <a:cubicBezTo>
                  <a:pt x="44" y="74"/>
                  <a:pt x="44" y="74"/>
                  <a:pt x="44" y="74"/>
                </a:cubicBezTo>
                <a:cubicBezTo>
                  <a:pt x="44" y="59"/>
                  <a:pt x="59" y="45"/>
                  <a:pt x="89" y="45"/>
                </a:cubicBezTo>
                <a:cubicBezTo>
                  <a:pt x="560" y="45"/>
                  <a:pt x="560" y="45"/>
                  <a:pt x="560" y="45"/>
                </a:cubicBezTo>
                <a:cubicBezTo>
                  <a:pt x="574" y="45"/>
                  <a:pt x="589" y="59"/>
                  <a:pt x="589" y="74"/>
                </a:cubicBezTo>
                <a:lnTo>
                  <a:pt x="589" y="545"/>
                </a:lnTo>
                <a:close/>
                <a:moveTo>
                  <a:pt x="501" y="74"/>
                </a:moveTo>
                <a:lnTo>
                  <a:pt x="501" y="74"/>
                </a:lnTo>
                <a:cubicBezTo>
                  <a:pt x="148" y="74"/>
                  <a:pt x="148" y="74"/>
                  <a:pt x="148" y="74"/>
                </a:cubicBezTo>
                <a:cubicBezTo>
                  <a:pt x="133" y="74"/>
                  <a:pt x="118" y="89"/>
                  <a:pt x="118" y="104"/>
                </a:cubicBezTo>
                <a:cubicBezTo>
                  <a:pt x="118" y="104"/>
                  <a:pt x="133" y="118"/>
                  <a:pt x="148" y="118"/>
                </a:cubicBezTo>
                <a:cubicBezTo>
                  <a:pt x="501" y="118"/>
                  <a:pt x="501" y="118"/>
                  <a:pt x="501" y="118"/>
                </a:cubicBezTo>
                <a:lnTo>
                  <a:pt x="516" y="104"/>
                </a:lnTo>
                <a:cubicBezTo>
                  <a:pt x="516" y="89"/>
                  <a:pt x="501" y="74"/>
                  <a:pt x="501" y="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5"/>
          <p:cNvSpPr/>
          <p:nvPr/>
        </p:nvSpPr>
        <p:spPr>
          <a:xfrm>
            <a:off x="1341233" y="5098074"/>
            <a:ext cx="333154" cy="333154"/>
          </a:xfrm>
          <a:custGeom>
            <a:avLst/>
            <a:gdLst/>
            <a:ahLst/>
            <a:cxnLst/>
            <a:rect l="l" t="t" r="r" b="b"/>
            <a:pathLst>
              <a:path w="634" h="635" extrusionOk="0">
                <a:moveTo>
                  <a:pt x="294" y="472"/>
                </a:moveTo>
                <a:lnTo>
                  <a:pt x="294" y="472"/>
                </a:lnTo>
                <a:cubicBezTo>
                  <a:pt x="309" y="472"/>
                  <a:pt x="309" y="472"/>
                  <a:pt x="309" y="472"/>
                </a:cubicBezTo>
                <a:cubicBezTo>
                  <a:pt x="324" y="472"/>
                  <a:pt x="324" y="472"/>
                  <a:pt x="324" y="472"/>
                </a:cubicBezTo>
                <a:cubicBezTo>
                  <a:pt x="426" y="354"/>
                  <a:pt x="426" y="354"/>
                  <a:pt x="426" y="354"/>
                </a:cubicBezTo>
                <a:cubicBezTo>
                  <a:pt x="426" y="339"/>
                  <a:pt x="426" y="325"/>
                  <a:pt x="426" y="325"/>
                </a:cubicBezTo>
                <a:cubicBezTo>
                  <a:pt x="412" y="310"/>
                  <a:pt x="412" y="310"/>
                  <a:pt x="397" y="325"/>
                </a:cubicBezTo>
                <a:cubicBezTo>
                  <a:pt x="338" y="398"/>
                  <a:pt x="338" y="398"/>
                  <a:pt x="338" y="398"/>
                </a:cubicBezTo>
                <a:cubicBezTo>
                  <a:pt x="338" y="104"/>
                  <a:pt x="338" y="104"/>
                  <a:pt x="338" y="104"/>
                </a:cubicBezTo>
                <a:cubicBezTo>
                  <a:pt x="338" y="89"/>
                  <a:pt x="324" y="74"/>
                  <a:pt x="309" y="74"/>
                </a:cubicBezTo>
                <a:cubicBezTo>
                  <a:pt x="309" y="74"/>
                  <a:pt x="294" y="89"/>
                  <a:pt x="294" y="104"/>
                </a:cubicBezTo>
                <a:cubicBezTo>
                  <a:pt x="294" y="398"/>
                  <a:pt x="294" y="398"/>
                  <a:pt x="294" y="398"/>
                </a:cubicBezTo>
                <a:cubicBezTo>
                  <a:pt x="235" y="325"/>
                  <a:pt x="235" y="325"/>
                  <a:pt x="235" y="325"/>
                </a:cubicBezTo>
                <a:cubicBezTo>
                  <a:pt x="220" y="310"/>
                  <a:pt x="206" y="310"/>
                  <a:pt x="206" y="325"/>
                </a:cubicBezTo>
                <a:cubicBezTo>
                  <a:pt x="191" y="325"/>
                  <a:pt x="191" y="339"/>
                  <a:pt x="206" y="354"/>
                </a:cubicBezTo>
                <a:lnTo>
                  <a:pt x="294" y="472"/>
                </a:lnTo>
                <a:close/>
                <a:moveTo>
                  <a:pt x="485" y="516"/>
                </a:moveTo>
                <a:lnTo>
                  <a:pt x="485" y="516"/>
                </a:lnTo>
                <a:cubicBezTo>
                  <a:pt x="132" y="516"/>
                  <a:pt x="132" y="516"/>
                  <a:pt x="132" y="516"/>
                </a:cubicBezTo>
                <a:cubicBezTo>
                  <a:pt x="132" y="516"/>
                  <a:pt x="117" y="516"/>
                  <a:pt x="117" y="530"/>
                </a:cubicBezTo>
                <a:cubicBezTo>
                  <a:pt x="117" y="545"/>
                  <a:pt x="132" y="545"/>
                  <a:pt x="132" y="545"/>
                </a:cubicBezTo>
                <a:cubicBezTo>
                  <a:pt x="485" y="545"/>
                  <a:pt x="485" y="545"/>
                  <a:pt x="485" y="545"/>
                </a:cubicBezTo>
                <a:cubicBezTo>
                  <a:pt x="500" y="545"/>
                  <a:pt x="515" y="545"/>
                  <a:pt x="515" y="530"/>
                </a:cubicBezTo>
                <a:cubicBezTo>
                  <a:pt x="515" y="516"/>
                  <a:pt x="500" y="516"/>
                  <a:pt x="485" y="516"/>
                </a:cubicBezTo>
                <a:close/>
                <a:moveTo>
                  <a:pt x="544" y="0"/>
                </a:moveTo>
                <a:lnTo>
                  <a:pt x="544" y="0"/>
                </a:lnTo>
                <a:cubicBezTo>
                  <a:pt x="73" y="0"/>
                  <a:pt x="73" y="0"/>
                  <a:pt x="73" y="0"/>
                </a:cubicBezTo>
                <a:cubicBezTo>
                  <a:pt x="29" y="0"/>
                  <a:pt x="0" y="30"/>
                  <a:pt x="0" y="74"/>
                </a:cubicBezTo>
                <a:cubicBezTo>
                  <a:pt x="0" y="545"/>
                  <a:pt x="0" y="545"/>
                  <a:pt x="0" y="545"/>
                </a:cubicBezTo>
                <a:cubicBezTo>
                  <a:pt x="0" y="589"/>
                  <a:pt x="29" y="634"/>
                  <a:pt x="73" y="634"/>
                </a:cubicBezTo>
                <a:cubicBezTo>
                  <a:pt x="544" y="634"/>
                  <a:pt x="544" y="634"/>
                  <a:pt x="544" y="634"/>
                </a:cubicBezTo>
                <a:cubicBezTo>
                  <a:pt x="588" y="634"/>
                  <a:pt x="633" y="589"/>
                  <a:pt x="633" y="545"/>
                </a:cubicBezTo>
                <a:cubicBezTo>
                  <a:pt x="633" y="74"/>
                  <a:pt x="633" y="74"/>
                  <a:pt x="633" y="74"/>
                </a:cubicBezTo>
                <a:cubicBezTo>
                  <a:pt x="633" y="30"/>
                  <a:pt x="588" y="0"/>
                  <a:pt x="544" y="0"/>
                </a:cubicBezTo>
                <a:close/>
                <a:moveTo>
                  <a:pt x="588" y="545"/>
                </a:moveTo>
                <a:lnTo>
                  <a:pt x="588" y="545"/>
                </a:lnTo>
                <a:cubicBezTo>
                  <a:pt x="588" y="575"/>
                  <a:pt x="574" y="589"/>
                  <a:pt x="544" y="589"/>
                </a:cubicBezTo>
                <a:cubicBezTo>
                  <a:pt x="73" y="589"/>
                  <a:pt x="73" y="589"/>
                  <a:pt x="73" y="589"/>
                </a:cubicBezTo>
                <a:cubicBezTo>
                  <a:pt x="58" y="589"/>
                  <a:pt x="44" y="575"/>
                  <a:pt x="44" y="545"/>
                </a:cubicBezTo>
                <a:cubicBezTo>
                  <a:pt x="44" y="74"/>
                  <a:pt x="44" y="74"/>
                  <a:pt x="44" y="74"/>
                </a:cubicBezTo>
                <a:cubicBezTo>
                  <a:pt x="44" y="59"/>
                  <a:pt x="58" y="45"/>
                  <a:pt x="73" y="45"/>
                </a:cubicBezTo>
                <a:cubicBezTo>
                  <a:pt x="544" y="45"/>
                  <a:pt x="544" y="45"/>
                  <a:pt x="544" y="45"/>
                </a:cubicBezTo>
                <a:cubicBezTo>
                  <a:pt x="574" y="45"/>
                  <a:pt x="588" y="59"/>
                  <a:pt x="588" y="74"/>
                </a:cubicBezTo>
                <a:lnTo>
                  <a:pt x="588"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5"/>
          <p:cNvSpPr/>
          <p:nvPr/>
        </p:nvSpPr>
        <p:spPr>
          <a:xfrm>
            <a:off x="807801" y="5098074"/>
            <a:ext cx="323525" cy="333154"/>
          </a:xfrm>
          <a:custGeom>
            <a:avLst/>
            <a:gdLst/>
            <a:ahLst/>
            <a:cxnLst/>
            <a:rect l="l" t="t" r="r" b="b"/>
            <a:pathLst>
              <a:path w="619" h="635" extrusionOk="0">
                <a:moveTo>
                  <a:pt x="589" y="118"/>
                </a:moveTo>
                <a:lnTo>
                  <a:pt x="589" y="118"/>
                </a:lnTo>
                <a:cubicBezTo>
                  <a:pt x="441" y="118"/>
                  <a:pt x="441" y="118"/>
                  <a:pt x="441" y="118"/>
                </a:cubicBezTo>
                <a:cubicBezTo>
                  <a:pt x="441" y="104"/>
                  <a:pt x="441" y="89"/>
                  <a:pt x="441" y="74"/>
                </a:cubicBezTo>
                <a:cubicBezTo>
                  <a:pt x="441" y="30"/>
                  <a:pt x="412" y="0"/>
                  <a:pt x="368" y="0"/>
                </a:cubicBezTo>
                <a:cubicBezTo>
                  <a:pt x="339" y="0"/>
                  <a:pt x="324" y="15"/>
                  <a:pt x="309" y="30"/>
                </a:cubicBezTo>
                <a:cubicBezTo>
                  <a:pt x="294" y="15"/>
                  <a:pt x="280" y="0"/>
                  <a:pt x="250" y="0"/>
                </a:cubicBezTo>
                <a:cubicBezTo>
                  <a:pt x="206" y="0"/>
                  <a:pt x="177" y="30"/>
                  <a:pt x="177" y="74"/>
                </a:cubicBezTo>
                <a:cubicBezTo>
                  <a:pt x="177" y="89"/>
                  <a:pt x="177" y="104"/>
                  <a:pt x="177" y="118"/>
                </a:cubicBezTo>
                <a:cubicBezTo>
                  <a:pt x="29" y="118"/>
                  <a:pt x="29" y="118"/>
                  <a:pt x="29" y="118"/>
                </a:cubicBezTo>
                <a:cubicBezTo>
                  <a:pt x="15" y="118"/>
                  <a:pt x="0" y="133"/>
                  <a:pt x="0" y="163"/>
                </a:cubicBezTo>
                <a:cubicBezTo>
                  <a:pt x="0" y="192"/>
                  <a:pt x="0" y="192"/>
                  <a:pt x="0" y="192"/>
                </a:cubicBezTo>
                <a:cubicBezTo>
                  <a:pt x="0" y="221"/>
                  <a:pt x="15" y="236"/>
                  <a:pt x="29" y="236"/>
                </a:cubicBezTo>
                <a:cubicBezTo>
                  <a:pt x="29" y="545"/>
                  <a:pt x="29" y="545"/>
                  <a:pt x="29" y="545"/>
                </a:cubicBezTo>
                <a:cubicBezTo>
                  <a:pt x="29" y="589"/>
                  <a:pt x="73" y="634"/>
                  <a:pt x="118" y="634"/>
                </a:cubicBezTo>
                <a:cubicBezTo>
                  <a:pt x="500" y="634"/>
                  <a:pt x="500" y="634"/>
                  <a:pt x="500" y="634"/>
                </a:cubicBezTo>
                <a:cubicBezTo>
                  <a:pt x="544" y="634"/>
                  <a:pt x="589" y="589"/>
                  <a:pt x="589" y="545"/>
                </a:cubicBezTo>
                <a:cubicBezTo>
                  <a:pt x="589" y="236"/>
                  <a:pt x="589" y="236"/>
                  <a:pt x="589" y="236"/>
                </a:cubicBezTo>
                <a:cubicBezTo>
                  <a:pt x="603" y="236"/>
                  <a:pt x="618" y="221"/>
                  <a:pt x="618" y="192"/>
                </a:cubicBezTo>
                <a:cubicBezTo>
                  <a:pt x="618" y="163"/>
                  <a:pt x="618" y="163"/>
                  <a:pt x="618" y="163"/>
                </a:cubicBezTo>
                <a:cubicBezTo>
                  <a:pt x="618" y="133"/>
                  <a:pt x="603" y="118"/>
                  <a:pt x="589" y="118"/>
                </a:cubicBezTo>
                <a:close/>
                <a:moveTo>
                  <a:pt x="368" y="45"/>
                </a:moveTo>
                <a:lnTo>
                  <a:pt x="368" y="45"/>
                </a:lnTo>
                <a:cubicBezTo>
                  <a:pt x="382" y="45"/>
                  <a:pt x="412" y="59"/>
                  <a:pt x="412" y="74"/>
                </a:cubicBezTo>
                <a:cubicBezTo>
                  <a:pt x="412" y="104"/>
                  <a:pt x="382" y="118"/>
                  <a:pt x="368" y="118"/>
                </a:cubicBezTo>
                <a:cubicBezTo>
                  <a:pt x="353" y="118"/>
                  <a:pt x="324" y="104"/>
                  <a:pt x="324" y="74"/>
                </a:cubicBezTo>
                <a:cubicBezTo>
                  <a:pt x="324" y="59"/>
                  <a:pt x="353" y="45"/>
                  <a:pt x="368" y="45"/>
                </a:cubicBezTo>
                <a:close/>
                <a:moveTo>
                  <a:pt x="250" y="45"/>
                </a:moveTo>
                <a:lnTo>
                  <a:pt x="250" y="45"/>
                </a:lnTo>
                <a:cubicBezTo>
                  <a:pt x="265" y="45"/>
                  <a:pt x="294" y="59"/>
                  <a:pt x="294" y="74"/>
                </a:cubicBezTo>
                <a:cubicBezTo>
                  <a:pt x="294" y="104"/>
                  <a:pt x="265" y="118"/>
                  <a:pt x="250" y="118"/>
                </a:cubicBezTo>
                <a:cubicBezTo>
                  <a:pt x="235" y="118"/>
                  <a:pt x="206" y="104"/>
                  <a:pt x="206" y="74"/>
                </a:cubicBezTo>
                <a:cubicBezTo>
                  <a:pt x="206" y="59"/>
                  <a:pt x="235" y="45"/>
                  <a:pt x="250" y="45"/>
                </a:cubicBezTo>
                <a:close/>
                <a:moveTo>
                  <a:pt x="294" y="589"/>
                </a:moveTo>
                <a:lnTo>
                  <a:pt x="294" y="589"/>
                </a:lnTo>
                <a:cubicBezTo>
                  <a:pt x="118" y="589"/>
                  <a:pt x="118" y="589"/>
                  <a:pt x="118" y="589"/>
                </a:cubicBezTo>
                <a:cubicBezTo>
                  <a:pt x="88" y="589"/>
                  <a:pt x="73" y="575"/>
                  <a:pt x="73" y="545"/>
                </a:cubicBezTo>
                <a:cubicBezTo>
                  <a:pt x="73" y="427"/>
                  <a:pt x="73" y="427"/>
                  <a:pt x="73" y="427"/>
                </a:cubicBezTo>
                <a:cubicBezTo>
                  <a:pt x="294" y="427"/>
                  <a:pt x="294" y="427"/>
                  <a:pt x="294" y="427"/>
                </a:cubicBezTo>
                <a:lnTo>
                  <a:pt x="294" y="589"/>
                </a:lnTo>
                <a:close/>
                <a:moveTo>
                  <a:pt x="294" y="398"/>
                </a:moveTo>
                <a:lnTo>
                  <a:pt x="294" y="398"/>
                </a:lnTo>
                <a:cubicBezTo>
                  <a:pt x="73" y="398"/>
                  <a:pt x="73" y="398"/>
                  <a:pt x="73" y="398"/>
                </a:cubicBezTo>
                <a:cubicBezTo>
                  <a:pt x="73" y="236"/>
                  <a:pt x="73" y="236"/>
                  <a:pt x="73" y="236"/>
                </a:cubicBezTo>
                <a:cubicBezTo>
                  <a:pt x="294" y="236"/>
                  <a:pt x="294" y="236"/>
                  <a:pt x="294" y="236"/>
                </a:cubicBezTo>
                <a:lnTo>
                  <a:pt x="294" y="398"/>
                </a:lnTo>
                <a:close/>
                <a:moveTo>
                  <a:pt x="544" y="545"/>
                </a:moveTo>
                <a:lnTo>
                  <a:pt x="544" y="545"/>
                </a:lnTo>
                <a:cubicBezTo>
                  <a:pt x="544" y="575"/>
                  <a:pt x="530" y="589"/>
                  <a:pt x="500" y="589"/>
                </a:cubicBezTo>
                <a:cubicBezTo>
                  <a:pt x="324" y="589"/>
                  <a:pt x="324" y="589"/>
                  <a:pt x="324" y="589"/>
                </a:cubicBezTo>
                <a:cubicBezTo>
                  <a:pt x="324" y="427"/>
                  <a:pt x="324" y="427"/>
                  <a:pt x="324" y="427"/>
                </a:cubicBezTo>
                <a:cubicBezTo>
                  <a:pt x="544" y="427"/>
                  <a:pt x="544" y="427"/>
                  <a:pt x="544" y="427"/>
                </a:cubicBezTo>
                <a:lnTo>
                  <a:pt x="544" y="545"/>
                </a:lnTo>
                <a:close/>
                <a:moveTo>
                  <a:pt x="544" y="398"/>
                </a:moveTo>
                <a:lnTo>
                  <a:pt x="544" y="398"/>
                </a:lnTo>
                <a:cubicBezTo>
                  <a:pt x="324" y="398"/>
                  <a:pt x="324" y="398"/>
                  <a:pt x="324" y="398"/>
                </a:cubicBezTo>
                <a:cubicBezTo>
                  <a:pt x="324" y="236"/>
                  <a:pt x="324" y="236"/>
                  <a:pt x="324" y="236"/>
                </a:cubicBezTo>
                <a:cubicBezTo>
                  <a:pt x="544" y="236"/>
                  <a:pt x="544" y="236"/>
                  <a:pt x="544" y="236"/>
                </a:cubicBezTo>
                <a:lnTo>
                  <a:pt x="544" y="398"/>
                </a:lnTo>
                <a:close/>
                <a:moveTo>
                  <a:pt x="559" y="192"/>
                </a:moveTo>
                <a:lnTo>
                  <a:pt x="559" y="192"/>
                </a:lnTo>
                <a:cubicBezTo>
                  <a:pt x="59" y="192"/>
                  <a:pt x="59" y="192"/>
                  <a:pt x="59" y="192"/>
                </a:cubicBezTo>
                <a:cubicBezTo>
                  <a:pt x="44" y="192"/>
                  <a:pt x="29" y="192"/>
                  <a:pt x="29" y="177"/>
                </a:cubicBezTo>
                <a:cubicBezTo>
                  <a:pt x="29" y="163"/>
                  <a:pt x="44" y="163"/>
                  <a:pt x="59" y="163"/>
                </a:cubicBezTo>
                <a:cubicBezTo>
                  <a:pt x="559" y="163"/>
                  <a:pt x="559" y="163"/>
                  <a:pt x="559" y="163"/>
                </a:cubicBezTo>
                <a:cubicBezTo>
                  <a:pt x="574" y="163"/>
                  <a:pt x="589" y="163"/>
                  <a:pt x="589" y="177"/>
                </a:cubicBezTo>
                <a:cubicBezTo>
                  <a:pt x="589" y="192"/>
                  <a:pt x="574" y="192"/>
                  <a:pt x="559" y="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5"/>
          <p:cNvSpPr/>
          <p:nvPr/>
        </p:nvSpPr>
        <p:spPr>
          <a:xfrm>
            <a:off x="5664536" y="4562717"/>
            <a:ext cx="248422" cy="325451"/>
          </a:xfrm>
          <a:custGeom>
            <a:avLst/>
            <a:gdLst/>
            <a:ahLst/>
            <a:cxnLst/>
            <a:rect l="l" t="t" r="r" b="b"/>
            <a:pathLst>
              <a:path w="472" h="619" extrusionOk="0">
                <a:moveTo>
                  <a:pt x="397" y="73"/>
                </a:moveTo>
                <a:lnTo>
                  <a:pt x="397" y="73"/>
                </a:lnTo>
                <a:cubicBezTo>
                  <a:pt x="353" y="73"/>
                  <a:pt x="353" y="73"/>
                  <a:pt x="353" y="73"/>
                </a:cubicBezTo>
                <a:cubicBezTo>
                  <a:pt x="353" y="29"/>
                  <a:pt x="294" y="0"/>
                  <a:pt x="235" y="0"/>
                </a:cubicBezTo>
                <a:cubicBezTo>
                  <a:pt x="176" y="0"/>
                  <a:pt x="117" y="29"/>
                  <a:pt x="117" y="73"/>
                </a:cubicBezTo>
                <a:cubicBezTo>
                  <a:pt x="73" y="73"/>
                  <a:pt x="73" y="73"/>
                  <a:pt x="73" y="73"/>
                </a:cubicBezTo>
                <a:cubicBezTo>
                  <a:pt x="29" y="73"/>
                  <a:pt x="0" y="103"/>
                  <a:pt x="0" y="147"/>
                </a:cubicBezTo>
                <a:cubicBezTo>
                  <a:pt x="0" y="544"/>
                  <a:pt x="0" y="544"/>
                  <a:pt x="0" y="544"/>
                </a:cubicBezTo>
                <a:cubicBezTo>
                  <a:pt x="0" y="589"/>
                  <a:pt x="29" y="618"/>
                  <a:pt x="73" y="618"/>
                </a:cubicBezTo>
                <a:cubicBezTo>
                  <a:pt x="397" y="618"/>
                  <a:pt x="397" y="618"/>
                  <a:pt x="397" y="618"/>
                </a:cubicBezTo>
                <a:cubicBezTo>
                  <a:pt x="441" y="618"/>
                  <a:pt x="471" y="589"/>
                  <a:pt x="471" y="544"/>
                </a:cubicBezTo>
                <a:cubicBezTo>
                  <a:pt x="471" y="147"/>
                  <a:pt x="471" y="147"/>
                  <a:pt x="471" y="147"/>
                </a:cubicBezTo>
                <a:cubicBezTo>
                  <a:pt x="471" y="103"/>
                  <a:pt x="441" y="73"/>
                  <a:pt x="397" y="73"/>
                </a:cubicBezTo>
                <a:close/>
                <a:moveTo>
                  <a:pt x="235" y="29"/>
                </a:moveTo>
                <a:lnTo>
                  <a:pt x="235" y="29"/>
                </a:lnTo>
                <a:cubicBezTo>
                  <a:pt x="279" y="29"/>
                  <a:pt x="309" y="44"/>
                  <a:pt x="309" y="73"/>
                </a:cubicBezTo>
                <a:cubicBezTo>
                  <a:pt x="162" y="73"/>
                  <a:pt x="162" y="73"/>
                  <a:pt x="162" y="73"/>
                </a:cubicBezTo>
                <a:cubicBezTo>
                  <a:pt x="162" y="44"/>
                  <a:pt x="191" y="29"/>
                  <a:pt x="235" y="29"/>
                </a:cubicBezTo>
                <a:close/>
                <a:moveTo>
                  <a:pt x="426" y="544"/>
                </a:moveTo>
                <a:lnTo>
                  <a:pt x="426" y="544"/>
                </a:lnTo>
                <a:cubicBezTo>
                  <a:pt x="426" y="559"/>
                  <a:pt x="412" y="589"/>
                  <a:pt x="397" y="589"/>
                </a:cubicBezTo>
                <a:cubicBezTo>
                  <a:pt x="73" y="589"/>
                  <a:pt x="73" y="589"/>
                  <a:pt x="73" y="589"/>
                </a:cubicBezTo>
                <a:cubicBezTo>
                  <a:pt x="58" y="589"/>
                  <a:pt x="44" y="559"/>
                  <a:pt x="44" y="544"/>
                </a:cubicBezTo>
                <a:cubicBezTo>
                  <a:pt x="44" y="500"/>
                  <a:pt x="44" y="500"/>
                  <a:pt x="44" y="500"/>
                </a:cubicBezTo>
                <a:cubicBezTo>
                  <a:pt x="426" y="500"/>
                  <a:pt x="426" y="500"/>
                  <a:pt x="426" y="500"/>
                </a:cubicBezTo>
                <a:lnTo>
                  <a:pt x="426" y="544"/>
                </a:lnTo>
                <a:close/>
                <a:moveTo>
                  <a:pt x="426" y="471"/>
                </a:moveTo>
                <a:lnTo>
                  <a:pt x="426" y="471"/>
                </a:lnTo>
                <a:cubicBezTo>
                  <a:pt x="44" y="471"/>
                  <a:pt x="44" y="471"/>
                  <a:pt x="44" y="471"/>
                </a:cubicBezTo>
                <a:cubicBezTo>
                  <a:pt x="44" y="147"/>
                  <a:pt x="44" y="147"/>
                  <a:pt x="44" y="147"/>
                </a:cubicBezTo>
                <a:cubicBezTo>
                  <a:pt x="44" y="132"/>
                  <a:pt x="58" y="118"/>
                  <a:pt x="73" y="118"/>
                </a:cubicBezTo>
                <a:cubicBezTo>
                  <a:pt x="117" y="118"/>
                  <a:pt x="117" y="118"/>
                  <a:pt x="117" y="118"/>
                </a:cubicBezTo>
                <a:cubicBezTo>
                  <a:pt x="117" y="235"/>
                  <a:pt x="117" y="235"/>
                  <a:pt x="117" y="235"/>
                </a:cubicBezTo>
                <a:cubicBezTo>
                  <a:pt x="162" y="235"/>
                  <a:pt x="162" y="235"/>
                  <a:pt x="162" y="235"/>
                </a:cubicBezTo>
                <a:cubicBezTo>
                  <a:pt x="162" y="118"/>
                  <a:pt x="162" y="118"/>
                  <a:pt x="162" y="118"/>
                </a:cubicBezTo>
                <a:cubicBezTo>
                  <a:pt x="309" y="118"/>
                  <a:pt x="309" y="118"/>
                  <a:pt x="309" y="118"/>
                </a:cubicBezTo>
                <a:cubicBezTo>
                  <a:pt x="309" y="235"/>
                  <a:pt x="309" y="235"/>
                  <a:pt x="309" y="235"/>
                </a:cubicBezTo>
                <a:cubicBezTo>
                  <a:pt x="353" y="235"/>
                  <a:pt x="353" y="235"/>
                  <a:pt x="353" y="235"/>
                </a:cubicBezTo>
                <a:cubicBezTo>
                  <a:pt x="353" y="118"/>
                  <a:pt x="353" y="118"/>
                  <a:pt x="353" y="118"/>
                </a:cubicBezTo>
                <a:cubicBezTo>
                  <a:pt x="397" y="118"/>
                  <a:pt x="397" y="118"/>
                  <a:pt x="397" y="118"/>
                </a:cubicBezTo>
                <a:cubicBezTo>
                  <a:pt x="412" y="118"/>
                  <a:pt x="426" y="132"/>
                  <a:pt x="426" y="147"/>
                </a:cubicBezTo>
                <a:lnTo>
                  <a:pt x="426"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5"/>
          <p:cNvSpPr/>
          <p:nvPr/>
        </p:nvSpPr>
        <p:spPr>
          <a:xfrm>
            <a:off x="5086812" y="4562717"/>
            <a:ext cx="333155" cy="325451"/>
          </a:xfrm>
          <a:custGeom>
            <a:avLst/>
            <a:gdLst/>
            <a:ahLst/>
            <a:cxnLst/>
            <a:rect l="l" t="t" r="r" b="b"/>
            <a:pathLst>
              <a:path w="634" h="619" extrusionOk="0">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5"/>
          <p:cNvSpPr/>
          <p:nvPr/>
        </p:nvSpPr>
        <p:spPr>
          <a:xfrm>
            <a:off x="4553380" y="4572345"/>
            <a:ext cx="333154" cy="310046"/>
          </a:xfrm>
          <a:custGeom>
            <a:avLst/>
            <a:gdLst/>
            <a:ahLst/>
            <a:cxnLst/>
            <a:rect l="l" t="t" r="r" b="b"/>
            <a:pathLst>
              <a:path w="634" h="590" extrusionOk="0">
                <a:moveTo>
                  <a:pt x="191" y="162"/>
                </a:moveTo>
                <a:lnTo>
                  <a:pt x="191" y="162"/>
                </a:lnTo>
                <a:cubicBezTo>
                  <a:pt x="147" y="0"/>
                  <a:pt x="147" y="0"/>
                  <a:pt x="147" y="0"/>
                </a:cubicBezTo>
                <a:cubicBezTo>
                  <a:pt x="14" y="0"/>
                  <a:pt x="14" y="0"/>
                  <a:pt x="14" y="0"/>
                </a:cubicBezTo>
                <a:lnTo>
                  <a:pt x="0" y="15"/>
                </a:lnTo>
                <a:cubicBezTo>
                  <a:pt x="0" y="30"/>
                  <a:pt x="14" y="45"/>
                  <a:pt x="14" y="45"/>
                </a:cubicBezTo>
                <a:cubicBezTo>
                  <a:pt x="117" y="45"/>
                  <a:pt x="117" y="45"/>
                  <a:pt x="117" y="45"/>
                </a:cubicBezTo>
                <a:cubicBezTo>
                  <a:pt x="162" y="162"/>
                  <a:pt x="162" y="162"/>
                  <a:pt x="162" y="162"/>
                </a:cubicBezTo>
                <a:cubicBezTo>
                  <a:pt x="191" y="398"/>
                  <a:pt x="191" y="398"/>
                  <a:pt x="191" y="398"/>
                </a:cubicBezTo>
                <a:cubicBezTo>
                  <a:pt x="191" y="442"/>
                  <a:pt x="235" y="471"/>
                  <a:pt x="279" y="471"/>
                </a:cubicBezTo>
                <a:cubicBezTo>
                  <a:pt x="485" y="471"/>
                  <a:pt x="485" y="471"/>
                  <a:pt x="485" y="471"/>
                </a:cubicBezTo>
                <a:cubicBezTo>
                  <a:pt x="530" y="471"/>
                  <a:pt x="574" y="442"/>
                  <a:pt x="574" y="398"/>
                </a:cubicBezTo>
                <a:cubicBezTo>
                  <a:pt x="633" y="162"/>
                  <a:pt x="633" y="162"/>
                  <a:pt x="633" y="162"/>
                </a:cubicBezTo>
                <a:lnTo>
                  <a:pt x="191" y="162"/>
                </a:lnTo>
                <a:close/>
                <a:moveTo>
                  <a:pt x="530" y="398"/>
                </a:moveTo>
                <a:lnTo>
                  <a:pt x="530" y="398"/>
                </a:lnTo>
                <a:cubicBezTo>
                  <a:pt x="530" y="413"/>
                  <a:pt x="515" y="427"/>
                  <a:pt x="485" y="427"/>
                </a:cubicBezTo>
                <a:cubicBezTo>
                  <a:pt x="279" y="427"/>
                  <a:pt x="279" y="427"/>
                  <a:pt x="279" y="427"/>
                </a:cubicBezTo>
                <a:cubicBezTo>
                  <a:pt x="250" y="427"/>
                  <a:pt x="235" y="413"/>
                  <a:pt x="235" y="398"/>
                </a:cubicBezTo>
                <a:cubicBezTo>
                  <a:pt x="206" y="192"/>
                  <a:pt x="206" y="192"/>
                  <a:pt x="206" y="192"/>
                </a:cubicBezTo>
                <a:cubicBezTo>
                  <a:pt x="574" y="192"/>
                  <a:pt x="574" y="192"/>
                  <a:pt x="574" y="192"/>
                </a:cubicBezTo>
                <a:lnTo>
                  <a:pt x="530" y="398"/>
                </a:lnTo>
                <a:close/>
                <a:moveTo>
                  <a:pt x="279" y="516"/>
                </a:moveTo>
                <a:lnTo>
                  <a:pt x="279" y="516"/>
                </a:lnTo>
                <a:cubicBezTo>
                  <a:pt x="250" y="516"/>
                  <a:pt x="235" y="530"/>
                  <a:pt x="235" y="545"/>
                </a:cubicBezTo>
                <a:cubicBezTo>
                  <a:pt x="235" y="575"/>
                  <a:pt x="250" y="589"/>
                  <a:pt x="279" y="589"/>
                </a:cubicBezTo>
                <a:cubicBezTo>
                  <a:pt x="294" y="589"/>
                  <a:pt x="309" y="575"/>
                  <a:pt x="309" y="545"/>
                </a:cubicBezTo>
                <a:cubicBezTo>
                  <a:pt x="309" y="530"/>
                  <a:pt x="294" y="516"/>
                  <a:pt x="279" y="516"/>
                </a:cubicBezTo>
                <a:close/>
                <a:moveTo>
                  <a:pt x="471" y="516"/>
                </a:moveTo>
                <a:lnTo>
                  <a:pt x="471" y="516"/>
                </a:lnTo>
                <a:cubicBezTo>
                  <a:pt x="456" y="516"/>
                  <a:pt x="426" y="530"/>
                  <a:pt x="426" y="545"/>
                </a:cubicBezTo>
                <a:cubicBezTo>
                  <a:pt x="426" y="575"/>
                  <a:pt x="456" y="589"/>
                  <a:pt x="471" y="589"/>
                </a:cubicBezTo>
                <a:cubicBezTo>
                  <a:pt x="485" y="589"/>
                  <a:pt x="515" y="575"/>
                  <a:pt x="515" y="545"/>
                </a:cubicBezTo>
                <a:cubicBezTo>
                  <a:pt x="515" y="530"/>
                  <a:pt x="485" y="516"/>
                  <a:pt x="471"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5"/>
          <p:cNvSpPr/>
          <p:nvPr/>
        </p:nvSpPr>
        <p:spPr>
          <a:xfrm>
            <a:off x="4019948" y="4595454"/>
            <a:ext cx="323525" cy="263828"/>
          </a:xfrm>
          <a:custGeom>
            <a:avLst/>
            <a:gdLst/>
            <a:ahLst/>
            <a:cxnLst/>
            <a:rect l="l" t="t" r="r" b="b"/>
            <a:pathLst>
              <a:path w="619" h="501" extrusionOk="0">
                <a:moveTo>
                  <a:pt x="603" y="117"/>
                </a:moveTo>
                <a:lnTo>
                  <a:pt x="603" y="117"/>
                </a:lnTo>
                <a:cubicBezTo>
                  <a:pt x="471" y="117"/>
                  <a:pt x="471" y="117"/>
                  <a:pt x="471" y="117"/>
                </a:cubicBezTo>
                <a:cubicBezTo>
                  <a:pt x="515" y="29"/>
                  <a:pt x="515" y="29"/>
                  <a:pt x="515" y="29"/>
                </a:cubicBezTo>
                <a:cubicBezTo>
                  <a:pt x="559" y="29"/>
                  <a:pt x="559" y="29"/>
                  <a:pt x="559" y="29"/>
                </a:cubicBezTo>
                <a:cubicBezTo>
                  <a:pt x="574" y="29"/>
                  <a:pt x="589" y="29"/>
                  <a:pt x="589" y="14"/>
                </a:cubicBezTo>
                <a:cubicBezTo>
                  <a:pt x="589" y="0"/>
                  <a:pt x="574" y="0"/>
                  <a:pt x="559" y="0"/>
                </a:cubicBezTo>
                <a:cubicBezTo>
                  <a:pt x="486" y="0"/>
                  <a:pt x="486" y="0"/>
                  <a:pt x="486" y="0"/>
                </a:cubicBezTo>
                <a:cubicBezTo>
                  <a:pt x="427" y="117"/>
                  <a:pt x="427" y="117"/>
                  <a:pt x="427" y="117"/>
                </a:cubicBezTo>
                <a:cubicBezTo>
                  <a:pt x="191" y="117"/>
                  <a:pt x="191" y="117"/>
                  <a:pt x="191" y="117"/>
                </a:cubicBezTo>
                <a:cubicBezTo>
                  <a:pt x="132" y="0"/>
                  <a:pt x="132" y="0"/>
                  <a:pt x="132" y="0"/>
                </a:cubicBezTo>
                <a:cubicBezTo>
                  <a:pt x="59" y="0"/>
                  <a:pt x="59" y="0"/>
                  <a:pt x="59" y="0"/>
                </a:cubicBezTo>
                <a:cubicBezTo>
                  <a:pt x="44" y="0"/>
                  <a:pt x="29" y="0"/>
                  <a:pt x="29" y="14"/>
                </a:cubicBezTo>
                <a:cubicBezTo>
                  <a:pt x="29" y="29"/>
                  <a:pt x="44" y="29"/>
                  <a:pt x="59" y="29"/>
                </a:cubicBezTo>
                <a:cubicBezTo>
                  <a:pt x="103" y="29"/>
                  <a:pt x="103" y="29"/>
                  <a:pt x="103" y="29"/>
                </a:cubicBezTo>
                <a:cubicBezTo>
                  <a:pt x="147" y="117"/>
                  <a:pt x="147" y="117"/>
                  <a:pt x="147" y="117"/>
                </a:cubicBezTo>
                <a:cubicBezTo>
                  <a:pt x="15" y="117"/>
                  <a:pt x="15" y="117"/>
                  <a:pt x="15" y="117"/>
                </a:cubicBezTo>
                <a:cubicBezTo>
                  <a:pt x="0" y="117"/>
                  <a:pt x="0" y="117"/>
                  <a:pt x="0" y="132"/>
                </a:cubicBezTo>
                <a:cubicBezTo>
                  <a:pt x="0" y="147"/>
                  <a:pt x="0" y="147"/>
                  <a:pt x="15" y="147"/>
                </a:cubicBezTo>
                <a:cubicBezTo>
                  <a:pt x="29" y="147"/>
                  <a:pt x="29" y="147"/>
                  <a:pt x="29" y="147"/>
                </a:cubicBezTo>
                <a:cubicBezTo>
                  <a:pt x="59" y="426"/>
                  <a:pt x="59" y="426"/>
                  <a:pt x="59" y="426"/>
                </a:cubicBezTo>
                <a:cubicBezTo>
                  <a:pt x="59" y="471"/>
                  <a:pt x="88" y="500"/>
                  <a:pt x="132" y="500"/>
                </a:cubicBezTo>
                <a:cubicBezTo>
                  <a:pt x="471" y="500"/>
                  <a:pt x="471" y="500"/>
                  <a:pt x="471" y="500"/>
                </a:cubicBezTo>
                <a:cubicBezTo>
                  <a:pt x="515" y="500"/>
                  <a:pt x="545" y="471"/>
                  <a:pt x="545" y="426"/>
                </a:cubicBezTo>
                <a:cubicBezTo>
                  <a:pt x="589" y="147"/>
                  <a:pt x="589" y="147"/>
                  <a:pt x="589" y="147"/>
                </a:cubicBezTo>
                <a:cubicBezTo>
                  <a:pt x="603" y="147"/>
                  <a:pt x="603" y="147"/>
                  <a:pt x="603" y="147"/>
                </a:cubicBezTo>
                <a:cubicBezTo>
                  <a:pt x="618" y="147"/>
                  <a:pt x="618" y="147"/>
                  <a:pt x="618" y="132"/>
                </a:cubicBezTo>
                <a:cubicBezTo>
                  <a:pt x="618" y="117"/>
                  <a:pt x="618" y="117"/>
                  <a:pt x="603" y="117"/>
                </a:cubicBezTo>
                <a:close/>
                <a:moveTo>
                  <a:pt x="191" y="471"/>
                </a:moveTo>
                <a:lnTo>
                  <a:pt x="191" y="471"/>
                </a:lnTo>
                <a:cubicBezTo>
                  <a:pt x="132" y="471"/>
                  <a:pt x="132" y="471"/>
                  <a:pt x="132" y="471"/>
                </a:cubicBezTo>
                <a:cubicBezTo>
                  <a:pt x="118" y="471"/>
                  <a:pt x="88" y="441"/>
                  <a:pt x="88" y="426"/>
                </a:cubicBezTo>
                <a:cubicBezTo>
                  <a:pt x="88" y="382"/>
                  <a:pt x="88" y="382"/>
                  <a:pt x="88" y="382"/>
                </a:cubicBezTo>
                <a:cubicBezTo>
                  <a:pt x="191" y="382"/>
                  <a:pt x="191" y="382"/>
                  <a:pt x="191" y="382"/>
                </a:cubicBezTo>
                <a:lnTo>
                  <a:pt x="191" y="471"/>
                </a:lnTo>
                <a:close/>
                <a:moveTo>
                  <a:pt x="191" y="353"/>
                </a:moveTo>
                <a:lnTo>
                  <a:pt x="191" y="353"/>
                </a:lnTo>
                <a:cubicBezTo>
                  <a:pt x="88" y="353"/>
                  <a:pt x="88" y="353"/>
                  <a:pt x="88" y="353"/>
                </a:cubicBezTo>
                <a:cubicBezTo>
                  <a:pt x="88" y="264"/>
                  <a:pt x="88" y="264"/>
                  <a:pt x="88" y="264"/>
                </a:cubicBezTo>
                <a:cubicBezTo>
                  <a:pt x="191" y="264"/>
                  <a:pt x="191" y="264"/>
                  <a:pt x="191" y="264"/>
                </a:cubicBezTo>
                <a:lnTo>
                  <a:pt x="191" y="353"/>
                </a:lnTo>
                <a:close/>
                <a:moveTo>
                  <a:pt x="191" y="235"/>
                </a:moveTo>
                <a:lnTo>
                  <a:pt x="191" y="235"/>
                </a:lnTo>
                <a:cubicBezTo>
                  <a:pt x="73" y="235"/>
                  <a:pt x="73" y="235"/>
                  <a:pt x="73" y="235"/>
                </a:cubicBezTo>
                <a:cubicBezTo>
                  <a:pt x="73" y="147"/>
                  <a:pt x="73" y="147"/>
                  <a:pt x="73" y="147"/>
                </a:cubicBezTo>
                <a:cubicBezTo>
                  <a:pt x="191" y="147"/>
                  <a:pt x="191" y="147"/>
                  <a:pt x="191" y="147"/>
                </a:cubicBezTo>
                <a:lnTo>
                  <a:pt x="191" y="235"/>
                </a:lnTo>
                <a:close/>
                <a:moveTo>
                  <a:pt x="383" y="471"/>
                </a:moveTo>
                <a:lnTo>
                  <a:pt x="383" y="471"/>
                </a:lnTo>
                <a:cubicBezTo>
                  <a:pt x="236" y="471"/>
                  <a:pt x="236" y="471"/>
                  <a:pt x="236" y="471"/>
                </a:cubicBezTo>
                <a:cubicBezTo>
                  <a:pt x="236" y="382"/>
                  <a:pt x="236" y="382"/>
                  <a:pt x="236" y="382"/>
                </a:cubicBezTo>
                <a:cubicBezTo>
                  <a:pt x="383" y="382"/>
                  <a:pt x="383" y="382"/>
                  <a:pt x="383" y="382"/>
                </a:cubicBezTo>
                <a:lnTo>
                  <a:pt x="383" y="471"/>
                </a:lnTo>
                <a:close/>
                <a:moveTo>
                  <a:pt x="383" y="353"/>
                </a:moveTo>
                <a:lnTo>
                  <a:pt x="383" y="353"/>
                </a:lnTo>
                <a:cubicBezTo>
                  <a:pt x="236" y="353"/>
                  <a:pt x="236" y="353"/>
                  <a:pt x="236" y="353"/>
                </a:cubicBezTo>
                <a:cubicBezTo>
                  <a:pt x="236" y="264"/>
                  <a:pt x="236" y="264"/>
                  <a:pt x="236" y="264"/>
                </a:cubicBezTo>
                <a:cubicBezTo>
                  <a:pt x="383" y="264"/>
                  <a:pt x="383" y="264"/>
                  <a:pt x="383" y="264"/>
                </a:cubicBezTo>
                <a:lnTo>
                  <a:pt x="383" y="353"/>
                </a:lnTo>
                <a:close/>
                <a:moveTo>
                  <a:pt x="383" y="235"/>
                </a:moveTo>
                <a:lnTo>
                  <a:pt x="383" y="235"/>
                </a:lnTo>
                <a:cubicBezTo>
                  <a:pt x="236" y="235"/>
                  <a:pt x="236" y="235"/>
                  <a:pt x="236" y="235"/>
                </a:cubicBezTo>
                <a:cubicBezTo>
                  <a:pt x="236" y="147"/>
                  <a:pt x="236" y="147"/>
                  <a:pt x="236" y="147"/>
                </a:cubicBezTo>
                <a:cubicBezTo>
                  <a:pt x="383" y="147"/>
                  <a:pt x="383" y="147"/>
                  <a:pt x="383" y="147"/>
                </a:cubicBezTo>
                <a:lnTo>
                  <a:pt x="383" y="235"/>
                </a:lnTo>
                <a:close/>
                <a:moveTo>
                  <a:pt x="500" y="426"/>
                </a:moveTo>
                <a:lnTo>
                  <a:pt x="500" y="426"/>
                </a:lnTo>
                <a:cubicBezTo>
                  <a:pt x="500" y="441"/>
                  <a:pt x="486" y="471"/>
                  <a:pt x="471" y="471"/>
                </a:cubicBezTo>
                <a:cubicBezTo>
                  <a:pt x="427" y="471"/>
                  <a:pt x="427" y="471"/>
                  <a:pt x="427" y="471"/>
                </a:cubicBezTo>
                <a:cubicBezTo>
                  <a:pt x="427" y="382"/>
                  <a:pt x="427" y="382"/>
                  <a:pt x="427" y="382"/>
                </a:cubicBezTo>
                <a:cubicBezTo>
                  <a:pt x="515" y="382"/>
                  <a:pt x="515" y="382"/>
                  <a:pt x="515" y="382"/>
                </a:cubicBezTo>
                <a:lnTo>
                  <a:pt x="500" y="426"/>
                </a:lnTo>
                <a:close/>
                <a:moveTo>
                  <a:pt x="515" y="353"/>
                </a:moveTo>
                <a:lnTo>
                  <a:pt x="515" y="353"/>
                </a:lnTo>
                <a:cubicBezTo>
                  <a:pt x="427" y="353"/>
                  <a:pt x="427" y="353"/>
                  <a:pt x="427" y="353"/>
                </a:cubicBezTo>
                <a:cubicBezTo>
                  <a:pt x="427" y="264"/>
                  <a:pt x="427" y="264"/>
                  <a:pt x="427" y="264"/>
                </a:cubicBezTo>
                <a:cubicBezTo>
                  <a:pt x="530" y="264"/>
                  <a:pt x="530" y="264"/>
                  <a:pt x="530" y="264"/>
                </a:cubicBezTo>
                <a:lnTo>
                  <a:pt x="515" y="353"/>
                </a:lnTo>
                <a:close/>
                <a:moveTo>
                  <a:pt x="530" y="235"/>
                </a:moveTo>
                <a:lnTo>
                  <a:pt x="530" y="235"/>
                </a:lnTo>
                <a:cubicBezTo>
                  <a:pt x="427" y="235"/>
                  <a:pt x="427" y="235"/>
                  <a:pt x="427" y="235"/>
                </a:cubicBezTo>
                <a:cubicBezTo>
                  <a:pt x="427" y="147"/>
                  <a:pt x="427" y="147"/>
                  <a:pt x="427" y="147"/>
                </a:cubicBezTo>
                <a:cubicBezTo>
                  <a:pt x="545" y="147"/>
                  <a:pt x="545" y="147"/>
                  <a:pt x="545" y="147"/>
                </a:cubicBezTo>
                <a:lnTo>
                  <a:pt x="530" y="2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5"/>
          <p:cNvSpPr/>
          <p:nvPr/>
        </p:nvSpPr>
        <p:spPr>
          <a:xfrm>
            <a:off x="3478812" y="4562717"/>
            <a:ext cx="333154" cy="325451"/>
          </a:xfrm>
          <a:custGeom>
            <a:avLst/>
            <a:gdLst/>
            <a:ahLst/>
            <a:cxnLst/>
            <a:rect l="l" t="t" r="r" b="b"/>
            <a:pathLst>
              <a:path w="634" h="619" extrusionOk="0">
                <a:moveTo>
                  <a:pt x="516" y="0"/>
                </a:moveTo>
                <a:lnTo>
                  <a:pt x="516" y="0"/>
                </a:lnTo>
                <a:cubicBezTo>
                  <a:pt x="118" y="0"/>
                  <a:pt x="118" y="0"/>
                  <a:pt x="118" y="0"/>
                </a:cubicBezTo>
                <a:cubicBezTo>
                  <a:pt x="0" y="191"/>
                  <a:pt x="0" y="191"/>
                  <a:pt x="0" y="191"/>
                </a:cubicBezTo>
                <a:lnTo>
                  <a:pt x="0" y="265"/>
                </a:lnTo>
                <a:cubicBezTo>
                  <a:pt x="0" y="294"/>
                  <a:pt x="15" y="309"/>
                  <a:pt x="30" y="323"/>
                </a:cubicBezTo>
                <a:cubicBezTo>
                  <a:pt x="30" y="544"/>
                  <a:pt x="30" y="544"/>
                  <a:pt x="30" y="544"/>
                </a:cubicBezTo>
                <a:cubicBezTo>
                  <a:pt x="30" y="589"/>
                  <a:pt x="59" y="618"/>
                  <a:pt x="103" y="618"/>
                </a:cubicBezTo>
                <a:cubicBezTo>
                  <a:pt x="530" y="618"/>
                  <a:pt x="530" y="618"/>
                  <a:pt x="530" y="618"/>
                </a:cubicBezTo>
                <a:cubicBezTo>
                  <a:pt x="575" y="618"/>
                  <a:pt x="619" y="589"/>
                  <a:pt x="619" y="544"/>
                </a:cubicBezTo>
                <a:cubicBezTo>
                  <a:pt x="619" y="323"/>
                  <a:pt x="619" y="323"/>
                  <a:pt x="619" y="323"/>
                </a:cubicBezTo>
                <a:cubicBezTo>
                  <a:pt x="633" y="309"/>
                  <a:pt x="633" y="294"/>
                  <a:pt x="633" y="265"/>
                </a:cubicBezTo>
                <a:cubicBezTo>
                  <a:pt x="633" y="250"/>
                  <a:pt x="633" y="191"/>
                  <a:pt x="633" y="191"/>
                </a:cubicBezTo>
                <a:lnTo>
                  <a:pt x="516" y="0"/>
                </a:lnTo>
                <a:close/>
                <a:moveTo>
                  <a:pt x="575" y="544"/>
                </a:moveTo>
                <a:lnTo>
                  <a:pt x="575" y="544"/>
                </a:lnTo>
                <a:cubicBezTo>
                  <a:pt x="575" y="559"/>
                  <a:pt x="560" y="589"/>
                  <a:pt x="530" y="589"/>
                </a:cubicBezTo>
                <a:cubicBezTo>
                  <a:pt x="103" y="589"/>
                  <a:pt x="103" y="589"/>
                  <a:pt x="103" y="589"/>
                </a:cubicBezTo>
                <a:cubicBezTo>
                  <a:pt x="89" y="589"/>
                  <a:pt x="59" y="559"/>
                  <a:pt x="59" y="544"/>
                </a:cubicBezTo>
                <a:cubicBezTo>
                  <a:pt x="59" y="500"/>
                  <a:pt x="59" y="500"/>
                  <a:pt x="59" y="500"/>
                </a:cubicBezTo>
                <a:cubicBezTo>
                  <a:pt x="575" y="500"/>
                  <a:pt x="575" y="500"/>
                  <a:pt x="575" y="500"/>
                </a:cubicBezTo>
                <a:lnTo>
                  <a:pt x="575" y="544"/>
                </a:lnTo>
                <a:close/>
                <a:moveTo>
                  <a:pt x="575" y="471"/>
                </a:moveTo>
                <a:lnTo>
                  <a:pt x="575" y="471"/>
                </a:lnTo>
                <a:cubicBezTo>
                  <a:pt x="59" y="471"/>
                  <a:pt x="59" y="471"/>
                  <a:pt x="59" y="471"/>
                </a:cubicBezTo>
                <a:cubicBezTo>
                  <a:pt x="59" y="353"/>
                  <a:pt x="59" y="353"/>
                  <a:pt x="59" y="353"/>
                </a:cubicBezTo>
                <a:cubicBezTo>
                  <a:pt x="74" y="353"/>
                  <a:pt x="89" y="353"/>
                  <a:pt x="103" y="353"/>
                </a:cubicBezTo>
                <a:cubicBezTo>
                  <a:pt x="118" y="353"/>
                  <a:pt x="162" y="323"/>
                  <a:pt x="177" y="294"/>
                </a:cubicBezTo>
                <a:cubicBezTo>
                  <a:pt x="192" y="323"/>
                  <a:pt x="221" y="353"/>
                  <a:pt x="251" y="353"/>
                </a:cubicBezTo>
                <a:cubicBezTo>
                  <a:pt x="280" y="353"/>
                  <a:pt x="310" y="323"/>
                  <a:pt x="324" y="309"/>
                </a:cubicBezTo>
                <a:cubicBezTo>
                  <a:pt x="324" y="323"/>
                  <a:pt x="369" y="353"/>
                  <a:pt x="398" y="353"/>
                </a:cubicBezTo>
                <a:cubicBezTo>
                  <a:pt x="428" y="353"/>
                  <a:pt x="457" y="323"/>
                  <a:pt x="471" y="294"/>
                </a:cubicBezTo>
                <a:cubicBezTo>
                  <a:pt x="486" y="323"/>
                  <a:pt x="501" y="353"/>
                  <a:pt x="530" y="353"/>
                </a:cubicBezTo>
                <a:cubicBezTo>
                  <a:pt x="545" y="353"/>
                  <a:pt x="575" y="353"/>
                  <a:pt x="575" y="353"/>
                </a:cubicBezTo>
                <a:lnTo>
                  <a:pt x="575" y="471"/>
                </a:lnTo>
                <a:close/>
                <a:moveTo>
                  <a:pt x="589" y="265"/>
                </a:moveTo>
                <a:lnTo>
                  <a:pt x="589" y="265"/>
                </a:lnTo>
                <a:cubicBezTo>
                  <a:pt x="589" y="294"/>
                  <a:pt x="560" y="309"/>
                  <a:pt x="530" y="309"/>
                </a:cubicBezTo>
                <a:cubicBezTo>
                  <a:pt x="501" y="309"/>
                  <a:pt x="471" y="294"/>
                  <a:pt x="471" y="265"/>
                </a:cubicBezTo>
                <a:cubicBezTo>
                  <a:pt x="457" y="265"/>
                  <a:pt x="457" y="265"/>
                  <a:pt x="457" y="265"/>
                </a:cubicBezTo>
                <a:cubicBezTo>
                  <a:pt x="457" y="294"/>
                  <a:pt x="428" y="309"/>
                  <a:pt x="398" y="309"/>
                </a:cubicBezTo>
                <a:cubicBezTo>
                  <a:pt x="369" y="309"/>
                  <a:pt x="324" y="294"/>
                  <a:pt x="324" y="265"/>
                </a:cubicBezTo>
                <a:cubicBezTo>
                  <a:pt x="310" y="265"/>
                  <a:pt x="310" y="265"/>
                  <a:pt x="310" y="265"/>
                </a:cubicBezTo>
                <a:cubicBezTo>
                  <a:pt x="310" y="294"/>
                  <a:pt x="280" y="309"/>
                  <a:pt x="251" y="309"/>
                </a:cubicBezTo>
                <a:cubicBezTo>
                  <a:pt x="221" y="309"/>
                  <a:pt x="177" y="294"/>
                  <a:pt x="177" y="265"/>
                </a:cubicBezTo>
                <a:cubicBezTo>
                  <a:pt x="162" y="265"/>
                  <a:pt x="162" y="265"/>
                  <a:pt x="162" y="265"/>
                </a:cubicBezTo>
                <a:cubicBezTo>
                  <a:pt x="162" y="294"/>
                  <a:pt x="133" y="309"/>
                  <a:pt x="103" y="309"/>
                </a:cubicBezTo>
                <a:cubicBezTo>
                  <a:pt x="74" y="309"/>
                  <a:pt x="45" y="294"/>
                  <a:pt x="45" y="265"/>
                </a:cubicBezTo>
                <a:cubicBezTo>
                  <a:pt x="45" y="235"/>
                  <a:pt x="45" y="235"/>
                  <a:pt x="45" y="235"/>
                </a:cubicBezTo>
                <a:cubicBezTo>
                  <a:pt x="589" y="235"/>
                  <a:pt x="589" y="235"/>
                  <a:pt x="589" y="235"/>
                </a:cubicBezTo>
                <a:lnTo>
                  <a:pt x="589" y="265"/>
                </a:lnTo>
                <a:close/>
                <a:moveTo>
                  <a:pt x="45" y="191"/>
                </a:moveTo>
                <a:lnTo>
                  <a:pt x="45" y="191"/>
                </a:lnTo>
                <a:cubicBezTo>
                  <a:pt x="133" y="29"/>
                  <a:pt x="133" y="29"/>
                  <a:pt x="133" y="29"/>
                </a:cubicBezTo>
                <a:cubicBezTo>
                  <a:pt x="501" y="29"/>
                  <a:pt x="501" y="29"/>
                  <a:pt x="501" y="29"/>
                </a:cubicBezTo>
                <a:cubicBezTo>
                  <a:pt x="589" y="191"/>
                  <a:pt x="589" y="191"/>
                  <a:pt x="589" y="191"/>
                </a:cubicBezTo>
                <a:lnTo>
                  <a:pt x="45"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5"/>
          <p:cNvSpPr/>
          <p:nvPr/>
        </p:nvSpPr>
        <p:spPr>
          <a:xfrm>
            <a:off x="2985822" y="4595454"/>
            <a:ext cx="248421" cy="263828"/>
          </a:xfrm>
          <a:custGeom>
            <a:avLst/>
            <a:gdLst/>
            <a:ahLst/>
            <a:cxnLst/>
            <a:rect l="l" t="t" r="r" b="b"/>
            <a:pathLst>
              <a:path w="472" h="501" extrusionOk="0">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5"/>
          <p:cNvSpPr/>
          <p:nvPr/>
        </p:nvSpPr>
        <p:spPr>
          <a:xfrm>
            <a:off x="2421578" y="4585826"/>
            <a:ext cx="310046" cy="271531"/>
          </a:xfrm>
          <a:custGeom>
            <a:avLst/>
            <a:gdLst/>
            <a:ahLst/>
            <a:cxnLst/>
            <a:rect l="l" t="t" r="r" b="b"/>
            <a:pathLst>
              <a:path w="589" h="516" extrusionOk="0">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5"/>
          <p:cNvSpPr/>
          <p:nvPr/>
        </p:nvSpPr>
        <p:spPr>
          <a:xfrm>
            <a:off x="1918959" y="4562717"/>
            <a:ext cx="256124" cy="325451"/>
          </a:xfrm>
          <a:custGeom>
            <a:avLst/>
            <a:gdLst/>
            <a:ahLst/>
            <a:cxnLst/>
            <a:rect l="l" t="t" r="r" b="b"/>
            <a:pathLst>
              <a:path w="486" h="619" extrusionOk="0">
                <a:moveTo>
                  <a:pt x="441" y="132"/>
                </a:moveTo>
                <a:lnTo>
                  <a:pt x="441" y="132"/>
                </a:lnTo>
                <a:cubicBezTo>
                  <a:pt x="323" y="132"/>
                  <a:pt x="323" y="132"/>
                  <a:pt x="323" y="132"/>
                </a:cubicBezTo>
                <a:cubicBezTo>
                  <a:pt x="323" y="88"/>
                  <a:pt x="323" y="88"/>
                  <a:pt x="323" y="88"/>
                </a:cubicBezTo>
                <a:cubicBezTo>
                  <a:pt x="323" y="73"/>
                  <a:pt x="309" y="59"/>
                  <a:pt x="294" y="59"/>
                </a:cubicBezTo>
                <a:cubicBezTo>
                  <a:pt x="118" y="59"/>
                  <a:pt x="118" y="59"/>
                  <a:pt x="118" y="59"/>
                </a:cubicBezTo>
                <a:cubicBezTo>
                  <a:pt x="118" y="29"/>
                  <a:pt x="118" y="29"/>
                  <a:pt x="118" y="29"/>
                </a:cubicBezTo>
                <a:cubicBezTo>
                  <a:pt x="118" y="14"/>
                  <a:pt x="88" y="0"/>
                  <a:pt x="73" y="0"/>
                </a:cubicBezTo>
                <a:cubicBezTo>
                  <a:pt x="29" y="0"/>
                  <a:pt x="29" y="0"/>
                  <a:pt x="29" y="0"/>
                </a:cubicBezTo>
                <a:cubicBezTo>
                  <a:pt x="14" y="0"/>
                  <a:pt x="0" y="14"/>
                  <a:pt x="0" y="29"/>
                </a:cubicBezTo>
                <a:cubicBezTo>
                  <a:pt x="0" y="589"/>
                  <a:pt x="0" y="589"/>
                  <a:pt x="0" y="589"/>
                </a:cubicBezTo>
                <a:cubicBezTo>
                  <a:pt x="0" y="603"/>
                  <a:pt x="14" y="618"/>
                  <a:pt x="29" y="618"/>
                </a:cubicBezTo>
                <a:cubicBezTo>
                  <a:pt x="73" y="618"/>
                  <a:pt x="73" y="618"/>
                  <a:pt x="73" y="618"/>
                </a:cubicBezTo>
                <a:cubicBezTo>
                  <a:pt x="88" y="618"/>
                  <a:pt x="118" y="603"/>
                  <a:pt x="118" y="589"/>
                </a:cubicBezTo>
                <a:cubicBezTo>
                  <a:pt x="118" y="412"/>
                  <a:pt x="118" y="412"/>
                  <a:pt x="118" y="412"/>
                </a:cubicBezTo>
                <a:cubicBezTo>
                  <a:pt x="294" y="412"/>
                  <a:pt x="294" y="412"/>
                  <a:pt x="294" y="412"/>
                </a:cubicBezTo>
                <a:cubicBezTo>
                  <a:pt x="294" y="427"/>
                  <a:pt x="294" y="427"/>
                  <a:pt x="294" y="427"/>
                </a:cubicBezTo>
                <a:cubicBezTo>
                  <a:pt x="294" y="441"/>
                  <a:pt x="309" y="471"/>
                  <a:pt x="323" y="471"/>
                </a:cubicBezTo>
                <a:cubicBezTo>
                  <a:pt x="441" y="471"/>
                  <a:pt x="441" y="471"/>
                  <a:pt x="441" y="471"/>
                </a:cubicBezTo>
                <a:cubicBezTo>
                  <a:pt x="471" y="471"/>
                  <a:pt x="485" y="441"/>
                  <a:pt x="485" y="427"/>
                </a:cubicBezTo>
                <a:cubicBezTo>
                  <a:pt x="485" y="176"/>
                  <a:pt x="485" y="176"/>
                  <a:pt x="485" y="176"/>
                </a:cubicBezTo>
                <a:cubicBezTo>
                  <a:pt x="485" y="147"/>
                  <a:pt x="471" y="132"/>
                  <a:pt x="441" y="132"/>
                </a:cubicBezTo>
                <a:close/>
                <a:moveTo>
                  <a:pt x="73" y="559"/>
                </a:moveTo>
                <a:lnTo>
                  <a:pt x="73" y="559"/>
                </a:lnTo>
                <a:cubicBezTo>
                  <a:pt x="73" y="574"/>
                  <a:pt x="59" y="589"/>
                  <a:pt x="59" y="589"/>
                </a:cubicBezTo>
                <a:cubicBezTo>
                  <a:pt x="44" y="589"/>
                  <a:pt x="29" y="574"/>
                  <a:pt x="29" y="559"/>
                </a:cubicBezTo>
                <a:cubicBezTo>
                  <a:pt x="29" y="59"/>
                  <a:pt x="29" y="59"/>
                  <a:pt x="29" y="59"/>
                </a:cubicBezTo>
                <a:cubicBezTo>
                  <a:pt x="29" y="44"/>
                  <a:pt x="44" y="29"/>
                  <a:pt x="59" y="29"/>
                </a:cubicBezTo>
                <a:cubicBezTo>
                  <a:pt x="59" y="29"/>
                  <a:pt x="73" y="44"/>
                  <a:pt x="73" y="59"/>
                </a:cubicBezTo>
                <a:lnTo>
                  <a:pt x="73" y="559"/>
                </a:lnTo>
                <a:close/>
                <a:moveTo>
                  <a:pt x="294" y="353"/>
                </a:moveTo>
                <a:lnTo>
                  <a:pt x="294" y="353"/>
                </a:lnTo>
                <a:cubicBezTo>
                  <a:pt x="294" y="353"/>
                  <a:pt x="280" y="368"/>
                  <a:pt x="265" y="368"/>
                </a:cubicBezTo>
                <a:cubicBezTo>
                  <a:pt x="118" y="368"/>
                  <a:pt x="118" y="368"/>
                  <a:pt x="118" y="368"/>
                </a:cubicBezTo>
                <a:cubicBezTo>
                  <a:pt x="118" y="88"/>
                  <a:pt x="118" y="88"/>
                  <a:pt x="118" y="88"/>
                </a:cubicBezTo>
                <a:cubicBezTo>
                  <a:pt x="265" y="88"/>
                  <a:pt x="265" y="88"/>
                  <a:pt x="265" y="88"/>
                </a:cubicBezTo>
                <a:cubicBezTo>
                  <a:pt x="280" y="88"/>
                  <a:pt x="294" y="103"/>
                  <a:pt x="294" y="118"/>
                </a:cubicBezTo>
                <a:lnTo>
                  <a:pt x="294" y="353"/>
                </a:lnTo>
                <a:close/>
                <a:moveTo>
                  <a:pt x="441" y="412"/>
                </a:moveTo>
                <a:lnTo>
                  <a:pt x="441" y="412"/>
                </a:lnTo>
                <a:cubicBezTo>
                  <a:pt x="441" y="412"/>
                  <a:pt x="441" y="427"/>
                  <a:pt x="427" y="427"/>
                </a:cubicBezTo>
                <a:cubicBezTo>
                  <a:pt x="323" y="427"/>
                  <a:pt x="323" y="427"/>
                  <a:pt x="323" y="427"/>
                </a:cubicBezTo>
                <a:cubicBezTo>
                  <a:pt x="323" y="176"/>
                  <a:pt x="323" y="176"/>
                  <a:pt x="323" y="176"/>
                </a:cubicBezTo>
                <a:cubicBezTo>
                  <a:pt x="427" y="176"/>
                  <a:pt x="427" y="176"/>
                  <a:pt x="427" y="176"/>
                </a:cubicBezTo>
                <a:cubicBezTo>
                  <a:pt x="441" y="176"/>
                  <a:pt x="441" y="176"/>
                  <a:pt x="441" y="191"/>
                </a:cubicBezTo>
                <a:lnTo>
                  <a:pt x="441" y="4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5"/>
          <p:cNvSpPr/>
          <p:nvPr/>
        </p:nvSpPr>
        <p:spPr>
          <a:xfrm>
            <a:off x="1348937" y="4556939"/>
            <a:ext cx="325451" cy="323525"/>
          </a:xfrm>
          <a:custGeom>
            <a:avLst/>
            <a:gdLst/>
            <a:ahLst/>
            <a:cxnLst/>
            <a:rect l="l" t="t" r="r" b="b"/>
            <a:pathLst>
              <a:path w="620" h="619" extrusionOk="0">
                <a:moveTo>
                  <a:pt x="148" y="559"/>
                </a:moveTo>
                <a:lnTo>
                  <a:pt x="148" y="559"/>
                </a:lnTo>
                <a:cubicBezTo>
                  <a:pt x="118" y="589"/>
                  <a:pt x="103" y="589"/>
                  <a:pt x="89" y="559"/>
                </a:cubicBezTo>
                <a:cubicBezTo>
                  <a:pt x="59" y="545"/>
                  <a:pt x="59" y="545"/>
                  <a:pt x="59" y="545"/>
                </a:cubicBezTo>
                <a:cubicBezTo>
                  <a:pt x="44" y="530"/>
                  <a:pt x="44" y="500"/>
                  <a:pt x="59" y="486"/>
                </a:cubicBezTo>
                <a:cubicBezTo>
                  <a:pt x="251" y="295"/>
                  <a:pt x="251" y="295"/>
                  <a:pt x="251" y="295"/>
                </a:cubicBezTo>
                <a:cubicBezTo>
                  <a:pt x="221" y="280"/>
                  <a:pt x="192" y="295"/>
                  <a:pt x="162" y="309"/>
                </a:cubicBezTo>
                <a:cubicBezTo>
                  <a:pt x="30" y="456"/>
                  <a:pt x="30" y="456"/>
                  <a:pt x="30" y="456"/>
                </a:cubicBezTo>
                <a:cubicBezTo>
                  <a:pt x="0" y="486"/>
                  <a:pt x="0" y="530"/>
                  <a:pt x="30" y="559"/>
                </a:cubicBezTo>
                <a:cubicBezTo>
                  <a:pt x="59" y="589"/>
                  <a:pt x="59" y="589"/>
                  <a:pt x="59" y="589"/>
                </a:cubicBezTo>
                <a:cubicBezTo>
                  <a:pt x="89" y="618"/>
                  <a:pt x="133" y="618"/>
                  <a:pt x="162" y="589"/>
                </a:cubicBezTo>
                <a:cubicBezTo>
                  <a:pt x="310" y="456"/>
                  <a:pt x="310" y="456"/>
                  <a:pt x="310" y="456"/>
                </a:cubicBezTo>
                <a:cubicBezTo>
                  <a:pt x="324" y="427"/>
                  <a:pt x="339" y="397"/>
                  <a:pt x="324" y="383"/>
                </a:cubicBezTo>
                <a:lnTo>
                  <a:pt x="148" y="559"/>
                </a:lnTo>
                <a:close/>
                <a:moveTo>
                  <a:pt x="589" y="59"/>
                </a:moveTo>
                <a:lnTo>
                  <a:pt x="589" y="59"/>
                </a:lnTo>
                <a:cubicBezTo>
                  <a:pt x="560" y="29"/>
                  <a:pt x="560" y="29"/>
                  <a:pt x="560" y="29"/>
                </a:cubicBezTo>
                <a:cubicBezTo>
                  <a:pt x="530" y="0"/>
                  <a:pt x="486" y="0"/>
                  <a:pt x="457" y="29"/>
                </a:cubicBezTo>
                <a:cubicBezTo>
                  <a:pt x="310" y="177"/>
                  <a:pt x="310" y="177"/>
                  <a:pt x="310" y="177"/>
                </a:cubicBezTo>
                <a:cubicBezTo>
                  <a:pt x="295" y="191"/>
                  <a:pt x="280" y="221"/>
                  <a:pt x="295" y="250"/>
                </a:cubicBezTo>
                <a:cubicBezTo>
                  <a:pt x="471" y="59"/>
                  <a:pt x="471" y="59"/>
                  <a:pt x="471" y="59"/>
                </a:cubicBezTo>
                <a:cubicBezTo>
                  <a:pt x="486" y="44"/>
                  <a:pt x="516" y="44"/>
                  <a:pt x="530" y="59"/>
                </a:cubicBezTo>
                <a:cubicBezTo>
                  <a:pt x="560" y="88"/>
                  <a:pt x="560" y="88"/>
                  <a:pt x="560" y="88"/>
                </a:cubicBezTo>
                <a:cubicBezTo>
                  <a:pt x="574" y="103"/>
                  <a:pt x="574" y="133"/>
                  <a:pt x="560" y="147"/>
                </a:cubicBezTo>
                <a:cubicBezTo>
                  <a:pt x="369" y="338"/>
                  <a:pt x="369" y="338"/>
                  <a:pt x="369" y="338"/>
                </a:cubicBezTo>
                <a:cubicBezTo>
                  <a:pt x="398" y="338"/>
                  <a:pt x="427" y="338"/>
                  <a:pt x="457" y="309"/>
                </a:cubicBezTo>
                <a:cubicBezTo>
                  <a:pt x="589" y="177"/>
                  <a:pt x="589" y="177"/>
                  <a:pt x="589" y="177"/>
                </a:cubicBezTo>
                <a:cubicBezTo>
                  <a:pt x="619" y="147"/>
                  <a:pt x="619" y="88"/>
                  <a:pt x="589" y="59"/>
                </a:cubicBezTo>
                <a:close/>
                <a:moveTo>
                  <a:pt x="369" y="250"/>
                </a:moveTo>
                <a:lnTo>
                  <a:pt x="369" y="250"/>
                </a:lnTo>
                <a:cubicBezTo>
                  <a:pt x="369" y="250"/>
                  <a:pt x="353" y="250"/>
                  <a:pt x="339" y="250"/>
                </a:cubicBezTo>
                <a:cubicBezTo>
                  <a:pt x="251" y="354"/>
                  <a:pt x="251" y="354"/>
                  <a:pt x="251" y="354"/>
                </a:cubicBezTo>
                <a:cubicBezTo>
                  <a:pt x="236" y="354"/>
                  <a:pt x="236" y="368"/>
                  <a:pt x="251" y="383"/>
                </a:cubicBezTo>
                <a:cubicBezTo>
                  <a:pt x="251" y="383"/>
                  <a:pt x="265" y="383"/>
                  <a:pt x="280" y="383"/>
                </a:cubicBezTo>
                <a:cubicBezTo>
                  <a:pt x="369" y="280"/>
                  <a:pt x="369" y="280"/>
                  <a:pt x="369" y="280"/>
                </a:cubicBezTo>
                <a:cubicBezTo>
                  <a:pt x="383" y="265"/>
                  <a:pt x="383" y="265"/>
                  <a:pt x="369" y="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5"/>
          <p:cNvSpPr/>
          <p:nvPr/>
        </p:nvSpPr>
        <p:spPr>
          <a:xfrm>
            <a:off x="815505" y="4595454"/>
            <a:ext cx="310046" cy="263828"/>
          </a:xfrm>
          <a:custGeom>
            <a:avLst/>
            <a:gdLst/>
            <a:ahLst/>
            <a:cxnLst/>
            <a:rect l="l" t="t" r="r" b="b"/>
            <a:pathLst>
              <a:path w="589" h="501" extrusionOk="0">
                <a:moveTo>
                  <a:pt x="382" y="353"/>
                </a:moveTo>
                <a:lnTo>
                  <a:pt x="382" y="353"/>
                </a:lnTo>
                <a:cubicBezTo>
                  <a:pt x="309" y="426"/>
                  <a:pt x="309" y="426"/>
                  <a:pt x="309" y="426"/>
                </a:cubicBezTo>
                <a:cubicBezTo>
                  <a:pt x="309" y="147"/>
                  <a:pt x="309" y="147"/>
                  <a:pt x="309" y="147"/>
                </a:cubicBezTo>
                <a:cubicBezTo>
                  <a:pt x="309" y="147"/>
                  <a:pt x="309" y="132"/>
                  <a:pt x="294" y="132"/>
                </a:cubicBezTo>
                <a:cubicBezTo>
                  <a:pt x="279" y="132"/>
                  <a:pt x="279" y="147"/>
                  <a:pt x="279" y="147"/>
                </a:cubicBezTo>
                <a:cubicBezTo>
                  <a:pt x="279" y="426"/>
                  <a:pt x="279" y="426"/>
                  <a:pt x="279" y="426"/>
                </a:cubicBezTo>
                <a:cubicBezTo>
                  <a:pt x="206" y="353"/>
                  <a:pt x="206" y="353"/>
                  <a:pt x="206" y="353"/>
                </a:cubicBezTo>
                <a:cubicBezTo>
                  <a:pt x="206" y="353"/>
                  <a:pt x="191" y="353"/>
                  <a:pt x="176" y="353"/>
                </a:cubicBezTo>
                <a:cubicBezTo>
                  <a:pt x="176" y="368"/>
                  <a:pt x="176" y="368"/>
                  <a:pt x="176" y="382"/>
                </a:cubicBezTo>
                <a:cubicBezTo>
                  <a:pt x="279" y="500"/>
                  <a:pt x="279" y="500"/>
                  <a:pt x="279" y="500"/>
                </a:cubicBezTo>
                <a:lnTo>
                  <a:pt x="294" y="500"/>
                </a:lnTo>
                <a:lnTo>
                  <a:pt x="309" y="500"/>
                </a:lnTo>
                <a:cubicBezTo>
                  <a:pt x="412" y="382"/>
                  <a:pt x="412" y="382"/>
                  <a:pt x="412" y="382"/>
                </a:cubicBezTo>
                <a:cubicBezTo>
                  <a:pt x="412" y="368"/>
                  <a:pt x="412" y="368"/>
                  <a:pt x="412" y="353"/>
                </a:cubicBezTo>
                <a:cubicBezTo>
                  <a:pt x="397" y="353"/>
                  <a:pt x="382" y="353"/>
                  <a:pt x="382" y="353"/>
                </a:cubicBezTo>
                <a:close/>
                <a:moveTo>
                  <a:pt x="574" y="0"/>
                </a:moveTo>
                <a:lnTo>
                  <a:pt x="574" y="0"/>
                </a:lnTo>
                <a:cubicBezTo>
                  <a:pt x="14" y="0"/>
                  <a:pt x="14" y="0"/>
                  <a:pt x="14" y="0"/>
                </a:cubicBezTo>
                <a:cubicBezTo>
                  <a:pt x="14" y="0"/>
                  <a:pt x="0" y="0"/>
                  <a:pt x="0" y="14"/>
                </a:cubicBezTo>
                <a:cubicBezTo>
                  <a:pt x="0" y="176"/>
                  <a:pt x="0" y="176"/>
                  <a:pt x="0" y="176"/>
                </a:cubicBezTo>
                <a:lnTo>
                  <a:pt x="14" y="191"/>
                </a:lnTo>
                <a:cubicBezTo>
                  <a:pt x="29" y="191"/>
                  <a:pt x="44" y="176"/>
                  <a:pt x="44" y="176"/>
                </a:cubicBezTo>
                <a:cubicBezTo>
                  <a:pt x="44" y="29"/>
                  <a:pt x="44" y="29"/>
                  <a:pt x="44" y="29"/>
                </a:cubicBezTo>
                <a:cubicBezTo>
                  <a:pt x="544" y="29"/>
                  <a:pt x="544" y="29"/>
                  <a:pt x="544" y="29"/>
                </a:cubicBezTo>
                <a:cubicBezTo>
                  <a:pt x="544" y="176"/>
                  <a:pt x="544" y="176"/>
                  <a:pt x="544" y="176"/>
                </a:cubicBezTo>
                <a:cubicBezTo>
                  <a:pt x="544" y="176"/>
                  <a:pt x="559" y="191"/>
                  <a:pt x="574" y="191"/>
                </a:cubicBezTo>
                <a:lnTo>
                  <a:pt x="588" y="176"/>
                </a:lnTo>
                <a:cubicBezTo>
                  <a:pt x="588" y="14"/>
                  <a:pt x="588" y="14"/>
                  <a:pt x="588" y="14"/>
                </a:cubicBezTo>
                <a:cubicBezTo>
                  <a:pt x="588" y="0"/>
                  <a:pt x="574" y="0"/>
                  <a:pt x="57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5"/>
          <p:cNvSpPr/>
          <p:nvPr/>
        </p:nvSpPr>
        <p:spPr>
          <a:xfrm>
            <a:off x="5635650" y="4054321"/>
            <a:ext cx="310045" cy="269605"/>
          </a:xfrm>
          <a:custGeom>
            <a:avLst/>
            <a:gdLst/>
            <a:ahLst/>
            <a:cxnLst/>
            <a:rect l="l" t="t" r="r" b="b"/>
            <a:pathLst>
              <a:path w="589" h="516" extrusionOk="0">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5"/>
          <p:cNvSpPr/>
          <p:nvPr/>
        </p:nvSpPr>
        <p:spPr>
          <a:xfrm>
            <a:off x="5086812" y="4036987"/>
            <a:ext cx="333155" cy="310046"/>
          </a:xfrm>
          <a:custGeom>
            <a:avLst/>
            <a:gdLst/>
            <a:ahLst/>
            <a:cxnLst/>
            <a:rect l="l" t="t" r="r" b="b"/>
            <a:pathLst>
              <a:path w="634" h="590" extrusionOk="0">
                <a:moveTo>
                  <a:pt x="560" y="0"/>
                </a:moveTo>
                <a:lnTo>
                  <a:pt x="560" y="0"/>
                </a:lnTo>
                <a:cubicBezTo>
                  <a:pt x="89" y="0"/>
                  <a:pt x="89" y="0"/>
                  <a:pt x="89" y="0"/>
                </a:cubicBezTo>
                <a:cubicBezTo>
                  <a:pt x="45" y="0"/>
                  <a:pt x="0" y="29"/>
                  <a:pt x="0" y="73"/>
                </a:cubicBezTo>
                <a:cubicBezTo>
                  <a:pt x="0" y="500"/>
                  <a:pt x="0" y="500"/>
                  <a:pt x="0" y="500"/>
                </a:cubicBezTo>
                <a:cubicBezTo>
                  <a:pt x="0" y="544"/>
                  <a:pt x="45" y="589"/>
                  <a:pt x="89" y="589"/>
                </a:cubicBezTo>
                <a:cubicBezTo>
                  <a:pt x="560" y="589"/>
                  <a:pt x="560" y="589"/>
                  <a:pt x="560" y="589"/>
                </a:cubicBezTo>
                <a:cubicBezTo>
                  <a:pt x="604" y="589"/>
                  <a:pt x="633" y="544"/>
                  <a:pt x="633" y="500"/>
                </a:cubicBezTo>
                <a:cubicBezTo>
                  <a:pt x="633" y="73"/>
                  <a:pt x="633" y="73"/>
                  <a:pt x="633" y="73"/>
                </a:cubicBezTo>
                <a:cubicBezTo>
                  <a:pt x="633" y="29"/>
                  <a:pt x="604" y="0"/>
                  <a:pt x="560" y="0"/>
                </a:cubicBezTo>
                <a:close/>
                <a:moveTo>
                  <a:pt x="118" y="544"/>
                </a:moveTo>
                <a:lnTo>
                  <a:pt x="118" y="544"/>
                </a:lnTo>
                <a:cubicBezTo>
                  <a:pt x="89" y="544"/>
                  <a:pt x="89" y="544"/>
                  <a:pt x="89" y="544"/>
                </a:cubicBezTo>
                <a:cubicBezTo>
                  <a:pt x="59" y="544"/>
                  <a:pt x="45" y="530"/>
                  <a:pt x="45" y="500"/>
                </a:cubicBezTo>
                <a:cubicBezTo>
                  <a:pt x="45" y="73"/>
                  <a:pt x="45" y="73"/>
                  <a:pt x="45" y="73"/>
                </a:cubicBezTo>
                <a:cubicBezTo>
                  <a:pt x="45" y="59"/>
                  <a:pt x="59" y="29"/>
                  <a:pt x="89" y="29"/>
                </a:cubicBezTo>
                <a:cubicBezTo>
                  <a:pt x="118" y="29"/>
                  <a:pt x="118" y="29"/>
                  <a:pt x="118" y="29"/>
                </a:cubicBezTo>
                <a:lnTo>
                  <a:pt x="118" y="544"/>
                </a:lnTo>
                <a:close/>
                <a:moveTo>
                  <a:pt x="589" y="500"/>
                </a:moveTo>
                <a:lnTo>
                  <a:pt x="589" y="500"/>
                </a:lnTo>
                <a:cubicBezTo>
                  <a:pt x="589" y="530"/>
                  <a:pt x="575" y="544"/>
                  <a:pt x="560" y="544"/>
                </a:cubicBezTo>
                <a:cubicBezTo>
                  <a:pt x="162" y="544"/>
                  <a:pt x="162" y="544"/>
                  <a:pt x="162" y="544"/>
                </a:cubicBezTo>
                <a:cubicBezTo>
                  <a:pt x="162" y="29"/>
                  <a:pt x="162" y="29"/>
                  <a:pt x="162" y="29"/>
                </a:cubicBezTo>
                <a:cubicBezTo>
                  <a:pt x="560" y="29"/>
                  <a:pt x="560" y="29"/>
                  <a:pt x="560" y="29"/>
                </a:cubicBezTo>
                <a:cubicBezTo>
                  <a:pt x="575" y="29"/>
                  <a:pt x="589" y="59"/>
                  <a:pt x="589" y="73"/>
                </a:cubicBezTo>
                <a:lnTo>
                  <a:pt x="589" y="500"/>
                </a:lnTo>
                <a:close/>
                <a:moveTo>
                  <a:pt x="530" y="264"/>
                </a:moveTo>
                <a:lnTo>
                  <a:pt x="530" y="264"/>
                </a:lnTo>
                <a:cubicBezTo>
                  <a:pt x="295" y="264"/>
                  <a:pt x="295" y="264"/>
                  <a:pt x="295" y="264"/>
                </a:cubicBezTo>
                <a:cubicBezTo>
                  <a:pt x="369" y="206"/>
                  <a:pt x="369" y="206"/>
                  <a:pt x="369" y="206"/>
                </a:cubicBezTo>
                <a:cubicBezTo>
                  <a:pt x="383" y="191"/>
                  <a:pt x="383" y="191"/>
                  <a:pt x="369" y="176"/>
                </a:cubicBezTo>
                <a:cubicBezTo>
                  <a:pt x="369" y="176"/>
                  <a:pt x="354" y="176"/>
                  <a:pt x="339" y="176"/>
                </a:cubicBezTo>
                <a:cubicBezTo>
                  <a:pt x="221" y="280"/>
                  <a:pt x="221" y="280"/>
                  <a:pt x="221" y="280"/>
                </a:cubicBezTo>
                <a:cubicBezTo>
                  <a:pt x="221" y="280"/>
                  <a:pt x="221" y="280"/>
                  <a:pt x="221" y="294"/>
                </a:cubicBezTo>
                <a:cubicBezTo>
                  <a:pt x="221" y="294"/>
                  <a:pt x="221" y="294"/>
                  <a:pt x="221" y="309"/>
                </a:cubicBezTo>
                <a:cubicBezTo>
                  <a:pt x="339" y="397"/>
                  <a:pt x="339" y="397"/>
                  <a:pt x="339" y="397"/>
                </a:cubicBezTo>
                <a:cubicBezTo>
                  <a:pt x="354" y="412"/>
                  <a:pt x="369" y="412"/>
                  <a:pt x="369" y="397"/>
                </a:cubicBezTo>
                <a:cubicBezTo>
                  <a:pt x="383" y="397"/>
                  <a:pt x="383" y="382"/>
                  <a:pt x="369" y="368"/>
                </a:cubicBezTo>
                <a:cubicBezTo>
                  <a:pt x="295" y="309"/>
                  <a:pt x="295" y="309"/>
                  <a:pt x="295" y="309"/>
                </a:cubicBezTo>
                <a:cubicBezTo>
                  <a:pt x="530" y="309"/>
                  <a:pt x="530" y="309"/>
                  <a:pt x="530" y="309"/>
                </a:cubicBezTo>
                <a:cubicBezTo>
                  <a:pt x="545" y="309"/>
                  <a:pt x="560" y="294"/>
                  <a:pt x="560" y="294"/>
                </a:cubicBezTo>
                <a:cubicBezTo>
                  <a:pt x="560" y="280"/>
                  <a:pt x="545" y="264"/>
                  <a:pt x="530" y="2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5"/>
          <p:cNvSpPr/>
          <p:nvPr/>
        </p:nvSpPr>
        <p:spPr>
          <a:xfrm>
            <a:off x="4553380" y="4036987"/>
            <a:ext cx="333154" cy="310046"/>
          </a:xfrm>
          <a:custGeom>
            <a:avLst/>
            <a:gdLst/>
            <a:ahLst/>
            <a:cxnLst/>
            <a:rect l="l" t="t" r="r" b="b"/>
            <a:pathLst>
              <a:path w="634" h="590" extrusionOk="0">
                <a:moveTo>
                  <a:pt x="544" y="0"/>
                </a:moveTo>
                <a:lnTo>
                  <a:pt x="544" y="0"/>
                </a:lnTo>
                <a:cubicBezTo>
                  <a:pt x="73" y="0"/>
                  <a:pt x="73" y="0"/>
                  <a:pt x="73" y="0"/>
                </a:cubicBezTo>
                <a:cubicBezTo>
                  <a:pt x="29" y="0"/>
                  <a:pt x="0" y="29"/>
                  <a:pt x="0" y="73"/>
                </a:cubicBezTo>
                <a:cubicBezTo>
                  <a:pt x="0" y="500"/>
                  <a:pt x="0" y="500"/>
                  <a:pt x="0" y="500"/>
                </a:cubicBezTo>
                <a:cubicBezTo>
                  <a:pt x="0" y="544"/>
                  <a:pt x="29" y="589"/>
                  <a:pt x="73" y="589"/>
                </a:cubicBezTo>
                <a:cubicBezTo>
                  <a:pt x="544" y="589"/>
                  <a:pt x="544" y="589"/>
                  <a:pt x="544" y="589"/>
                </a:cubicBezTo>
                <a:cubicBezTo>
                  <a:pt x="588" y="589"/>
                  <a:pt x="633" y="544"/>
                  <a:pt x="633" y="500"/>
                </a:cubicBezTo>
                <a:cubicBezTo>
                  <a:pt x="633" y="73"/>
                  <a:pt x="633" y="73"/>
                  <a:pt x="633" y="73"/>
                </a:cubicBezTo>
                <a:cubicBezTo>
                  <a:pt x="633" y="29"/>
                  <a:pt x="588" y="0"/>
                  <a:pt x="544" y="0"/>
                </a:cubicBezTo>
                <a:close/>
                <a:moveTo>
                  <a:pt x="471" y="544"/>
                </a:moveTo>
                <a:lnTo>
                  <a:pt x="471" y="544"/>
                </a:lnTo>
                <a:cubicBezTo>
                  <a:pt x="73" y="544"/>
                  <a:pt x="73" y="544"/>
                  <a:pt x="73" y="544"/>
                </a:cubicBezTo>
                <a:cubicBezTo>
                  <a:pt x="59" y="544"/>
                  <a:pt x="44" y="530"/>
                  <a:pt x="44" y="500"/>
                </a:cubicBezTo>
                <a:cubicBezTo>
                  <a:pt x="44" y="73"/>
                  <a:pt x="44" y="73"/>
                  <a:pt x="44" y="73"/>
                </a:cubicBezTo>
                <a:cubicBezTo>
                  <a:pt x="44" y="59"/>
                  <a:pt x="59" y="29"/>
                  <a:pt x="73" y="29"/>
                </a:cubicBezTo>
                <a:cubicBezTo>
                  <a:pt x="471" y="29"/>
                  <a:pt x="471" y="29"/>
                  <a:pt x="471" y="29"/>
                </a:cubicBezTo>
                <a:lnTo>
                  <a:pt x="471" y="544"/>
                </a:lnTo>
                <a:close/>
                <a:moveTo>
                  <a:pt x="588" y="500"/>
                </a:moveTo>
                <a:lnTo>
                  <a:pt x="588" y="500"/>
                </a:lnTo>
                <a:cubicBezTo>
                  <a:pt x="588" y="530"/>
                  <a:pt x="574" y="544"/>
                  <a:pt x="544" y="544"/>
                </a:cubicBezTo>
                <a:cubicBezTo>
                  <a:pt x="515" y="544"/>
                  <a:pt x="515" y="544"/>
                  <a:pt x="515" y="544"/>
                </a:cubicBezTo>
                <a:cubicBezTo>
                  <a:pt x="515" y="29"/>
                  <a:pt x="515" y="29"/>
                  <a:pt x="515" y="29"/>
                </a:cubicBezTo>
                <a:cubicBezTo>
                  <a:pt x="544" y="29"/>
                  <a:pt x="544" y="29"/>
                  <a:pt x="544" y="29"/>
                </a:cubicBezTo>
                <a:cubicBezTo>
                  <a:pt x="574" y="29"/>
                  <a:pt x="588" y="59"/>
                  <a:pt x="588" y="73"/>
                </a:cubicBezTo>
                <a:lnTo>
                  <a:pt x="588" y="500"/>
                </a:lnTo>
                <a:close/>
                <a:moveTo>
                  <a:pt x="103" y="309"/>
                </a:moveTo>
                <a:lnTo>
                  <a:pt x="103" y="309"/>
                </a:lnTo>
                <a:cubicBezTo>
                  <a:pt x="338" y="309"/>
                  <a:pt x="338" y="309"/>
                  <a:pt x="338" y="309"/>
                </a:cubicBezTo>
                <a:cubicBezTo>
                  <a:pt x="265" y="368"/>
                  <a:pt x="265" y="368"/>
                  <a:pt x="265" y="368"/>
                </a:cubicBezTo>
                <a:cubicBezTo>
                  <a:pt x="250" y="382"/>
                  <a:pt x="250" y="397"/>
                  <a:pt x="265" y="397"/>
                </a:cubicBezTo>
                <a:cubicBezTo>
                  <a:pt x="265" y="412"/>
                  <a:pt x="279" y="412"/>
                  <a:pt x="294" y="397"/>
                </a:cubicBezTo>
                <a:cubicBezTo>
                  <a:pt x="412" y="309"/>
                  <a:pt x="412" y="309"/>
                  <a:pt x="412" y="309"/>
                </a:cubicBezTo>
                <a:cubicBezTo>
                  <a:pt x="412" y="294"/>
                  <a:pt x="412" y="294"/>
                  <a:pt x="412" y="294"/>
                </a:cubicBezTo>
                <a:cubicBezTo>
                  <a:pt x="412" y="280"/>
                  <a:pt x="412" y="280"/>
                  <a:pt x="412" y="280"/>
                </a:cubicBezTo>
                <a:cubicBezTo>
                  <a:pt x="294" y="176"/>
                  <a:pt x="294" y="176"/>
                  <a:pt x="294" y="176"/>
                </a:cubicBezTo>
                <a:cubicBezTo>
                  <a:pt x="279" y="176"/>
                  <a:pt x="265" y="176"/>
                  <a:pt x="265" y="176"/>
                </a:cubicBezTo>
                <a:cubicBezTo>
                  <a:pt x="250" y="191"/>
                  <a:pt x="250" y="191"/>
                  <a:pt x="265" y="206"/>
                </a:cubicBezTo>
                <a:cubicBezTo>
                  <a:pt x="338" y="264"/>
                  <a:pt x="338" y="264"/>
                  <a:pt x="338" y="264"/>
                </a:cubicBezTo>
                <a:cubicBezTo>
                  <a:pt x="103" y="264"/>
                  <a:pt x="103" y="264"/>
                  <a:pt x="103" y="264"/>
                </a:cubicBezTo>
                <a:cubicBezTo>
                  <a:pt x="88" y="264"/>
                  <a:pt x="73" y="280"/>
                  <a:pt x="73" y="294"/>
                </a:cubicBezTo>
                <a:cubicBezTo>
                  <a:pt x="73" y="294"/>
                  <a:pt x="88" y="309"/>
                  <a:pt x="103" y="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5"/>
          <p:cNvSpPr/>
          <p:nvPr/>
        </p:nvSpPr>
        <p:spPr>
          <a:xfrm>
            <a:off x="4027651" y="4023508"/>
            <a:ext cx="310046" cy="333154"/>
          </a:xfrm>
          <a:custGeom>
            <a:avLst/>
            <a:gdLst/>
            <a:ahLst/>
            <a:cxnLst/>
            <a:rect l="l" t="t" r="r" b="b"/>
            <a:pathLst>
              <a:path w="589" h="634" extrusionOk="0">
                <a:moveTo>
                  <a:pt x="515" y="0"/>
                </a:moveTo>
                <a:lnTo>
                  <a:pt x="515" y="0"/>
                </a:lnTo>
                <a:cubicBezTo>
                  <a:pt x="73" y="0"/>
                  <a:pt x="73" y="0"/>
                  <a:pt x="73" y="0"/>
                </a:cubicBezTo>
                <a:cubicBezTo>
                  <a:pt x="29" y="0"/>
                  <a:pt x="0" y="44"/>
                  <a:pt x="0" y="89"/>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9"/>
                  <a:pt x="588" y="89"/>
                  <a:pt x="588" y="89"/>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9"/>
                  <a:pt x="44" y="89"/>
                  <a:pt x="44" y="89"/>
                </a:cubicBezTo>
                <a:cubicBezTo>
                  <a:pt x="44" y="59"/>
                  <a:pt x="58" y="44"/>
                  <a:pt x="73" y="44"/>
                </a:cubicBezTo>
                <a:cubicBezTo>
                  <a:pt x="515" y="44"/>
                  <a:pt x="515" y="44"/>
                  <a:pt x="515" y="44"/>
                </a:cubicBezTo>
                <a:cubicBezTo>
                  <a:pt x="530" y="44"/>
                  <a:pt x="544" y="59"/>
                  <a:pt x="544" y="89"/>
                </a:cubicBezTo>
                <a:lnTo>
                  <a:pt x="544" y="118"/>
                </a:lnTo>
                <a:close/>
                <a:moveTo>
                  <a:pt x="206" y="368"/>
                </a:moveTo>
                <a:lnTo>
                  <a:pt x="206" y="368"/>
                </a:lnTo>
                <a:cubicBezTo>
                  <a:pt x="279" y="294"/>
                  <a:pt x="279" y="294"/>
                  <a:pt x="279" y="294"/>
                </a:cubicBezTo>
                <a:cubicBezTo>
                  <a:pt x="279" y="530"/>
                  <a:pt x="279" y="530"/>
                  <a:pt x="279" y="530"/>
                </a:cubicBezTo>
                <a:cubicBezTo>
                  <a:pt x="279" y="545"/>
                  <a:pt x="279" y="560"/>
                  <a:pt x="294" y="560"/>
                </a:cubicBezTo>
                <a:cubicBezTo>
                  <a:pt x="309" y="560"/>
                  <a:pt x="309" y="545"/>
                  <a:pt x="309" y="530"/>
                </a:cubicBezTo>
                <a:cubicBezTo>
                  <a:pt x="309" y="294"/>
                  <a:pt x="309" y="294"/>
                  <a:pt x="309" y="294"/>
                </a:cubicBezTo>
                <a:cubicBezTo>
                  <a:pt x="383" y="368"/>
                  <a:pt x="383" y="368"/>
                  <a:pt x="383" y="368"/>
                </a:cubicBezTo>
                <a:cubicBezTo>
                  <a:pt x="383" y="383"/>
                  <a:pt x="397" y="383"/>
                  <a:pt x="412" y="368"/>
                </a:cubicBezTo>
                <a:cubicBezTo>
                  <a:pt x="412" y="368"/>
                  <a:pt x="412" y="353"/>
                  <a:pt x="412" y="339"/>
                </a:cubicBezTo>
                <a:cubicBezTo>
                  <a:pt x="309" y="221"/>
                  <a:pt x="309" y="221"/>
                  <a:pt x="309" y="221"/>
                </a:cubicBezTo>
                <a:lnTo>
                  <a:pt x="294" y="221"/>
                </a:lnTo>
                <a:lnTo>
                  <a:pt x="279" y="221"/>
                </a:lnTo>
                <a:cubicBezTo>
                  <a:pt x="176" y="339"/>
                  <a:pt x="176" y="339"/>
                  <a:pt x="176" y="339"/>
                </a:cubicBezTo>
                <a:cubicBezTo>
                  <a:pt x="176" y="353"/>
                  <a:pt x="176" y="368"/>
                  <a:pt x="176" y="368"/>
                </a:cubicBezTo>
                <a:cubicBezTo>
                  <a:pt x="191" y="383"/>
                  <a:pt x="206" y="383"/>
                  <a:pt x="206"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5"/>
          <p:cNvSpPr/>
          <p:nvPr/>
        </p:nvSpPr>
        <p:spPr>
          <a:xfrm>
            <a:off x="3496143" y="4023508"/>
            <a:ext cx="310046" cy="333154"/>
          </a:xfrm>
          <a:custGeom>
            <a:avLst/>
            <a:gdLst/>
            <a:ahLst/>
            <a:cxnLst/>
            <a:rect l="l" t="t" r="r" b="b"/>
            <a:pathLst>
              <a:path w="590" h="634" extrusionOk="0">
                <a:moveTo>
                  <a:pt x="500" y="0"/>
                </a:moveTo>
                <a:lnTo>
                  <a:pt x="500" y="0"/>
                </a:lnTo>
                <a:cubicBezTo>
                  <a:pt x="73" y="0"/>
                  <a:pt x="73" y="0"/>
                  <a:pt x="73" y="0"/>
                </a:cubicBezTo>
                <a:cubicBezTo>
                  <a:pt x="29" y="0"/>
                  <a:pt x="0" y="44"/>
                  <a:pt x="0" y="89"/>
                </a:cubicBezTo>
                <a:cubicBezTo>
                  <a:pt x="0" y="560"/>
                  <a:pt x="0" y="560"/>
                  <a:pt x="0" y="560"/>
                </a:cubicBezTo>
                <a:cubicBezTo>
                  <a:pt x="0" y="604"/>
                  <a:pt x="29" y="633"/>
                  <a:pt x="73" y="633"/>
                </a:cubicBezTo>
                <a:cubicBezTo>
                  <a:pt x="500" y="633"/>
                  <a:pt x="500" y="633"/>
                  <a:pt x="500" y="633"/>
                </a:cubicBezTo>
                <a:cubicBezTo>
                  <a:pt x="545" y="633"/>
                  <a:pt x="589" y="604"/>
                  <a:pt x="589" y="560"/>
                </a:cubicBezTo>
                <a:cubicBezTo>
                  <a:pt x="589" y="89"/>
                  <a:pt x="589" y="89"/>
                  <a:pt x="589" y="89"/>
                </a:cubicBezTo>
                <a:cubicBezTo>
                  <a:pt x="589" y="44"/>
                  <a:pt x="545" y="0"/>
                  <a:pt x="500" y="0"/>
                </a:cubicBezTo>
                <a:close/>
                <a:moveTo>
                  <a:pt x="545" y="560"/>
                </a:moveTo>
                <a:lnTo>
                  <a:pt x="545" y="560"/>
                </a:lnTo>
                <a:cubicBezTo>
                  <a:pt x="545" y="574"/>
                  <a:pt x="530" y="589"/>
                  <a:pt x="500" y="589"/>
                </a:cubicBezTo>
                <a:cubicBezTo>
                  <a:pt x="73" y="589"/>
                  <a:pt x="73" y="589"/>
                  <a:pt x="73" y="589"/>
                </a:cubicBezTo>
                <a:cubicBezTo>
                  <a:pt x="59" y="589"/>
                  <a:pt x="29" y="574"/>
                  <a:pt x="29" y="560"/>
                </a:cubicBezTo>
                <a:cubicBezTo>
                  <a:pt x="29" y="515"/>
                  <a:pt x="29" y="515"/>
                  <a:pt x="29" y="515"/>
                </a:cubicBezTo>
                <a:cubicBezTo>
                  <a:pt x="545" y="515"/>
                  <a:pt x="545" y="515"/>
                  <a:pt x="545" y="515"/>
                </a:cubicBezTo>
                <a:lnTo>
                  <a:pt x="545" y="560"/>
                </a:lnTo>
                <a:close/>
                <a:moveTo>
                  <a:pt x="545" y="471"/>
                </a:moveTo>
                <a:lnTo>
                  <a:pt x="545" y="471"/>
                </a:lnTo>
                <a:cubicBezTo>
                  <a:pt x="29" y="471"/>
                  <a:pt x="29" y="471"/>
                  <a:pt x="29" y="471"/>
                </a:cubicBezTo>
                <a:cubicBezTo>
                  <a:pt x="29" y="89"/>
                  <a:pt x="29" y="89"/>
                  <a:pt x="29" y="89"/>
                </a:cubicBezTo>
                <a:cubicBezTo>
                  <a:pt x="29" y="59"/>
                  <a:pt x="59" y="44"/>
                  <a:pt x="73" y="44"/>
                </a:cubicBezTo>
                <a:cubicBezTo>
                  <a:pt x="500" y="44"/>
                  <a:pt x="500" y="44"/>
                  <a:pt x="500" y="44"/>
                </a:cubicBezTo>
                <a:cubicBezTo>
                  <a:pt x="530" y="44"/>
                  <a:pt x="545" y="59"/>
                  <a:pt x="545" y="89"/>
                </a:cubicBezTo>
                <a:lnTo>
                  <a:pt x="545" y="471"/>
                </a:lnTo>
                <a:close/>
                <a:moveTo>
                  <a:pt x="368" y="265"/>
                </a:moveTo>
                <a:lnTo>
                  <a:pt x="368" y="265"/>
                </a:lnTo>
                <a:cubicBezTo>
                  <a:pt x="309" y="339"/>
                  <a:pt x="309" y="339"/>
                  <a:pt x="309" y="339"/>
                </a:cubicBezTo>
                <a:cubicBezTo>
                  <a:pt x="309" y="103"/>
                  <a:pt x="309" y="103"/>
                  <a:pt x="309" y="103"/>
                </a:cubicBezTo>
                <a:cubicBezTo>
                  <a:pt x="309" y="89"/>
                  <a:pt x="294" y="89"/>
                  <a:pt x="294" y="89"/>
                </a:cubicBezTo>
                <a:cubicBezTo>
                  <a:pt x="280" y="89"/>
                  <a:pt x="265" y="89"/>
                  <a:pt x="265" y="103"/>
                </a:cubicBezTo>
                <a:cubicBezTo>
                  <a:pt x="265" y="339"/>
                  <a:pt x="265" y="339"/>
                  <a:pt x="265" y="339"/>
                </a:cubicBezTo>
                <a:cubicBezTo>
                  <a:pt x="206" y="265"/>
                  <a:pt x="206" y="265"/>
                  <a:pt x="206" y="265"/>
                </a:cubicBezTo>
                <a:cubicBezTo>
                  <a:pt x="191" y="265"/>
                  <a:pt x="191" y="265"/>
                  <a:pt x="177" y="265"/>
                </a:cubicBezTo>
                <a:cubicBezTo>
                  <a:pt x="177" y="280"/>
                  <a:pt x="177" y="280"/>
                  <a:pt x="177" y="294"/>
                </a:cubicBezTo>
                <a:cubicBezTo>
                  <a:pt x="280" y="412"/>
                  <a:pt x="280" y="412"/>
                  <a:pt x="280" y="412"/>
                </a:cubicBezTo>
                <a:cubicBezTo>
                  <a:pt x="280" y="412"/>
                  <a:pt x="280" y="412"/>
                  <a:pt x="294" y="412"/>
                </a:cubicBezTo>
                <a:cubicBezTo>
                  <a:pt x="294" y="412"/>
                  <a:pt x="294" y="412"/>
                  <a:pt x="309" y="412"/>
                </a:cubicBezTo>
                <a:cubicBezTo>
                  <a:pt x="398" y="294"/>
                  <a:pt x="398" y="294"/>
                  <a:pt x="398" y="294"/>
                </a:cubicBezTo>
                <a:cubicBezTo>
                  <a:pt x="412" y="280"/>
                  <a:pt x="412" y="280"/>
                  <a:pt x="398" y="265"/>
                </a:cubicBezTo>
                <a:cubicBezTo>
                  <a:pt x="398" y="265"/>
                  <a:pt x="382" y="265"/>
                  <a:pt x="368"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5"/>
          <p:cNvSpPr/>
          <p:nvPr/>
        </p:nvSpPr>
        <p:spPr>
          <a:xfrm>
            <a:off x="2985822" y="4023508"/>
            <a:ext cx="271530" cy="333154"/>
          </a:xfrm>
          <a:custGeom>
            <a:avLst/>
            <a:gdLst/>
            <a:ahLst/>
            <a:cxnLst/>
            <a:rect l="l" t="t" r="r" b="b"/>
            <a:pathLst>
              <a:path w="516" h="634" extrusionOk="0">
                <a:moveTo>
                  <a:pt x="280" y="0"/>
                </a:moveTo>
                <a:lnTo>
                  <a:pt x="280" y="0"/>
                </a:lnTo>
                <a:cubicBezTo>
                  <a:pt x="236" y="0"/>
                  <a:pt x="236" y="0"/>
                  <a:pt x="236" y="0"/>
                </a:cubicBezTo>
                <a:cubicBezTo>
                  <a:pt x="221" y="0"/>
                  <a:pt x="206" y="30"/>
                  <a:pt x="206" y="44"/>
                </a:cubicBezTo>
                <a:cubicBezTo>
                  <a:pt x="206" y="589"/>
                  <a:pt x="206" y="589"/>
                  <a:pt x="206" y="589"/>
                </a:cubicBezTo>
                <a:cubicBezTo>
                  <a:pt x="206" y="619"/>
                  <a:pt x="221" y="633"/>
                  <a:pt x="236" y="633"/>
                </a:cubicBezTo>
                <a:cubicBezTo>
                  <a:pt x="280" y="633"/>
                  <a:pt x="280" y="633"/>
                  <a:pt x="280" y="633"/>
                </a:cubicBezTo>
                <a:cubicBezTo>
                  <a:pt x="295" y="633"/>
                  <a:pt x="324" y="619"/>
                  <a:pt x="324" y="589"/>
                </a:cubicBezTo>
                <a:cubicBezTo>
                  <a:pt x="324" y="44"/>
                  <a:pt x="324" y="44"/>
                  <a:pt x="324" y="44"/>
                </a:cubicBezTo>
                <a:cubicBezTo>
                  <a:pt x="324" y="30"/>
                  <a:pt x="295" y="0"/>
                  <a:pt x="280" y="0"/>
                </a:cubicBezTo>
                <a:close/>
                <a:moveTo>
                  <a:pt x="280" y="574"/>
                </a:moveTo>
                <a:lnTo>
                  <a:pt x="280" y="574"/>
                </a:lnTo>
                <a:cubicBezTo>
                  <a:pt x="280" y="589"/>
                  <a:pt x="265" y="589"/>
                  <a:pt x="265" y="589"/>
                </a:cubicBezTo>
                <a:cubicBezTo>
                  <a:pt x="251" y="589"/>
                  <a:pt x="236" y="589"/>
                  <a:pt x="236" y="574"/>
                </a:cubicBezTo>
                <a:cubicBezTo>
                  <a:pt x="236" y="59"/>
                  <a:pt x="236" y="59"/>
                  <a:pt x="236" y="59"/>
                </a:cubicBezTo>
                <a:cubicBezTo>
                  <a:pt x="236" y="59"/>
                  <a:pt x="251" y="44"/>
                  <a:pt x="265" y="44"/>
                </a:cubicBezTo>
                <a:lnTo>
                  <a:pt x="280" y="59"/>
                </a:lnTo>
                <a:lnTo>
                  <a:pt x="280" y="574"/>
                </a:lnTo>
                <a:close/>
                <a:moveTo>
                  <a:pt x="89" y="177"/>
                </a:moveTo>
                <a:lnTo>
                  <a:pt x="89" y="177"/>
                </a:lnTo>
                <a:cubicBezTo>
                  <a:pt x="44" y="177"/>
                  <a:pt x="44" y="177"/>
                  <a:pt x="44" y="177"/>
                </a:cubicBezTo>
                <a:cubicBezTo>
                  <a:pt x="30" y="177"/>
                  <a:pt x="0" y="206"/>
                  <a:pt x="0" y="221"/>
                </a:cubicBezTo>
                <a:cubicBezTo>
                  <a:pt x="0" y="589"/>
                  <a:pt x="0" y="589"/>
                  <a:pt x="0" y="589"/>
                </a:cubicBezTo>
                <a:cubicBezTo>
                  <a:pt x="0" y="619"/>
                  <a:pt x="30" y="633"/>
                  <a:pt x="44" y="633"/>
                </a:cubicBezTo>
                <a:cubicBezTo>
                  <a:pt x="89" y="633"/>
                  <a:pt x="89" y="633"/>
                  <a:pt x="89" y="633"/>
                </a:cubicBezTo>
                <a:cubicBezTo>
                  <a:pt x="103" y="633"/>
                  <a:pt x="118" y="619"/>
                  <a:pt x="118" y="589"/>
                </a:cubicBezTo>
                <a:cubicBezTo>
                  <a:pt x="118" y="221"/>
                  <a:pt x="118" y="221"/>
                  <a:pt x="118" y="221"/>
                </a:cubicBezTo>
                <a:cubicBezTo>
                  <a:pt x="118" y="206"/>
                  <a:pt x="103" y="177"/>
                  <a:pt x="89" y="177"/>
                </a:cubicBezTo>
                <a:close/>
                <a:moveTo>
                  <a:pt x="89" y="574"/>
                </a:moveTo>
                <a:lnTo>
                  <a:pt x="89" y="574"/>
                </a:lnTo>
                <a:cubicBezTo>
                  <a:pt x="89" y="589"/>
                  <a:pt x="74" y="589"/>
                  <a:pt x="59" y="589"/>
                </a:cubicBezTo>
                <a:cubicBezTo>
                  <a:pt x="59" y="589"/>
                  <a:pt x="44" y="589"/>
                  <a:pt x="44" y="574"/>
                </a:cubicBezTo>
                <a:cubicBezTo>
                  <a:pt x="44" y="236"/>
                  <a:pt x="44" y="236"/>
                  <a:pt x="44" y="236"/>
                </a:cubicBezTo>
                <a:lnTo>
                  <a:pt x="59" y="221"/>
                </a:lnTo>
                <a:cubicBezTo>
                  <a:pt x="74" y="221"/>
                  <a:pt x="89" y="236"/>
                  <a:pt x="89" y="236"/>
                </a:cubicBezTo>
                <a:lnTo>
                  <a:pt x="89" y="574"/>
                </a:lnTo>
                <a:close/>
                <a:moveTo>
                  <a:pt x="471" y="324"/>
                </a:moveTo>
                <a:lnTo>
                  <a:pt x="471" y="324"/>
                </a:lnTo>
                <a:cubicBezTo>
                  <a:pt x="442" y="324"/>
                  <a:pt x="442" y="324"/>
                  <a:pt x="442" y="324"/>
                </a:cubicBezTo>
                <a:cubicBezTo>
                  <a:pt x="412" y="324"/>
                  <a:pt x="398" y="339"/>
                  <a:pt x="398" y="353"/>
                </a:cubicBezTo>
                <a:cubicBezTo>
                  <a:pt x="398" y="589"/>
                  <a:pt x="398" y="589"/>
                  <a:pt x="398" y="589"/>
                </a:cubicBezTo>
                <a:cubicBezTo>
                  <a:pt x="398" y="619"/>
                  <a:pt x="412" y="633"/>
                  <a:pt x="442" y="633"/>
                </a:cubicBezTo>
                <a:cubicBezTo>
                  <a:pt x="471" y="633"/>
                  <a:pt x="471" y="633"/>
                  <a:pt x="471" y="633"/>
                </a:cubicBezTo>
                <a:cubicBezTo>
                  <a:pt x="501" y="633"/>
                  <a:pt x="515" y="619"/>
                  <a:pt x="515" y="589"/>
                </a:cubicBezTo>
                <a:cubicBezTo>
                  <a:pt x="515" y="353"/>
                  <a:pt x="515" y="353"/>
                  <a:pt x="515" y="353"/>
                </a:cubicBezTo>
                <a:cubicBezTo>
                  <a:pt x="515" y="339"/>
                  <a:pt x="501" y="324"/>
                  <a:pt x="471" y="324"/>
                </a:cubicBezTo>
                <a:close/>
                <a:moveTo>
                  <a:pt x="471" y="574"/>
                </a:moveTo>
                <a:lnTo>
                  <a:pt x="471" y="574"/>
                </a:lnTo>
                <a:cubicBezTo>
                  <a:pt x="471" y="589"/>
                  <a:pt x="471" y="589"/>
                  <a:pt x="457" y="589"/>
                </a:cubicBezTo>
                <a:cubicBezTo>
                  <a:pt x="442" y="589"/>
                  <a:pt x="442" y="589"/>
                  <a:pt x="442" y="574"/>
                </a:cubicBezTo>
                <a:cubicBezTo>
                  <a:pt x="442" y="383"/>
                  <a:pt x="442" y="383"/>
                  <a:pt x="442" y="383"/>
                </a:cubicBezTo>
                <a:cubicBezTo>
                  <a:pt x="442" y="368"/>
                  <a:pt x="442" y="353"/>
                  <a:pt x="457" y="353"/>
                </a:cubicBezTo>
                <a:cubicBezTo>
                  <a:pt x="471" y="353"/>
                  <a:pt x="471" y="368"/>
                  <a:pt x="471" y="383"/>
                </a:cubicBezTo>
                <a:lnTo>
                  <a:pt x="471" y="5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5"/>
          <p:cNvSpPr/>
          <p:nvPr/>
        </p:nvSpPr>
        <p:spPr>
          <a:xfrm>
            <a:off x="2415801" y="4023508"/>
            <a:ext cx="323525" cy="333154"/>
          </a:xfrm>
          <a:custGeom>
            <a:avLst/>
            <a:gdLst/>
            <a:ahLst/>
            <a:cxnLst/>
            <a:rect l="l" t="t" r="r" b="b"/>
            <a:pathLst>
              <a:path w="619" h="634" extrusionOk="0">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5"/>
          <p:cNvSpPr/>
          <p:nvPr/>
        </p:nvSpPr>
        <p:spPr>
          <a:xfrm>
            <a:off x="1872741" y="4023508"/>
            <a:ext cx="333154" cy="333154"/>
          </a:xfrm>
          <a:custGeom>
            <a:avLst/>
            <a:gdLst/>
            <a:ahLst/>
            <a:cxnLst/>
            <a:rect l="l" t="t" r="r" b="b"/>
            <a:pathLst>
              <a:path w="634" h="634" extrusionOk="0">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5"/>
          <p:cNvSpPr/>
          <p:nvPr/>
        </p:nvSpPr>
        <p:spPr>
          <a:xfrm>
            <a:off x="1377823" y="4036987"/>
            <a:ext cx="271531" cy="317749"/>
          </a:xfrm>
          <a:custGeom>
            <a:avLst/>
            <a:gdLst/>
            <a:ahLst/>
            <a:cxnLst/>
            <a:rect l="l" t="t" r="r" b="b"/>
            <a:pathLst>
              <a:path w="516" h="604" extrusionOk="0">
                <a:moveTo>
                  <a:pt x="30" y="59"/>
                </a:moveTo>
                <a:lnTo>
                  <a:pt x="30" y="59"/>
                </a:lnTo>
                <a:cubicBezTo>
                  <a:pt x="383" y="59"/>
                  <a:pt x="383" y="59"/>
                  <a:pt x="383" y="59"/>
                </a:cubicBezTo>
                <a:cubicBezTo>
                  <a:pt x="383" y="59"/>
                  <a:pt x="398" y="44"/>
                  <a:pt x="398" y="29"/>
                </a:cubicBezTo>
                <a:lnTo>
                  <a:pt x="383" y="14"/>
                </a:lnTo>
                <a:cubicBezTo>
                  <a:pt x="30" y="14"/>
                  <a:pt x="30" y="14"/>
                  <a:pt x="30" y="14"/>
                </a:cubicBezTo>
                <a:cubicBezTo>
                  <a:pt x="15" y="14"/>
                  <a:pt x="0" y="29"/>
                  <a:pt x="0" y="29"/>
                </a:cubicBezTo>
                <a:cubicBezTo>
                  <a:pt x="0" y="44"/>
                  <a:pt x="15" y="59"/>
                  <a:pt x="30" y="59"/>
                </a:cubicBezTo>
                <a:close/>
                <a:moveTo>
                  <a:pt x="30" y="176"/>
                </a:moveTo>
                <a:lnTo>
                  <a:pt x="30" y="176"/>
                </a:lnTo>
                <a:cubicBezTo>
                  <a:pt x="383" y="176"/>
                  <a:pt x="383" y="176"/>
                  <a:pt x="383" y="176"/>
                </a:cubicBezTo>
                <a:cubicBezTo>
                  <a:pt x="383" y="176"/>
                  <a:pt x="398" y="162"/>
                  <a:pt x="398" y="147"/>
                </a:cubicBezTo>
                <a:lnTo>
                  <a:pt x="383" y="132"/>
                </a:lnTo>
                <a:cubicBezTo>
                  <a:pt x="30" y="132"/>
                  <a:pt x="30" y="132"/>
                  <a:pt x="30" y="132"/>
                </a:cubicBezTo>
                <a:cubicBezTo>
                  <a:pt x="15" y="132"/>
                  <a:pt x="0" y="147"/>
                  <a:pt x="0" y="147"/>
                </a:cubicBezTo>
                <a:cubicBezTo>
                  <a:pt x="0" y="162"/>
                  <a:pt x="15" y="176"/>
                  <a:pt x="30" y="176"/>
                </a:cubicBezTo>
                <a:close/>
                <a:moveTo>
                  <a:pt x="147" y="368"/>
                </a:moveTo>
                <a:lnTo>
                  <a:pt x="147" y="368"/>
                </a:lnTo>
                <a:cubicBezTo>
                  <a:pt x="30" y="368"/>
                  <a:pt x="30" y="368"/>
                  <a:pt x="30" y="368"/>
                </a:cubicBezTo>
                <a:cubicBezTo>
                  <a:pt x="15" y="368"/>
                  <a:pt x="0" y="382"/>
                  <a:pt x="0" y="382"/>
                </a:cubicBezTo>
                <a:cubicBezTo>
                  <a:pt x="0" y="397"/>
                  <a:pt x="15" y="412"/>
                  <a:pt x="30" y="412"/>
                </a:cubicBezTo>
                <a:cubicBezTo>
                  <a:pt x="147" y="412"/>
                  <a:pt x="147" y="412"/>
                  <a:pt x="147" y="412"/>
                </a:cubicBezTo>
                <a:cubicBezTo>
                  <a:pt x="147" y="412"/>
                  <a:pt x="162" y="397"/>
                  <a:pt x="162" y="382"/>
                </a:cubicBezTo>
                <a:lnTo>
                  <a:pt x="147" y="368"/>
                </a:lnTo>
                <a:close/>
                <a:moveTo>
                  <a:pt x="30" y="294"/>
                </a:moveTo>
                <a:lnTo>
                  <a:pt x="30" y="294"/>
                </a:lnTo>
                <a:cubicBezTo>
                  <a:pt x="236" y="294"/>
                  <a:pt x="236" y="294"/>
                  <a:pt x="236" y="294"/>
                </a:cubicBezTo>
                <a:cubicBezTo>
                  <a:pt x="251" y="294"/>
                  <a:pt x="265" y="280"/>
                  <a:pt x="265" y="264"/>
                </a:cubicBezTo>
                <a:cubicBezTo>
                  <a:pt x="265" y="264"/>
                  <a:pt x="251" y="250"/>
                  <a:pt x="236" y="250"/>
                </a:cubicBezTo>
                <a:cubicBezTo>
                  <a:pt x="30" y="250"/>
                  <a:pt x="30" y="250"/>
                  <a:pt x="30" y="250"/>
                </a:cubicBezTo>
                <a:cubicBezTo>
                  <a:pt x="15" y="250"/>
                  <a:pt x="0" y="264"/>
                  <a:pt x="0" y="264"/>
                </a:cubicBezTo>
                <a:cubicBezTo>
                  <a:pt x="0" y="280"/>
                  <a:pt x="15" y="294"/>
                  <a:pt x="30" y="294"/>
                </a:cubicBezTo>
                <a:close/>
                <a:moveTo>
                  <a:pt x="501" y="0"/>
                </a:moveTo>
                <a:lnTo>
                  <a:pt x="501" y="0"/>
                </a:lnTo>
                <a:cubicBezTo>
                  <a:pt x="486" y="0"/>
                  <a:pt x="471" y="0"/>
                  <a:pt x="471" y="14"/>
                </a:cubicBezTo>
                <a:cubicBezTo>
                  <a:pt x="471" y="338"/>
                  <a:pt x="471" y="338"/>
                  <a:pt x="471" y="338"/>
                </a:cubicBezTo>
                <a:cubicBezTo>
                  <a:pt x="427" y="309"/>
                  <a:pt x="368" y="309"/>
                  <a:pt x="294" y="338"/>
                </a:cubicBezTo>
                <a:cubicBezTo>
                  <a:pt x="221" y="382"/>
                  <a:pt x="177" y="471"/>
                  <a:pt x="221" y="530"/>
                </a:cubicBezTo>
                <a:cubicBezTo>
                  <a:pt x="251" y="589"/>
                  <a:pt x="339" y="603"/>
                  <a:pt x="427" y="559"/>
                </a:cubicBezTo>
                <a:cubicBezTo>
                  <a:pt x="486" y="515"/>
                  <a:pt x="515" y="456"/>
                  <a:pt x="515" y="412"/>
                </a:cubicBezTo>
                <a:cubicBezTo>
                  <a:pt x="515" y="14"/>
                  <a:pt x="515" y="14"/>
                  <a:pt x="515" y="14"/>
                </a:cubicBezTo>
                <a:cubicBezTo>
                  <a:pt x="515" y="0"/>
                  <a:pt x="501" y="0"/>
                  <a:pt x="501" y="0"/>
                </a:cubicBezTo>
                <a:close/>
                <a:moveTo>
                  <a:pt x="412" y="515"/>
                </a:moveTo>
                <a:lnTo>
                  <a:pt x="412" y="515"/>
                </a:lnTo>
                <a:cubicBezTo>
                  <a:pt x="353" y="559"/>
                  <a:pt x="280" y="559"/>
                  <a:pt x="251" y="515"/>
                </a:cubicBezTo>
                <a:cubicBezTo>
                  <a:pt x="221" y="471"/>
                  <a:pt x="251" y="412"/>
                  <a:pt x="310" y="368"/>
                </a:cubicBezTo>
                <a:cubicBezTo>
                  <a:pt x="368" y="338"/>
                  <a:pt x="442" y="338"/>
                  <a:pt x="471" y="382"/>
                </a:cubicBezTo>
                <a:cubicBezTo>
                  <a:pt x="501" y="427"/>
                  <a:pt x="471" y="485"/>
                  <a:pt x="412"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5"/>
          <p:cNvSpPr/>
          <p:nvPr/>
        </p:nvSpPr>
        <p:spPr>
          <a:xfrm>
            <a:off x="807801" y="4023508"/>
            <a:ext cx="323525" cy="333154"/>
          </a:xfrm>
          <a:custGeom>
            <a:avLst/>
            <a:gdLst/>
            <a:ahLst/>
            <a:cxnLst/>
            <a:rect l="l" t="t" r="r" b="b"/>
            <a:pathLst>
              <a:path w="619" h="634" extrusionOk="0">
                <a:moveTo>
                  <a:pt x="530" y="89"/>
                </a:moveTo>
                <a:lnTo>
                  <a:pt x="530" y="89"/>
                </a:lnTo>
                <a:cubicBezTo>
                  <a:pt x="265" y="118"/>
                  <a:pt x="265" y="118"/>
                  <a:pt x="265" y="118"/>
                </a:cubicBezTo>
                <a:cubicBezTo>
                  <a:pt x="265" y="118"/>
                  <a:pt x="250" y="133"/>
                  <a:pt x="250" y="147"/>
                </a:cubicBezTo>
                <a:cubicBezTo>
                  <a:pt x="250" y="310"/>
                  <a:pt x="250" y="310"/>
                  <a:pt x="250" y="310"/>
                </a:cubicBezTo>
                <a:cubicBezTo>
                  <a:pt x="221" y="294"/>
                  <a:pt x="177" y="294"/>
                  <a:pt x="132" y="324"/>
                </a:cubicBezTo>
                <a:cubicBezTo>
                  <a:pt x="88" y="353"/>
                  <a:pt x="59" y="398"/>
                  <a:pt x="88" y="442"/>
                </a:cubicBezTo>
                <a:cubicBezTo>
                  <a:pt x="103" y="486"/>
                  <a:pt x="177" y="486"/>
                  <a:pt x="235" y="457"/>
                </a:cubicBezTo>
                <a:cubicBezTo>
                  <a:pt x="280" y="427"/>
                  <a:pt x="294" y="398"/>
                  <a:pt x="294" y="353"/>
                </a:cubicBezTo>
                <a:lnTo>
                  <a:pt x="294" y="162"/>
                </a:lnTo>
                <a:cubicBezTo>
                  <a:pt x="500" y="133"/>
                  <a:pt x="500" y="133"/>
                  <a:pt x="500" y="133"/>
                </a:cubicBezTo>
                <a:cubicBezTo>
                  <a:pt x="500" y="265"/>
                  <a:pt x="500" y="265"/>
                  <a:pt x="500" y="265"/>
                </a:cubicBezTo>
                <a:cubicBezTo>
                  <a:pt x="471" y="251"/>
                  <a:pt x="427" y="251"/>
                  <a:pt x="397" y="280"/>
                </a:cubicBezTo>
                <a:cubicBezTo>
                  <a:pt x="339" y="310"/>
                  <a:pt x="309" y="368"/>
                  <a:pt x="339" y="398"/>
                </a:cubicBezTo>
                <a:cubicBezTo>
                  <a:pt x="368" y="442"/>
                  <a:pt x="427" y="442"/>
                  <a:pt x="486" y="412"/>
                </a:cubicBezTo>
                <a:cubicBezTo>
                  <a:pt x="530" y="398"/>
                  <a:pt x="544" y="353"/>
                  <a:pt x="544" y="324"/>
                </a:cubicBezTo>
                <a:lnTo>
                  <a:pt x="544" y="103"/>
                </a:lnTo>
                <a:cubicBezTo>
                  <a:pt x="544" y="89"/>
                  <a:pt x="530" y="89"/>
                  <a:pt x="530" y="89"/>
                </a:cubicBezTo>
                <a:close/>
                <a:moveTo>
                  <a:pt x="206" y="427"/>
                </a:moveTo>
                <a:lnTo>
                  <a:pt x="206" y="427"/>
                </a:lnTo>
                <a:cubicBezTo>
                  <a:pt x="177" y="442"/>
                  <a:pt x="132" y="442"/>
                  <a:pt x="118" y="427"/>
                </a:cubicBezTo>
                <a:cubicBezTo>
                  <a:pt x="103" y="398"/>
                  <a:pt x="118" y="368"/>
                  <a:pt x="147" y="353"/>
                </a:cubicBezTo>
                <a:cubicBezTo>
                  <a:pt x="191" y="339"/>
                  <a:pt x="221" y="339"/>
                  <a:pt x="235" y="353"/>
                </a:cubicBezTo>
                <a:cubicBezTo>
                  <a:pt x="265" y="368"/>
                  <a:pt x="250" y="412"/>
                  <a:pt x="206" y="427"/>
                </a:cubicBezTo>
                <a:close/>
                <a:moveTo>
                  <a:pt x="471" y="383"/>
                </a:moveTo>
                <a:lnTo>
                  <a:pt x="471" y="383"/>
                </a:lnTo>
                <a:cubicBezTo>
                  <a:pt x="441" y="412"/>
                  <a:pt x="397" y="398"/>
                  <a:pt x="368" y="383"/>
                </a:cubicBezTo>
                <a:cubicBezTo>
                  <a:pt x="353" y="368"/>
                  <a:pt x="368" y="324"/>
                  <a:pt x="412" y="310"/>
                </a:cubicBezTo>
                <a:cubicBezTo>
                  <a:pt x="441" y="294"/>
                  <a:pt x="471" y="294"/>
                  <a:pt x="500" y="310"/>
                </a:cubicBezTo>
                <a:cubicBezTo>
                  <a:pt x="515" y="324"/>
                  <a:pt x="500" y="368"/>
                  <a:pt x="471" y="383"/>
                </a:cubicBezTo>
                <a:close/>
                <a:moveTo>
                  <a:pt x="559" y="589"/>
                </a:moveTo>
                <a:lnTo>
                  <a:pt x="559" y="589"/>
                </a:lnTo>
                <a:cubicBezTo>
                  <a:pt x="59" y="589"/>
                  <a:pt x="59" y="589"/>
                  <a:pt x="59" y="589"/>
                </a:cubicBezTo>
                <a:cubicBezTo>
                  <a:pt x="44" y="589"/>
                  <a:pt x="29" y="604"/>
                  <a:pt x="29" y="619"/>
                </a:cubicBezTo>
                <a:cubicBezTo>
                  <a:pt x="29" y="619"/>
                  <a:pt x="44" y="633"/>
                  <a:pt x="59" y="633"/>
                </a:cubicBezTo>
                <a:cubicBezTo>
                  <a:pt x="559" y="633"/>
                  <a:pt x="559" y="633"/>
                  <a:pt x="559" y="633"/>
                </a:cubicBezTo>
                <a:cubicBezTo>
                  <a:pt x="574" y="633"/>
                  <a:pt x="589" y="619"/>
                  <a:pt x="589" y="619"/>
                </a:cubicBezTo>
                <a:cubicBezTo>
                  <a:pt x="589" y="604"/>
                  <a:pt x="574" y="589"/>
                  <a:pt x="559" y="589"/>
                </a:cubicBezTo>
                <a:close/>
                <a:moveTo>
                  <a:pt x="544" y="0"/>
                </a:moveTo>
                <a:lnTo>
                  <a:pt x="544" y="0"/>
                </a:lnTo>
                <a:cubicBezTo>
                  <a:pt x="73" y="0"/>
                  <a:pt x="73" y="0"/>
                  <a:pt x="73" y="0"/>
                </a:cubicBezTo>
                <a:cubicBezTo>
                  <a:pt x="29" y="0"/>
                  <a:pt x="0" y="44"/>
                  <a:pt x="0" y="89"/>
                </a:cubicBezTo>
                <a:cubicBezTo>
                  <a:pt x="0" y="471"/>
                  <a:pt x="0" y="471"/>
                  <a:pt x="0" y="471"/>
                </a:cubicBezTo>
                <a:cubicBezTo>
                  <a:pt x="0" y="515"/>
                  <a:pt x="29" y="560"/>
                  <a:pt x="73" y="560"/>
                </a:cubicBezTo>
                <a:cubicBezTo>
                  <a:pt x="544" y="560"/>
                  <a:pt x="544" y="560"/>
                  <a:pt x="544" y="560"/>
                </a:cubicBezTo>
                <a:cubicBezTo>
                  <a:pt x="589" y="560"/>
                  <a:pt x="618" y="515"/>
                  <a:pt x="618" y="471"/>
                </a:cubicBezTo>
                <a:cubicBezTo>
                  <a:pt x="618" y="89"/>
                  <a:pt x="618" y="89"/>
                  <a:pt x="618" y="89"/>
                </a:cubicBezTo>
                <a:cubicBezTo>
                  <a:pt x="618" y="44"/>
                  <a:pt x="589" y="0"/>
                  <a:pt x="544" y="0"/>
                </a:cubicBezTo>
                <a:close/>
                <a:moveTo>
                  <a:pt x="589" y="471"/>
                </a:moveTo>
                <a:lnTo>
                  <a:pt x="589" y="471"/>
                </a:lnTo>
                <a:cubicBezTo>
                  <a:pt x="589" y="501"/>
                  <a:pt x="559" y="515"/>
                  <a:pt x="544" y="515"/>
                </a:cubicBezTo>
                <a:cubicBezTo>
                  <a:pt x="73" y="515"/>
                  <a:pt x="73" y="515"/>
                  <a:pt x="73" y="515"/>
                </a:cubicBezTo>
                <a:cubicBezTo>
                  <a:pt x="59" y="515"/>
                  <a:pt x="29" y="501"/>
                  <a:pt x="29" y="471"/>
                </a:cubicBezTo>
                <a:cubicBezTo>
                  <a:pt x="29" y="89"/>
                  <a:pt x="29" y="89"/>
                  <a:pt x="29" y="89"/>
                </a:cubicBezTo>
                <a:cubicBezTo>
                  <a:pt x="29" y="59"/>
                  <a:pt x="59" y="44"/>
                  <a:pt x="73" y="44"/>
                </a:cubicBezTo>
                <a:cubicBezTo>
                  <a:pt x="544" y="44"/>
                  <a:pt x="544" y="44"/>
                  <a:pt x="544" y="44"/>
                </a:cubicBezTo>
                <a:cubicBezTo>
                  <a:pt x="559" y="44"/>
                  <a:pt x="589" y="59"/>
                  <a:pt x="589" y="89"/>
                </a:cubicBezTo>
                <a:lnTo>
                  <a:pt x="589"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5"/>
          <p:cNvSpPr/>
          <p:nvPr/>
        </p:nvSpPr>
        <p:spPr>
          <a:xfrm>
            <a:off x="5612541" y="3497777"/>
            <a:ext cx="338931" cy="317749"/>
          </a:xfrm>
          <a:custGeom>
            <a:avLst/>
            <a:gdLst/>
            <a:ahLst/>
            <a:cxnLst/>
            <a:rect l="l" t="t" r="r" b="b"/>
            <a:pathLst>
              <a:path w="649" h="605" extrusionOk="0">
                <a:moveTo>
                  <a:pt x="633" y="0"/>
                </a:moveTo>
                <a:lnTo>
                  <a:pt x="633" y="0"/>
                </a:lnTo>
                <a:cubicBezTo>
                  <a:pt x="633" y="0"/>
                  <a:pt x="633" y="0"/>
                  <a:pt x="619" y="0"/>
                </a:cubicBezTo>
                <a:cubicBezTo>
                  <a:pt x="295" y="89"/>
                  <a:pt x="295" y="89"/>
                  <a:pt x="295" y="89"/>
                </a:cubicBezTo>
                <a:cubicBezTo>
                  <a:pt x="295" y="89"/>
                  <a:pt x="280" y="89"/>
                  <a:pt x="280" y="103"/>
                </a:cubicBezTo>
                <a:cubicBezTo>
                  <a:pt x="280" y="383"/>
                  <a:pt x="280" y="383"/>
                  <a:pt x="280" y="383"/>
                </a:cubicBezTo>
                <a:cubicBezTo>
                  <a:pt x="236" y="353"/>
                  <a:pt x="177" y="353"/>
                  <a:pt x="118" y="383"/>
                </a:cubicBezTo>
                <a:cubicBezTo>
                  <a:pt x="45" y="427"/>
                  <a:pt x="0" y="501"/>
                  <a:pt x="30" y="545"/>
                </a:cubicBezTo>
                <a:cubicBezTo>
                  <a:pt x="74" y="604"/>
                  <a:pt x="162" y="604"/>
                  <a:pt x="236" y="574"/>
                </a:cubicBezTo>
                <a:cubicBezTo>
                  <a:pt x="280" y="545"/>
                  <a:pt x="310" y="501"/>
                  <a:pt x="324" y="456"/>
                </a:cubicBezTo>
                <a:lnTo>
                  <a:pt x="324" y="118"/>
                </a:lnTo>
                <a:cubicBezTo>
                  <a:pt x="619" y="44"/>
                  <a:pt x="619" y="44"/>
                  <a:pt x="619" y="44"/>
                </a:cubicBezTo>
                <a:cubicBezTo>
                  <a:pt x="619" y="294"/>
                  <a:pt x="619" y="294"/>
                  <a:pt x="619" y="294"/>
                </a:cubicBezTo>
                <a:cubicBezTo>
                  <a:pt x="575" y="280"/>
                  <a:pt x="501" y="280"/>
                  <a:pt x="442" y="309"/>
                </a:cubicBezTo>
                <a:cubicBezTo>
                  <a:pt x="369" y="339"/>
                  <a:pt x="339" y="412"/>
                  <a:pt x="369" y="471"/>
                </a:cubicBezTo>
                <a:cubicBezTo>
                  <a:pt x="398" y="515"/>
                  <a:pt x="487" y="530"/>
                  <a:pt x="575" y="501"/>
                </a:cubicBezTo>
                <a:cubicBezTo>
                  <a:pt x="619" y="471"/>
                  <a:pt x="648" y="412"/>
                  <a:pt x="648" y="383"/>
                </a:cubicBezTo>
                <a:cubicBezTo>
                  <a:pt x="648" y="368"/>
                  <a:pt x="648" y="30"/>
                  <a:pt x="648" y="30"/>
                </a:cubicBezTo>
                <a:cubicBezTo>
                  <a:pt x="648" y="15"/>
                  <a:pt x="648" y="0"/>
                  <a:pt x="633" y="0"/>
                </a:cubicBezTo>
                <a:close/>
                <a:moveTo>
                  <a:pt x="221" y="530"/>
                </a:moveTo>
                <a:lnTo>
                  <a:pt x="221" y="530"/>
                </a:lnTo>
                <a:cubicBezTo>
                  <a:pt x="162" y="560"/>
                  <a:pt x="104" y="560"/>
                  <a:pt x="74" y="530"/>
                </a:cubicBezTo>
                <a:cubicBezTo>
                  <a:pt x="45" y="501"/>
                  <a:pt x="74" y="442"/>
                  <a:pt x="133" y="412"/>
                </a:cubicBezTo>
                <a:cubicBezTo>
                  <a:pt x="177" y="383"/>
                  <a:pt x="236" y="383"/>
                  <a:pt x="266" y="412"/>
                </a:cubicBezTo>
                <a:cubicBezTo>
                  <a:pt x="310" y="442"/>
                  <a:pt x="266" y="515"/>
                  <a:pt x="221" y="530"/>
                </a:cubicBezTo>
                <a:close/>
                <a:moveTo>
                  <a:pt x="560" y="456"/>
                </a:moveTo>
                <a:lnTo>
                  <a:pt x="560" y="456"/>
                </a:lnTo>
                <a:cubicBezTo>
                  <a:pt x="501" y="486"/>
                  <a:pt x="428" y="486"/>
                  <a:pt x="413" y="456"/>
                </a:cubicBezTo>
                <a:cubicBezTo>
                  <a:pt x="383" y="412"/>
                  <a:pt x="398" y="368"/>
                  <a:pt x="457" y="339"/>
                </a:cubicBezTo>
                <a:cubicBezTo>
                  <a:pt x="516" y="309"/>
                  <a:pt x="575" y="309"/>
                  <a:pt x="604" y="339"/>
                </a:cubicBezTo>
                <a:cubicBezTo>
                  <a:pt x="633" y="368"/>
                  <a:pt x="604" y="427"/>
                  <a:pt x="560" y="4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5"/>
          <p:cNvSpPr/>
          <p:nvPr/>
        </p:nvSpPr>
        <p:spPr>
          <a:xfrm>
            <a:off x="5146510" y="3497777"/>
            <a:ext cx="179094" cy="325452"/>
          </a:xfrm>
          <a:custGeom>
            <a:avLst/>
            <a:gdLst/>
            <a:ahLst/>
            <a:cxnLst/>
            <a:rect l="l" t="t" r="r" b="b"/>
            <a:pathLst>
              <a:path w="340" h="619" extrusionOk="0">
                <a:moveTo>
                  <a:pt x="324" y="0"/>
                </a:moveTo>
                <a:lnTo>
                  <a:pt x="324" y="0"/>
                </a:lnTo>
                <a:cubicBezTo>
                  <a:pt x="294" y="0"/>
                  <a:pt x="294" y="30"/>
                  <a:pt x="294" y="30"/>
                </a:cubicBezTo>
                <a:cubicBezTo>
                  <a:pt x="294" y="339"/>
                  <a:pt x="294" y="339"/>
                  <a:pt x="294" y="339"/>
                </a:cubicBezTo>
                <a:cubicBezTo>
                  <a:pt x="251" y="309"/>
                  <a:pt x="177" y="309"/>
                  <a:pt x="118" y="353"/>
                </a:cubicBezTo>
                <a:cubicBezTo>
                  <a:pt x="44" y="398"/>
                  <a:pt x="0" y="486"/>
                  <a:pt x="30" y="545"/>
                </a:cubicBezTo>
                <a:cubicBezTo>
                  <a:pt x="74" y="604"/>
                  <a:pt x="162" y="618"/>
                  <a:pt x="251" y="560"/>
                </a:cubicBezTo>
                <a:cubicBezTo>
                  <a:pt x="310" y="530"/>
                  <a:pt x="339" y="471"/>
                  <a:pt x="339" y="412"/>
                </a:cubicBezTo>
                <a:cubicBezTo>
                  <a:pt x="339" y="30"/>
                  <a:pt x="339" y="30"/>
                  <a:pt x="339" y="30"/>
                </a:cubicBezTo>
                <a:cubicBezTo>
                  <a:pt x="339" y="15"/>
                  <a:pt x="324" y="0"/>
                  <a:pt x="324" y="0"/>
                </a:cubicBezTo>
                <a:close/>
                <a:moveTo>
                  <a:pt x="236" y="530"/>
                </a:moveTo>
                <a:lnTo>
                  <a:pt x="236" y="530"/>
                </a:lnTo>
                <a:cubicBezTo>
                  <a:pt x="177" y="574"/>
                  <a:pt x="103" y="574"/>
                  <a:pt x="74" y="530"/>
                </a:cubicBezTo>
                <a:cubicBezTo>
                  <a:pt x="44" y="486"/>
                  <a:pt x="74" y="412"/>
                  <a:pt x="133" y="383"/>
                </a:cubicBezTo>
                <a:cubicBezTo>
                  <a:pt x="192" y="339"/>
                  <a:pt x="265" y="353"/>
                  <a:pt x="294" y="398"/>
                </a:cubicBezTo>
                <a:cubicBezTo>
                  <a:pt x="324" y="442"/>
                  <a:pt x="280" y="501"/>
                  <a:pt x="236" y="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5"/>
          <p:cNvSpPr/>
          <p:nvPr/>
        </p:nvSpPr>
        <p:spPr>
          <a:xfrm>
            <a:off x="4584192" y="3482372"/>
            <a:ext cx="248421" cy="333156"/>
          </a:xfrm>
          <a:custGeom>
            <a:avLst/>
            <a:gdLst/>
            <a:ahLst/>
            <a:cxnLst/>
            <a:rect l="l" t="t" r="r" b="b"/>
            <a:pathLst>
              <a:path w="472" h="634" extrusionOk="0">
                <a:moveTo>
                  <a:pt x="456" y="132"/>
                </a:moveTo>
                <a:lnTo>
                  <a:pt x="456" y="132"/>
                </a:lnTo>
                <a:cubicBezTo>
                  <a:pt x="324" y="14"/>
                  <a:pt x="324" y="14"/>
                  <a:pt x="324" y="14"/>
                </a:cubicBezTo>
                <a:cubicBezTo>
                  <a:pt x="324" y="0"/>
                  <a:pt x="309" y="0"/>
                  <a:pt x="294" y="14"/>
                </a:cubicBezTo>
                <a:lnTo>
                  <a:pt x="294" y="29"/>
                </a:lnTo>
                <a:cubicBezTo>
                  <a:pt x="294" y="368"/>
                  <a:pt x="294" y="368"/>
                  <a:pt x="294" y="368"/>
                </a:cubicBezTo>
                <a:cubicBezTo>
                  <a:pt x="250" y="338"/>
                  <a:pt x="176" y="338"/>
                  <a:pt x="117" y="382"/>
                </a:cubicBezTo>
                <a:cubicBezTo>
                  <a:pt x="29" y="427"/>
                  <a:pt x="0" y="515"/>
                  <a:pt x="29" y="574"/>
                </a:cubicBezTo>
                <a:cubicBezTo>
                  <a:pt x="73" y="633"/>
                  <a:pt x="162" y="633"/>
                  <a:pt x="235" y="589"/>
                </a:cubicBezTo>
                <a:cubicBezTo>
                  <a:pt x="294" y="559"/>
                  <a:pt x="338" y="500"/>
                  <a:pt x="338" y="441"/>
                </a:cubicBezTo>
                <a:cubicBezTo>
                  <a:pt x="338" y="73"/>
                  <a:pt x="338" y="73"/>
                  <a:pt x="338" y="73"/>
                </a:cubicBezTo>
                <a:cubicBezTo>
                  <a:pt x="426" y="162"/>
                  <a:pt x="426" y="162"/>
                  <a:pt x="426" y="162"/>
                </a:cubicBezTo>
                <a:cubicBezTo>
                  <a:pt x="441" y="176"/>
                  <a:pt x="456" y="176"/>
                  <a:pt x="456" y="162"/>
                </a:cubicBezTo>
                <a:cubicBezTo>
                  <a:pt x="471" y="162"/>
                  <a:pt x="471" y="147"/>
                  <a:pt x="456" y="132"/>
                </a:cubicBezTo>
                <a:close/>
                <a:moveTo>
                  <a:pt x="220" y="559"/>
                </a:moveTo>
                <a:lnTo>
                  <a:pt x="220" y="559"/>
                </a:lnTo>
                <a:cubicBezTo>
                  <a:pt x="176" y="603"/>
                  <a:pt x="103" y="589"/>
                  <a:pt x="73" y="559"/>
                </a:cubicBezTo>
                <a:cubicBezTo>
                  <a:pt x="44" y="515"/>
                  <a:pt x="73" y="441"/>
                  <a:pt x="132" y="412"/>
                </a:cubicBezTo>
                <a:cubicBezTo>
                  <a:pt x="176" y="368"/>
                  <a:pt x="250" y="382"/>
                  <a:pt x="279" y="427"/>
                </a:cubicBezTo>
                <a:cubicBezTo>
                  <a:pt x="309" y="456"/>
                  <a:pt x="279" y="530"/>
                  <a:pt x="220" y="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5"/>
          <p:cNvSpPr/>
          <p:nvPr/>
        </p:nvSpPr>
        <p:spPr>
          <a:xfrm>
            <a:off x="4014171" y="3520887"/>
            <a:ext cx="338931" cy="271531"/>
          </a:xfrm>
          <a:custGeom>
            <a:avLst/>
            <a:gdLst/>
            <a:ahLst/>
            <a:cxnLst/>
            <a:rect l="l" t="t" r="r" b="b"/>
            <a:pathLst>
              <a:path w="649" h="517" extrusionOk="0">
                <a:moveTo>
                  <a:pt x="324" y="471"/>
                </a:moveTo>
                <a:lnTo>
                  <a:pt x="324" y="471"/>
                </a:lnTo>
                <a:cubicBezTo>
                  <a:pt x="221" y="471"/>
                  <a:pt x="147" y="398"/>
                  <a:pt x="118" y="309"/>
                </a:cubicBezTo>
                <a:cubicBezTo>
                  <a:pt x="177" y="309"/>
                  <a:pt x="177" y="309"/>
                  <a:pt x="177" y="309"/>
                </a:cubicBezTo>
                <a:cubicBezTo>
                  <a:pt x="192" y="309"/>
                  <a:pt x="192" y="295"/>
                  <a:pt x="177" y="295"/>
                </a:cubicBezTo>
                <a:cubicBezTo>
                  <a:pt x="103" y="221"/>
                  <a:pt x="103" y="221"/>
                  <a:pt x="103" y="221"/>
                </a:cubicBezTo>
                <a:lnTo>
                  <a:pt x="88" y="221"/>
                </a:lnTo>
                <a:cubicBezTo>
                  <a:pt x="15" y="295"/>
                  <a:pt x="15" y="295"/>
                  <a:pt x="15" y="295"/>
                </a:cubicBezTo>
                <a:cubicBezTo>
                  <a:pt x="0" y="309"/>
                  <a:pt x="15" y="309"/>
                  <a:pt x="15" y="309"/>
                </a:cubicBezTo>
                <a:cubicBezTo>
                  <a:pt x="74" y="309"/>
                  <a:pt x="74" y="309"/>
                  <a:pt x="74" y="309"/>
                </a:cubicBezTo>
                <a:cubicBezTo>
                  <a:pt x="103" y="427"/>
                  <a:pt x="206" y="516"/>
                  <a:pt x="324" y="516"/>
                </a:cubicBezTo>
                <a:cubicBezTo>
                  <a:pt x="413" y="516"/>
                  <a:pt x="501" y="457"/>
                  <a:pt x="545" y="383"/>
                </a:cubicBezTo>
                <a:cubicBezTo>
                  <a:pt x="501" y="368"/>
                  <a:pt x="501" y="368"/>
                  <a:pt x="501" y="368"/>
                </a:cubicBezTo>
                <a:cubicBezTo>
                  <a:pt x="471" y="427"/>
                  <a:pt x="398" y="471"/>
                  <a:pt x="324" y="471"/>
                </a:cubicBezTo>
                <a:close/>
                <a:moveTo>
                  <a:pt x="633" y="221"/>
                </a:moveTo>
                <a:lnTo>
                  <a:pt x="633" y="221"/>
                </a:lnTo>
                <a:cubicBezTo>
                  <a:pt x="574" y="221"/>
                  <a:pt x="574" y="221"/>
                  <a:pt x="574" y="221"/>
                </a:cubicBezTo>
                <a:cubicBezTo>
                  <a:pt x="560" y="89"/>
                  <a:pt x="456" y="0"/>
                  <a:pt x="324" y="0"/>
                </a:cubicBezTo>
                <a:cubicBezTo>
                  <a:pt x="221" y="0"/>
                  <a:pt x="133" y="59"/>
                  <a:pt x="103" y="133"/>
                </a:cubicBezTo>
                <a:cubicBezTo>
                  <a:pt x="133" y="148"/>
                  <a:pt x="133" y="148"/>
                  <a:pt x="133" y="148"/>
                </a:cubicBezTo>
                <a:cubicBezTo>
                  <a:pt x="177" y="89"/>
                  <a:pt x="236" y="45"/>
                  <a:pt x="324" y="45"/>
                </a:cubicBezTo>
                <a:cubicBezTo>
                  <a:pt x="427" y="45"/>
                  <a:pt x="515" y="118"/>
                  <a:pt x="530" y="221"/>
                </a:cubicBezTo>
                <a:cubicBezTo>
                  <a:pt x="471" y="221"/>
                  <a:pt x="471" y="221"/>
                  <a:pt x="471" y="221"/>
                </a:cubicBezTo>
                <a:cubicBezTo>
                  <a:pt x="456" y="221"/>
                  <a:pt x="456" y="221"/>
                  <a:pt x="471" y="236"/>
                </a:cubicBezTo>
                <a:cubicBezTo>
                  <a:pt x="545" y="309"/>
                  <a:pt x="545" y="309"/>
                  <a:pt x="545" y="309"/>
                </a:cubicBezTo>
                <a:lnTo>
                  <a:pt x="560" y="309"/>
                </a:lnTo>
                <a:cubicBezTo>
                  <a:pt x="633" y="236"/>
                  <a:pt x="633" y="236"/>
                  <a:pt x="633" y="236"/>
                </a:cubicBezTo>
                <a:cubicBezTo>
                  <a:pt x="648" y="236"/>
                  <a:pt x="633" y="221"/>
                  <a:pt x="633"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5"/>
          <p:cNvSpPr/>
          <p:nvPr/>
        </p:nvSpPr>
        <p:spPr>
          <a:xfrm>
            <a:off x="3501923" y="3528590"/>
            <a:ext cx="277308" cy="240719"/>
          </a:xfrm>
          <a:custGeom>
            <a:avLst/>
            <a:gdLst/>
            <a:ahLst/>
            <a:cxnLst/>
            <a:rect l="l" t="t" r="r" b="b"/>
            <a:pathLst>
              <a:path w="531" h="457" extrusionOk="0">
                <a:moveTo>
                  <a:pt x="14" y="103"/>
                </a:moveTo>
                <a:lnTo>
                  <a:pt x="14" y="103"/>
                </a:lnTo>
                <a:cubicBezTo>
                  <a:pt x="103" y="103"/>
                  <a:pt x="103" y="103"/>
                  <a:pt x="103" y="103"/>
                </a:cubicBezTo>
                <a:cubicBezTo>
                  <a:pt x="162" y="192"/>
                  <a:pt x="162" y="192"/>
                  <a:pt x="162" y="192"/>
                </a:cubicBezTo>
                <a:cubicBezTo>
                  <a:pt x="191" y="162"/>
                  <a:pt x="191" y="162"/>
                  <a:pt x="191" y="162"/>
                </a:cubicBezTo>
                <a:cubicBezTo>
                  <a:pt x="191" y="162"/>
                  <a:pt x="117" y="74"/>
                  <a:pt x="117" y="59"/>
                </a:cubicBezTo>
                <a:cubicBezTo>
                  <a:pt x="14" y="59"/>
                  <a:pt x="14" y="59"/>
                  <a:pt x="14" y="59"/>
                </a:cubicBezTo>
                <a:cubicBezTo>
                  <a:pt x="14" y="59"/>
                  <a:pt x="0" y="74"/>
                  <a:pt x="0" y="88"/>
                </a:cubicBezTo>
                <a:cubicBezTo>
                  <a:pt x="0" y="103"/>
                  <a:pt x="14" y="103"/>
                  <a:pt x="14" y="103"/>
                </a:cubicBezTo>
                <a:close/>
                <a:moveTo>
                  <a:pt x="412" y="103"/>
                </a:moveTo>
                <a:lnTo>
                  <a:pt x="412" y="103"/>
                </a:lnTo>
                <a:cubicBezTo>
                  <a:pt x="412" y="162"/>
                  <a:pt x="412" y="162"/>
                  <a:pt x="412" y="162"/>
                </a:cubicBezTo>
                <a:lnTo>
                  <a:pt x="441" y="162"/>
                </a:lnTo>
                <a:cubicBezTo>
                  <a:pt x="530" y="88"/>
                  <a:pt x="530" y="88"/>
                  <a:pt x="530" y="88"/>
                </a:cubicBezTo>
                <a:lnTo>
                  <a:pt x="530" y="74"/>
                </a:lnTo>
                <a:cubicBezTo>
                  <a:pt x="441" y="15"/>
                  <a:pt x="441" y="15"/>
                  <a:pt x="441" y="15"/>
                </a:cubicBezTo>
                <a:cubicBezTo>
                  <a:pt x="441" y="0"/>
                  <a:pt x="412" y="0"/>
                  <a:pt x="412" y="15"/>
                </a:cubicBezTo>
                <a:cubicBezTo>
                  <a:pt x="412" y="59"/>
                  <a:pt x="412" y="59"/>
                  <a:pt x="412" y="59"/>
                </a:cubicBezTo>
                <a:cubicBezTo>
                  <a:pt x="309" y="59"/>
                  <a:pt x="309" y="59"/>
                  <a:pt x="309" y="59"/>
                </a:cubicBezTo>
                <a:cubicBezTo>
                  <a:pt x="103" y="353"/>
                  <a:pt x="103" y="353"/>
                  <a:pt x="103" y="353"/>
                </a:cubicBezTo>
                <a:cubicBezTo>
                  <a:pt x="14" y="353"/>
                  <a:pt x="14" y="353"/>
                  <a:pt x="14" y="353"/>
                </a:cubicBezTo>
                <a:cubicBezTo>
                  <a:pt x="14" y="353"/>
                  <a:pt x="0" y="368"/>
                  <a:pt x="0" y="383"/>
                </a:cubicBezTo>
                <a:lnTo>
                  <a:pt x="14" y="397"/>
                </a:lnTo>
                <a:cubicBezTo>
                  <a:pt x="117" y="397"/>
                  <a:pt x="117" y="397"/>
                  <a:pt x="117" y="397"/>
                </a:cubicBezTo>
                <a:cubicBezTo>
                  <a:pt x="338" y="103"/>
                  <a:pt x="338" y="103"/>
                  <a:pt x="338" y="103"/>
                </a:cubicBezTo>
                <a:lnTo>
                  <a:pt x="412" y="103"/>
                </a:lnTo>
                <a:close/>
                <a:moveTo>
                  <a:pt x="441" y="309"/>
                </a:moveTo>
                <a:lnTo>
                  <a:pt x="441" y="309"/>
                </a:lnTo>
                <a:cubicBezTo>
                  <a:pt x="441" y="294"/>
                  <a:pt x="412" y="294"/>
                  <a:pt x="412" y="309"/>
                </a:cubicBezTo>
                <a:cubicBezTo>
                  <a:pt x="412" y="353"/>
                  <a:pt x="412" y="353"/>
                  <a:pt x="412" y="353"/>
                </a:cubicBezTo>
                <a:cubicBezTo>
                  <a:pt x="338" y="353"/>
                  <a:pt x="338" y="353"/>
                  <a:pt x="338" y="353"/>
                </a:cubicBezTo>
                <a:cubicBezTo>
                  <a:pt x="265" y="265"/>
                  <a:pt x="265" y="265"/>
                  <a:pt x="265" y="265"/>
                </a:cubicBezTo>
                <a:cubicBezTo>
                  <a:pt x="235" y="294"/>
                  <a:pt x="235" y="294"/>
                  <a:pt x="235" y="294"/>
                </a:cubicBezTo>
                <a:cubicBezTo>
                  <a:pt x="309" y="397"/>
                  <a:pt x="309" y="397"/>
                  <a:pt x="309" y="397"/>
                </a:cubicBezTo>
                <a:cubicBezTo>
                  <a:pt x="412" y="397"/>
                  <a:pt x="412" y="397"/>
                  <a:pt x="412" y="397"/>
                </a:cubicBezTo>
                <a:cubicBezTo>
                  <a:pt x="412" y="456"/>
                  <a:pt x="412" y="456"/>
                  <a:pt x="412" y="456"/>
                </a:cubicBezTo>
                <a:lnTo>
                  <a:pt x="441" y="456"/>
                </a:lnTo>
                <a:cubicBezTo>
                  <a:pt x="530" y="383"/>
                  <a:pt x="530" y="383"/>
                  <a:pt x="530" y="383"/>
                </a:cubicBezTo>
                <a:lnTo>
                  <a:pt x="530" y="368"/>
                </a:lnTo>
                <a:lnTo>
                  <a:pt x="441" y="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5"/>
          <p:cNvSpPr/>
          <p:nvPr/>
        </p:nvSpPr>
        <p:spPr>
          <a:xfrm>
            <a:off x="2985822" y="3528590"/>
            <a:ext cx="240718" cy="248422"/>
          </a:xfrm>
          <a:custGeom>
            <a:avLst/>
            <a:gdLst/>
            <a:ahLst/>
            <a:cxnLst/>
            <a:rect l="l" t="t" r="r" b="b"/>
            <a:pathLst>
              <a:path w="458" h="472" extrusionOk="0">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5"/>
          <p:cNvSpPr/>
          <p:nvPr/>
        </p:nvSpPr>
        <p:spPr>
          <a:xfrm>
            <a:off x="2462019" y="3528590"/>
            <a:ext cx="240718" cy="248422"/>
          </a:xfrm>
          <a:custGeom>
            <a:avLst/>
            <a:gdLst/>
            <a:ahLst/>
            <a:cxnLst/>
            <a:rect l="l" t="t" r="r" b="b"/>
            <a:pathLst>
              <a:path w="458" h="472" extrusionOk="0">
                <a:moveTo>
                  <a:pt x="44" y="235"/>
                </a:moveTo>
                <a:lnTo>
                  <a:pt x="44" y="235"/>
                </a:lnTo>
                <a:cubicBezTo>
                  <a:pt x="251" y="44"/>
                  <a:pt x="251" y="44"/>
                  <a:pt x="251" y="44"/>
                </a:cubicBezTo>
                <a:cubicBezTo>
                  <a:pt x="265" y="30"/>
                  <a:pt x="265" y="15"/>
                  <a:pt x="251" y="15"/>
                </a:cubicBezTo>
                <a:cubicBezTo>
                  <a:pt x="251" y="0"/>
                  <a:pt x="236" y="0"/>
                  <a:pt x="221" y="15"/>
                </a:cubicBezTo>
                <a:cubicBezTo>
                  <a:pt x="15" y="221"/>
                  <a:pt x="15" y="221"/>
                  <a:pt x="15" y="221"/>
                </a:cubicBezTo>
                <a:cubicBezTo>
                  <a:pt x="0" y="235"/>
                  <a:pt x="0" y="235"/>
                  <a:pt x="0" y="235"/>
                </a:cubicBezTo>
                <a:cubicBezTo>
                  <a:pt x="0" y="250"/>
                  <a:pt x="0" y="250"/>
                  <a:pt x="15" y="250"/>
                </a:cubicBezTo>
                <a:cubicBezTo>
                  <a:pt x="221" y="471"/>
                  <a:pt x="221" y="471"/>
                  <a:pt x="221" y="471"/>
                </a:cubicBezTo>
                <a:cubicBezTo>
                  <a:pt x="236" y="471"/>
                  <a:pt x="251" y="471"/>
                  <a:pt x="251" y="471"/>
                </a:cubicBezTo>
                <a:cubicBezTo>
                  <a:pt x="265" y="456"/>
                  <a:pt x="265" y="456"/>
                  <a:pt x="251" y="442"/>
                </a:cubicBezTo>
                <a:lnTo>
                  <a:pt x="44" y="235"/>
                </a:lnTo>
                <a:close/>
                <a:moveTo>
                  <a:pt x="294" y="235"/>
                </a:moveTo>
                <a:lnTo>
                  <a:pt x="294" y="235"/>
                </a:lnTo>
                <a:cubicBezTo>
                  <a:pt x="457" y="74"/>
                  <a:pt x="457" y="74"/>
                  <a:pt x="457" y="74"/>
                </a:cubicBezTo>
                <a:cubicBezTo>
                  <a:pt x="457" y="74"/>
                  <a:pt x="457" y="59"/>
                  <a:pt x="457" y="44"/>
                </a:cubicBezTo>
                <a:cubicBezTo>
                  <a:pt x="442" y="44"/>
                  <a:pt x="427" y="44"/>
                  <a:pt x="427" y="44"/>
                </a:cubicBezTo>
                <a:cubicBezTo>
                  <a:pt x="251" y="221"/>
                  <a:pt x="251" y="221"/>
                  <a:pt x="251" y="221"/>
                </a:cubicBezTo>
                <a:cubicBezTo>
                  <a:pt x="251" y="235"/>
                  <a:pt x="236" y="235"/>
                  <a:pt x="236" y="235"/>
                </a:cubicBezTo>
                <a:cubicBezTo>
                  <a:pt x="236" y="250"/>
                  <a:pt x="251" y="250"/>
                  <a:pt x="251" y="250"/>
                </a:cubicBezTo>
                <a:cubicBezTo>
                  <a:pt x="427" y="427"/>
                  <a:pt x="427" y="427"/>
                  <a:pt x="427" y="427"/>
                </a:cubicBezTo>
                <a:cubicBezTo>
                  <a:pt x="427" y="442"/>
                  <a:pt x="442" y="442"/>
                  <a:pt x="457" y="427"/>
                </a:cubicBezTo>
                <a:cubicBezTo>
                  <a:pt x="457" y="427"/>
                  <a:pt x="457" y="412"/>
                  <a:pt x="457" y="397"/>
                </a:cubicBezTo>
                <a:lnTo>
                  <a:pt x="294" y="2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5"/>
          <p:cNvSpPr/>
          <p:nvPr/>
        </p:nvSpPr>
        <p:spPr>
          <a:xfrm>
            <a:off x="1895850" y="3561328"/>
            <a:ext cx="286936" cy="184873"/>
          </a:xfrm>
          <a:custGeom>
            <a:avLst/>
            <a:gdLst/>
            <a:ahLst/>
            <a:cxnLst/>
            <a:rect l="l" t="t" r="r" b="b"/>
            <a:pathLst>
              <a:path w="546" h="354" extrusionOk="0">
                <a:moveTo>
                  <a:pt x="133" y="44"/>
                </a:moveTo>
                <a:lnTo>
                  <a:pt x="133" y="44"/>
                </a:lnTo>
                <a:cubicBezTo>
                  <a:pt x="530" y="44"/>
                  <a:pt x="530" y="44"/>
                  <a:pt x="530" y="44"/>
                </a:cubicBezTo>
                <a:cubicBezTo>
                  <a:pt x="545" y="44"/>
                  <a:pt x="545" y="29"/>
                  <a:pt x="545" y="29"/>
                </a:cubicBezTo>
                <a:cubicBezTo>
                  <a:pt x="545" y="15"/>
                  <a:pt x="545" y="0"/>
                  <a:pt x="530" y="0"/>
                </a:cubicBezTo>
                <a:cubicBezTo>
                  <a:pt x="133" y="0"/>
                  <a:pt x="133" y="0"/>
                  <a:pt x="133" y="0"/>
                </a:cubicBezTo>
                <a:cubicBezTo>
                  <a:pt x="133" y="0"/>
                  <a:pt x="118" y="15"/>
                  <a:pt x="118" y="29"/>
                </a:cubicBezTo>
                <a:lnTo>
                  <a:pt x="133" y="44"/>
                </a:lnTo>
                <a:close/>
                <a:moveTo>
                  <a:pt x="15" y="324"/>
                </a:moveTo>
                <a:lnTo>
                  <a:pt x="15" y="324"/>
                </a:lnTo>
                <a:cubicBezTo>
                  <a:pt x="15" y="324"/>
                  <a:pt x="0" y="324"/>
                  <a:pt x="0" y="338"/>
                </a:cubicBezTo>
                <a:cubicBezTo>
                  <a:pt x="0" y="353"/>
                  <a:pt x="15" y="353"/>
                  <a:pt x="15" y="353"/>
                </a:cubicBezTo>
                <a:cubicBezTo>
                  <a:pt x="30" y="353"/>
                  <a:pt x="45" y="353"/>
                  <a:pt x="45" y="338"/>
                </a:cubicBezTo>
                <a:cubicBezTo>
                  <a:pt x="45" y="324"/>
                  <a:pt x="30" y="324"/>
                  <a:pt x="15" y="324"/>
                </a:cubicBezTo>
                <a:close/>
                <a:moveTo>
                  <a:pt x="15" y="162"/>
                </a:moveTo>
                <a:lnTo>
                  <a:pt x="15" y="162"/>
                </a:lnTo>
                <a:lnTo>
                  <a:pt x="0" y="176"/>
                </a:lnTo>
                <a:cubicBezTo>
                  <a:pt x="0" y="191"/>
                  <a:pt x="15" y="206"/>
                  <a:pt x="15" y="206"/>
                </a:cubicBezTo>
                <a:cubicBezTo>
                  <a:pt x="30" y="206"/>
                  <a:pt x="45" y="191"/>
                  <a:pt x="45" y="176"/>
                </a:cubicBezTo>
                <a:cubicBezTo>
                  <a:pt x="45" y="176"/>
                  <a:pt x="30" y="162"/>
                  <a:pt x="15" y="162"/>
                </a:cubicBezTo>
                <a:close/>
                <a:moveTo>
                  <a:pt x="530" y="324"/>
                </a:moveTo>
                <a:lnTo>
                  <a:pt x="530" y="324"/>
                </a:lnTo>
                <a:cubicBezTo>
                  <a:pt x="133" y="324"/>
                  <a:pt x="133" y="324"/>
                  <a:pt x="133" y="324"/>
                </a:cubicBezTo>
                <a:cubicBezTo>
                  <a:pt x="133" y="324"/>
                  <a:pt x="118" y="324"/>
                  <a:pt x="118" y="338"/>
                </a:cubicBezTo>
                <a:cubicBezTo>
                  <a:pt x="118" y="353"/>
                  <a:pt x="133" y="353"/>
                  <a:pt x="133" y="353"/>
                </a:cubicBezTo>
                <a:cubicBezTo>
                  <a:pt x="530" y="353"/>
                  <a:pt x="530" y="353"/>
                  <a:pt x="530" y="353"/>
                </a:cubicBezTo>
                <a:cubicBezTo>
                  <a:pt x="545" y="353"/>
                  <a:pt x="545" y="353"/>
                  <a:pt x="545" y="338"/>
                </a:cubicBezTo>
                <a:cubicBezTo>
                  <a:pt x="545" y="324"/>
                  <a:pt x="545" y="324"/>
                  <a:pt x="530" y="324"/>
                </a:cubicBezTo>
                <a:close/>
                <a:moveTo>
                  <a:pt x="530" y="162"/>
                </a:moveTo>
                <a:lnTo>
                  <a:pt x="530" y="162"/>
                </a:lnTo>
                <a:cubicBezTo>
                  <a:pt x="133" y="162"/>
                  <a:pt x="133" y="162"/>
                  <a:pt x="133" y="162"/>
                </a:cubicBezTo>
                <a:lnTo>
                  <a:pt x="118" y="176"/>
                </a:lnTo>
                <a:cubicBezTo>
                  <a:pt x="118" y="191"/>
                  <a:pt x="133" y="206"/>
                  <a:pt x="133" y="206"/>
                </a:cubicBezTo>
                <a:cubicBezTo>
                  <a:pt x="530" y="206"/>
                  <a:pt x="530" y="206"/>
                  <a:pt x="530" y="206"/>
                </a:cubicBezTo>
                <a:cubicBezTo>
                  <a:pt x="545" y="206"/>
                  <a:pt x="545" y="191"/>
                  <a:pt x="545" y="176"/>
                </a:cubicBezTo>
                <a:cubicBezTo>
                  <a:pt x="545" y="176"/>
                  <a:pt x="545" y="162"/>
                  <a:pt x="530" y="162"/>
                </a:cubicBezTo>
                <a:close/>
                <a:moveTo>
                  <a:pt x="15" y="0"/>
                </a:moveTo>
                <a:lnTo>
                  <a:pt x="15" y="0"/>
                </a:lnTo>
                <a:cubicBezTo>
                  <a:pt x="15" y="0"/>
                  <a:pt x="0" y="15"/>
                  <a:pt x="0" y="29"/>
                </a:cubicBezTo>
                <a:lnTo>
                  <a:pt x="15" y="44"/>
                </a:lnTo>
                <a:cubicBezTo>
                  <a:pt x="30" y="44"/>
                  <a:pt x="45" y="29"/>
                  <a:pt x="45" y="29"/>
                </a:cubicBezTo>
                <a:cubicBezTo>
                  <a:pt x="45" y="15"/>
                  <a:pt x="30" y="0"/>
                  <a:pt x="1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5"/>
          <p:cNvSpPr/>
          <p:nvPr/>
        </p:nvSpPr>
        <p:spPr>
          <a:xfrm>
            <a:off x="1354714" y="3520887"/>
            <a:ext cx="300417" cy="271531"/>
          </a:xfrm>
          <a:custGeom>
            <a:avLst/>
            <a:gdLst/>
            <a:ahLst/>
            <a:cxnLst/>
            <a:rect l="l" t="t" r="r" b="b"/>
            <a:pathLst>
              <a:path w="575" h="517" extrusionOk="0">
                <a:moveTo>
                  <a:pt x="545" y="471"/>
                </a:moveTo>
                <a:lnTo>
                  <a:pt x="545" y="471"/>
                </a:lnTo>
                <a:cubicBezTo>
                  <a:pt x="29" y="471"/>
                  <a:pt x="29" y="471"/>
                  <a:pt x="29" y="471"/>
                </a:cubicBezTo>
                <a:cubicBezTo>
                  <a:pt x="15" y="471"/>
                  <a:pt x="15" y="486"/>
                  <a:pt x="15" y="486"/>
                </a:cubicBezTo>
                <a:cubicBezTo>
                  <a:pt x="15" y="501"/>
                  <a:pt x="15" y="516"/>
                  <a:pt x="29" y="516"/>
                </a:cubicBezTo>
                <a:cubicBezTo>
                  <a:pt x="545" y="516"/>
                  <a:pt x="545" y="516"/>
                  <a:pt x="545" y="516"/>
                </a:cubicBezTo>
                <a:cubicBezTo>
                  <a:pt x="545" y="516"/>
                  <a:pt x="559" y="501"/>
                  <a:pt x="559" y="486"/>
                </a:cubicBezTo>
                <a:lnTo>
                  <a:pt x="545" y="471"/>
                </a:lnTo>
                <a:close/>
                <a:moveTo>
                  <a:pt x="44" y="427"/>
                </a:moveTo>
                <a:lnTo>
                  <a:pt x="44" y="427"/>
                </a:lnTo>
                <a:cubicBezTo>
                  <a:pt x="515" y="427"/>
                  <a:pt x="515" y="427"/>
                  <a:pt x="515" y="427"/>
                </a:cubicBezTo>
                <a:cubicBezTo>
                  <a:pt x="574" y="427"/>
                  <a:pt x="559" y="398"/>
                  <a:pt x="559" y="383"/>
                </a:cubicBezTo>
                <a:cubicBezTo>
                  <a:pt x="309" y="15"/>
                  <a:pt x="309" y="15"/>
                  <a:pt x="309" y="15"/>
                </a:cubicBezTo>
                <a:cubicBezTo>
                  <a:pt x="309" y="0"/>
                  <a:pt x="265" y="0"/>
                  <a:pt x="250" y="15"/>
                </a:cubicBezTo>
                <a:cubicBezTo>
                  <a:pt x="15" y="383"/>
                  <a:pt x="15" y="383"/>
                  <a:pt x="15" y="383"/>
                </a:cubicBezTo>
                <a:cubicBezTo>
                  <a:pt x="0" y="412"/>
                  <a:pt x="0" y="427"/>
                  <a:pt x="44" y="427"/>
                </a:cubicBezTo>
                <a:close/>
                <a:moveTo>
                  <a:pt x="280" y="59"/>
                </a:moveTo>
                <a:lnTo>
                  <a:pt x="280" y="59"/>
                </a:lnTo>
                <a:cubicBezTo>
                  <a:pt x="501" y="398"/>
                  <a:pt x="501" y="398"/>
                  <a:pt x="501" y="398"/>
                </a:cubicBezTo>
                <a:cubicBezTo>
                  <a:pt x="59" y="398"/>
                  <a:pt x="59" y="398"/>
                  <a:pt x="59" y="398"/>
                </a:cubicBezTo>
                <a:lnTo>
                  <a:pt x="280" y="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5"/>
          <p:cNvSpPr/>
          <p:nvPr/>
        </p:nvSpPr>
        <p:spPr>
          <a:xfrm>
            <a:off x="800099" y="3505481"/>
            <a:ext cx="333155" cy="294641"/>
          </a:xfrm>
          <a:custGeom>
            <a:avLst/>
            <a:gdLst/>
            <a:ahLst/>
            <a:cxnLst/>
            <a:rect l="l" t="t" r="r" b="b"/>
            <a:pathLst>
              <a:path w="634" h="560" extrusionOk="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5"/>
          <p:cNvSpPr/>
          <p:nvPr/>
        </p:nvSpPr>
        <p:spPr>
          <a:xfrm>
            <a:off x="5626021" y="2973976"/>
            <a:ext cx="333155" cy="292714"/>
          </a:xfrm>
          <a:custGeom>
            <a:avLst/>
            <a:gdLst/>
            <a:ahLst/>
            <a:cxnLst/>
            <a:rect l="l" t="t" r="r" b="b"/>
            <a:pathLst>
              <a:path w="634" h="561" extrusionOk="0">
                <a:moveTo>
                  <a:pt x="618" y="250"/>
                </a:moveTo>
                <a:lnTo>
                  <a:pt x="618" y="250"/>
                </a:lnTo>
                <a:cubicBezTo>
                  <a:pt x="280" y="15"/>
                  <a:pt x="280" y="15"/>
                  <a:pt x="280" y="15"/>
                </a:cubicBezTo>
                <a:cubicBezTo>
                  <a:pt x="250" y="0"/>
                  <a:pt x="236" y="0"/>
                  <a:pt x="236" y="44"/>
                </a:cubicBezTo>
                <a:cubicBezTo>
                  <a:pt x="236" y="147"/>
                  <a:pt x="236" y="147"/>
                  <a:pt x="236" y="147"/>
                </a:cubicBezTo>
                <a:cubicBezTo>
                  <a:pt x="44" y="15"/>
                  <a:pt x="44" y="15"/>
                  <a:pt x="44" y="15"/>
                </a:cubicBezTo>
                <a:cubicBezTo>
                  <a:pt x="15" y="0"/>
                  <a:pt x="0" y="0"/>
                  <a:pt x="0" y="44"/>
                </a:cubicBezTo>
                <a:cubicBezTo>
                  <a:pt x="0" y="515"/>
                  <a:pt x="0" y="515"/>
                  <a:pt x="0" y="515"/>
                </a:cubicBezTo>
                <a:cubicBezTo>
                  <a:pt x="0" y="560"/>
                  <a:pt x="29" y="560"/>
                  <a:pt x="44" y="545"/>
                </a:cubicBezTo>
                <a:cubicBezTo>
                  <a:pt x="236" y="412"/>
                  <a:pt x="236" y="412"/>
                  <a:pt x="236" y="412"/>
                </a:cubicBezTo>
                <a:cubicBezTo>
                  <a:pt x="236" y="515"/>
                  <a:pt x="236" y="515"/>
                  <a:pt x="236" y="515"/>
                </a:cubicBezTo>
                <a:cubicBezTo>
                  <a:pt x="236" y="560"/>
                  <a:pt x="265" y="560"/>
                  <a:pt x="280" y="545"/>
                </a:cubicBezTo>
                <a:cubicBezTo>
                  <a:pt x="618" y="309"/>
                  <a:pt x="618" y="309"/>
                  <a:pt x="618" y="309"/>
                </a:cubicBezTo>
                <a:cubicBezTo>
                  <a:pt x="633" y="294"/>
                  <a:pt x="633" y="265"/>
                  <a:pt x="618" y="250"/>
                </a:cubicBezTo>
                <a:close/>
                <a:moveTo>
                  <a:pt x="265" y="501"/>
                </a:moveTo>
                <a:lnTo>
                  <a:pt x="265" y="501"/>
                </a:lnTo>
                <a:cubicBezTo>
                  <a:pt x="265" y="486"/>
                  <a:pt x="265" y="339"/>
                  <a:pt x="265" y="339"/>
                </a:cubicBezTo>
                <a:cubicBezTo>
                  <a:pt x="29" y="501"/>
                  <a:pt x="29" y="501"/>
                  <a:pt x="29" y="501"/>
                </a:cubicBezTo>
                <a:cubicBezTo>
                  <a:pt x="29" y="486"/>
                  <a:pt x="29" y="88"/>
                  <a:pt x="29" y="59"/>
                </a:cubicBezTo>
                <a:cubicBezTo>
                  <a:pt x="265" y="221"/>
                  <a:pt x="265" y="221"/>
                  <a:pt x="265" y="221"/>
                </a:cubicBezTo>
                <a:cubicBezTo>
                  <a:pt x="265" y="221"/>
                  <a:pt x="265" y="88"/>
                  <a:pt x="265" y="59"/>
                </a:cubicBezTo>
                <a:cubicBezTo>
                  <a:pt x="589" y="280"/>
                  <a:pt x="589" y="280"/>
                  <a:pt x="589" y="280"/>
                </a:cubicBezTo>
                <a:lnTo>
                  <a:pt x="265"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5"/>
          <p:cNvSpPr/>
          <p:nvPr/>
        </p:nvSpPr>
        <p:spPr>
          <a:xfrm>
            <a:off x="5109921" y="2973976"/>
            <a:ext cx="286937" cy="292714"/>
          </a:xfrm>
          <a:custGeom>
            <a:avLst/>
            <a:gdLst/>
            <a:ahLst/>
            <a:cxnLst/>
            <a:rect l="l" t="t" r="r" b="b"/>
            <a:pathLst>
              <a:path w="545" h="561" extrusionOk="0">
                <a:moveTo>
                  <a:pt x="515" y="0"/>
                </a:moveTo>
                <a:lnTo>
                  <a:pt x="515" y="0"/>
                </a:lnTo>
                <a:cubicBezTo>
                  <a:pt x="44" y="0"/>
                  <a:pt x="44" y="0"/>
                  <a:pt x="44" y="0"/>
                </a:cubicBezTo>
                <a:cubicBezTo>
                  <a:pt x="14" y="0"/>
                  <a:pt x="0" y="30"/>
                  <a:pt x="0" y="44"/>
                </a:cubicBezTo>
                <a:cubicBezTo>
                  <a:pt x="0" y="515"/>
                  <a:pt x="0" y="515"/>
                  <a:pt x="0" y="515"/>
                </a:cubicBezTo>
                <a:cubicBezTo>
                  <a:pt x="0" y="530"/>
                  <a:pt x="14" y="560"/>
                  <a:pt x="44" y="560"/>
                </a:cubicBezTo>
                <a:cubicBezTo>
                  <a:pt x="515" y="560"/>
                  <a:pt x="515" y="560"/>
                  <a:pt x="515" y="560"/>
                </a:cubicBezTo>
                <a:cubicBezTo>
                  <a:pt x="530" y="560"/>
                  <a:pt x="544" y="530"/>
                  <a:pt x="544" y="515"/>
                </a:cubicBezTo>
                <a:cubicBezTo>
                  <a:pt x="544" y="44"/>
                  <a:pt x="544" y="44"/>
                  <a:pt x="544" y="44"/>
                </a:cubicBezTo>
                <a:cubicBezTo>
                  <a:pt x="544" y="30"/>
                  <a:pt x="530" y="0"/>
                  <a:pt x="515" y="0"/>
                </a:cubicBezTo>
                <a:close/>
                <a:moveTo>
                  <a:pt x="515" y="501"/>
                </a:moveTo>
                <a:lnTo>
                  <a:pt x="515" y="501"/>
                </a:lnTo>
                <a:cubicBezTo>
                  <a:pt x="515" y="501"/>
                  <a:pt x="500" y="515"/>
                  <a:pt x="485" y="515"/>
                </a:cubicBezTo>
                <a:cubicBezTo>
                  <a:pt x="58" y="515"/>
                  <a:pt x="58" y="515"/>
                  <a:pt x="58" y="515"/>
                </a:cubicBezTo>
                <a:cubicBezTo>
                  <a:pt x="44" y="515"/>
                  <a:pt x="44" y="501"/>
                  <a:pt x="44" y="501"/>
                </a:cubicBezTo>
                <a:cubicBezTo>
                  <a:pt x="44" y="59"/>
                  <a:pt x="44" y="59"/>
                  <a:pt x="44" y="59"/>
                </a:cubicBezTo>
                <a:cubicBezTo>
                  <a:pt x="44" y="59"/>
                  <a:pt x="44" y="44"/>
                  <a:pt x="58" y="44"/>
                </a:cubicBezTo>
                <a:cubicBezTo>
                  <a:pt x="485" y="44"/>
                  <a:pt x="485" y="44"/>
                  <a:pt x="485" y="44"/>
                </a:cubicBezTo>
                <a:cubicBezTo>
                  <a:pt x="500" y="44"/>
                  <a:pt x="515" y="59"/>
                  <a:pt x="515" y="59"/>
                </a:cubicBezTo>
                <a:lnTo>
                  <a:pt x="515"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5"/>
          <p:cNvSpPr/>
          <p:nvPr/>
        </p:nvSpPr>
        <p:spPr>
          <a:xfrm>
            <a:off x="4615004" y="2973976"/>
            <a:ext cx="207981" cy="292714"/>
          </a:xfrm>
          <a:custGeom>
            <a:avLst/>
            <a:gdLst/>
            <a:ahLst/>
            <a:cxnLst/>
            <a:rect l="l" t="t" r="r" b="b"/>
            <a:pathLst>
              <a:path w="399" h="561" extrusionOk="0">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5"/>
          <p:cNvSpPr/>
          <p:nvPr/>
        </p:nvSpPr>
        <p:spPr>
          <a:xfrm>
            <a:off x="4066166" y="2973976"/>
            <a:ext cx="231090" cy="292714"/>
          </a:xfrm>
          <a:custGeom>
            <a:avLst/>
            <a:gdLst/>
            <a:ahLst/>
            <a:cxnLst/>
            <a:rect l="l" t="t" r="r" b="b"/>
            <a:pathLst>
              <a:path w="443" h="561" extrusionOk="0">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5"/>
          <p:cNvSpPr/>
          <p:nvPr/>
        </p:nvSpPr>
        <p:spPr>
          <a:xfrm>
            <a:off x="3496143" y="2973976"/>
            <a:ext cx="310046" cy="292714"/>
          </a:xfrm>
          <a:custGeom>
            <a:avLst/>
            <a:gdLst/>
            <a:ahLst/>
            <a:cxnLst/>
            <a:rect l="l" t="t" r="r" b="b"/>
            <a:pathLst>
              <a:path w="590" h="561" extrusionOk="0">
                <a:moveTo>
                  <a:pt x="500" y="324"/>
                </a:moveTo>
                <a:lnTo>
                  <a:pt x="500" y="324"/>
                </a:lnTo>
                <a:cubicBezTo>
                  <a:pt x="500" y="30"/>
                  <a:pt x="500" y="30"/>
                  <a:pt x="500" y="30"/>
                </a:cubicBezTo>
                <a:cubicBezTo>
                  <a:pt x="500" y="15"/>
                  <a:pt x="500" y="0"/>
                  <a:pt x="486" y="0"/>
                </a:cubicBezTo>
                <a:cubicBezTo>
                  <a:pt x="471" y="0"/>
                  <a:pt x="471" y="15"/>
                  <a:pt x="471" y="30"/>
                </a:cubicBezTo>
                <a:cubicBezTo>
                  <a:pt x="471" y="324"/>
                  <a:pt x="471" y="324"/>
                  <a:pt x="471" y="324"/>
                </a:cubicBezTo>
                <a:cubicBezTo>
                  <a:pt x="427" y="324"/>
                  <a:pt x="382" y="368"/>
                  <a:pt x="382" y="412"/>
                </a:cubicBezTo>
                <a:cubicBezTo>
                  <a:pt x="382" y="471"/>
                  <a:pt x="427" y="501"/>
                  <a:pt x="471" y="515"/>
                </a:cubicBezTo>
                <a:cubicBezTo>
                  <a:pt x="471" y="530"/>
                  <a:pt x="471" y="530"/>
                  <a:pt x="471" y="530"/>
                </a:cubicBezTo>
                <a:cubicBezTo>
                  <a:pt x="471" y="545"/>
                  <a:pt x="471" y="560"/>
                  <a:pt x="486" y="560"/>
                </a:cubicBezTo>
                <a:cubicBezTo>
                  <a:pt x="500" y="560"/>
                  <a:pt x="500" y="545"/>
                  <a:pt x="500" y="530"/>
                </a:cubicBezTo>
                <a:cubicBezTo>
                  <a:pt x="500" y="515"/>
                  <a:pt x="500" y="515"/>
                  <a:pt x="500" y="515"/>
                </a:cubicBezTo>
                <a:cubicBezTo>
                  <a:pt x="545" y="501"/>
                  <a:pt x="589" y="471"/>
                  <a:pt x="589" y="412"/>
                </a:cubicBezTo>
                <a:cubicBezTo>
                  <a:pt x="589" y="368"/>
                  <a:pt x="545" y="324"/>
                  <a:pt x="500" y="324"/>
                </a:cubicBezTo>
                <a:close/>
                <a:moveTo>
                  <a:pt x="486" y="471"/>
                </a:moveTo>
                <a:lnTo>
                  <a:pt x="486" y="471"/>
                </a:lnTo>
                <a:cubicBezTo>
                  <a:pt x="456" y="471"/>
                  <a:pt x="427" y="456"/>
                  <a:pt x="427" y="412"/>
                </a:cubicBezTo>
                <a:cubicBezTo>
                  <a:pt x="427" y="383"/>
                  <a:pt x="456" y="353"/>
                  <a:pt x="486" y="353"/>
                </a:cubicBezTo>
                <a:cubicBezTo>
                  <a:pt x="515" y="353"/>
                  <a:pt x="545" y="383"/>
                  <a:pt x="545" y="412"/>
                </a:cubicBezTo>
                <a:cubicBezTo>
                  <a:pt x="545" y="456"/>
                  <a:pt x="515" y="471"/>
                  <a:pt x="486" y="471"/>
                </a:cubicBezTo>
                <a:close/>
                <a:moveTo>
                  <a:pt x="309" y="44"/>
                </a:moveTo>
                <a:lnTo>
                  <a:pt x="309" y="44"/>
                </a:lnTo>
                <a:cubicBezTo>
                  <a:pt x="309" y="30"/>
                  <a:pt x="309" y="30"/>
                  <a:pt x="309" y="30"/>
                </a:cubicBezTo>
                <a:cubicBezTo>
                  <a:pt x="309" y="15"/>
                  <a:pt x="294" y="0"/>
                  <a:pt x="294" y="0"/>
                </a:cubicBezTo>
                <a:cubicBezTo>
                  <a:pt x="280" y="0"/>
                  <a:pt x="265" y="15"/>
                  <a:pt x="265" y="30"/>
                </a:cubicBezTo>
                <a:cubicBezTo>
                  <a:pt x="265" y="44"/>
                  <a:pt x="265" y="44"/>
                  <a:pt x="265" y="44"/>
                </a:cubicBezTo>
                <a:cubicBezTo>
                  <a:pt x="221" y="59"/>
                  <a:pt x="191" y="88"/>
                  <a:pt x="191" y="147"/>
                </a:cubicBezTo>
                <a:cubicBezTo>
                  <a:pt x="191" y="192"/>
                  <a:pt x="221" y="235"/>
                  <a:pt x="265" y="235"/>
                </a:cubicBezTo>
                <a:cubicBezTo>
                  <a:pt x="265" y="530"/>
                  <a:pt x="265" y="530"/>
                  <a:pt x="265" y="530"/>
                </a:cubicBezTo>
                <a:cubicBezTo>
                  <a:pt x="265" y="545"/>
                  <a:pt x="280" y="560"/>
                  <a:pt x="294" y="560"/>
                </a:cubicBezTo>
                <a:cubicBezTo>
                  <a:pt x="294" y="560"/>
                  <a:pt x="309" y="545"/>
                  <a:pt x="309" y="530"/>
                </a:cubicBezTo>
                <a:cubicBezTo>
                  <a:pt x="309" y="235"/>
                  <a:pt x="309" y="235"/>
                  <a:pt x="309" y="235"/>
                </a:cubicBezTo>
                <a:cubicBezTo>
                  <a:pt x="353" y="235"/>
                  <a:pt x="382" y="192"/>
                  <a:pt x="382" y="147"/>
                </a:cubicBezTo>
                <a:cubicBezTo>
                  <a:pt x="382" y="88"/>
                  <a:pt x="353" y="59"/>
                  <a:pt x="309" y="44"/>
                </a:cubicBezTo>
                <a:close/>
                <a:moveTo>
                  <a:pt x="294" y="206"/>
                </a:moveTo>
                <a:lnTo>
                  <a:pt x="294" y="206"/>
                </a:lnTo>
                <a:cubicBezTo>
                  <a:pt x="250" y="206"/>
                  <a:pt x="235" y="177"/>
                  <a:pt x="235" y="147"/>
                </a:cubicBezTo>
                <a:cubicBezTo>
                  <a:pt x="235" y="103"/>
                  <a:pt x="250" y="88"/>
                  <a:pt x="294" y="88"/>
                </a:cubicBezTo>
                <a:cubicBezTo>
                  <a:pt x="324" y="88"/>
                  <a:pt x="353" y="103"/>
                  <a:pt x="353" y="147"/>
                </a:cubicBezTo>
                <a:cubicBezTo>
                  <a:pt x="353" y="177"/>
                  <a:pt x="324" y="206"/>
                  <a:pt x="294" y="206"/>
                </a:cubicBezTo>
                <a:close/>
                <a:moveTo>
                  <a:pt x="118" y="235"/>
                </a:moveTo>
                <a:lnTo>
                  <a:pt x="118" y="235"/>
                </a:lnTo>
                <a:cubicBezTo>
                  <a:pt x="118" y="30"/>
                  <a:pt x="118" y="30"/>
                  <a:pt x="118" y="30"/>
                </a:cubicBezTo>
                <a:cubicBezTo>
                  <a:pt x="118" y="15"/>
                  <a:pt x="103" y="0"/>
                  <a:pt x="88" y="0"/>
                </a:cubicBezTo>
                <a:cubicBezTo>
                  <a:pt x="88" y="0"/>
                  <a:pt x="73" y="15"/>
                  <a:pt x="73" y="30"/>
                </a:cubicBezTo>
                <a:cubicBezTo>
                  <a:pt x="73" y="235"/>
                  <a:pt x="73" y="235"/>
                  <a:pt x="73" y="235"/>
                </a:cubicBezTo>
                <a:cubicBezTo>
                  <a:pt x="29" y="250"/>
                  <a:pt x="0" y="294"/>
                  <a:pt x="0" y="339"/>
                </a:cubicBezTo>
                <a:cubicBezTo>
                  <a:pt x="0" y="383"/>
                  <a:pt x="29" y="427"/>
                  <a:pt x="73" y="442"/>
                </a:cubicBezTo>
                <a:cubicBezTo>
                  <a:pt x="73" y="530"/>
                  <a:pt x="73" y="530"/>
                  <a:pt x="73" y="530"/>
                </a:cubicBezTo>
                <a:cubicBezTo>
                  <a:pt x="73" y="545"/>
                  <a:pt x="88" y="560"/>
                  <a:pt x="88" y="560"/>
                </a:cubicBezTo>
                <a:cubicBezTo>
                  <a:pt x="103" y="560"/>
                  <a:pt x="118" y="545"/>
                  <a:pt x="118" y="530"/>
                </a:cubicBezTo>
                <a:cubicBezTo>
                  <a:pt x="118" y="442"/>
                  <a:pt x="118" y="442"/>
                  <a:pt x="118" y="442"/>
                </a:cubicBezTo>
                <a:cubicBezTo>
                  <a:pt x="162" y="427"/>
                  <a:pt x="191" y="383"/>
                  <a:pt x="191" y="339"/>
                </a:cubicBezTo>
                <a:cubicBezTo>
                  <a:pt x="191" y="294"/>
                  <a:pt x="162" y="250"/>
                  <a:pt x="118" y="235"/>
                </a:cubicBezTo>
                <a:close/>
                <a:moveTo>
                  <a:pt x="88" y="397"/>
                </a:moveTo>
                <a:lnTo>
                  <a:pt x="88" y="397"/>
                </a:lnTo>
                <a:cubicBezTo>
                  <a:pt x="59" y="397"/>
                  <a:pt x="29" y="368"/>
                  <a:pt x="29" y="339"/>
                </a:cubicBezTo>
                <a:cubicBezTo>
                  <a:pt x="29" y="309"/>
                  <a:pt x="59" y="280"/>
                  <a:pt x="88" y="280"/>
                </a:cubicBezTo>
                <a:cubicBezTo>
                  <a:pt x="132" y="280"/>
                  <a:pt x="147" y="309"/>
                  <a:pt x="147" y="339"/>
                </a:cubicBezTo>
                <a:cubicBezTo>
                  <a:pt x="147" y="368"/>
                  <a:pt x="132" y="397"/>
                  <a:pt x="88" y="3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5"/>
          <p:cNvSpPr/>
          <p:nvPr/>
        </p:nvSpPr>
        <p:spPr>
          <a:xfrm>
            <a:off x="2953084" y="2997084"/>
            <a:ext cx="310046" cy="246496"/>
          </a:xfrm>
          <a:custGeom>
            <a:avLst/>
            <a:gdLst/>
            <a:ahLst/>
            <a:cxnLst/>
            <a:rect l="l" t="t" r="r" b="b"/>
            <a:pathLst>
              <a:path w="590" h="472" extrusionOk="0">
                <a:moveTo>
                  <a:pt x="501" y="236"/>
                </a:moveTo>
                <a:lnTo>
                  <a:pt x="501" y="236"/>
                </a:lnTo>
                <a:cubicBezTo>
                  <a:pt x="589" y="148"/>
                  <a:pt x="589" y="148"/>
                  <a:pt x="589" y="148"/>
                </a:cubicBezTo>
                <a:cubicBezTo>
                  <a:pt x="589" y="148"/>
                  <a:pt x="589" y="133"/>
                  <a:pt x="589" y="118"/>
                </a:cubicBezTo>
                <a:cubicBezTo>
                  <a:pt x="574" y="118"/>
                  <a:pt x="560" y="118"/>
                  <a:pt x="560" y="133"/>
                </a:cubicBezTo>
                <a:cubicBezTo>
                  <a:pt x="471" y="206"/>
                  <a:pt x="471" y="206"/>
                  <a:pt x="471" y="206"/>
                </a:cubicBezTo>
                <a:cubicBezTo>
                  <a:pt x="398" y="133"/>
                  <a:pt x="398" y="133"/>
                  <a:pt x="398" y="133"/>
                </a:cubicBezTo>
                <a:cubicBezTo>
                  <a:pt x="383" y="118"/>
                  <a:pt x="369" y="118"/>
                  <a:pt x="369" y="118"/>
                </a:cubicBezTo>
                <a:cubicBezTo>
                  <a:pt x="354" y="133"/>
                  <a:pt x="354" y="148"/>
                  <a:pt x="369" y="148"/>
                </a:cubicBezTo>
                <a:cubicBezTo>
                  <a:pt x="442" y="236"/>
                  <a:pt x="442" y="236"/>
                  <a:pt x="442" y="236"/>
                </a:cubicBezTo>
                <a:cubicBezTo>
                  <a:pt x="369" y="324"/>
                  <a:pt x="369" y="324"/>
                  <a:pt x="369" y="324"/>
                </a:cubicBezTo>
                <a:cubicBezTo>
                  <a:pt x="354" y="324"/>
                  <a:pt x="354" y="339"/>
                  <a:pt x="369" y="353"/>
                </a:cubicBezTo>
                <a:cubicBezTo>
                  <a:pt x="369" y="353"/>
                  <a:pt x="383" y="353"/>
                  <a:pt x="398" y="339"/>
                </a:cubicBezTo>
                <a:cubicBezTo>
                  <a:pt x="471" y="265"/>
                  <a:pt x="471" y="265"/>
                  <a:pt x="471" y="265"/>
                </a:cubicBezTo>
                <a:cubicBezTo>
                  <a:pt x="560" y="339"/>
                  <a:pt x="560" y="339"/>
                  <a:pt x="560" y="339"/>
                </a:cubicBezTo>
                <a:cubicBezTo>
                  <a:pt x="560" y="353"/>
                  <a:pt x="574" y="353"/>
                  <a:pt x="589" y="353"/>
                </a:cubicBezTo>
                <a:cubicBezTo>
                  <a:pt x="589" y="339"/>
                  <a:pt x="589" y="324"/>
                  <a:pt x="589" y="324"/>
                </a:cubicBezTo>
                <a:lnTo>
                  <a:pt x="501" y="236"/>
                </a:lnTo>
                <a:close/>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118"/>
                  <a:pt x="148" y="118"/>
                  <a:pt x="148" y="118"/>
                </a:cubicBezTo>
                <a:cubicBezTo>
                  <a:pt x="280" y="44"/>
                  <a:pt x="280" y="44"/>
                  <a:pt x="280" y="44"/>
                </a:cubicBezTo>
                <a:lnTo>
                  <a:pt x="280" y="4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5"/>
          <p:cNvSpPr/>
          <p:nvPr/>
        </p:nvSpPr>
        <p:spPr>
          <a:xfrm>
            <a:off x="2415801" y="2973976"/>
            <a:ext cx="315822" cy="292714"/>
          </a:xfrm>
          <a:custGeom>
            <a:avLst/>
            <a:gdLst/>
            <a:ahLst/>
            <a:cxnLst/>
            <a:rect l="l" t="t" r="r" b="b"/>
            <a:pathLst>
              <a:path w="604" h="561" extrusionOk="0">
                <a:moveTo>
                  <a:pt x="368" y="0"/>
                </a:moveTo>
                <a:lnTo>
                  <a:pt x="368" y="0"/>
                </a:lnTo>
                <a:cubicBezTo>
                  <a:pt x="368" y="44"/>
                  <a:pt x="368" y="44"/>
                  <a:pt x="368" y="44"/>
                </a:cubicBezTo>
                <a:cubicBezTo>
                  <a:pt x="486" y="74"/>
                  <a:pt x="559" y="162"/>
                  <a:pt x="559" y="280"/>
                </a:cubicBezTo>
                <a:cubicBezTo>
                  <a:pt x="559" y="397"/>
                  <a:pt x="486" y="486"/>
                  <a:pt x="368" y="515"/>
                </a:cubicBezTo>
                <a:cubicBezTo>
                  <a:pt x="368" y="560"/>
                  <a:pt x="368" y="560"/>
                  <a:pt x="368" y="560"/>
                </a:cubicBezTo>
                <a:cubicBezTo>
                  <a:pt x="500" y="530"/>
                  <a:pt x="603" y="427"/>
                  <a:pt x="603" y="280"/>
                </a:cubicBezTo>
                <a:cubicBezTo>
                  <a:pt x="603" y="133"/>
                  <a:pt x="500" y="30"/>
                  <a:pt x="368" y="0"/>
                </a:cubicBezTo>
                <a:close/>
                <a:moveTo>
                  <a:pt x="486" y="280"/>
                </a:moveTo>
                <a:lnTo>
                  <a:pt x="486" y="280"/>
                </a:lnTo>
                <a:cubicBezTo>
                  <a:pt x="486" y="206"/>
                  <a:pt x="441" y="147"/>
                  <a:pt x="368" y="147"/>
                </a:cubicBezTo>
                <a:cubicBezTo>
                  <a:pt x="368" y="177"/>
                  <a:pt x="368" y="177"/>
                  <a:pt x="368" y="177"/>
                </a:cubicBezTo>
                <a:cubicBezTo>
                  <a:pt x="412" y="192"/>
                  <a:pt x="441" y="235"/>
                  <a:pt x="441" y="280"/>
                </a:cubicBezTo>
                <a:cubicBezTo>
                  <a:pt x="441" y="324"/>
                  <a:pt x="412" y="368"/>
                  <a:pt x="368" y="383"/>
                </a:cubicBezTo>
                <a:cubicBezTo>
                  <a:pt x="368" y="412"/>
                  <a:pt x="368" y="412"/>
                  <a:pt x="368" y="412"/>
                </a:cubicBezTo>
                <a:cubicBezTo>
                  <a:pt x="441" y="412"/>
                  <a:pt x="486" y="353"/>
                  <a:pt x="486" y="280"/>
                </a:cubicBezTo>
                <a:close/>
                <a:moveTo>
                  <a:pt x="265" y="44"/>
                </a:moveTo>
                <a:lnTo>
                  <a:pt x="265" y="44"/>
                </a:lnTo>
                <a:cubicBezTo>
                  <a:pt x="88" y="162"/>
                  <a:pt x="88" y="162"/>
                  <a:pt x="88" y="162"/>
                </a:cubicBezTo>
                <a:cubicBezTo>
                  <a:pt x="29" y="162"/>
                  <a:pt x="29" y="162"/>
                  <a:pt x="29" y="162"/>
                </a:cubicBezTo>
                <a:cubicBezTo>
                  <a:pt x="15" y="162"/>
                  <a:pt x="0" y="177"/>
                  <a:pt x="0" y="206"/>
                </a:cubicBezTo>
                <a:cubicBezTo>
                  <a:pt x="0" y="353"/>
                  <a:pt x="0" y="353"/>
                  <a:pt x="0" y="353"/>
                </a:cubicBezTo>
                <a:cubicBezTo>
                  <a:pt x="0" y="383"/>
                  <a:pt x="15" y="397"/>
                  <a:pt x="29" y="397"/>
                </a:cubicBezTo>
                <a:cubicBezTo>
                  <a:pt x="88" y="397"/>
                  <a:pt x="88" y="397"/>
                  <a:pt x="88" y="397"/>
                </a:cubicBezTo>
                <a:cubicBezTo>
                  <a:pt x="265" y="515"/>
                  <a:pt x="265" y="515"/>
                  <a:pt x="265" y="515"/>
                </a:cubicBezTo>
                <a:cubicBezTo>
                  <a:pt x="294" y="515"/>
                  <a:pt x="309" y="501"/>
                  <a:pt x="309" y="471"/>
                </a:cubicBezTo>
                <a:cubicBezTo>
                  <a:pt x="309" y="88"/>
                  <a:pt x="309" y="88"/>
                  <a:pt x="309" y="88"/>
                </a:cubicBezTo>
                <a:cubicBezTo>
                  <a:pt x="309" y="59"/>
                  <a:pt x="294" y="44"/>
                  <a:pt x="265" y="44"/>
                </a:cubicBezTo>
                <a:close/>
                <a:moveTo>
                  <a:pt x="88" y="339"/>
                </a:moveTo>
                <a:lnTo>
                  <a:pt x="88" y="339"/>
                </a:lnTo>
                <a:cubicBezTo>
                  <a:pt x="88" y="353"/>
                  <a:pt x="88" y="353"/>
                  <a:pt x="73" y="353"/>
                </a:cubicBezTo>
                <a:cubicBezTo>
                  <a:pt x="59" y="353"/>
                  <a:pt x="59" y="353"/>
                  <a:pt x="59" y="353"/>
                </a:cubicBezTo>
                <a:cubicBezTo>
                  <a:pt x="44" y="353"/>
                  <a:pt x="29" y="353"/>
                  <a:pt x="29" y="339"/>
                </a:cubicBezTo>
                <a:cubicBezTo>
                  <a:pt x="29" y="221"/>
                  <a:pt x="29" y="221"/>
                  <a:pt x="29" y="221"/>
                </a:cubicBezTo>
                <a:cubicBezTo>
                  <a:pt x="29" y="206"/>
                  <a:pt x="44" y="206"/>
                  <a:pt x="59" y="206"/>
                </a:cubicBezTo>
                <a:cubicBezTo>
                  <a:pt x="73" y="206"/>
                  <a:pt x="73" y="206"/>
                  <a:pt x="73" y="206"/>
                </a:cubicBezTo>
                <a:cubicBezTo>
                  <a:pt x="88" y="206"/>
                  <a:pt x="88" y="206"/>
                  <a:pt x="88" y="221"/>
                </a:cubicBezTo>
                <a:lnTo>
                  <a:pt x="88" y="339"/>
                </a:lnTo>
                <a:close/>
                <a:moveTo>
                  <a:pt x="265" y="471"/>
                </a:moveTo>
                <a:lnTo>
                  <a:pt x="265" y="471"/>
                </a:lnTo>
                <a:cubicBezTo>
                  <a:pt x="132" y="383"/>
                  <a:pt x="132" y="383"/>
                  <a:pt x="132" y="383"/>
                </a:cubicBezTo>
                <a:cubicBezTo>
                  <a:pt x="132" y="353"/>
                  <a:pt x="132" y="192"/>
                  <a:pt x="132" y="162"/>
                </a:cubicBezTo>
                <a:cubicBezTo>
                  <a:pt x="265" y="88"/>
                  <a:pt x="265" y="88"/>
                  <a:pt x="265" y="88"/>
                </a:cubicBezTo>
                <a:cubicBezTo>
                  <a:pt x="265" y="103"/>
                  <a:pt x="265" y="456"/>
                  <a:pt x="265"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5"/>
          <p:cNvSpPr/>
          <p:nvPr/>
        </p:nvSpPr>
        <p:spPr>
          <a:xfrm>
            <a:off x="1903553" y="2997084"/>
            <a:ext cx="263827" cy="246496"/>
          </a:xfrm>
          <a:custGeom>
            <a:avLst/>
            <a:gdLst/>
            <a:ahLst/>
            <a:cxnLst/>
            <a:rect l="l" t="t" r="r" b="b"/>
            <a:pathLst>
              <a:path w="502" h="472" extrusionOk="0">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309"/>
                  <a:pt x="148" y="148"/>
                  <a:pt x="148" y="118"/>
                </a:cubicBezTo>
                <a:cubicBezTo>
                  <a:pt x="280" y="44"/>
                  <a:pt x="280" y="44"/>
                  <a:pt x="280" y="44"/>
                </a:cubicBezTo>
                <a:cubicBezTo>
                  <a:pt x="280" y="59"/>
                  <a:pt x="280" y="412"/>
                  <a:pt x="280" y="427"/>
                </a:cubicBezTo>
                <a:close/>
                <a:moveTo>
                  <a:pt x="383" y="103"/>
                </a:moveTo>
                <a:lnTo>
                  <a:pt x="383" y="103"/>
                </a:lnTo>
                <a:cubicBezTo>
                  <a:pt x="383" y="133"/>
                  <a:pt x="383" y="133"/>
                  <a:pt x="383" y="133"/>
                </a:cubicBezTo>
                <a:cubicBezTo>
                  <a:pt x="427" y="148"/>
                  <a:pt x="457" y="191"/>
                  <a:pt x="457" y="236"/>
                </a:cubicBezTo>
                <a:cubicBezTo>
                  <a:pt x="457" y="280"/>
                  <a:pt x="427" y="324"/>
                  <a:pt x="383" y="339"/>
                </a:cubicBezTo>
                <a:cubicBezTo>
                  <a:pt x="383" y="368"/>
                  <a:pt x="383" y="368"/>
                  <a:pt x="383" y="368"/>
                </a:cubicBezTo>
                <a:cubicBezTo>
                  <a:pt x="442" y="368"/>
                  <a:pt x="501" y="309"/>
                  <a:pt x="501" y="236"/>
                </a:cubicBezTo>
                <a:cubicBezTo>
                  <a:pt x="501" y="162"/>
                  <a:pt x="442" y="103"/>
                  <a:pt x="383" y="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5"/>
          <p:cNvSpPr/>
          <p:nvPr/>
        </p:nvSpPr>
        <p:spPr>
          <a:xfrm>
            <a:off x="1410561" y="2997084"/>
            <a:ext cx="171391" cy="246496"/>
          </a:xfrm>
          <a:custGeom>
            <a:avLst/>
            <a:gdLst/>
            <a:ahLst/>
            <a:cxnLst/>
            <a:rect l="l" t="t" r="r" b="b"/>
            <a:pathLst>
              <a:path w="325" h="472" extrusionOk="0">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4" y="471"/>
                  <a:pt x="324" y="457"/>
                  <a:pt x="324" y="427"/>
                </a:cubicBezTo>
                <a:cubicBezTo>
                  <a:pt x="324" y="44"/>
                  <a:pt x="324" y="44"/>
                  <a:pt x="324" y="44"/>
                </a:cubicBezTo>
                <a:cubicBezTo>
                  <a:pt x="324" y="15"/>
                  <a:pt x="294" y="0"/>
                  <a:pt x="280" y="0"/>
                </a:cubicBezTo>
                <a:close/>
                <a:moveTo>
                  <a:pt x="103" y="295"/>
                </a:moveTo>
                <a:lnTo>
                  <a:pt x="103" y="295"/>
                </a:lnTo>
                <a:cubicBezTo>
                  <a:pt x="103" y="309"/>
                  <a:pt x="88" y="309"/>
                  <a:pt x="88"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8" y="162"/>
                  <a:pt x="88" y="162"/>
                  <a:pt x="88" y="162"/>
                </a:cubicBezTo>
                <a:cubicBezTo>
                  <a:pt x="88" y="162"/>
                  <a:pt x="103" y="162"/>
                  <a:pt x="103" y="177"/>
                </a:cubicBezTo>
                <a:lnTo>
                  <a:pt x="103" y="295"/>
                </a:lnTo>
                <a:close/>
                <a:moveTo>
                  <a:pt x="280" y="427"/>
                </a:moveTo>
                <a:lnTo>
                  <a:pt x="280" y="427"/>
                </a:lnTo>
                <a:cubicBezTo>
                  <a:pt x="147" y="339"/>
                  <a:pt x="147" y="339"/>
                  <a:pt x="147" y="339"/>
                </a:cubicBezTo>
                <a:cubicBezTo>
                  <a:pt x="147" y="309"/>
                  <a:pt x="147" y="148"/>
                  <a:pt x="147" y="118"/>
                </a:cubicBezTo>
                <a:cubicBezTo>
                  <a:pt x="280" y="44"/>
                  <a:pt x="280" y="44"/>
                  <a:pt x="280" y="44"/>
                </a:cubicBezTo>
                <a:cubicBezTo>
                  <a:pt x="280" y="59"/>
                  <a:pt x="280" y="412"/>
                  <a:pt x="280"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5"/>
          <p:cNvSpPr/>
          <p:nvPr/>
        </p:nvSpPr>
        <p:spPr>
          <a:xfrm>
            <a:off x="846317" y="2956644"/>
            <a:ext cx="248422" cy="323525"/>
          </a:xfrm>
          <a:custGeom>
            <a:avLst/>
            <a:gdLst/>
            <a:ahLst/>
            <a:cxnLst/>
            <a:rect l="l" t="t" r="r" b="b"/>
            <a:pathLst>
              <a:path w="472" h="619" extrusionOk="0">
                <a:moveTo>
                  <a:pt x="368" y="441"/>
                </a:moveTo>
                <a:lnTo>
                  <a:pt x="368" y="441"/>
                </a:lnTo>
                <a:cubicBezTo>
                  <a:pt x="368" y="368"/>
                  <a:pt x="309" y="309"/>
                  <a:pt x="236" y="309"/>
                </a:cubicBezTo>
                <a:cubicBezTo>
                  <a:pt x="162" y="309"/>
                  <a:pt x="104" y="368"/>
                  <a:pt x="104" y="441"/>
                </a:cubicBezTo>
                <a:cubicBezTo>
                  <a:pt x="104" y="515"/>
                  <a:pt x="162" y="589"/>
                  <a:pt x="236" y="589"/>
                </a:cubicBezTo>
                <a:cubicBezTo>
                  <a:pt x="309" y="589"/>
                  <a:pt x="368" y="515"/>
                  <a:pt x="368" y="441"/>
                </a:cubicBezTo>
                <a:close/>
                <a:moveTo>
                  <a:pt x="236" y="544"/>
                </a:moveTo>
                <a:lnTo>
                  <a:pt x="236" y="544"/>
                </a:lnTo>
                <a:cubicBezTo>
                  <a:pt x="177" y="544"/>
                  <a:pt x="133" y="500"/>
                  <a:pt x="133" y="441"/>
                </a:cubicBezTo>
                <a:cubicBezTo>
                  <a:pt x="133" y="397"/>
                  <a:pt x="177" y="353"/>
                  <a:pt x="236" y="353"/>
                </a:cubicBezTo>
                <a:cubicBezTo>
                  <a:pt x="295" y="353"/>
                  <a:pt x="339" y="397"/>
                  <a:pt x="339" y="441"/>
                </a:cubicBezTo>
                <a:cubicBezTo>
                  <a:pt x="339" y="500"/>
                  <a:pt x="295" y="544"/>
                  <a:pt x="236" y="544"/>
                </a:cubicBezTo>
                <a:close/>
                <a:moveTo>
                  <a:pt x="398" y="0"/>
                </a:moveTo>
                <a:lnTo>
                  <a:pt x="398" y="0"/>
                </a:lnTo>
                <a:cubicBezTo>
                  <a:pt x="74" y="0"/>
                  <a:pt x="74" y="0"/>
                  <a:pt x="74" y="0"/>
                </a:cubicBezTo>
                <a:cubicBezTo>
                  <a:pt x="30" y="0"/>
                  <a:pt x="0" y="29"/>
                  <a:pt x="0" y="73"/>
                </a:cubicBezTo>
                <a:cubicBezTo>
                  <a:pt x="0" y="544"/>
                  <a:pt x="0" y="544"/>
                  <a:pt x="0" y="544"/>
                </a:cubicBezTo>
                <a:cubicBezTo>
                  <a:pt x="0" y="589"/>
                  <a:pt x="30" y="618"/>
                  <a:pt x="74" y="618"/>
                </a:cubicBezTo>
                <a:cubicBezTo>
                  <a:pt x="398" y="618"/>
                  <a:pt x="398" y="618"/>
                  <a:pt x="398" y="618"/>
                </a:cubicBezTo>
                <a:cubicBezTo>
                  <a:pt x="442" y="618"/>
                  <a:pt x="471" y="589"/>
                  <a:pt x="471" y="544"/>
                </a:cubicBezTo>
                <a:cubicBezTo>
                  <a:pt x="471" y="73"/>
                  <a:pt x="471" y="73"/>
                  <a:pt x="471" y="73"/>
                </a:cubicBezTo>
                <a:cubicBezTo>
                  <a:pt x="471" y="29"/>
                  <a:pt x="442" y="0"/>
                  <a:pt x="398" y="0"/>
                </a:cubicBezTo>
                <a:close/>
                <a:moveTo>
                  <a:pt x="427" y="544"/>
                </a:moveTo>
                <a:lnTo>
                  <a:pt x="427" y="544"/>
                </a:lnTo>
                <a:cubicBezTo>
                  <a:pt x="427" y="559"/>
                  <a:pt x="413" y="589"/>
                  <a:pt x="398" y="589"/>
                </a:cubicBezTo>
                <a:cubicBezTo>
                  <a:pt x="236" y="589"/>
                  <a:pt x="236" y="589"/>
                  <a:pt x="236" y="589"/>
                </a:cubicBezTo>
                <a:cubicBezTo>
                  <a:pt x="74" y="589"/>
                  <a:pt x="74" y="589"/>
                  <a:pt x="74" y="589"/>
                </a:cubicBezTo>
                <a:cubicBezTo>
                  <a:pt x="59" y="589"/>
                  <a:pt x="45" y="559"/>
                  <a:pt x="45" y="544"/>
                </a:cubicBezTo>
                <a:cubicBezTo>
                  <a:pt x="45" y="73"/>
                  <a:pt x="45" y="73"/>
                  <a:pt x="45" y="73"/>
                </a:cubicBezTo>
                <a:cubicBezTo>
                  <a:pt x="45" y="59"/>
                  <a:pt x="59" y="29"/>
                  <a:pt x="74" y="29"/>
                </a:cubicBezTo>
                <a:cubicBezTo>
                  <a:pt x="398" y="29"/>
                  <a:pt x="398" y="29"/>
                  <a:pt x="398" y="29"/>
                </a:cubicBezTo>
                <a:cubicBezTo>
                  <a:pt x="413" y="29"/>
                  <a:pt x="427" y="59"/>
                  <a:pt x="427" y="73"/>
                </a:cubicBezTo>
                <a:lnTo>
                  <a:pt x="427" y="544"/>
                </a:lnTo>
                <a:close/>
                <a:moveTo>
                  <a:pt x="236" y="73"/>
                </a:moveTo>
                <a:lnTo>
                  <a:pt x="236" y="73"/>
                </a:lnTo>
                <a:cubicBezTo>
                  <a:pt x="177" y="73"/>
                  <a:pt x="133" y="117"/>
                  <a:pt x="133" y="176"/>
                </a:cubicBezTo>
                <a:cubicBezTo>
                  <a:pt x="133" y="221"/>
                  <a:pt x="177" y="264"/>
                  <a:pt x="236" y="264"/>
                </a:cubicBezTo>
                <a:cubicBezTo>
                  <a:pt x="295" y="264"/>
                  <a:pt x="339" y="221"/>
                  <a:pt x="339" y="176"/>
                </a:cubicBezTo>
                <a:cubicBezTo>
                  <a:pt x="339" y="117"/>
                  <a:pt x="295" y="73"/>
                  <a:pt x="236" y="73"/>
                </a:cubicBezTo>
                <a:close/>
                <a:moveTo>
                  <a:pt x="236" y="235"/>
                </a:moveTo>
                <a:lnTo>
                  <a:pt x="236" y="235"/>
                </a:lnTo>
                <a:cubicBezTo>
                  <a:pt x="207" y="235"/>
                  <a:pt x="177" y="206"/>
                  <a:pt x="177" y="176"/>
                </a:cubicBezTo>
                <a:cubicBezTo>
                  <a:pt x="177" y="132"/>
                  <a:pt x="207" y="117"/>
                  <a:pt x="236" y="117"/>
                </a:cubicBezTo>
                <a:cubicBezTo>
                  <a:pt x="266" y="117"/>
                  <a:pt x="295" y="132"/>
                  <a:pt x="295" y="176"/>
                </a:cubicBezTo>
                <a:cubicBezTo>
                  <a:pt x="295" y="206"/>
                  <a:pt x="266" y="235"/>
                  <a:pt x="236" y="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5"/>
          <p:cNvSpPr/>
          <p:nvPr/>
        </p:nvSpPr>
        <p:spPr>
          <a:xfrm>
            <a:off x="5626021" y="2417435"/>
            <a:ext cx="323525" cy="333154"/>
          </a:xfrm>
          <a:custGeom>
            <a:avLst/>
            <a:gdLst/>
            <a:ahLst/>
            <a:cxnLst/>
            <a:rect l="l" t="t" r="r" b="b"/>
            <a:pathLst>
              <a:path w="619" h="634" extrusionOk="0">
                <a:moveTo>
                  <a:pt x="530" y="515"/>
                </a:moveTo>
                <a:lnTo>
                  <a:pt x="530" y="515"/>
                </a:lnTo>
                <a:cubicBezTo>
                  <a:pt x="515" y="515"/>
                  <a:pt x="500" y="530"/>
                  <a:pt x="500" y="530"/>
                </a:cubicBezTo>
                <a:cubicBezTo>
                  <a:pt x="500" y="545"/>
                  <a:pt x="515" y="560"/>
                  <a:pt x="530" y="560"/>
                </a:cubicBezTo>
                <a:cubicBezTo>
                  <a:pt x="530" y="560"/>
                  <a:pt x="545" y="545"/>
                  <a:pt x="545" y="530"/>
                </a:cubicBezTo>
                <a:lnTo>
                  <a:pt x="530" y="515"/>
                </a:lnTo>
                <a:close/>
                <a:moveTo>
                  <a:pt x="88" y="118"/>
                </a:moveTo>
                <a:lnTo>
                  <a:pt x="88" y="118"/>
                </a:lnTo>
                <a:cubicBezTo>
                  <a:pt x="103" y="118"/>
                  <a:pt x="118" y="118"/>
                  <a:pt x="118" y="103"/>
                </a:cubicBezTo>
                <a:cubicBezTo>
                  <a:pt x="118" y="88"/>
                  <a:pt x="103" y="88"/>
                  <a:pt x="88" y="88"/>
                </a:cubicBezTo>
                <a:cubicBezTo>
                  <a:pt x="88" y="88"/>
                  <a:pt x="74" y="88"/>
                  <a:pt x="74" y="103"/>
                </a:cubicBezTo>
                <a:cubicBezTo>
                  <a:pt x="74" y="118"/>
                  <a:pt x="88" y="118"/>
                  <a:pt x="88" y="118"/>
                </a:cubicBezTo>
                <a:close/>
                <a:moveTo>
                  <a:pt x="88" y="515"/>
                </a:moveTo>
                <a:lnTo>
                  <a:pt x="88" y="515"/>
                </a:lnTo>
                <a:lnTo>
                  <a:pt x="74" y="530"/>
                </a:lnTo>
                <a:cubicBezTo>
                  <a:pt x="74" y="545"/>
                  <a:pt x="88" y="560"/>
                  <a:pt x="88" y="560"/>
                </a:cubicBezTo>
                <a:cubicBezTo>
                  <a:pt x="103" y="560"/>
                  <a:pt x="118" y="545"/>
                  <a:pt x="118" y="530"/>
                </a:cubicBezTo>
                <a:cubicBezTo>
                  <a:pt x="118" y="530"/>
                  <a:pt x="103" y="515"/>
                  <a:pt x="88" y="515"/>
                </a:cubicBezTo>
                <a:close/>
                <a:moveTo>
                  <a:pt x="309" y="88"/>
                </a:moveTo>
                <a:lnTo>
                  <a:pt x="309" y="88"/>
                </a:lnTo>
                <a:cubicBezTo>
                  <a:pt x="177" y="88"/>
                  <a:pt x="74" y="192"/>
                  <a:pt x="74" y="324"/>
                </a:cubicBezTo>
                <a:cubicBezTo>
                  <a:pt x="74" y="456"/>
                  <a:pt x="177" y="560"/>
                  <a:pt x="309" y="560"/>
                </a:cubicBezTo>
                <a:cubicBezTo>
                  <a:pt x="441" y="560"/>
                  <a:pt x="545" y="456"/>
                  <a:pt x="545" y="324"/>
                </a:cubicBezTo>
                <a:cubicBezTo>
                  <a:pt x="545" y="192"/>
                  <a:pt x="441" y="88"/>
                  <a:pt x="309" y="88"/>
                </a:cubicBezTo>
                <a:close/>
                <a:moveTo>
                  <a:pt x="309" y="515"/>
                </a:moveTo>
                <a:lnTo>
                  <a:pt x="309" y="515"/>
                </a:lnTo>
                <a:cubicBezTo>
                  <a:pt x="206" y="515"/>
                  <a:pt x="118" y="427"/>
                  <a:pt x="118" y="324"/>
                </a:cubicBezTo>
                <a:cubicBezTo>
                  <a:pt x="118" y="206"/>
                  <a:pt x="206" y="118"/>
                  <a:pt x="309" y="118"/>
                </a:cubicBezTo>
                <a:cubicBezTo>
                  <a:pt x="412" y="118"/>
                  <a:pt x="500" y="206"/>
                  <a:pt x="500" y="324"/>
                </a:cubicBezTo>
                <a:cubicBezTo>
                  <a:pt x="500" y="427"/>
                  <a:pt x="412" y="515"/>
                  <a:pt x="309" y="515"/>
                </a:cubicBezTo>
                <a:close/>
                <a:moveTo>
                  <a:pt x="309" y="206"/>
                </a:moveTo>
                <a:lnTo>
                  <a:pt x="309" y="206"/>
                </a:lnTo>
                <a:cubicBezTo>
                  <a:pt x="250" y="206"/>
                  <a:pt x="191" y="251"/>
                  <a:pt x="191" y="324"/>
                </a:cubicBezTo>
                <a:cubicBezTo>
                  <a:pt x="191" y="383"/>
                  <a:pt x="250" y="442"/>
                  <a:pt x="309" y="442"/>
                </a:cubicBezTo>
                <a:cubicBezTo>
                  <a:pt x="368" y="442"/>
                  <a:pt x="427" y="383"/>
                  <a:pt x="427" y="324"/>
                </a:cubicBezTo>
                <a:cubicBezTo>
                  <a:pt x="427" y="251"/>
                  <a:pt x="368" y="206"/>
                  <a:pt x="309" y="206"/>
                </a:cubicBezTo>
                <a:close/>
                <a:moveTo>
                  <a:pt x="309" y="398"/>
                </a:moveTo>
                <a:lnTo>
                  <a:pt x="309" y="398"/>
                </a:lnTo>
                <a:cubicBezTo>
                  <a:pt x="265" y="398"/>
                  <a:pt x="236" y="368"/>
                  <a:pt x="236" y="324"/>
                </a:cubicBezTo>
                <a:cubicBezTo>
                  <a:pt x="236" y="280"/>
                  <a:pt x="265" y="235"/>
                  <a:pt x="309" y="235"/>
                </a:cubicBezTo>
                <a:cubicBezTo>
                  <a:pt x="353" y="235"/>
                  <a:pt x="383" y="280"/>
                  <a:pt x="383" y="324"/>
                </a:cubicBezTo>
                <a:cubicBezTo>
                  <a:pt x="383" y="368"/>
                  <a:pt x="353" y="398"/>
                  <a:pt x="309" y="398"/>
                </a:cubicBezTo>
                <a:close/>
                <a:moveTo>
                  <a:pt x="545" y="0"/>
                </a:moveTo>
                <a:lnTo>
                  <a:pt x="545" y="0"/>
                </a:lnTo>
                <a:cubicBezTo>
                  <a:pt x="74" y="0"/>
                  <a:pt x="74" y="0"/>
                  <a:pt x="74" y="0"/>
                </a:cubicBezTo>
                <a:cubicBezTo>
                  <a:pt x="29" y="0"/>
                  <a:pt x="0" y="44"/>
                  <a:pt x="0" y="88"/>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8"/>
                  <a:pt x="618" y="88"/>
                  <a:pt x="618" y="88"/>
                </a:cubicBezTo>
                <a:cubicBezTo>
                  <a:pt x="618" y="44"/>
                  <a:pt x="589" y="0"/>
                  <a:pt x="545" y="0"/>
                </a:cubicBezTo>
                <a:close/>
                <a:moveTo>
                  <a:pt x="589" y="560"/>
                </a:moveTo>
                <a:lnTo>
                  <a:pt x="589" y="560"/>
                </a:lnTo>
                <a:cubicBezTo>
                  <a:pt x="589" y="574"/>
                  <a:pt x="559" y="589"/>
                  <a:pt x="545" y="589"/>
                </a:cubicBezTo>
                <a:cubicBezTo>
                  <a:pt x="74" y="589"/>
                  <a:pt x="74" y="589"/>
                  <a:pt x="74" y="589"/>
                </a:cubicBezTo>
                <a:cubicBezTo>
                  <a:pt x="59" y="589"/>
                  <a:pt x="29" y="574"/>
                  <a:pt x="29" y="560"/>
                </a:cubicBezTo>
                <a:cubicBezTo>
                  <a:pt x="29" y="88"/>
                  <a:pt x="29" y="88"/>
                  <a:pt x="29" y="88"/>
                </a:cubicBezTo>
                <a:cubicBezTo>
                  <a:pt x="29" y="59"/>
                  <a:pt x="59" y="44"/>
                  <a:pt x="74" y="44"/>
                </a:cubicBezTo>
                <a:cubicBezTo>
                  <a:pt x="545" y="44"/>
                  <a:pt x="545" y="44"/>
                  <a:pt x="545" y="44"/>
                </a:cubicBezTo>
                <a:cubicBezTo>
                  <a:pt x="559" y="44"/>
                  <a:pt x="589" y="59"/>
                  <a:pt x="589" y="88"/>
                </a:cubicBezTo>
                <a:lnTo>
                  <a:pt x="589" y="560"/>
                </a:lnTo>
                <a:close/>
                <a:moveTo>
                  <a:pt x="530" y="88"/>
                </a:moveTo>
                <a:lnTo>
                  <a:pt x="530" y="88"/>
                </a:lnTo>
                <a:cubicBezTo>
                  <a:pt x="515" y="88"/>
                  <a:pt x="500" y="88"/>
                  <a:pt x="500" y="103"/>
                </a:cubicBezTo>
                <a:cubicBezTo>
                  <a:pt x="500" y="118"/>
                  <a:pt x="515" y="118"/>
                  <a:pt x="530" y="118"/>
                </a:cubicBezTo>
                <a:cubicBezTo>
                  <a:pt x="530" y="118"/>
                  <a:pt x="545" y="118"/>
                  <a:pt x="545" y="103"/>
                </a:cubicBezTo>
                <a:cubicBezTo>
                  <a:pt x="545" y="88"/>
                  <a:pt x="530" y="88"/>
                  <a:pt x="530"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5"/>
          <p:cNvSpPr/>
          <p:nvPr/>
        </p:nvSpPr>
        <p:spPr>
          <a:xfrm>
            <a:off x="5140733" y="2417435"/>
            <a:ext cx="223387" cy="333154"/>
          </a:xfrm>
          <a:custGeom>
            <a:avLst/>
            <a:gdLst/>
            <a:ahLst/>
            <a:cxnLst/>
            <a:rect l="l" t="t" r="r" b="b"/>
            <a:pathLst>
              <a:path w="428" h="634" extrusionOk="0">
                <a:moveTo>
                  <a:pt x="413" y="147"/>
                </a:moveTo>
                <a:lnTo>
                  <a:pt x="413" y="147"/>
                </a:lnTo>
                <a:cubicBezTo>
                  <a:pt x="383" y="59"/>
                  <a:pt x="309" y="0"/>
                  <a:pt x="221" y="0"/>
                </a:cubicBezTo>
                <a:cubicBezTo>
                  <a:pt x="118" y="0"/>
                  <a:pt x="45" y="59"/>
                  <a:pt x="30" y="147"/>
                </a:cubicBezTo>
                <a:cubicBezTo>
                  <a:pt x="15" y="147"/>
                  <a:pt x="0" y="162"/>
                  <a:pt x="0" y="177"/>
                </a:cubicBezTo>
                <a:cubicBezTo>
                  <a:pt x="0" y="221"/>
                  <a:pt x="0" y="221"/>
                  <a:pt x="0" y="221"/>
                </a:cubicBezTo>
                <a:cubicBezTo>
                  <a:pt x="0" y="235"/>
                  <a:pt x="15" y="265"/>
                  <a:pt x="45" y="265"/>
                </a:cubicBezTo>
                <a:cubicBezTo>
                  <a:pt x="59" y="280"/>
                  <a:pt x="74" y="309"/>
                  <a:pt x="104" y="324"/>
                </a:cubicBezTo>
                <a:cubicBezTo>
                  <a:pt x="133" y="589"/>
                  <a:pt x="133" y="589"/>
                  <a:pt x="133" y="589"/>
                </a:cubicBezTo>
                <a:cubicBezTo>
                  <a:pt x="133" y="618"/>
                  <a:pt x="163" y="633"/>
                  <a:pt x="177" y="633"/>
                </a:cubicBezTo>
                <a:cubicBezTo>
                  <a:pt x="251" y="633"/>
                  <a:pt x="251" y="633"/>
                  <a:pt x="251" y="633"/>
                </a:cubicBezTo>
                <a:cubicBezTo>
                  <a:pt x="280" y="633"/>
                  <a:pt x="295" y="618"/>
                  <a:pt x="295" y="589"/>
                </a:cubicBezTo>
                <a:cubicBezTo>
                  <a:pt x="339" y="324"/>
                  <a:pt x="339" y="324"/>
                  <a:pt x="339" y="324"/>
                </a:cubicBezTo>
                <a:cubicBezTo>
                  <a:pt x="354" y="309"/>
                  <a:pt x="383" y="280"/>
                  <a:pt x="398" y="265"/>
                </a:cubicBezTo>
                <a:cubicBezTo>
                  <a:pt x="413" y="265"/>
                  <a:pt x="427" y="235"/>
                  <a:pt x="427" y="221"/>
                </a:cubicBezTo>
                <a:cubicBezTo>
                  <a:pt x="427" y="177"/>
                  <a:pt x="427" y="177"/>
                  <a:pt x="427" y="177"/>
                </a:cubicBezTo>
                <a:cubicBezTo>
                  <a:pt x="427" y="162"/>
                  <a:pt x="427" y="147"/>
                  <a:pt x="413" y="147"/>
                </a:cubicBezTo>
                <a:close/>
                <a:moveTo>
                  <a:pt x="221" y="44"/>
                </a:moveTo>
                <a:lnTo>
                  <a:pt x="221" y="44"/>
                </a:lnTo>
                <a:cubicBezTo>
                  <a:pt x="280" y="44"/>
                  <a:pt x="354" y="88"/>
                  <a:pt x="368" y="147"/>
                </a:cubicBezTo>
                <a:cubicBezTo>
                  <a:pt x="59" y="147"/>
                  <a:pt x="59" y="147"/>
                  <a:pt x="59" y="147"/>
                </a:cubicBezTo>
                <a:cubicBezTo>
                  <a:pt x="89" y="88"/>
                  <a:pt x="148" y="44"/>
                  <a:pt x="221" y="44"/>
                </a:cubicBezTo>
                <a:close/>
                <a:moveTo>
                  <a:pt x="251" y="560"/>
                </a:moveTo>
                <a:lnTo>
                  <a:pt x="251" y="560"/>
                </a:lnTo>
                <a:cubicBezTo>
                  <a:pt x="251" y="574"/>
                  <a:pt x="251" y="589"/>
                  <a:pt x="236" y="589"/>
                </a:cubicBezTo>
                <a:cubicBezTo>
                  <a:pt x="192" y="589"/>
                  <a:pt x="192" y="589"/>
                  <a:pt x="192" y="589"/>
                </a:cubicBezTo>
                <a:cubicBezTo>
                  <a:pt x="177" y="589"/>
                  <a:pt x="177" y="574"/>
                  <a:pt x="177" y="560"/>
                </a:cubicBezTo>
                <a:cubicBezTo>
                  <a:pt x="133" y="339"/>
                  <a:pt x="133" y="339"/>
                  <a:pt x="133" y="339"/>
                </a:cubicBezTo>
                <a:cubicBezTo>
                  <a:pt x="163" y="353"/>
                  <a:pt x="192" y="353"/>
                  <a:pt x="221" y="353"/>
                </a:cubicBezTo>
                <a:cubicBezTo>
                  <a:pt x="251" y="353"/>
                  <a:pt x="266" y="353"/>
                  <a:pt x="295" y="339"/>
                </a:cubicBezTo>
                <a:lnTo>
                  <a:pt x="251" y="560"/>
                </a:lnTo>
                <a:close/>
                <a:moveTo>
                  <a:pt x="221" y="324"/>
                </a:moveTo>
                <a:lnTo>
                  <a:pt x="221" y="324"/>
                </a:lnTo>
                <a:cubicBezTo>
                  <a:pt x="163" y="324"/>
                  <a:pt x="118" y="294"/>
                  <a:pt x="89" y="265"/>
                </a:cubicBezTo>
                <a:cubicBezTo>
                  <a:pt x="339" y="265"/>
                  <a:pt x="339" y="265"/>
                  <a:pt x="339" y="265"/>
                </a:cubicBezTo>
                <a:cubicBezTo>
                  <a:pt x="309" y="294"/>
                  <a:pt x="266" y="324"/>
                  <a:pt x="221" y="324"/>
                </a:cubicBezTo>
                <a:close/>
                <a:moveTo>
                  <a:pt x="368" y="221"/>
                </a:moveTo>
                <a:lnTo>
                  <a:pt x="368" y="221"/>
                </a:lnTo>
                <a:cubicBezTo>
                  <a:pt x="59" y="221"/>
                  <a:pt x="59" y="221"/>
                  <a:pt x="59" y="221"/>
                </a:cubicBezTo>
                <a:cubicBezTo>
                  <a:pt x="45" y="221"/>
                  <a:pt x="45" y="206"/>
                  <a:pt x="45" y="206"/>
                </a:cubicBezTo>
                <a:cubicBezTo>
                  <a:pt x="45" y="192"/>
                  <a:pt x="45" y="177"/>
                  <a:pt x="59" y="177"/>
                </a:cubicBezTo>
                <a:cubicBezTo>
                  <a:pt x="368" y="177"/>
                  <a:pt x="368" y="177"/>
                  <a:pt x="368" y="177"/>
                </a:cubicBezTo>
                <a:cubicBezTo>
                  <a:pt x="383" y="177"/>
                  <a:pt x="398" y="192"/>
                  <a:pt x="398" y="206"/>
                </a:cubicBezTo>
                <a:cubicBezTo>
                  <a:pt x="398" y="206"/>
                  <a:pt x="383" y="221"/>
                  <a:pt x="368"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5"/>
          <p:cNvSpPr/>
          <p:nvPr/>
        </p:nvSpPr>
        <p:spPr>
          <a:xfrm>
            <a:off x="4553380" y="2417435"/>
            <a:ext cx="333154" cy="333154"/>
          </a:xfrm>
          <a:custGeom>
            <a:avLst/>
            <a:gdLst/>
            <a:ahLst/>
            <a:cxnLst/>
            <a:rect l="l" t="t" r="r" b="b"/>
            <a:pathLst>
              <a:path w="634" h="634" extrusionOk="0">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5"/>
          <p:cNvSpPr/>
          <p:nvPr/>
        </p:nvSpPr>
        <p:spPr>
          <a:xfrm>
            <a:off x="4027651" y="2417435"/>
            <a:ext cx="310046" cy="333154"/>
          </a:xfrm>
          <a:custGeom>
            <a:avLst/>
            <a:gdLst/>
            <a:ahLst/>
            <a:cxnLst/>
            <a:rect l="l" t="t" r="r" b="b"/>
            <a:pathLst>
              <a:path w="589" h="634" extrusionOk="0">
                <a:moveTo>
                  <a:pt x="456" y="353"/>
                </a:moveTo>
                <a:lnTo>
                  <a:pt x="456" y="353"/>
                </a:lnTo>
                <a:cubicBezTo>
                  <a:pt x="485" y="353"/>
                  <a:pt x="515" y="339"/>
                  <a:pt x="515" y="294"/>
                </a:cubicBezTo>
                <a:cubicBezTo>
                  <a:pt x="515" y="265"/>
                  <a:pt x="485" y="235"/>
                  <a:pt x="456" y="235"/>
                </a:cubicBezTo>
                <a:cubicBezTo>
                  <a:pt x="412" y="235"/>
                  <a:pt x="397" y="265"/>
                  <a:pt x="397" y="294"/>
                </a:cubicBezTo>
                <a:cubicBezTo>
                  <a:pt x="397" y="339"/>
                  <a:pt x="412" y="353"/>
                  <a:pt x="456" y="353"/>
                </a:cubicBezTo>
                <a:close/>
                <a:moveTo>
                  <a:pt x="426" y="280"/>
                </a:moveTo>
                <a:lnTo>
                  <a:pt x="426" y="280"/>
                </a:lnTo>
                <a:cubicBezTo>
                  <a:pt x="471" y="280"/>
                  <a:pt x="471" y="280"/>
                  <a:pt x="471" y="280"/>
                </a:cubicBezTo>
                <a:cubicBezTo>
                  <a:pt x="471" y="324"/>
                  <a:pt x="471" y="324"/>
                  <a:pt x="471" y="324"/>
                </a:cubicBezTo>
                <a:cubicBezTo>
                  <a:pt x="426" y="324"/>
                  <a:pt x="426" y="324"/>
                  <a:pt x="426" y="324"/>
                </a:cubicBezTo>
                <a:lnTo>
                  <a:pt x="426" y="280"/>
                </a:lnTo>
                <a:close/>
                <a:moveTo>
                  <a:pt x="456" y="515"/>
                </a:moveTo>
                <a:lnTo>
                  <a:pt x="456" y="515"/>
                </a:lnTo>
                <a:cubicBezTo>
                  <a:pt x="485" y="515"/>
                  <a:pt x="515" y="486"/>
                  <a:pt x="515" y="456"/>
                </a:cubicBezTo>
                <a:cubicBezTo>
                  <a:pt x="515" y="427"/>
                  <a:pt x="485" y="398"/>
                  <a:pt x="456" y="398"/>
                </a:cubicBezTo>
                <a:cubicBezTo>
                  <a:pt x="412" y="398"/>
                  <a:pt x="397" y="427"/>
                  <a:pt x="397" y="456"/>
                </a:cubicBezTo>
                <a:cubicBezTo>
                  <a:pt x="397" y="486"/>
                  <a:pt x="412" y="515"/>
                  <a:pt x="456" y="515"/>
                </a:cubicBezTo>
                <a:close/>
                <a:moveTo>
                  <a:pt x="426" y="442"/>
                </a:moveTo>
                <a:lnTo>
                  <a:pt x="426" y="442"/>
                </a:lnTo>
                <a:cubicBezTo>
                  <a:pt x="471" y="442"/>
                  <a:pt x="471" y="442"/>
                  <a:pt x="471" y="442"/>
                </a:cubicBezTo>
                <a:cubicBezTo>
                  <a:pt x="471" y="471"/>
                  <a:pt x="471" y="471"/>
                  <a:pt x="471" y="471"/>
                </a:cubicBezTo>
                <a:cubicBezTo>
                  <a:pt x="426" y="471"/>
                  <a:pt x="426" y="471"/>
                  <a:pt x="426" y="471"/>
                </a:cubicBezTo>
                <a:lnTo>
                  <a:pt x="426" y="442"/>
                </a:lnTo>
                <a:close/>
                <a:moveTo>
                  <a:pt x="515" y="0"/>
                </a:moveTo>
                <a:lnTo>
                  <a:pt x="515" y="0"/>
                </a:lnTo>
                <a:cubicBezTo>
                  <a:pt x="73" y="0"/>
                  <a:pt x="73" y="0"/>
                  <a:pt x="73" y="0"/>
                </a:cubicBezTo>
                <a:cubicBezTo>
                  <a:pt x="29" y="0"/>
                  <a:pt x="0" y="44"/>
                  <a:pt x="0" y="88"/>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8"/>
                  <a:pt x="588" y="88"/>
                  <a:pt x="588" y="88"/>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8"/>
                  <a:pt x="44" y="88"/>
                  <a:pt x="44" y="88"/>
                </a:cubicBezTo>
                <a:cubicBezTo>
                  <a:pt x="44" y="59"/>
                  <a:pt x="58" y="44"/>
                  <a:pt x="73" y="44"/>
                </a:cubicBezTo>
                <a:cubicBezTo>
                  <a:pt x="515" y="44"/>
                  <a:pt x="515" y="44"/>
                  <a:pt x="515" y="44"/>
                </a:cubicBezTo>
                <a:cubicBezTo>
                  <a:pt x="530" y="44"/>
                  <a:pt x="544" y="59"/>
                  <a:pt x="544" y="88"/>
                </a:cubicBezTo>
                <a:lnTo>
                  <a:pt x="544" y="118"/>
                </a:lnTo>
                <a:close/>
                <a:moveTo>
                  <a:pt x="294" y="353"/>
                </a:moveTo>
                <a:lnTo>
                  <a:pt x="294" y="353"/>
                </a:lnTo>
                <a:cubicBezTo>
                  <a:pt x="324" y="353"/>
                  <a:pt x="353" y="339"/>
                  <a:pt x="353" y="294"/>
                </a:cubicBezTo>
                <a:cubicBezTo>
                  <a:pt x="353" y="265"/>
                  <a:pt x="324" y="235"/>
                  <a:pt x="294" y="235"/>
                </a:cubicBezTo>
                <a:cubicBezTo>
                  <a:pt x="265" y="235"/>
                  <a:pt x="235" y="265"/>
                  <a:pt x="235" y="294"/>
                </a:cubicBezTo>
                <a:cubicBezTo>
                  <a:pt x="235" y="339"/>
                  <a:pt x="265" y="353"/>
                  <a:pt x="294" y="353"/>
                </a:cubicBezTo>
                <a:close/>
                <a:moveTo>
                  <a:pt x="279" y="280"/>
                </a:moveTo>
                <a:lnTo>
                  <a:pt x="279" y="280"/>
                </a:lnTo>
                <a:cubicBezTo>
                  <a:pt x="309" y="280"/>
                  <a:pt x="309" y="280"/>
                  <a:pt x="309" y="280"/>
                </a:cubicBezTo>
                <a:cubicBezTo>
                  <a:pt x="309" y="324"/>
                  <a:pt x="309" y="324"/>
                  <a:pt x="309" y="324"/>
                </a:cubicBezTo>
                <a:cubicBezTo>
                  <a:pt x="279" y="324"/>
                  <a:pt x="279" y="324"/>
                  <a:pt x="279" y="324"/>
                </a:cubicBezTo>
                <a:lnTo>
                  <a:pt x="279" y="280"/>
                </a:lnTo>
                <a:close/>
                <a:moveTo>
                  <a:pt x="132" y="353"/>
                </a:moveTo>
                <a:lnTo>
                  <a:pt x="132" y="353"/>
                </a:lnTo>
                <a:cubicBezTo>
                  <a:pt x="176" y="353"/>
                  <a:pt x="191" y="339"/>
                  <a:pt x="191" y="294"/>
                </a:cubicBezTo>
                <a:cubicBezTo>
                  <a:pt x="191" y="265"/>
                  <a:pt x="176" y="235"/>
                  <a:pt x="132" y="235"/>
                </a:cubicBezTo>
                <a:cubicBezTo>
                  <a:pt x="103" y="235"/>
                  <a:pt x="73" y="265"/>
                  <a:pt x="73" y="294"/>
                </a:cubicBezTo>
                <a:cubicBezTo>
                  <a:pt x="73" y="339"/>
                  <a:pt x="103" y="353"/>
                  <a:pt x="132" y="353"/>
                </a:cubicBezTo>
                <a:close/>
                <a:moveTo>
                  <a:pt x="117" y="280"/>
                </a:moveTo>
                <a:lnTo>
                  <a:pt x="117" y="280"/>
                </a:lnTo>
                <a:cubicBezTo>
                  <a:pt x="162" y="280"/>
                  <a:pt x="162" y="280"/>
                  <a:pt x="162" y="280"/>
                </a:cubicBezTo>
                <a:cubicBezTo>
                  <a:pt x="162" y="324"/>
                  <a:pt x="162" y="324"/>
                  <a:pt x="162" y="324"/>
                </a:cubicBezTo>
                <a:cubicBezTo>
                  <a:pt x="117" y="324"/>
                  <a:pt x="117" y="324"/>
                  <a:pt x="117" y="324"/>
                </a:cubicBezTo>
                <a:lnTo>
                  <a:pt x="117" y="280"/>
                </a:lnTo>
                <a:close/>
                <a:moveTo>
                  <a:pt x="294" y="515"/>
                </a:moveTo>
                <a:lnTo>
                  <a:pt x="294" y="515"/>
                </a:lnTo>
                <a:cubicBezTo>
                  <a:pt x="324" y="515"/>
                  <a:pt x="353" y="486"/>
                  <a:pt x="353" y="456"/>
                </a:cubicBezTo>
                <a:cubicBezTo>
                  <a:pt x="353" y="427"/>
                  <a:pt x="324" y="398"/>
                  <a:pt x="294" y="398"/>
                </a:cubicBezTo>
                <a:cubicBezTo>
                  <a:pt x="265" y="398"/>
                  <a:pt x="235" y="427"/>
                  <a:pt x="235" y="456"/>
                </a:cubicBezTo>
                <a:cubicBezTo>
                  <a:pt x="235" y="486"/>
                  <a:pt x="265" y="515"/>
                  <a:pt x="294" y="515"/>
                </a:cubicBezTo>
                <a:close/>
                <a:moveTo>
                  <a:pt x="279" y="442"/>
                </a:moveTo>
                <a:lnTo>
                  <a:pt x="279" y="442"/>
                </a:lnTo>
                <a:cubicBezTo>
                  <a:pt x="309" y="442"/>
                  <a:pt x="309" y="442"/>
                  <a:pt x="309" y="442"/>
                </a:cubicBezTo>
                <a:cubicBezTo>
                  <a:pt x="309" y="471"/>
                  <a:pt x="309" y="471"/>
                  <a:pt x="309" y="471"/>
                </a:cubicBezTo>
                <a:cubicBezTo>
                  <a:pt x="279" y="471"/>
                  <a:pt x="279" y="471"/>
                  <a:pt x="279" y="471"/>
                </a:cubicBezTo>
                <a:lnTo>
                  <a:pt x="279" y="442"/>
                </a:lnTo>
                <a:close/>
                <a:moveTo>
                  <a:pt x="132" y="515"/>
                </a:moveTo>
                <a:lnTo>
                  <a:pt x="132" y="515"/>
                </a:lnTo>
                <a:cubicBezTo>
                  <a:pt x="176" y="515"/>
                  <a:pt x="191" y="486"/>
                  <a:pt x="191" y="456"/>
                </a:cubicBezTo>
                <a:cubicBezTo>
                  <a:pt x="191" y="427"/>
                  <a:pt x="176" y="398"/>
                  <a:pt x="132" y="398"/>
                </a:cubicBezTo>
                <a:cubicBezTo>
                  <a:pt x="103" y="398"/>
                  <a:pt x="73" y="427"/>
                  <a:pt x="73" y="456"/>
                </a:cubicBezTo>
                <a:cubicBezTo>
                  <a:pt x="73" y="486"/>
                  <a:pt x="103" y="515"/>
                  <a:pt x="132" y="515"/>
                </a:cubicBezTo>
                <a:close/>
                <a:moveTo>
                  <a:pt x="117" y="442"/>
                </a:moveTo>
                <a:lnTo>
                  <a:pt x="117" y="442"/>
                </a:lnTo>
                <a:cubicBezTo>
                  <a:pt x="162" y="442"/>
                  <a:pt x="162" y="442"/>
                  <a:pt x="162" y="442"/>
                </a:cubicBezTo>
                <a:cubicBezTo>
                  <a:pt x="162" y="471"/>
                  <a:pt x="162" y="471"/>
                  <a:pt x="162" y="471"/>
                </a:cubicBezTo>
                <a:cubicBezTo>
                  <a:pt x="117" y="471"/>
                  <a:pt x="117" y="471"/>
                  <a:pt x="117" y="471"/>
                </a:cubicBezTo>
                <a:lnTo>
                  <a:pt x="117" y="4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5"/>
          <p:cNvSpPr/>
          <p:nvPr/>
        </p:nvSpPr>
        <p:spPr>
          <a:xfrm>
            <a:off x="3478812" y="2417435"/>
            <a:ext cx="333154" cy="333154"/>
          </a:xfrm>
          <a:custGeom>
            <a:avLst/>
            <a:gdLst/>
            <a:ahLst/>
            <a:cxnLst/>
            <a:rect l="l" t="t" r="r" b="b"/>
            <a:pathLst>
              <a:path w="634" h="634" extrusionOk="0">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5"/>
          <p:cNvSpPr/>
          <p:nvPr/>
        </p:nvSpPr>
        <p:spPr>
          <a:xfrm>
            <a:off x="2947307" y="2440543"/>
            <a:ext cx="333154" cy="286936"/>
          </a:xfrm>
          <a:custGeom>
            <a:avLst/>
            <a:gdLst/>
            <a:ahLst/>
            <a:cxnLst/>
            <a:rect l="l" t="t" r="r" b="b"/>
            <a:pathLst>
              <a:path w="634" h="546" extrusionOk="0">
                <a:moveTo>
                  <a:pt x="221" y="236"/>
                </a:moveTo>
                <a:lnTo>
                  <a:pt x="221" y="236"/>
                </a:lnTo>
                <a:cubicBezTo>
                  <a:pt x="103" y="236"/>
                  <a:pt x="103" y="236"/>
                  <a:pt x="103" y="236"/>
                </a:cubicBezTo>
                <a:cubicBezTo>
                  <a:pt x="88" y="236"/>
                  <a:pt x="73" y="250"/>
                  <a:pt x="73" y="250"/>
                </a:cubicBezTo>
                <a:cubicBezTo>
                  <a:pt x="73" y="265"/>
                  <a:pt x="88" y="280"/>
                  <a:pt x="103" y="280"/>
                </a:cubicBezTo>
                <a:cubicBezTo>
                  <a:pt x="221" y="280"/>
                  <a:pt x="221" y="280"/>
                  <a:pt x="221" y="280"/>
                </a:cubicBezTo>
                <a:cubicBezTo>
                  <a:pt x="221" y="280"/>
                  <a:pt x="235" y="265"/>
                  <a:pt x="235" y="250"/>
                </a:cubicBezTo>
                <a:lnTo>
                  <a:pt x="221" y="236"/>
                </a:lnTo>
                <a:close/>
                <a:moveTo>
                  <a:pt x="221" y="398"/>
                </a:moveTo>
                <a:lnTo>
                  <a:pt x="221" y="398"/>
                </a:lnTo>
                <a:cubicBezTo>
                  <a:pt x="103" y="398"/>
                  <a:pt x="103" y="398"/>
                  <a:pt x="103" y="398"/>
                </a:cubicBezTo>
                <a:cubicBezTo>
                  <a:pt x="88" y="398"/>
                  <a:pt x="73" y="398"/>
                  <a:pt x="73" y="412"/>
                </a:cubicBezTo>
                <a:cubicBezTo>
                  <a:pt x="73" y="427"/>
                  <a:pt x="88" y="427"/>
                  <a:pt x="103" y="427"/>
                </a:cubicBezTo>
                <a:cubicBezTo>
                  <a:pt x="221" y="427"/>
                  <a:pt x="221" y="427"/>
                  <a:pt x="221" y="427"/>
                </a:cubicBezTo>
                <a:cubicBezTo>
                  <a:pt x="221" y="427"/>
                  <a:pt x="235" y="427"/>
                  <a:pt x="235" y="412"/>
                </a:cubicBezTo>
                <a:cubicBezTo>
                  <a:pt x="235" y="398"/>
                  <a:pt x="221" y="398"/>
                  <a:pt x="221" y="398"/>
                </a:cubicBezTo>
                <a:close/>
                <a:moveTo>
                  <a:pt x="221" y="309"/>
                </a:moveTo>
                <a:lnTo>
                  <a:pt x="221" y="309"/>
                </a:lnTo>
                <a:cubicBezTo>
                  <a:pt x="103" y="309"/>
                  <a:pt x="103" y="309"/>
                  <a:pt x="103" y="309"/>
                </a:cubicBezTo>
                <a:cubicBezTo>
                  <a:pt x="88" y="309"/>
                  <a:pt x="73" y="324"/>
                  <a:pt x="73" y="339"/>
                </a:cubicBezTo>
                <a:cubicBezTo>
                  <a:pt x="73" y="339"/>
                  <a:pt x="88" y="354"/>
                  <a:pt x="103" y="354"/>
                </a:cubicBezTo>
                <a:cubicBezTo>
                  <a:pt x="221" y="354"/>
                  <a:pt x="221" y="354"/>
                  <a:pt x="221" y="354"/>
                </a:cubicBezTo>
                <a:lnTo>
                  <a:pt x="235" y="339"/>
                </a:lnTo>
                <a:cubicBezTo>
                  <a:pt x="235" y="324"/>
                  <a:pt x="221" y="309"/>
                  <a:pt x="221" y="309"/>
                </a:cubicBezTo>
                <a:close/>
                <a:moveTo>
                  <a:pt x="412" y="221"/>
                </a:moveTo>
                <a:lnTo>
                  <a:pt x="412" y="221"/>
                </a:lnTo>
                <a:cubicBezTo>
                  <a:pt x="353" y="221"/>
                  <a:pt x="294" y="265"/>
                  <a:pt x="294" y="339"/>
                </a:cubicBezTo>
                <a:cubicBezTo>
                  <a:pt x="294" y="398"/>
                  <a:pt x="353" y="457"/>
                  <a:pt x="412" y="457"/>
                </a:cubicBezTo>
                <a:cubicBezTo>
                  <a:pt x="471" y="457"/>
                  <a:pt x="530" y="398"/>
                  <a:pt x="530" y="339"/>
                </a:cubicBezTo>
                <a:cubicBezTo>
                  <a:pt x="530" y="265"/>
                  <a:pt x="471" y="221"/>
                  <a:pt x="412" y="221"/>
                </a:cubicBezTo>
                <a:close/>
                <a:moveTo>
                  <a:pt x="412" y="412"/>
                </a:moveTo>
                <a:lnTo>
                  <a:pt x="412" y="412"/>
                </a:lnTo>
                <a:cubicBezTo>
                  <a:pt x="368" y="412"/>
                  <a:pt x="338" y="383"/>
                  <a:pt x="338" y="339"/>
                </a:cubicBezTo>
                <a:cubicBezTo>
                  <a:pt x="338" y="295"/>
                  <a:pt x="368" y="250"/>
                  <a:pt x="412" y="250"/>
                </a:cubicBezTo>
                <a:cubicBezTo>
                  <a:pt x="456" y="250"/>
                  <a:pt x="485" y="295"/>
                  <a:pt x="485" y="339"/>
                </a:cubicBezTo>
                <a:cubicBezTo>
                  <a:pt x="485" y="383"/>
                  <a:pt x="456" y="412"/>
                  <a:pt x="412" y="412"/>
                </a:cubicBezTo>
                <a:close/>
                <a:moveTo>
                  <a:pt x="544" y="118"/>
                </a:moveTo>
                <a:lnTo>
                  <a:pt x="544" y="118"/>
                </a:lnTo>
                <a:cubicBezTo>
                  <a:pt x="515" y="118"/>
                  <a:pt x="515" y="118"/>
                  <a:pt x="515" y="118"/>
                </a:cubicBezTo>
                <a:cubicBezTo>
                  <a:pt x="294" y="0"/>
                  <a:pt x="294" y="0"/>
                  <a:pt x="294" y="0"/>
                </a:cubicBezTo>
                <a:cubicBezTo>
                  <a:pt x="294" y="0"/>
                  <a:pt x="279" y="0"/>
                  <a:pt x="279" y="15"/>
                </a:cubicBezTo>
                <a:cubicBezTo>
                  <a:pt x="265" y="15"/>
                  <a:pt x="279" y="30"/>
                  <a:pt x="279" y="30"/>
                </a:cubicBezTo>
                <a:cubicBezTo>
                  <a:pt x="426" y="118"/>
                  <a:pt x="426" y="118"/>
                  <a:pt x="426" y="118"/>
                </a:cubicBezTo>
                <a:cubicBezTo>
                  <a:pt x="73" y="118"/>
                  <a:pt x="73" y="118"/>
                  <a:pt x="73" y="118"/>
                </a:cubicBezTo>
                <a:cubicBezTo>
                  <a:pt x="29" y="118"/>
                  <a:pt x="0" y="148"/>
                  <a:pt x="0" y="191"/>
                </a:cubicBezTo>
                <a:cubicBezTo>
                  <a:pt x="0" y="471"/>
                  <a:pt x="0" y="471"/>
                  <a:pt x="0" y="471"/>
                </a:cubicBezTo>
                <a:cubicBezTo>
                  <a:pt x="0" y="516"/>
                  <a:pt x="29" y="545"/>
                  <a:pt x="73" y="545"/>
                </a:cubicBezTo>
                <a:cubicBezTo>
                  <a:pt x="544" y="545"/>
                  <a:pt x="544" y="545"/>
                  <a:pt x="544" y="545"/>
                </a:cubicBezTo>
                <a:cubicBezTo>
                  <a:pt x="588" y="545"/>
                  <a:pt x="633" y="516"/>
                  <a:pt x="633" y="471"/>
                </a:cubicBezTo>
                <a:cubicBezTo>
                  <a:pt x="633" y="191"/>
                  <a:pt x="633" y="191"/>
                  <a:pt x="633" y="191"/>
                </a:cubicBezTo>
                <a:cubicBezTo>
                  <a:pt x="633" y="148"/>
                  <a:pt x="588" y="118"/>
                  <a:pt x="544" y="118"/>
                </a:cubicBezTo>
                <a:close/>
                <a:moveTo>
                  <a:pt x="588" y="471"/>
                </a:moveTo>
                <a:lnTo>
                  <a:pt x="588" y="471"/>
                </a:lnTo>
                <a:cubicBezTo>
                  <a:pt x="588" y="486"/>
                  <a:pt x="574" y="516"/>
                  <a:pt x="544" y="516"/>
                </a:cubicBezTo>
                <a:cubicBezTo>
                  <a:pt x="73" y="516"/>
                  <a:pt x="73" y="516"/>
                  <a:pt x="73" y="516"/>
                </a:cubicBezTo>
                <a:cubicBezTo>
                  <a:pt x="58" y="516"/>
                  <a:pt x="44" y="486"/>
                  <a:pt x="44" y="471"/>
                </a:cubicBezTo>
                <a:cubicBezTo>
                  <a:pt x="44" y="191"/>
                  <a:pt x="44" y="191"/>
                  <a:pt x="44" y="191"/>
                </a:cubicBezTo>
                <a:cubicBezTo>
                  <a:pt x="44" y="177"/>
                  <a:pt x="58" y="162"/>
                  <a:pt x="73" y="162"/>
                </a:cubicBezTo>
                <a:cubicBezTo>
                  <a:pt x="544" y="162"/>
                  <a:pt x="544" y="162"/>
                  <a:pt x="544" y="162"/>
                </a:cubicBezTo>
                <a:cubicBezTo>
                  <a:pt x="574" y="162"/>
                  <a:pt x="588" y="177"/>
                  <a:pt x="588" y="191"/>
                </a:cubicBezTo>
                <a:lnTo>
                  <a:pt x="588"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5"/>
          <p:cNvSpPr/>
          <p:nvPr/>
        </p:nvSpPr>
        <p:spPr>
          <a:xfrm>
            <a:off x="2452390" y="2430916"/>
            <a:ext cx="246496" cy="310046"/>
          </a:xfrm>
          <a:custGeom>
            <a:avLst/>
            <a:gdLst/>
            <a:ahLst/>
            <a:cxnLst/>
            <a:rect l="l" t="t" r="r" b="b"/>
            <a:pathLst>
              <a:path w="473" h="589" extrusionOk="0">
                <a:moveTo>
                  <a:pt x="398" y="0"/>
                </a:moveTo>
                <a:lnTo>
                  <a:pt x="398" y="0"/>
                </a:lnTo>
                <a:cubicBezTo>
                  <a:pt x="74" y="0"/>
                  <a:pt x="74" y="0"/>
                  <a:pt x="74" y="0"/>
                </a:cubicBezTo>
                <a:cubicBezTo>
                  <a:pt x="30" y="0"/>
                  <a:pt x="0" y="29"/>
                  <a:pt x="0" y="73"/>
                </a:cubicBezTo>
                <a:cubicBezTo>
                  <a:pt x="0" y="588"/>
                  <a:pt x="0" y="588"/>
                  <a:pt x="0" y="588"/>
                </a:cubicBezTo>
                <a:cubicBezTo>
                  <a:pt x="45" y="588"/>
                  <a:pt x="30" y="588"/>
                  <a:pt x="74" y="588"/>
                </a:cubicBezTo>
                <a:cubicBezTo>
                  <a:pt x="398" y="588"/>
                  <a:pt x="398" y="588"/>
                  <a:pt x="398" y="588"/>
                </a:cubicBezTo>
                <a:cubicBezTo>
                  <a:pt x="442" y="588"/>
                  <a:pt x="413" y="588"/>
                  <a:pt x="472" y="588"/>
                </a:cubicBezTo>
                <a:cubicBezTo>
                  <a:pt x="472" y="73"/>
                  <a:pt x="472" y="73"/>
                  <a:pt x="472" y="73"/>
                </a:cubicBezTo>
                <a:cubicBezTo>
                  <a:pt x="472" y="29"/>
                  <a:pt x="442" y="0"/>
                  <a:pt x="398" y="0"/>
                </a:cubicBezTo>
                <a:close/>
                <a:moveTo>
                  <a:pt x="74" y="544"/>
                </a:moveTo>
                <a:lnTo>
                  <a:pt x="74" y="544"/>
                </a:lnTo>
                <a:cubicBezTo>
                  <a:pt x="45" y="544"/>
                  <a:pt x="45" y="544"/>
                  <a:pt x="45" y="544"/>
                </a:cubicBezTo>
                <a:cubicBezTo>
                  <a:pt x="45" y="500"/>
                  <a:pt x="45" y="500"/>
                  <a:pt x="45" y="500"/>
                </a:cubicBezTo>
                <a:cubicBezTo>
                  <a:pt x="74" y="500"/>
                  <a:pt x="74" y="500"/>
                  <a:pt x="74" y="500"/>
                </a:cubicBezTo>
                <a:lnTo>
                  <a:pt x="74" y="544"/>
                </a:lnTo>
                <a:close/>
                <a:moveTo>
                  <a:pt x="74" y="471"/>
                </a:moveTo>
                <a:lnTo>
                  <a:pt x="74" y="471"/>
                </a:lnTo>
                <a:cubicBezTo>
                  <a:pt x="45" y="471"/>
                  <a:pt x="45" y="471"/>
                  <a:pt x="45" y="471"/>
                </a:cubicBezTo>
                <a:cubicBezTo>
                  <a:pt x="45" y="426"/>
                  <a:pt x="45" y="426"/>
                  <a:pt x="45" y="426"/>
                </a:cubicBezTo>
                <a:cubicBezTo>
                  <a:pt x="74" y="426"/>
                  <a:pt x="74" y="426"/>
                  <a:pt x="74" y="426"/>
                </a:cubicBezTo>
                <a:lnTo>
                  <a:pt x="74" y="471"/>
                </a:lnTo>
                <a:close/>
                <a:moveTo>
                  <a:pt x="74" y="382"/>
                </a:moveTo>
                <a:lnTo>
                  <a:pt x="74" y="382"/>
                </a:lnTo>
                <a:cubicBezTo>
                  <a:pt x="45" y="382"/>
                  <a:pt x="45" y="382"/>
                  <a:pt x="45" y="382"/>
                </a:cubicBezTo>
                <a:cubicBezTo>
                  <a:pt x="45" y="353"/>
                  <a:pt x="45" y="353"/>
                  <a:pt x="45" y="353"/>
                </a:cubicBezTo>
                <a:cubicBezTo>
                  <a:pt x="74" y="353"/>
                  <a:pt x="74" y="353"/>
                  <a:pt x="74" y="353"/>
                </a:cubicBezTo>
                <a:lnTo>
                  <a:pt x="74" y="382"/>
                </a:lnTo>
                <a:close/>
                <a:moveTo>
                  <a:pt x="74" y="309"/>
                </a:moveTo>
                <a:lnTo>
                  <a:pt x="74" y="309"/>
                </a:lnTo>
                <a:cubicBezTo>
                  <a:pt x="45" y="309"/>
                  <a:pt x="45" y="309"/>
                  <a:pt x="45" y="309"/>
                </a:cubicBezTo>
                <a:cubicBezTo>
                  <a:pt x="45" y="264"/>
                  <a:pt x="45" y="264"/>
                  <a:pt x="45" y="264"/>
                </a:cubicBezTo>
                <a:cubicBezTo>
                  <a:pt x="74" y="264"/>
                  <a:pt x="74" y="264"/>
                  <a:pt x="74" y="264"/>
                </a:cubicBezTo>
                <a:lnTo>
                  <a:pt x="74" y="309"/>
                </a:lnTo>
                <a:close/>
                <a:moveTo>
                  <a:pt x="74" y="235"/>
                </a:moveTo>
                <a:lnTo>
                  <a:pt x="74" y="235"/>
                </a:lnTo>
                <a:cubicBezTo>
                  <a:pt x="45" y="235"/>
                  <a:pt x="45" y="235"/>
                  <a:pt x="45" y="235"/>
                </a:cubicBezTo>
                <a:cubicBezTo>
                  <a:pt x="45" y="191"/>
                  <a:pt x="45" y="191"/>
                  <a:pt x="45" y="191"/>
                </a:cubicBezTo>
                <a:cubicBezTo>
                  <a:pt x="74" y="191"/>
                  <a:pt x="74" y="191"/>
                  <a:pt x="74" y="191"/>
                </a:cubicBezTo>
                <a:lnTo>
                  <a:pt x="74" y="235"/>
                </a:lnTo>
                <a:close/>
                <a:moveTo>
                  <a:pt x="74" y="147"/>
                </a:moveTo>
                <a:lnTo>
                  <a:pt x="74" y="147"/>
                </a:lnTo>
                <a:cubicBezTo>
                  <a:pt x="45" y="147"/>
                  <a:pt x="45" y="147"/>
                  <a:pt x="45" y="147"/>
                </a:cubicBezTo>
                <a:cubicBezTo>
                  <a:pt x="45" y="117"/>
                  <a:pt x="45" y="117"/>
                  <a:pt x="45" y="117"/>
                </a:cubicBezTo>
                <a:cubicBezTo>
                  <a:pt x="74" y="117"/>
                  <a:pt x="74" y="117"/>
                  <a:pt x="74" y="117"/>
                </a:cubicBezTo>
                <a:lnTo>
                  <a:pt x="74" y="147"/>
                </a:lnTo>
                <a:close/>
                <a:moveTo>
                  <a:pt x="354" y="530"/>
                </a:moveTo>
                <a:lnTo>
                  <a:pt x="354" y="530"/>
                </a:lnTo>
                <a:lnTo>
                  <a:pt x="339" y="544"/>
                </a:lnTo>
                <a:cubicBezTo>
                  <a:pt x="133" y="544"/>
                  <a:pt x="133" y="544"/>
                  <a:pt x="133" y="544"/>
                </a:cubicBezTo>
                <a:lnTo>
                  <a:pt x="118" y="530"/>
                </a:lnTo>
                <a:cubicBezTo>
                  <a:pt x="118" y="323"/>
                  <a:pt x="118" y="323"/>
                  <a:pt x="118" y="323"/>
                </a:cubicBezTo>
                <a:lnTo>
                  <a:pt x="133" y="309"/>
                </a:lnTo>
                <a:cubicBezTo>
                  <a:pt x="339" y="309"/>
                  <a:pt x="339" y="309"/>
                  <a:pt x="339" y="309"/>
                </a:cubicBezTo>
                <a:lnTo>
                  <a:pt x="354" y="323"/>
                </a:lnTo>
                <a:lnTo>
                  <a:pt x="354" y="530"/>
                </a:lnTo>
                <a:close/>
                <a:moveTo>
                  <a:pt x="354" y="250"/>
                </a:moveTo>
                <a:lnTo>
                  <a:pt x="354" y="250"/>
                </a:lnTo>
                <a:cubicBezTo>
                  <a:pt x="354" y="264"/>
                  <a:pt x="339" y="264"/>
                  <a:pt x="339" y="264"/>
                </a:cubicBezTo>
                <a:cubicBezTo>
                  <a:pt x="133" y="264"/>
                  <a:pt x="133" y="264"/>
                  <a:pt x="133" y="264"/>
                </a:cubicBezTo>
                <a:cubicBezTo>
                  <a:pt x="133" y="264"/>
                  <a:pt x="118" y="264"/>
                  <a:pt x="118" y="250"/>
                </a:cubicBezTo>
                <a:cubicBezTo>
                  <a:pt x="118" y="58"/>
                  <a:pt x="118" y="58"/>
                  <a:pt x="118" y="58"/>
                </a:cubicBezTo>
                <a:cubicBezTo>
                  <a:pt x="118" y="44"/>
                  <a:pt x="133" y="29"/>
                  <a:pt x="133" y="29"/>
                </a:cubicBezTo>
                <a:cubicBezTo>
                  <a:pt x="339" y="29"/>
                  <a:pt x="339" y="29"/>
                  <a:pt x="339" y="29"/>
                </a:cubicBezTo>
                <a:cubicBezTo>
                  <a:pt x="339" y="29"/>
                  <a:pt x="354" y="44"/>
                  <a:pt x="354" y="58"/>
                </a:cubicBezTo>
                <a:lnTo>
                  <a:pt x="354" y="250"/>
                </a:lnTo>
                <a:close/>
                <a:moveTo>
                  <a:pt x="427" y="544"/>
                </a:moveTo>
                <a:lnTo>
                  <a:pt x="427" y="544"/>
                </a:lnTo>
                <a:cubicBezTo>
                  <a:pt x="398" y="544"/>
                  <a:pt x="398" y="544"/>
                  <a:pt x="398" y="544"/>
                </a:cubicBezTo>
                <a:cubicBezTo>
                  <a:pt x="398" y="500"/>
                  <a:pt x="398" y="500"/>
                  <a:pt x="398" y="500"/>
                </a:cubicBezTo>
                <a:cubicBezTo>
                  <a:pt x="427" y="500"/>
                  <a:pt x="427" y="500"/>
                  <a:pt x="427" y="500"/>
                </a:cubicBezTo>
                <a:lnTo>
                  <a:pt x="427" y="544"/>
                </a:lnTo>
                <a:close/>
                <a:moveTo>
                  <a:pt x="427" y="471"/>
                </a:moveTo>
                <a:lnTo>
                  <a:pt x="427" y="471"/>
                </a:lnTo>
                <a:cubicBezTo>
                  <a:pt x="398" y="471"/>
                  <a:pt x="398" y="471"/>
                  <a:pt x="398" y="471"/>
                </a:cubicBezTo>
                <a:cubicBezTo>
                  <a:pt x="398" y="426"/>
                  <a:pt x="398" y="426"/>
                  <a:pt x="398" y="426"/>
                </a:cubicBezTo>
                <a:cubicBezTo>
                  <a:pt x="427" y="426"/>
                  <a:pt x="427" y="426"/>
                  <a:pt x="427" y="426"/>
                </a:cubicBezTo>
                <a:lnTo>
                  <a:pt x="427" y="471"/>
                </a:lnTo>
                <a:close/>
                <a:moveTo>
                  <a:pt x="427" y="382"/>
                </a:moveTo>
                <a:lnTo>
                  <a:pt x="427" y="382"/>
                </a:lnTo>
                <a:cubicBezTo>
                  <a:pt x="398" y="382"/>
                  <a:pt x="398" y="382"/>
                  <a:pt x="398" y="382"/>
                </a:cubicBezTo>
                <a:cubicBezTo>
                  <a:pt x="398" y="353"/>
                  <a:pt x="398" y="353"/>
                  <a:pt x="398" y="353"/>
                </a:cubicBezTo>
                <a:cubicBezTo>
                  <a:pt x="427" y="353"/>
                  <a:pt x="427" y="353"/>
                  <a:pt x="427" y="353"/>
                </a:cubicBezTo>
                <a:lnTo>
                  <a:pt x="427" y="382"/>
                </a:lnTo>
                <a:close/>
                <a:moveTo>
                  <a:pt x="427" y="309"/>
                </a:moveTo>
                <a:lnTo>
                  <a:pt x="427" y="309"/>
                </a:lnTo>
                <a:cubicBezTo>
                  <a:pt x="398" y="309"/>
                  <a:pt x="398" y="309"/>
                  <a:pt x="398" y="309"/>
                </a:cubicBezTo>
                <a:cubicBezTo>
                  <a:pt x="398" y="264"/>
                  <a:pt x="398" y="264"/>
                  <a:pt x="398" y="264"/>
                </a:cubicBezTo>
                <a:cubicBezTo>
                  <a:pt x="427" y="264"/>
                  <a:pt x="427" y="264"/>
                  <a:pt x="427" y="264"/>
                </a:cubicBezTo>
                <a:lnTo>
                  <a:pt x="427" y="309"/>
                </a:lnTo>
                <a:close/>
                <a:moveTo>
                  <a:pt x="427" y="235"/>
                </a:moveTo>
                <a:lnTo>
                  <a:pt x="427" y="235"/>
                </a:lnTo>
                <a:cubicBezTo>
                  <a:pt x="398" y="235"/>
                  <a:pt x="398" y="235"/>
                  <a:pt x="398" y="235"/>
                </a:cubicBezTo>
                <a:cubicBezTo>
                  <a:pt x="398" y="191"/>
                  <a:pt x="398" y="191"/>
                  <a:pt x="398" y="191"/>
                </a:cubicBezTo>
                <a:cubicBezTo>
                  <a:pt x="427" y="191"/>
                  <a:pt x="427" y="191"/>
                  <a:pt x="427" y="191"/>
                </a:cubicBezTo>
                <a:lnTo>
                  <a:pt x="427" y="235"/>
                </a:lnTo>
                <a:close/>
                <a:moveTo>
                  <a:pt x="427" y="147"/>
                </a:moveTo>
                <a:lnTo>
                  <a:pt x="427" y="147"/>
                </a:lnTo>
                <a:cubicBezTo>
                  <a:pt x="398" y="147"/>
                  <a:pt x="398" y="147"/>
                  <a:pt x="398" y="147"/>
                </a:cubicBezTo>
                <a:cubicBezTo>
                  <a:pt x="398" y="117"/>
                  <a:pt x="398" y="117"/>
                  <a:pt x="398" y="117"/>
                </a:cubicBezTo>
                <a:cubicBezTo>
                  <a:pt x="427" y="117"/>
                  <a:pt x="427" y="117"/>
                  <a:pt x="427" y="117"/>
                </a:cubicBezTo>
                <a:lnTo>
                  <a:pt x="427"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5"/>
          <p:cNvSpPr/>
          <p:nvPr/>
        </p:nvSpPr>
        <p:spPr>
          <a:xfrm>
            <a:off x="1872741" y="2440543"/>
            <a:ext cx="333154" cy="286936"/>
          </a:xfrm>
          <a:custGeom>
            <a:avLst/>
            <a:gdLst/>
            <a:ahLst/>
            <a:cxnLst/>
            <a:rect l="l" t="t" r="r" b="b"/>
            <a:pathLst>
              <a:path w="634" h="546" extrusionOk="0">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5"/>
          <p:cNvSpPr/>
          <p:nvPr/>
        </p:nvSpPr>
        <p:spPr>
          <a:xfrm>
            <a:off x="1341233" y="2417435"/>
            <a:ext cx="333154" cy="333154"/>
          </a:xfrm>
          <a:custGeom>
            <a:avLst/>
            <a:gdLst/>
            <a:ahLst/>
            <a:cxnLst/>
            <a:rect l="l" t="t" r="r" b="b"/>
            <a:pathLst>
              <a:path w="634" h="634" extrusionOk="0">
                <a:moveTo>
                  <a:pt x="544" y="0"/>
                </a:moveTo>
                <a:lnTo>
                  <a:pt x="544" y="0"/>
                </a:lnTo>
                <a:cubicBezTo>
                  <a:pt x="73" y="0"/>
                  <a:pt x="73" y="0"/>
                  <a:pt x="73" y="0"/>
                </a:cubicBezTo>
                <a:cubicBezTo>
                  <a:pt x="29" y="0"/>
                  <a:pt x="0" y="44"/>
                  <a:pt x="0" y="88"/>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8"/>
                  <a:pt x="633" y="88"/>
                  <a:pt x="633" y="88"/>
                </a:cubicBezTo>
                <a:cubicBezTo>
                  <a:pt x="633" y="44"/>
                  <a:pt x="588" y="0"/>
                  <a:pt x="544" y="0"/>
                </a:cubicBezTo>
                <a:close/>
                <a:moveTo>
                  <a:pt x="162" y="44"/>
                </a:moveTo>
                <a:lnTo>
                  <a:pt x="162" y="44"/>
                </a:lnTo>
                <a:cubicBezTo>
                  <a:pt x="162" y="44"/>
                  <a:pt x="456" y="44"/>
                  <a:pt x="471" y="44"/>
                </a:cubicBezTo>
                <a:cubicBezTo>
                  <a:pt x="471" y="221"/>
                  <a:pt x="471" y="221"/>
                  <a:pt x="471" y="221"/>
                </a:cubicBezTo>
                <a:cubicBezTo>
                  <a:pt x="471" y="235"/>
                  <a:pt x="456" y="235"/>
                  <a:pt x="456" y="235"/>
                </a:cubicBezTo>
                <a:cubicBezTo>
                  <a:pt x="176" y="235"/>
                  <a:pt x="176" y="235"/>
                  <a:pt x="176" y="235"/>
                </a:cubicBezTo>
                <a:cubicBezTo>
                  <a:pt x="162" y="235"/>
                  <a:pt x="162" y="235"/>
                  <a:pt x="162" y="221"/>
                </a:cubicBezTo>
                <a:lnTo>
                  <a:pt x="162" y="44"/>
                </a:lnTo>
                <a:close/>
                <a:moveTo>
                  <a:pt x="588" y="560"/>
                </a:moveTo>
                <a:lnTo>
                  <a:pt x="588" y="560"/>
                </a:lnTo>
                <a:cubicBezTo>
                  <a:pt x="588" y="574"/>
                  <a:pt x="574" y="589"/>
                  <a:pt x="544" y="589"/>
                </a:cubicBezTo>
                <a:cubicBezTo>
                  <a:pt x="73" y="589"/>
                  <a:pt x="73" y="589"/>
                  <a:pt x="73" y="589"/>
                </a:cubicBezTo>
                <a:cubicBezTo>
                  <a:pt x="58" y="589"/>
                  <a:pt x="44" y="574"/>
                  <a:pt x="44" y="560"/>
                </a:cubicBezTo>
                <a:cubicBezTo>
                  <a:pt x="44" y="88"/>
                  <a:pt x="44" y="88"/>
                  <a:pt x="44" y="88"/>
                </a:cubicBezTo>
                <a:cubicBezTo>
                  <a:pt x="44" y="59"/>
                  <a:pt x="58" y="44"/>
                  <a:pt x="73" y="44"/>
                </a:cubicBezTo>
                <a:cubicBezTo>
                  <a:pt x="117" y="44"/>
                  <a:pt x="117" y="44"/>
                  <a:pt x="117" y="44"/>
                </a:cubicBezTo>
                <a:cubicBezTo>
                  <a:pt x="117" y="235"/>
                  <a:pt x="117" y="235"/>
                  <a:pt x="117" y="235"/>
                </a:cubicBezTo>
                <a:cubicBezTo>
                  <a:pt x="117" y="265"/>
                  <a:pt x="132" y="280"/>
                  <a:pt x="162" y="280"/>
                </a:cubicBezTo>
                <a:cubicBezTo>
                  <a:pt x="471" y="280"/>
                  <a:pt x="471" y="280"/>
                  <a:pt x="471" y="280"/>
                </a:cubicBezTo>
                <a:cubicBezTo>
                  <a:pt x="485" y="280"/>
                  <a:pt x="515" y="265"/>
                  <a:pt x="515" y="235"/>
                </a:cubicBezTo>
                <a:cubicBezTo>
                  <a:pt x="515" y="44"/>
                  <a:pt x="515" y="44"/>
                  <a:pt x="515" y="44"/>
                </a:cubicBezTo>
                <a:cubicBezTo>
                  <a:pt x="544" y="44"/>
                  <a:pt x="544" y="44"/>
                  <a:pt x="544" y="44"/>
                </a:cubicBezTo>
                <a:cubicBezTo>
                  <a:pt x="574" y="44"/>
                  <a:pt x="588" y="59"/>
                  <a:pt x="588" y="88"/>
                </a:cubicBezTo>
                <a:lnTo>
                  <a:pt x="588" y="560"/>
                </a:lnTo>
                <a:close/>
                <a:moveTo>
                  <a:pt x="367" y="206"/>
                </a:moveTo>
                <a:lnTo>
                  <a:pt x="367" y="206"/>
                </a:lnTo>
                <a:cubicBezTo>
                  <a:pt x="383" y="206"/>
                  <a:pt x="397" y="192"/>
                  <a:pt x="397" y="177"/>
                </a:cubicBezTo>
                <a:cubicBezTo>
                  <a:pt x="397" y="103"/>
                  <a:pt x="397" y="103"/>
                  <a:pt x="397" y="103"/>
                </a:cubicBezTo>
                <a:cubicBezTo>
                  <a:pt x="397" y="88"/>
                  <a:pt x="383" y="88"/>
                  <a:pt x="367" y="88"/>
                </a:cubicBezTo>
                <a:cubicBezTo>
                  <a:pt x="367" y="88"/>
                  <a:pt x="353" y="88"/>
                  <a:pt x="353" y="103"/>
                </a:cubicBezTo>
                <a:cubicBezTo>
                  <a:pt x="353" y="177"/>
                  <a:pt x="353" y="177"/>
                  <a:pt x="353" y="177"/>
                </a:cubicBezTo>
                <a:cubicBezTo>
                  <a:pt x="353" y="192"/>
                  <a:pt x="367" y="206"/>
                  <a:pt x="367" y="2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5"/>
          <p:cNvSpPr/>
          <p:nvPr/>
        </p:nvSpPr>
        <p:spPr>
          <a:xfrm>
            <a:off x="869425" y="2417435"/>
            <a:ext cx="202204" cy="333154"/>
          </a:xfrm>
          <a:custGeom>
            <a:avLst/>
            <a:gdLst/>
            <a:ahLst/>
            <a:cxnLst/>
            <a:rect l="l" t="t" r="r" b="b"/>
            <a:pathLst>
              <a:path w="383" h="634" extrusionOk="0">
                <a:moveTo>
                  <a:pt x="191" y="162"/>
                </a:moveTo>
                <a:lnTo>
                  <a:pt x="191" y="162"/>
                </a:lnTo>
                <a:cubicBezTo>
                  <a:pt x="176" y="162"/>
                  <a:pt x="176" y="177"/>
                  <a:pt x="176" y="177"/>
                </a:cubicBezTo>
                <a:cubicBezTo>
                  <a:pt x="176" y="265"/>
                  <a:pt x="176" y="265"/>
                  <a:pt x="176" y="265"/>
                </a:cubicBezTo>
                <a:cubicBezTo>
                  <a:pt x="176" y="265"/>
                  <a:pt x="176" y="280"/>
                  <a:pt x="191" y="280"/>
                </a:cubicBezTo>
                <a:cubicBezTo>
                  <a:pt x="206" y="280"/>
                  <a:pt x="206" y="265"/>
                  <a:pt x="206" y="265"/>
                </a:cubicBezTo>
                <a:cubicBezTo>
                  <a:pt x="206" y="177"/>
                  <a:pt x="206" y="177"/>
                  <a:pt x="206" y="177"/>
                </a:cubicBezTo>
                <a:cubicBezTo>
                  <a:pt x="206" y="177"/>
                  <a:pt x="206" y="162"/>
                  <a:pt x="191" y="162"/>
                </a:cubicBezTo>
                <a:close/>
                <a:moveTo>
                  <a:pt x="309" y="88"/>
                </a:moveTo>
                <a:lnTo>
                  <a:pt x="309" y="88"/>
                </a:lnTo>
                <a:cubicBezTo>
                  <a:pt x="206" y="88"/>
                  <a:pt x="206" y="88"/>
                  <a:pt x="206" y="88"/>
                </a:cubicBezTo>
                <a:cubicBezTo>
                  <a:pt x="206" y="0"/>
                  <a:pt x="206" y="0"/>
                  <a:pt x="206" y="0"/>
                </a:cubicBezTo>
                <a:cubicBezTo>
                  <a:pt x="132" y="0"/>
                  <a:pt x="132" y="0"/>
                  <a:pt x="132" y="0"/>
                </a:cubicBezTo>
                <a:cubicBezTo>
                  <a:pt x="117" y="0"/>
                  <a:pt x="117" y="15"/>
                  <a:pt x="117" y="30"/>
                </a:cubicBezTo>
                <a:cubicBezTo>
                  <a:pt x="117" y="30"/>
                  <a:pt x="117" y="44"/>
                  <a:pt x="132" y="44"/>
                </a:cubicBezTo>
                <a:cubicBezTo>
                  <a:pt x="176" y="44"/>
                  <a:pt x="176" y="44"/>
                  <a:pt x="176" y="44"/>
                </a:cubicBezTo>
                <a:cubicBezTo>
                  <a:pt x="176" y="88"/>
                  <a:pt x="176" y="88"/>
                  <a:pt x="176" y="88"/>
                </a:cubicBezTo>
                <a:cubicBezTo>
                  <a:pt x="73" y="88"/>
                  <a:pt x="73" y="88"/>
                  <a:pt x="73" y="88"/>
                </a:cubicBezTo>
                <a:cubicBezTo>
                  <a:pt x="29" y="88"/>
                  <a:pt x="0" y="118"/>
                  <a:pt x="0" y="162"/>
                </a:cubicBezTo>
                <a:cubicBezTo>
                  <a:pt x="0" y="560"/>
                  <a:pt x="0" y="560"/>
                  <a:pt x="0" y="560"/>
                </a:cubicBezTo>
                <a:cubicBezTo>
                  <a:pt x="0" y="604"/>
                  <a:pt x="29" y="633"/>
                  <a:pt x="73" y="633"/>
                </a:cubicBezTo>
                <a:cubicBezTo>
                  <a:pt x="309" y="633"/>
                  <a:pt x="309" y="633"/>
                  <a:pt x="309" y="633"/>
                </a:cubicBezTo>
                <a:cubicBezTo>
                  <a:pt x="353" y="633"/>
                  <a:pt x="382" y="604"/>
                  <a:pt x="382" y="560"/>
                </a:cubicBezTo>
                <a:cubicBezTo>
                  <a:pt x="382" y="162"/>
                  <a:pt x="382" y="162"/>
                  <a:pt x="382" y="162"/>
                </a:cubicBezTo>
                <a:cubicBezTo>
                  <a:pt x="382" y="118"/>
                  <a:pt x="353" y="88"/>
                  <a:pt x="309" y="88"/>
                </a:cubicBezTo>
                <a:close/>
                <a:moveTo>
                  <a:pt x="353" y="560"/>
                </a:moveTo>
                <a:lnTo>
                  <a:pt x="353" y="560"/>
                </a:lnTo>
                <a:cubicBezTo>
                  <a:pt x="353" y="574"/>
                  <a:pt x="323" y="589"/>
                  <a:pt x="309" y="589"/>
                </a:cubicBezTo>
                <a:cubicBezTo>
                  <a:pt x="73" y="589"/>
                  <a:pt x="73" y="589"/>
                  <a:pt x="73" y="589"/>
                </a:cubicBezTo>
                <a:cubicBezTo>
                  <a:pt x="59" y="589"/>
                  <a:pt x="29" y="574"/>
                  <a:pt x="29" y="560"/>
                </a:cubicBezTo>
                <a:cubicBezTo>
                  <a:pt x="29" y="162"/>
                  <a:pt x="29" y="162"/>
                  <a:pt x="29" y="162"/>
                </a:cubicBezTo>
                <a:cubicBezTo>
                  <a:pt x="29" y="147"/>
                  <a:pt x="59" y="118"/>
                  <a:pt x="73" y="118"/>
                </a:cubicBezTo>
                <a:cubicBezTo>
                  <a:pt x="309" y="118"/>
                  <a:pt x="309" y="118"/>
                  <a:pt x="309" y="118"/>
                </a:cubicBezTo>
                <a:cubicBezTo>
                  <a:pt x="323" y="118"/>
                  <a:pt x="353" y="147"/>
                  <a:pt x="353" y="162"/>
                </a:cubicBezTo>
                <a:lnTo>
                  <a:pt x="353"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5"/>
          <p:cNvSpPr/>
          <p:nvPr/>
        </p:nvSpPr>
        <p:spPr>
          <a:xfrm>
            <a:off x="5626021" y="1882077"/>
            <a:ext cx="317749" cy="335080"/>
          </a:xfrm>
          <a:custGeom>
            <a:avLst/>
            <a:gdLst/>
            <a:ahLst/>
            <a:cxnLst/>
            <a:rect l="l" t="t" r="r" b="b"/>
            <a:pathLst>
              <a:path w="604" h="634" extrusionOk="0">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5"/>
          <p:cNvSpPr/>
          <p:nvPr/>
        </p:nvSpPr>
        <p:spPr>
          <a:xfrm>
            <a:off x="5133030" y="1882077"/>
            <a:ext cx="231090" cy="335080"/>
          </a:xfrm>
          <a:custGeom>
            <a:avLst/>
            <a:gdLst/>
            <a:ahLst/>
            <a:cxnLst/>
            <a:rect l="l" t="t" r="r" b="b"/>
            <a:pathLst>
              <a:path w="442" h="634" extrusionOk="0">
                <a:moveTo>
                  <a:pt x="368" y="0"/>
                </a:moveTo>
                <a:lnTo>
                  <a:pt x="368" y="0"/>
                </a:lnTo>
                <a:cubicBezTo>
                  <a:pt x="73" y="0"/>
                  <a:pt x="73" y="0"/>
                  <a:pt x="73" y="0"/>
                </a:cubicBezTo>
                <a:cubicBezTo>
                  <a:pt x="29" y="0"/>
                  <a:pt x="0" y="30"/>
                  <a:pt x="0" y="74"/>
                </a:cubicBezTo>
                <a:cubicBezTo>
                  <a:pt x="0" y="545"/>
                  <a:pt x="0" y="545"/>
                  <a:pt x="0" y="545"/>
                </a:cubicBezTo>
                <a:cubicBezTo>
                  <a:pt x="0" y="589"/>
                  <a:pt x="29" y="633"/>
                  <a:pt x="73" y="633"/>
                </a:cubicBezTo>
                <a:cubicBezTo>
                  <a:pt x="368" y="633"/>
                  <a:pt x="368" y="633"/>
                  <a:pt x="368" y="633"/>
                </a:cubicBezTo>
                <a:cubicBezTo>
                  <a:pt x="412" y="633"/>
                  <a:pt x="441" y="589"/>
                  <a:pt x="441" y="545"/>
                </a:cubicBezTo>
                <a:cubicBezTo>
                  <a:pt x="441" y="74"/>
                  <a:pt x="441" y="74"/>
                  <a:pt x="441" y="74"/>
                </a:cubicBezTo>
                <a:cubicBezTo>
                  <a:pt x="441" y="30"/>
                  <a:pt x="412" y="0"/>
                  <a:pt x="368" y="0"/>
                </a:cubicBezTo>
                <a:close/>
                <a:moveTo>
                  <a:pt x="412" y="545"/>
                </a:moveTo>
                <a:lnTo>
                  <a:pt x="412" y="545"/>
                </a:lnTo>
                <a:cubicBezTo>
                  <a:pt x="412" y="574"/>
                  <a:pt x="382" y="589"/>
                  <a:pt x="368" y="589"/>
                </a:cubicBezTo>
                <a:cubicBezTo>
                  <a:pt x="73" y="589"/>
                  <a:pt x="73" y="589"/>
                  <a:pt x="73" y="589"/>
                </a:cubicBezTo>
                <a:cubicBezTo>
                  <a:pt x="59" y="589"/>
                  <a:pt x="29" y="574"/>
                  <a:pt x="29" y="545"/>
                </a:cubicBezTo>
                <a:cubicBezTo>
                  <a:pt x="29" y="486"/>
                  <a:pt x="29" y="486"/>
                  <a:pt x="29" y="486"/>
                </a:cubicBezTo>
                <a:cubicBezTo>
                  <a:pt x="412" y="486"/>
                  <a:pt x="412" y="486"/>
                  <a:pt x="412" y="486"/>
                </a:cubicBezTo>
                <a:lnTo>
                  <a:pt x="412" y="545"/>
                </a:lnTo>
                <a:close/>
                <a:moveTo>
                  <a:pt x="412" y="457"/>
                </a:moveTo>
                <a:lnTo>
                  <a:pt x="412" y="457"/>
                </a:lnTo>
                <a:cubicBezTo>
                  <a:pt x="29" y="457"/>
                  <a:pt x="29" y="457"/>
                  <a:pt x="29" y="457"/>
                </a:cubicBezTo>
                <a:cubicBezTo>
                  <a:pt x="29" y="133"/>
                  <a:pt x="29" y="133"/>
                  <a:pt x="29" y="133"/>
                </a:cubicBezTo>
                <a:cubicBezTo>
                  <a:pt x="412" y="133"/>
                  <a:pt x="412" y="133"/>
                  <a:pt x="412" y="133"/>
                </a:cubicBezTo>
                <a:lnTo>
                  <a:pt x="412" y="457"/>
                </a:lnTo>
                <a:close/>
                <a:moveTo>
                  <a:pt x="412" y="103"/>
                </a:moveTo>
                <a:lnTo>
                  <a:pt x="412" y="103"/>
                </a:lnTo>
                <a:cubicBezTo>
                  <a:pt x="29" y="103"/>
                  <a:pt x="29" y="103"/>
                  <a:pt x="29" y="103"/>
                </a:cubicBezTo>
                <a:cubicBezTo>
                  <a:pt x="29" y="74"/>
                  <a:pt x="29" y="74"/>
                  <a:pt x="29" y="74"/>
                </a:cubicBezTo>
                <a:cubicBezTo>
                  <a:pt x="29" y="59"/>
                  <a:pt x="59" y="44"/>
                  <a:pt x="73" y="44"/>
                </a:cubicBezTo>
                <a:cubicBezTo>
                  <a:pt x="368" y="44"/>
                  <a:pt x="368" y="44"/>
                  <a:pt x="368" y="44"/>
                </a:cubicBezTo>
                <a:cubicBezTo>
                  <a:pt x="382" y="44"/>
                  <a:pt x="412" y="59"/>
                  <a:pt x="412" y="74"/>
                </a:cubicBezTo>
                <a:lnTo>
                  <a:pt x="412" y="103"/>
                </a:lnTo>
                <a:close/>
                <a:moveTo>
                  <a:pt x="221" y="574"/>
                </a:moveTo>
                <a:lnTo>
                  <a:pt x="221" y="574"/>
                </a:lnTo>
                <a:cubicBezTo>
                  <a:pt x="235" y="574"/>
                  <a:pt x="250" y="560"/>
                  <a:pt x="250" y="545"/>
                </a:cubicBezTo>
                <a:cubicBezTo>
                  <a:pt x="250" y="530"/>
                  <a:pt x="235" y="516"/>
                  <a:pt x="221" y="516"/>
                </a:cubicBezTo>
                <a:cubicBezTo>
                  <a:pt x="206" y="516"/>
                  <a:pt x="191" y="530"/>
                  <a:pt x="191" y="545"/>
                </a:cubicBezTo>
                <a:cubicBezTo>
                  <a:pt x="191" y="560"/>
                  <a:pt x="206" y="574"/>
                  <a:pt x="221" y="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5"/>
          <p:cNvSpPr/>
          <p:nvPr/>
        </p:nvSpPr>
        <p:spPr>
          <a:xfrm>
            <a:off x="4622708" y="1882077"/>
            <a:ext cx="184872" cy="335080"/>
          </a:xfrm>
          <a:custGeom>
            <a:avLst/>
            <a:gdLst/>
            <a:ahLst/>
            <a:cxnLst/>
            <a:rect l="l" t="t" r="r" b="b"/>
            <a:pathLst>
              <a:path w="354" h="634" extrusionOk="0">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5"/>
          <p:cNvSpPr/>
          <p:nvPr/>
        </p:nvSpPr>
        <p:spPr>
          <a:xfrm>
            <a:off x="4050760" y="1882077"/>
            <a:ext cx="263828" cy="335080"/>
          </a:xfrm>
          <a:custGeom>
            <a:avLst/>
            <a:gdLst/>
            <a:ahLst/>
            <a:cxnLst/>
            <a:rect l="l" t="t" r="r" b="b"/>
            <a:pathLst>
              <a:path w="501" h="634" extrusionOk="0">
                <a:moveTo>
                  <a:pt x="382" y="516"/>
                </a:moveTo>
                <a:lnTo>
                  <a:pt x="382" y="516"/>
                </a:lnTo>
                <a:cubicBezTo>
                  <a:pt x="382" y="516"/>
                  <a:pt x="368" y="516"/>
                  <a:pt x="368" y="530"/>
                </a:cubicBezTo>
                <a:cubicBezTo>
                  <a:pt x="368" y="545"/>
                  <a:pt x="382" y="545"/>
                  <a:pt x="382" y="545"/>
                </a:cubicBezTo>
                <a:cubicBezTo>
                  <a:pt x="397" y="545"/>
                  <a:pt x="412" y="545"/>
                  <a:pt x="412" y="530"/>
                </a:cubicBezTo>
                <a:cubicBezTo>
                  <a:pt x="412" y="516"/>
                  <a:pt x="397" y="516"/>
                  <a:pt x="382" y="516"/>
                </a:cubicBezTo>
                <a:close/>
                <a:moveTo>
                  <a:pt x="309" y="427"/>
                </a:moveTo>
                <a:lnTo>
                  <a:pt x="309" y="427"/>
                </a:lnTo>
                <a:cubicBezTo>
                  <a:pt x="294" y="427"/>
                  <a:pt x="294" y="442"/>
                  <a:pt x="294" y="457"/>
                </a:cubicBezTo>
                <a:cubicBezTo>
                  <a:pt x="294" y="457"/>
                  <a:pt x="294" y="471"/>
                  <a:pt x="309" y="471"/>
                </a:cubicBezTo>
                <a:cubicBezTo>
                  <a:pt x="324" y="471"/>
                  <a:pt x="324" y="457"/>
                  <a:pt x="324" y="457"/>
                </a:cubicBezTo>
                <a:cubicBezTo>
                  <a:pt x="324" y="442"/>
                  <a:pt x="324" y="427"/>
                  <a:pt x="309" y="427"/>
                </a:cubicBezTo>
                <a:close/>
                <a:moveTo>
                  <a:pt x="294" y="516"/>
                </a:moveTo>
                <a:lnTo>
                  <a:pt x="294" y="516"/>
                </a:lnTo>
                <a:cubicBezTo>
                  <a:pt x="280" y="516"/>
                  <a:pt x="265" y="516"/>
                  <a:pt x="265" y="530"/>
                </a:cubicBezTo>
                <a:cubicBezTo>
                  <a:pt x="265" y="545"/>
                  <a:pt x="280" y="545"/>
                  <a:pt x="294" y="545"/>
                </a:cubicBezTo>
                <a:cubicBezTo>
                  <a:pt x="294" y="545"/>
                  <a:pt x="309" y="545"/>
                  <a:pt x="309" y="530"/>
                </a:cubicBezTo>
                <a:cubicBezTo>
                  <a:pt x="309" y="516"/>
                  <a:pt x="294" y="516"/>
                  <a:pt x="294" y="516"/>
                </a:cubicBezTo>
                <a:close/>
                <a:moveTo>
                  <a:pt x="177" y="471"/>
                </a:moveTo>
                <a:lnTo>
                  <a:pt x="177" y="471"/>
                </a:lnTo>
                <a:cubicBezTo>
                  <a:pt x="147" y="471"/>
                  <a:pt x="147" y="471"/>
                  <a:pt x="147" y="471"/>
                </a:cubicBezTo>
                <a:cubicBezTo>
                  <a:pt x="147" y="457"/>
                  <a:pt x="147" y="457"/>
                  <a:pt x="147" y="457"/>
                </a:cubicBezTo>
                <a:cubicBezTo>
                  <a:pt x="147" y="442"/>
                  <a:pt x="147" y="427"/>
                  <a:pt x="132" y="427"/>
                </a:cubicBezTo>
                <a:cubicBezTo>
                  <a:pt x="118" y="427"/>
                  <a:pt x="118" y="442"/>
                  <a:pt x="118" y="457"/>
                </a:cubicBezTo>
                <a:cubicBezTo>
                  <a:pt x="118" y="471"/>
                  <a:pt x="118" y="471"/>
                  <a:pt x="118" y="471"/>
                </a:cubicBezTo>
                <a:cubicBezTo>
                  <a:pt x="88" y="471"/>
                  <a:pt x="88" y="471"/>
                  <a:pt x="88" y="471"/>
                </a:cubicBezTo>
                <a:lnTo>
                  <a:pt x="73" y="486"/>
                </a:lnTo>
                <a:cubicBezTo>
                  <a:pt x="73" y="501"/>
                  <a:pt x="88" y="516"/>
                  <a:pt x="88" y="516"/>
                </a:cubicBezTo>
                <a:cubicBezTo>
                  <a:pt x="118" y="516"/>
                  <a:pt x="118" y="516"/>
                  <a:pt x="118" y="516"/>
                </a:cubicBezTo>
                <a:cubicBezTo>
                  <a:pt x="118" y="530"/>
                  <a:pt x="118" y="530"/>
                  <a:pt x="118" y="530"/>
                </a:cubicBezTo>
                <a:cubicBezTo>
                  <a:pt x="118" y="545"/>
                  <a:pt x="118" y="545"/>
                  <a:pt x="132" y="545"/>
                </a:cubicBezTo>
                <a:cubicBezTo>
                  <a:pt x="147" y="545"/>
                  <a:pt x="147" y="545"/>
                  <a:pt x="147" y="530"/>
                </a:cubicBezTo>
                <a:cubicBezTo>
                  <a:pt x="147" y="516"/>
                  <a:pt x="147" y="516"/>
                  <a:pt x="147" y="516"/>
                </a:cubicBezTo>
                <a:cubicBezTo>
                  <a:pt x="177" y="516"/>
                  <a:pt x="177" y="516"/>
                  <a:pt x="177" y="516"/>
                </a:cubicBezTo>
                <a:cubicBezTo>
                  <a:pt x="177" y="516"/>
                  <a:pt x="191" y="501"/>
                  <a:pt x="191" y="486"/>
                </a:cubicBezTo>
                <a:lnTo>
                  <a:pt x="177" y="471"/>
                </a:lnTo>
                <a:close/>
                <a:moveTo>
                  <a:pt x="427" y="0"/>
                </a:moveTo>
                <a:lnTo>
                  <a:pt x="427" y="0"/>
                </a:lnTo>
                <a:cubicBezTo>
                  <a:pt x="73" y="0"/>
                  <a:pt x="73" y="0"/>
                  <a:pt x="73" y="0"/>
                </a:cubicBezTo>
                <a:cubicBezTo>
                  <a:pt x="29" y="0"/>
                  <a:pt x="0" y="30"/>
                  <a:pt x="0" y="74"/>
                </a:cubicBezTo>
                <a:cubicBezTo>
                  <a:pt x="0" y="545"/>
                  <a:pt x="0" y="545"/>
                  <a:pt x="0" y="545"/>
                </a:cubicBezTo>
                <a:cubicBezTo>
                  <a:pt x="0" y="589"/>
                  <a:pt x="29" y="633"/>
                  <a:pt x="73" y="633"/>
                </a:cubicBezTo>
                <a:cubicBezTo>
                  <a:pt x="427" y="633"/>
                  <a:pt x="427" y="633"/>
                  <a:pt x="427" y="633"/>
                </a:cubicBezTo>
                <a:cubicBezTo>
                  <a:pt x="471" y="633"/>
                  <a:pt x="500" y="589"/>
                  <a:pt x="500" y="545"/>
                </a:cubicBezTo>
                <a:cubicBezTo>
                  <a:pt x="500" y="74"/>
                  <a:pt x="500" y="74"/>
                  <a:pt x="500" y="74"/>
                </a:cubicBezTo>
                <a:cubicBezTo>
                  <a:pt x="500" y="30"/>
                  <a:pt x="471" y="0"/>
                  <a:pt x="427" y="0"/>
                </a:cubicBezTo>
                <a:close/>
                <a:moveTo>
                  <a:pt x="471" y="545"/>
                </a:moveTo>
                <a:lnTo>
                  <a:pt x="471" y="545"/>
                </a:lnTo>
                <a:cubicBezTo>
                  <a:pt x="471" y="574"/>
                  <a:pt x="441" y="589"/>
                  <a:pt x="427" y="589"/>
                </a:cubicBezTo>
                <a:cubicBezTo>
                  <a:pt x="73" y="589"/>
                  <a:pt x="73" y="589"/>
                  <a:pt x="73" y="589"/>
                </a:cubicBezTo>
                <a:cubicBezTo>
                  <a:pt x="59" y="589"/>
                  <a:pt x="29" y="574"/>
                  <a:pt x="29" y="545"/>
                </a:cubicBezTo>
                <a:cubicBezTo>
                  <a:pt x="29" y="74"/>
                  <a:pt x="29" y="74"/>
                  <a:pt x="29" y="74"/>
                </a:cubicBezTo>
                <a:cubicBezTo>
                  <a:pt x="29" y="59"/>
                  <a:pt x="59" y="44"/>
                  <a:pt x="73" y="44"/>
                </a:cubicBezTo>
                <a:cubicBezTo>
                  <a:pt x="427" y="44"/>
                  <a:pt x="427" y="44"/>
                  <a:pt x="427" y="44"/>
                </a:cubicBezTo>
                <a:cubicBezTo>
                  <a:pt x="441" y="44"/>
                  <a:pt x="471" y="59"/>
                  <a:pt x="471" y="74"/>
                </a:cubicBezTo>
                <a:lnTo>
                  <a:pt x="471" y="545"/>
                </a:lnTo>
                <a:close/>
                <a:moveTo>
                  <a:pt x="412" y="427"/>
                </a:moveTo>
                <a:lnTo>
                  <a:pt x="412" y="427"/>
                </a:lnTo>
                <a:cubicBezTo>
                  <a:pt x="397" y="427"/>
                  <a:pt x="382" y="442"/>
                  <a:pt x="382" y="457"/>
                </a:cubicBezTo>
                <a:cubicBezTo>
                  <a:pt x="382" y="457"/>
                  <a:pt x="397" y="471"/>
                  <a:pt x="412" y="471"/>
                </a:cubicBezTo>
                <a:lnTo>
                  <a:pt x="427" y="457"/>
                </a:lnTo>
                <a:cubicBezTo>
                  <a:pt x="427" y="442"/>
                  <a:pt x="412" y="427"/>
                  <a:pt x="412" y="427"/>
                </a:cubicBezTo>
                <a:close/>
                <a:moveTo>
                  <a:pt x="382" y="74"/>
                </a:moveTo>
                <a:lnTo>
                  <a:pt x="382" y="74"/>
                </a:lnTo>
                <a:cubicBezTo>
                  <a:pt x="118" y="74"/>
                  <a:pt x="118" y="74"/>
                  <a:pt x="118" y="74"/>
                </a:cubicBezTo>
                <a:cubicBezTo>
                  <a:pt x="88" y="74"/>
                  <a:pt x="73" y="103"/>
                  <a:pt x="73" y="118"/>
                </a:cubicBezTo>
                <a:cubicBezTo>
                  <a:pt x="73" y="354"/>
                  <a:pt x="73" y="354"/>
                  <a:pt x="73" y="354"/>
                </a:cubicBezTo>
                <a:cubicBezTo>
                  <a:pt x="73" y="368"/>
                  <a:pt x="88" y="398"/>
                  <a:pt x="118" y="398"/>
                </a:cubicBezTo>
                <a:cubicBezTo>
                  <a:pt x="382" y="398"/>
                  <a:pt x="382" y="398"/>
                  <a:pt x="382" y="398"/>
                </a:cubicBezTo>
                <a:cubicBezTo>
                  <a:pt x="412" y="398"/>
                  <a:pt x="427" y="368"/>
                  <a:pt x="427" y="354"/>
                </a:cubicBezTo>
                <a:cubicBezTo>
                  <a:pt x="427" y="118"/>
                  <a:pt x="427" y="118"/>
                  <a:pt x="427" y="118"/>
                </a:cubicBezTo>
                <a:cubicBezTo>
                  <a:pt x="427" y="103"/>
                  <a:pt x="412" y="74"/>
                  <a:pt x="382" y="74"/>
                </a:cubicBezTo>
                <a:close/>
                <a:moveTo>
                  <a:pt x="382" y="339"/>
                </a:moveTo>
                <a:lnTo>
                  <a:pt x="382" y="339"/>
                </a:lnTo>
                <a:cubicBezTo>
                  <a:pt x="382" y="339"/>
                  <a:pt x="382" y="354"/>
                  <a:pt x="368" y="354"/>
                </a:cubicBezTo>
                <a:cubicBezTo>
                  <a:pt x="132" y="354"/>
                  <a:pt x="132" y="354"/>
                  <a:pt x="132" y="354"/>
                </a:cubicBezTo>
                <a:cubicBezTo>
                  <a:pt x="118" y="354"/>
                  <a:pt x="118" y="339"/>
                  <a:pt x="118" y="339"/>
                </a:cubicBezTo>
                <a:cubicBezTo>
                  <a:pt x="118" y="133"/>
                  <a:pt x="118" y="133"/>
                  <a:pt x="118" y="133"/>
                </a:cubicBezTo>
                <a:cubicBezTo>
                  <a:pt x="118" y="133"/>
                  <a:pt x="118" y="118"/>
                  <a:pt x="132" y="118"/>
                </a:cubicBezTo>
                <a:cubicBezTo>
                  <a:pt x="368" y="118"/>
                  <a:pt x="368" y="118"/>
                  <a:pt x="368" y="118"/>
                </a:cubicBezTo>
                <a:cubicBezTo>
                  <a:pt x="382" y="118"/>
                  <a:pt x="382" y="133"/>
                  <a:pt x="382" y="133"/>
                </a:cubicBezTo>
                <a:lnTo>
                  <a:pt x="382" y="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5"/>
          <p:cNvSpPr/>
          <p:nvPr/>
        </p:nvSpPr>
        <p:spPr>
          <a:xfrm>
            <a:off x="3478812" y="1953329"/>
            <a:ext cx="333154" cy="184873"/>
          </a:xfrm>
          <a:custGeom>
            <a:avLst/>
            <a:gdLst/>
            <a:ahLst/>
            <a:cxnLst/>
            <a:rect l="l" t="t" r="r" b="b"/>
            <a:pathLst>
              <a:path w="634" h="354" extrusionOk="0">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5"/>
          <p:cNvSpPr/>
          <p:nvPr/>
        </p:nvSpPr>
        <p:spPr>
          <a:xfrm>
            <a:off x="2947307" y="1935999"/>
            <a:ext cx="333154" cy="225312"/>
          </a:xfrm>
          <a:custGeom>
            <a:avLst/>
            <a:gdLst/>
            <a:ahLst/>
            <a:cxnLst/>
            <a:rect l="l" t="t" r="r" b="b"/>
            <a:pathLst>
              <a:path w="634" h="428" extrusionOk="0">
                <a:moveTo>
                  <a:pt x="103" y="265"/>
                </a:moveTo>
                <a:lnTo>
                  <a:pt x="103" y="265"/>
                </a:lnTo>
                <a:cubicBezTo>
                  <a:pt x="88" y="265"/>
                  <a:pt x="73" y="280"/>
                  <a:pt x="73" y="295"/>
                </a:cubicBezTo>
                <a:cubicBezTo>
                  <a:pt x="73" y="295"/>
                  <a:pt x="88" y="309"/>
                  <a:pt x="103" y="309"/>
                </a:cubicBezTo>
                <a:lnTo>
                  <a:pt x="117" y="295"/>
                </a:lnTo>
                <a:cubicBezTo>
                  <a:pt x="117" y="280"/>
                  <a:pt x="103" y="265"/>
                  <a:pt x="103" y="265"/>
                </a:cubicBezTo>
                <a:close/>
                <a:moveTo>
                  <a:pt x="456" y="74"/>
                </a:moveTo>
                <a:lnTo>
                  <a:pt x="456" y="74"/>
                </a:lnTo>
                <a:cubicBezTo>
                  <a:pt x="176" y="74"/>
                  <a:pt x="176" y="74"/>
                  <a:pt x="176" y="74"/>
                </a:cubicBezTo>
                <a:cubicBezTo>
                  <a:pt x="162" y="74"/>
                  <a:pt x="162" y="88"/>
                  <a:pt x="162" y="88"/>
                </a:cubicBezTo>
                <a:cubicBezTo>
                  <a:pt x="162" y="324"/>
                  <a:pt x="162" y="324"/>
                  <a:pt x="162" y="324"/>
                </a:cubicBezTo>
                <a:cubicBezTo>
                  <a:pt x="162" y="339"/>
                  <a:pt x="162" y="354"/>
                  <a:pt x="176" y="354"/>
                </a:cubicBezTo>
                <a:cubicBezTo>
                  <a:pt x="456" y="354"/>
                  <a:pt x="456" y="354"/>
                  <a:pt x="456" y="354"/>
                </a:cubicBezTo>
                <a:cubicBezTo>
                  <a:pt x="456" y="354"/>
                  <a:pt x="471" y="339"/>
                  <a:pt x="471" y="324"/>
                </a:cubicBezTo>
                <a:cubicBezTo>
                  <a:pt x="471" y="88"/>
                  <a:pt x="471" y="88"/>
                  <a:pt x="471" y="88"/>
                </a:cubicBezTo>
                <a:lnTo>
                  <a:pt x="456" y="74"/>
                </a:lnTo>
                <a:close/>
                <a:moveTo>
                  <a:pt x="426" y="295"/>
                </a:moveTo>
                <a:lnTo>
                  <a:pt x="426" y="295"/>
                </a:lnTo>
                <a:cubicBezTo>
                  <a:pt x="426" y="295"/>
                  <a:pt x="426" y="309"/>
                  <a:pt x="412" y="309"/>
                </a:cubicBezTo>
                <a:cubicBezTo>
                  <a:pt x="221" y="309"/>
                  <a:pt x="221" y="309"/>
                  <a:pt x="221" y="309"/>
                </a:cubicBezTo>
                <a:cubicBezTo>
                  <a:pt x="206" y="309"/>
                  <a:pt x="191" y="295"/>
                  <a:pt x="191" y="295"/>
                </a:cubicBezTo>
                <a:cubicBezTo>
                  <a:pt x="191" y="133"/>
                  <a:pt x="191" y="133"/>
                  <a:pt x="191" y="133"/>
                </a:cubicBezTo>
                <a:cubicBezTo>
                  <a:pt x="191" y="118"/>
                  <a:pt x="206" y="118"/>
                  <a:pt x="221" y="118"/>
                </a:cubicBezTo>
                <a:cubicBezTo>
                  <a:pt x="412" y="118"/>
                  <a:pt x="412" y="118"/>
                  <a:pt x="412" y="118"/>
                </a:cubicBezTo>
                <a:cubicBezTo>
                  <a:pt x="426" y="118"/>
                  <a:pt x="426" y="118"/>
                  <a:pt x="426" y="133"/>
                </a:cubicBezTo>
                <a:lnTo>
                  <a:pt x="426" y="295"/>
                </a:lnTo>
                <a:close/>
                <a:moveTo>
                  <a:pt x="103" y="192"/>
                </a:moveTo>
                <a:lnTo>
                  <a:pt x="103" y="192"/>
                </a:lnTo>
                <a:cubicBezTo>
                  <a:pt x="88" y="192"/>
                  <a:pt x="73" y="206"/>
                  <a:pt x="73" y="206"/>
                </a:cubicBezTo>
                <a:cubicBezTo>
                  <a:pt x="73" y="221"/>
                  <a:pt x="88" y="236"/>
                  <a:pt x="103" y="236"/>
                </a:cubicBezTo>
                <a:cubicBezTo>
                  <a:pt x="103" y="236"/>
                  <a:pt x="117" y="221"/>
                  <a:pt x="117" y="206"/>
                </a:cubicBezTo>
                <a:lnTo>
                  <a:pt x="103" y="192"/>
                </a:lnTo>
                <a:close/>
                <a:moveTo>
                  <a:pt x="544" y="0"/>
                </a:moveTo>
                <a:lnTo>
                  <a:pt x="544" y="0"/>
                </a:lnTo>
                <a:cubicBezTo>
                  <a:pt x="73" y="0"/>
                  <a:pt x="73" y="0"/>
                  <a:pt x="73" y="0"/>
                </a:cubicBezTo>
                <a:cubicBezTo>
                  <a:pt x="29" y="0"/>
                  <a:pt x="0" y="30"/>
                  <a:pt x="0" y="74"/>
                </a:cubicBezTo>
                <a:cubicBezTo>
                  <a:pt x="0" y="354"/>
                  <a:pt x="0" y="354"/>
                  <a:pt x="0" y="354"/>
                </a:cubicBezTo>
                <a:cubicBezTo>
                  <a:pt x="0" y="398"/>
                  <a:pt x="29" y="427"/>
                  <a:pt x="73" y="427"/>
                </a:cubicBezTo>
                <a:cubicBezTo>
                  <a:pt x="544" y="427"/>
                  <a:pt x="544" y="427"/>
                  <a:pt x="544" y="427"/>
                </a:cubicBezTo>
                <a:cubicBezTo>
                  <a:pt x="588" y="427"/>
                  <a:pt x="633" y="398"/>
                  <a:pt x="633" y="354"/>
                </a:cubicBezTo>
                <a:cubicBezTo>
                  <a:pt x="633" y="74"/>
                  <a:pt x="633" y="74"/>
                  <a:pt x="633" y="74"/>
                </a:cubicBezTo>
                <a:cubicBezTo>
                  <a:pt x="633" y="30"/>
                  <a:pt x="588" y="0"/>
                  <a:pt x="544" y="0"/>
                </a:cubicBezTo>
                <a:close/>
                <a:moveTo>
                  <a:pt x="588" y="354"/>
                </a:moveTo>
                <a:lnTo>
                  <a:pt x="588" y="354"/>
                </a:lnTo>
                <a:cubicBezTo>
                  <a:pt x="588" y="368"/>
                  <a:pt x="574" y="383"/>
                  <a:pt x="544" y="383"/>
                </a:cubicBezTo>
                <a:cubicBezTo>
                  <a:pt x="73" y="383"/>
                  <a:pt x="73" y="383"/>
                  <a:pt x="73" y="383"/>
                </a:cubicBezTo>
                <a:cubicBezTo>
                  <a:pt x="58" y="383"/>
                  <a:pt x="44" y="368"/>
                  <a:pt x="44" y="354"/>
                </a:cubicBezTo>
                <a:cubicBezTo>
                  <a:pt x="44" y="74"/>
                  <a:pt x="44" y="74"/>
                  <a:pt x="44" y="74"/>
                </a:cubicBezTo>
                <a:cubicBezTo>
                  <a:pt x="44" y="59"/>
                  <a:pt x="58" y="30"/>
                  <a:pt x="73" y="30"/>
                </a:cubicBezTo>
                <a:cubicBezTo>
                  <a:pt x="544" y="30"/>
                  <a:pt x="544" y="30"/>
                  <a:pt x="544" y="30"/>
                </a:cubicBezTo>
                <a:cubicBezTo>
                  <a:pt x="574" y="30"/>
                  <a:pt x="588" y="59"/>
                  <a:pt x="588" y="74"/>
                </a:cubicBezTo>
                <a:lnTo>
                  <a:pt x="588" y="354"/>
                </a:lnTo>
                <a:close/>
                <a:moveTo>
                  <a:pt x="530" y="192"/>
                </a:moveTo>
                <a:lnTo>
                  <a:pt x="530" y="192"/>
                </a:lnTo>
                <a:cubicBezTo>
                  <a:pt x="515" y="192"/>
                  <a:pt x="515" y="206"/>
                  <a:pt x="515" y="206"/>
                </a:cubicBezTo>
                <a:cubicBezTo>
                  <a:pt x="515" y="221"/>
                  <a:pt x="515" y="236"/>
                  <a:pt x="530" y="236"/>
                </a:cubicBezTo>
                <a:cubicBezTo>
                  <a:pt x="544" y="236"/>
                  <a:pt x="544" y="221"/>
                  <a:pt x="544" y="206"/>
                </a:cubicBezTo>
                <a:cubicBezTo>
                  <a:pt x="544" y="206"/>
                  <a:pt x="544" y="192"/>
                  <a:pt x="530" y="192"/>
                </a:cubicBezTo>
                <a:close/>
                <a:moveTo>
                  <a:pt x="530" y="265"/>
                </a:moveTo>
                <a:lnTo>
                  <a:pt x="530" y="265"/>
                </a:lnTo>
                <a:cubicBezTo>
                  <a:pt x="515" y="265"/>
                  <a:pt x="515" y="280"/>
                  <a:pt x="515" y="295"/>
                </a:cubicBezTo>
                <a:cubicBezTo>
                  <a:pt x="515" y="295"/>
                  <a:pt x="515" y="309"/>
                  <a:pt x="530" y="309"/>
                </a:cubicBezTo>
                <a:cubicBezTo>
                  <a:pt x="544" y="309"/>
                  <a:pt x="544" y="295"/>
                  <a:pt x="544" y="295"/>
                </a:cubicBezTo>
                <a:cubicBezTo>
                  <a:pt x="544" y="280"/>
                  <a:pt x="544" y="265"/>
                  <a:pt x="530"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5"/>
          <p:cNvSpPr/>
          <p:nvPr/>
        </p:nvSpPr>
        <p:spPr>
          <a:xfrm>
            <a:off x="2415801" y="1905186"/>
            <a:ext cx="323525" cy="288862"/>
          </a:xfrm>
          <a:custGeom>
            <a:avLst/>
            <a:gdLst/>
            <a:ahLst/>
            <a:cxnLst/>
            <a:rect l="l" t="t" r="r" b="b"/>
            <a:pathLst>
              <a:path w="619" h="546" extrusionOk="0">
                <a:moveTo>
                  <a:pt x="545" y="74"/>
                </a:moveTo>
                <a:lnTo>
                  <a:pt x="545" y="74"/>
                </a:lnTo>
                <a:cubicBezTo>
                  <a:pt x="486" y="74"/>
                  <a:pt x="486" y="74"/>
                  <a:pt x="486" y="74"/>
                </a:cubicBezTo>
                <a:cubicBezTo>
                  <a:pt x="471" y="30"/>
                  <a:pt x="471" y="30"/>
                  <a:pt x="471" y="30"/>
                </a:cubicBezTo>
                <a:cubicBezTo>
                  <a:pt x="456" y="15"/>
                  <a:pt x="441" y="0"/>
                  <a:pt x="427" y="0"/>
                </a:cubicBezTo>
                <a:cubicBezTo>
                  <a:pt x="191" y="0"/>
                  <a:pt x="191" y="0"/>
                  <a:pt x="191" y="0"/>
                </a:cubicBezTo>
                <a:cubicBezTo>
                  <a:pt x="177" y="0"/>
                  <a:pt x="162" y="15"/>
                  <a:pt x="147" y="30"/>
                </a:cubicBezTo>
                <a:cubicBezTo>
                  <a:pt x="132" y="74"/>
                  <a:pt x="132" y="74"/>
                  <a:pt x="132" y="74"/>
                </a:cubicBezTo>
                <a:cubicBezTo>
                  <a:pt x="73" y="74"/>
                  <a:pt x="73" y="74"/>
                  <a:pt x="73" y="74"/>
                </a:cubicBezTo>
                <a:cubicBezTo>
                  <a:pt x="29" y="74"/>
                  <a:pt x="0" y="104"/>
                  <a:pt x="0" y="147"/>
                </a:cubicBezTo>
                <a:cubicBezTo>
                  <a:pt x="0" y="472"/>
                  <a:pt x="0" y="472"/>
                  <a:pt x="0" y="472"/>
                </a:cubicBezTo>
                <a:cubicBezTo>
                  <a:pt x="0" y="516"/>
                  <a:pt x="29" y="545"/>
                  <a:pt x="73" y="545"/>
                </a:cubicBezTo>
                <a:cubicBezTo>
                  <a:pt x="545" y="545"/>
                  <a:pt x="545" y="545"/>
                  <a:pt x="545" y="545"/>
                </a:cubicBezTo>
                <a:cubicBezTo>
                  <a:pt x="589" y="545"/>
                  <a:pt x="618" y="516"/>
                  <a:pt x="618" y="472"/>
                </a:cubicBezTo>
                <a:cubicBezTo>
                  <a:pt x="618" y="147"/>
                  <a:pt x="618" y="147"/>
                  <a:pt x="618" y="147"/>
                </a:cubicBezTo>
                <a:cubicBezTo>
                  <a:pt x="618" y="104"/>
                  <a:pt x="589" y="74"/>
                  <a:pt x="545" y="74"/>
                </a:cubicBezTo>
                <a:close/>
                <a:moveTo>
                  <a:pt x="589" y="472"/>
                </a:moveTo>
                <a:lnTo>
                  <a:pt x="589" y="472"/>
                </a:lnTo>
                <a:cubicBezTo>
                  <a:pt x="589" y="486"/>
                  <a:pt x="559" y="501"/>
                  <a:pt x="545" y="501"/>
                </a:cubicBezTo>
                <a:cubicBezTo>
                  <a:pt x="73" y="501"/>
                  <a:pt x="73" y="501"/>
                  <a:pt x="73" y="501"/>
                </a:cubicBezTo>
                <a:cubicBezTo>
                  <a:pt x="59" y="501"/>
                  <a:pt x="29" y="486"/>
                  <a:pt x="29" y="472"/>
                </a:cubicBezTo>
                <a:cubicBezTo>
                  <a:pt x="29" y="147"/>
                  <a:pt x="29" y="147"/>
                  <a:pt x="29" y="147"/>
                </a:cubicBezTo>
                <a:cubicBezTo>
                  <a:pt x="29" y="133"/>
                  <a:pt x="59" y="118"/>
                  <a:pt x="73" y="118"/>
                </a:cubicBezTo>
                <a:cubicBezTo>
                  <a:pt x="147" y="118"/>
                  <a:pt x="147" y="118"/>
                  <a:pt x="147" y="118"/>
                </a:cubicBezTo>
                <a:cubicBezTo>
                  <a:pt x="177" y="74"/>
                  <a:pt x="177" y="74"/>
                  <a:pt x="177" y="74"/>
                </a:cubicBezTo>
                <a:cubicBezTo>
                  <a:pt x="191" y="45"/>
                  <a:pt x="191" y="30"/>
                  <a:pt x="206" y="30"/>
                </a:cubicBezTo>
                <a:cubicBezTo>
                  <a:pt x="412" y="30"/>
                  <a:pt x="412" y="30"/>
                  <a:pt x="412" y="30"/>
                </a:cubicBezTo>
                <a:cubicBezTo>
                  <a:pt x="427" y="30"/>
                  <a:pt x="427" y="45"/>
                  <a:pt x="441" y="74"/>
                </a:cubicBezTo>
                <a:cubicBezTo>
                  <a:pt x="471" y="118"/>
                  <a:pt x="471" y="118"/>
                  <a:pt x="471" y="118"/>
                </a:cubicBezTo>
                <a:cubicBezTo>
                  <a:pt x="545" y="118"/>
                  <a:pt x="545" y="118"/>
                  <a:pt x="545" y="118"/>
                </a:cubicBezTo>
                <a:cubicBezTo>
                  <a:pt x="559" y="118"/>
                  <a:pt x="589" y="133"/>
                  <a:pt x="589" y="147"/>
                </a:cubicBezTo>
                <a:lnTo>
                  <a:pt x="589" y="472"/>
                </a:lnTo>
                <a:close/>
                <a:moveTo>
                  <a:pt x="309" y="147"/>
                </a:moveTo>
                <a:lnTo>
                  <a:pt x="309" y="147"/>
                </a:lnTo>
                <a:cubicBezTo>
                  <a:pt x="221" y="147"/>
                  <a:pt x="147" y="221"/>
                  <a:pt x="147" y="310"/>
                </a:cubicBezTo>
                <a:cubicBezTo>
                  <a:pt x="147" y="398"/>
                  <a:pt x="221" y="472"/>
                  <a:pt x="309" y="472"/>
                </a:cubicBezTo>
                <a:cubicBezTo>
                  <a:pt x="398" y="472"/>
                  <a:pt x="471" y="398"/>
                  <a:pt x="471" y="310"/>
                </a:cubicBezTo>
                <a:cubicBezTo>
                  <a:pt x="471" y="221"/>
                  <a:pt x="398" y="147"/>
                  <a:pt x="309" y="147"/>
                </a:cubicBezTo>
                <a:close/>
                <a:moveTo>
                  <a:pt x="309" y="427"/>
                </a:moveTo>
                <a:lnTo>
                  <a:pt x="309" y="427"/>
                </a:lnTo>
                <a:cubicBezTo>
                  <a:pt x="250" y="427"/>
                  <a:pt x="191" y="368"/>
                  <a:pt x="191" y="310"/>
                </a:cubicBezTo>
                <a:cubicBezTo>
                  <a:pt x="191" y="251"/>
                  <a:pt x="250" y="192"/>
                  <a:pt x="309" y="192"/>
                </a:cubicBezTo>
                <a:cubicBezTo>
                  <a:pt x="368" y="192"/>
                  <a:pt x="427" y="251"/>
                  <a:pt x="427" y="310"/>
                </a:cubicBezTo>
                <a:cubicBezTo>
                  <a:pt x="427" y="368"/>
                  <a:pt x="368" y="427"/>
                  <a:pt x="309"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5"/>
          <p:cNvSpPr/>
          <p:nvPr/>
        </p:nvSpPr>
        <p:spPr>
          <a:xfrm>
            <a:off x="1959399" y="1882077"/>
            <a:ext cx="148283" cy="335080"/>
          </a:xfrm>
          <a:custGeom>
            <a:avLst/>
            <a:gdLst/>
            <a:ahLst/>
            <a:cxnLst/>
            <a:rect l="l" t="t" r="r" b="b"/>
            <a:pathLst>
              <a:path w="281" h="634" extrusionOk="0">
                <a:moveTo>
                  <a:pt x="280" y="162"/>
                </a:moveTo>
                <a:lnTo>
                  <a:pt x="280" y="162"/>
                </a:lnTo>
                <a:cubicBezTo>
                  <a:pt x="280" y="74"/>
                  <a:pt x="207" y="0"/>
                  <a:pt x="133" y="0"/>
                </a:cubicBezTo>
                <a:cubicBezTo>
                  <a:pt x="59" y="0"/>
                  <a:pt x="0" y="74"/>
                  <a:pt x="0" y="162"/>
                </a:cubicBezTo>
                <a:cubicBezTo>
                  <a:pt x="0" y="236"/>
                  <a:pt x="45" y="295"/>
                  <a:pt x="118" y="309"/>
                </a:cubicBezTo>
                <a:cubicBezTo>
                  <a:pt x="118" y="604"/>
                  <a:pt x="118" y="604"/>
                  <a:pt x="118" y="604"/>
                </a:cubicBezTo>
                <a:cubicBezTo>
                  <a:pt x="118" y="619"/>
                  <a:pt x="133" y="633"/>
                  <a:pt x="133" y="633"/>
                </a:cubicBezTo>
                <a:cubicBezTo>
                  <a:pt x="148" y="633"/>
                  <a:pt x="162" y="619"/>
                  <a:pt x="162" y="604"/>
                </a:cubicBezTo>
                <a:cubicBezTo>
                  <a:pt x="162" y="309"/>
                  <a:pt x="162" y="309"/>
                  <a:pt x="162" y="309"/>
                </a:cubicBezTo>
                <a:cubicBezTo>
                  <a:pt x="221" y="295"/>
                  <a:pt x="280" y="236"/>
                  <a:pt x="280" y="162"/>
                </a:cubicBezTo>
                <a:close/>
                <a:moveTo>
                  <a:pt x="133" y="280"/>
                </a:moveTo>
                <a:lnTo>
                  <a:pt x="133" y="280"/>
                </a:lnTo>
                <a:cubicBezTo>
                  <a:pt x="89" y="280"/>
                  <a:pt x="45" y="221"/>
                  <a:pt x="45" y="162"/>
                </a:cubicBezTo>
                <a:cubicBezTo>
                  <a:pt x="45" y="89"/>
                  <a:pt x="89" y="44"/>
                  <a:pt x="133" y="44"/>
                </a:cubicBezTo>
                <a:cubicBezTo>
                  <a:pt x="192" y="44"/>
                  <a:pt x="236" y="89"/>
                  <a:pt x="236" y="162"/>
                </a:cubicBezTo>
                <a:cubicBezTo>
                  <a:pt x="236" y="221"/>
                  <a:pt x="192" y="280"/>
                  <a:pt x="133"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5"/>
          <p:cNvSpPr/>
          <p:nvPr/>
        </p:nvSpPr>
        <p:spPr>
          <a:xfrm>
            <a:off x="1464482" y="1882077"/>
            <a:ext cx="84732" cy="335080"/>
          </a:xfrm>
          <a:custGeom>
            <a:avLst/>
            <a:gdLst/>
            <a:ahLst/>
            <a:cxnLst/>
            <a:rect l="l" t="t" r="r" b="b"/>
            <a:pathLst>
              <a:path w="163" h="634" extrusionOk="0">
                <a:moveTo>
                  <a:pt x="44" y="0"/>
                </a:moveTo>
                <a:lnTo>
                  <a:pt x="44" y="0"/>
                </a:lnTo>
                <a:cubicBezTo>
                  <a:pt x="30" y="0"/>
                  <a:pt x="30" y="0"/>
                  <a:pt x="15" y="0"/>
                </a:cubicBezTo>
                <a:lnTo>
                  <a:pt x="0" y="15"/>
                </a:lnTo>
                <a:cubicBezTo>
                  <a:pt x="0" y="604"/>
                  <a:pt x="0" y="604"/>
                  <a:pt x="0" y="604"/>
                </a:cubicBezTo>
                <a:cubicBezTo>
                  <a:pt x="0" y="619"/>
                  <a:pt x="15" y="633"/>
                  <a:pt x="15" y="633"/>
                </a:cubicBezTo>
                <a:cubicBezTo>
                  <a:pt x="30" y="633"/>
                  <a:pt x="44" y="619"/>
                  <a:pt x="44" y="604"/>
                </a:cubicBezTo>
                <a:cubicBezTo>
                  <a:pt x="44" y="354"/>
                  <a:pt x="44" y="354"/>
                  <a:pt x="44" y="354"/>
                </a:cubicBezTo>
                <a:cubicBezTo>
                  <a:pt x="44" y="354"/>
                  <a:pt x="74" y="354"/>
                  <a:pt x="162" y="354"/>
                </a:cubicBezTo>
                <a:cubicBezTo>
                  <a:pt x="162" y="118"/>
                  <a:pt x="44" y="0"/>
                  <a:pt x="44" y="0"/>
                </a:cubicBezTo>
                <a:close/>
                <a:moveTo>
                  <a:pt x="44" y="59"/>
                </a:moveTo>
                <a:lnTo>
                  <a:pt x="44" y="59"/>
                </a:lnTo>
                <a:cubicBezTo>
                  <a:pt x="44" y="59"/>
                  <a:pt x="118" y="191"/>
                  <a:pt x="118" y="309"/>
                </a:cubicBezTo>
                <a:cubicBezTo>
                  <a:pt x="59" y="309"/>
                  <a:pt x="44" y="309"/>
                  <a:pt x="44" y="309"/>
                </a:cubicBezTo>
                <a:lnTo>
                  <a:pt x="44" y="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5"/>
          <p:cNvSpPr/>
          <p:nvPr/>
        </p:nvSpPr>
        <p:spPr>
          <a:xfrm>
            <a:off x="915643" y="1882077"/>
            <a:ext cx="109768" cy="335080"/>
          </a:xfrm>
          <a:custGeom>
            <a:avLst/>
            <a:gdLst/>
            <a:ahLst/>
            <a:cxnLst/>
            <a:rect l="l" t="t" r="r" b="b"/>
            <a:pathLst>
              <a:path w="207" h="634" extrusionOk="0">
                <a:moveTo>
                  <a:pt x="176" y="0"/>
                </a:moveTo>
                <a:lnTo>
                  <a:pt x="176" y="0"/>
                </a:lnTo>
                <a:lnTo>
                  <a:pt x="162" y="15"/>
                </a:lnTo>
                <a:cubicBezTo>
                  <a:pt x="162" y="162"/>
                  <a:pt x="162" y="162"/>
                  <a:pt x="162" y="162"/>
                </a:cubicBezTo>
                <a:cubicBezTo>
                  <a:pt x="162" y="191"/>
                  <a:pt x="147" y="207"/>
                  <a:pt x="118" y="207"/>
                </a:cubicBezTo>
                <a:cubicBezTo>
                  <a:pt x="118" y="15"/>
                  <a:pt x="118" y="15"/>
                  <a:pt x="118" y="15"/>
                </a:cubicBezTo>
                <a:cubicBezTo>
                  <a:pt x="118" y="15"/>
                  <a:pt x="118" y="0"/>
                  <a:pt x="103" y="0"/>
                </a:cubicBezTo>
                <a:cubicBezTo>
                  <a:pt x="88" y="0"/>
                  <a:pt x="88" y="15"/>
                  <a:pt x="88" y="15"/>
                </a:cubicBezTo>
                <a:cubicBezTo>
                  <a:pt x="88" y="207"/>
                  <a:pt x="88" y="207"/>
                  <a:pt x="88" y="207"/>
                </a:cubicBezTo>
                <a:cubicBezTo>
                  <a:pt x="59" y="207"/>
                  <a:pt x="44" y="191"/>
                  <a:pt x="44" y="162"/>
                </a:cubicBezTo>
                <a:cubicBezTo>
                  <a:pt x="44" y="15"/>
                  <a:pt x="44" y="15"/>
                  <a:pt x="44" y="15"/>
                </a:cubicBezTo>
                <a:lnTo>
                  <a:pt x="29" y="0"/>
                </a:lnTo>
                <a:cubicBezTo>
                  <a:pt x="15" y="0"/>
                  <a:pt x="0" y="15"/>
                  <a:pt x="0" y="15"/>
                </a:cubicBezTo>
                <a:cubicBezTo>
                  <a:pt x="0" y="162"/>
                  <a:pt x="0" y="162"/>
                  <a:pt x="0" y="162"/>
                </a:cubicBezTo>
                <a:cubicBezTo>
                  <a:pt x="0" y="207"/>
                  <a:pt x="44" y="250"/>
                  <a:pt x="88" y="250"/>
                </a:cubicBezTo>
                <a:cubicBezTo>
                  <a:pt x="88" y="604"/>
                  <a:pt x="88" y="604"/>
                  <a:pt x="88" y="604"/>
                </a:cubicBezTo>
                <a:cubicBezTo>
                  <a:pt x="88" y="619"/>
                  <a:pt x="88" y="633"/>
                  <a:pt x="103" y="633"/>
                </a:cubicBezTo>
                <a:cubicBezTo>
                  <a:pt x="118" y="633"/>
                  <a:pt x="118" y="619"/>
                  <a:pt x="118" y="604"/>
                </a:cubicBezTo>
                <a:cubicBezTo>
                  <a:pt x="118" y="250"/>
                  <a:pt x="118" y="250"/>
                  <a:pt x="118" y="250"/>
                </a:cubicBezTo>
                <a:cubicBezTo>
                  <a:pt x="162" y="250"/>
                  <a:pt x="206" y="207"/>
                  <a:pt x="206" y="162"/>
                </a:cubicBezTo>
                <a:cubicBezTo>
                  <a:pt x="206" y="15"/>
                  <a:pt x="206" y="15"/>
                  <a:pt x="206" y="15"/>
                </a:cubicBezTo>
                <a:cubicBezTo>
                  <a:pt x="206" y="15"/>
                  <a:pt x="191" y="0"/>
                  <a:pt x="176"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5"/>
          <p:cNvSpPr/>
          <p:nvPr/>
        </p:nvSpPr>
        <p:spPr>
          <a:xfrm>
            <a:off x="5728086" y="1350571"/>
            <a:ext cx="125173" cy="323525"/>
          </a:xfrm>
          <a:custGeom>
            <a:avLst/>
            <a:gdLst/>
            <a:ahLst/>
            <a:cxnLst/>
            <a:rect l="l" t="t" r="r" b="b"/>
            <a:pathLst>
              <a:path w="237" h="619" extrusionOk="0">
                <a:moveTo>
                  <a:pt x="177" y="235"/>
                </a:moveTo>
                <a:lnTo>
                  <a:pt x="177" y="235"/>
                </a:lnTo>
                <a:cubicBezTo>
                  <a:pt x="177" y="14"/>
                  <a:pt x="177" y="14"/>
                  <a:pt x="177" y="14"/>
                </a:cubicBezTo>
                <a:cubicBezTo>
                  <a:pt x="177" y="0"/>
                  <a:pt x="162" y="0"/>
                  <a:pt x="162" y="0"/>
                </a:cubicBezTo>
                <a:cubicBezTo>
                  <a:pt x="74" y="0"/>
                  <a:pt x="74" y="0"/>
                  <a:pt x="74" y="0"/>
                </a:cubicBezTo>
                <a:cubicBezTo>
                  <a:pt x="74" y="0"/>
                  <a:pt x="59" y="0"/>
                  <a:pt x="59" y="14"/>
                </a:cubicBezTo>
                <a:cubicBezTo>
                  <a:pt x="59" y="235"/>
                  <a:pt x="59" y="235"/>
                  <a:pt x="59" y="235"/>
                </a:cubicBezTo>
                <a:cubicBezTo>
                  <a:pt x="15" y="235"/>
                  <a:pt x="0" y="264"/>
                  <a:pt x="0" y="309"/>
                </a:cubicBezTo>
                <a:cubicBezTo>
                  <a:pt x="0" y="618"/>
                  <a:pt x="0" y="618"/>
                  <a:pt x="0" y="618"/>
                </a:cubicBezTo>
                <a:cubicBezTo>
                  <a:pt x="236" y="618"/>
                  <a:pt x="236" y="618"/>
                  <a:pt x="236" y="618"/>
                </a:cubicBezTo>
                <a:cubicBezTo>
                  <a:pt x="236" y="309"/>
                  <a:pt x="236" y="309"/>
                  <a:pt x="236" y="309"/>
                </a:cubicBezTo>
                <a:cubicBezTo>
                  <a:pt x="236" y="264"/>
                  <a:pt x="221" y="235"/>
                  <a:pt x="177" y="235"/>
                </a:cubicBezTo>
                <a:close/>
                <a:moveTo>
                  <a:pt x="103" y="29"/>
                </a:moveTo>
                <a:lnTo>
                  <a:pt x="103" y="29"/>
                </a:lnTo>
                <a:cubicBezTo>
                  <a:pt x="133" y="29"/>
                  <a:pt x="133" y="29"/>
                  <a:pt x="133" y="29"/>
                </a:cubicBezTo>
                <a:cubicBezTo>
                  <a:pt x="133" y="73"/>
                  <a:pt x="133" y="73"/>
                  <a:pt x="133" y="73"/>
                </a:cubicBezTo>
                <a:cubicBezTo>
                  <a:pt x="103" y="73"/>
                  <a:pt x="103" y="73"/>
                  <a:pt x="103" y="73"/>
                </a:cubicBezTo>
                <a:lnTo>
                  <a:pt x="103" y="29"/>
                </a:lnTo>
                <a:close/>
                <a:moveTo>
                  <a:pt x="103" y="117"/>
                </a:moveTo>
                <a:lnTo>
                  <a:pt x="103" y="117"/>
                </a:lnTo>
                <a:cubicBezTo>
                  <a:pt x="133" y="117"/>
                  <a:pt x="133" y="117"/>
                  <a:pt x="133" y="117"/>
                </a:cubicBezTo>
                <a:cubicBezTo>
                  <a:pt x="133" y="235"/>
                  <a:pt x="133" y="235"/>
                  <a:pt x="133" y="235"/>
                </a:cubicBezTo>
                <a:cubicBezTo>
                  <a:pt x="103" y="235"/>
                  <a:pt x="103" y="235"/>
                  <a:pt x="103" y="235"/>
                </a:cubicBezTo>
                <a:lnTo>
                  <a:pt x="103" y="117"/>
                </a:lnTo>
                <a:close/>
                <a:moveTo>
                  <a:pt x="192" y="588"/>
                </a:moveTo>
                <a:lnTo>
                  <a:pt x="192" y="588"/>
                </a:lnTo>
                <a:cubicBezTo>
                  <a:pt x="45" y="588"/>
                  <a:pt x="45" y="588"/>
                  <a:pt x="45" y="588"/>
                </a:cubicBezTo>
                <a:cubicBezTo>
                  <a:pt x="45" y="309"/>
                  <a:pt x="45" y="309"/>
                  <a:pt x="45" y="309"/>
                </a:cubicBezTo>
                <a:cubicBezTo>
                  <a:pt x="45" y="294"/>
                  <a:pt x="59" y="264"/>
                  <a:pt x="74" y="264"/>
                </a:cubicBezTo>
                <a:cubicBezTo>
                  <a:pt x="162" y="264"/>
                  <a:pt x="162" y="264"/>
                  <a:pt x="162" y="264"/>
                </a:cubicBezTo>
                <a:cubicBezTo>
                  <a:pt x="177" y="264"/>
                  <a:pt x="192" y="294"/>
                  <a:pt x="192" y="309"/>
                </a:cubicBezTo>
                <a:lnTo>
                  <a:pt x="192" y="5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5"/>
          <p:cNvSpPr/>
          <p:nvPr/>
        </p:nvSpPr>
        <p:spPr>
          <a:xfrm>
            <a:off x="5109921" y="1365977"/>
            <a:ext cx="277308" cy="294639"/>
          </a:xfrm>
          <a:custGeom>
            <a:avLst/>
            <a:gdLst/>
            <a:ahLst/>
            <a:cxnLst/>
            <a:rect l="l" t="t" r="r" b="b"/>
            <a:pathLst>
              <a:path w="531" h="560" extrusionOk="0">
                <a:moveTo>
                  <a:pt x="530" y="44"/>
                </a:moveTo>
                <a:lnTo>
                  <a:pt x="530" y="44"/>
                </a:lnTo>
                <a:cubicBezTo>
                  <a:pt x="530" y="29"/>
                  <a:pt x="530" y="29"/>
                  <a:pt x="530" y="29"/>
                </a:cubicBezTo>
                <a:cubicBezTo>
                  <a:pt x="530" y="15"/>
                  <a:pt x="530" y="15"/>
                  <a:pt x="515" y="0"/>
                </a:cubicBezTo>
                <a:cubicBezTo>
                  <a:pt x="14" y="0"/>
                  <a:pt x="14" y="0"/>
                  <a:pt x="14" y="0"/>
                </a:cubicBezTo>
                <a:cubicBezTo>
                  <a:pt x="14" y="0"/>
                  <a:pt x="14" y="0"/>
                  <a:pt x="0" y="15"/>
                </a:cubicBezTo>
                <a:cubicBezTo>
                  <a:pt x="0" y="15"/>
                  <a:pt x="0" y="29"/>
                  <a:pt x="0" y="44"/>
                </a:cubicBezTo>
                <a:cubicBezTo>
                  <a:pt x="250" y="338"/>
                  <a:pt x="250" y="338"/>
                  <a:pt x="250" y="338"/>
                </a:cubicBezTo>
                <a:cubicBezTo>
                  <a:pt x="250" y="515"/>
                  <a:pt x="250" y="515"/>
                  <a:pt x="250" y="515"/>
                </a:cubicBezTo>
                <a:cubicBezTo>
                  <a:pt x="176" y="515"/>
                  <a:pt x="176" y="515"/>
                  <a:pt x="176" y="515"/>
                </a:cubicBezTo>
                <a:cubicBezTo>
                  <a:pt x="162" y="515"/>
                  <a:pt x="162" y="530"/>
                  <a:pt x="162" y="530"/>
                </a:cubicBezTo>
                <a:cubicBezTo>
                  <a:pt x="162" y="545"/>
                  <a:pt x="162" y="559"/>
                  <a:pt x="176" y="559"/>
                </a:cubicBezTo>
                <a:cubicBezTo>
                  <a:pt x="367" y="559"/>
                  <a:pt x="367" y="559"/>
                  <a:pt x="367" y="559"/>
                </a:cubicBezTo>
                <a:cubicBezTo>
                  <a:pt x="383" y="559"/>
                  <a:pt x="397" y="545"/>
                  <a:pt x="397" y="530"/>
                </a:cubicBezTo>
                <a:cubicBezTo>
                  <a:pt x="397" y="530"/>
                  <a:pt x="383" y="515"/>
                  <a:pt x="367" y="515"/>
                </a:cubicBezTo>
                <a:cubicBezTo>
                  <a:pt x="294" y="515"/>
                  <a:pt x="294" y="515"/>
                  <a:pt x="294" y="515"/>
                </a:cubicBezTo>
                <a:cubicBezTo>
                  <a:pt x="294" y="338"/>
                  <a:pt x="294" y="338"/>
                  <a:pt x="294" y="338"/>
                </a:cubicBezTo>
                <a:lnTo>
                  <a:pt x="530" y="44"/>
                </a:lnTo>
                <a:close/>
                <a:moveTo>
                  <a:pt x="279" y="294"/>
                </a:moveTo>
                <a:lnTo>
                  <a:pt x="279" y="294"/>
                </a:lnTo>
                <a:cubicBezTo>
                  <a:pt x="58" y="44"/>
                  <a:pt x="58" y="44"/>
                  <a:pt x="58" y="44"/>
                </a:cubicBezTo>
                <a:cubicBezTo>
                  <a:pt x="471" y="44"/>
                  <a:pt x="471" y="44"/>
                  <a:pt x="471" y="44"/>
                </a:cubicBezTo>
                <a:lnTo>
                  <a:pt x="279" y="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5"/>
          <p:cNvSpPr/>
          <p:nvPr/>
        </p:nvSpPr>
        <p:spPr>
          <a:xfrm>
            <a:off x="4553380" y="1381383"/>
            <a:ext cx="333154" cy="263827"/>
          </a:xfrm>
          <a:custGeom>
            <a:avLst/>
            <a:gdLst/>
            <a:ahLst/>
            <a:cxnLst/>
            <a:rect l="l" t="t" r="r" b="b"/>
            <a:pathLst>
              <a:path w="634" h="502" extrusionOk="0">
                <a:moveTo>
                  <a:pt x="603" y="472"/>
                </a:moveTo>
                <a:lnTo>
                  <a:pt x="603" y="472"/>
                </a:lnTo>
                <a:cubicBezTo>
                  <a:pt x="14" y="472"/>
                  <a:pt x="14" y="472"/>
                  <a:pt x="14" y="472"/>
                </a:cubicBezTo>
                <a:cubicBezTo>
                  <a:pt x="14" y="472"/>
                  <a:pt x="0" y="472"/>
                  <a:pt x="0" y="486"/>
                </a:cubicBezTo>
                <a:cubicBezTo>
                  <a:pt x="0" y="501"/>
                  <a:pt x="14" y="501"/>
                  <a:pt x="14" y="501"/>
                </a:cubicBezTo>
                <a:cubicBezTo>
                  <a:pt x="603" y="501"/>
                  <a:pt x="603" y="501"/>
                  <a:pt x="603" y="501"/>
                </a:cubicBezTo>
                <a:cubicBezTo>
                  <a:pt x="618" y="501"/>
                  <a:pt x="633" y="501"/>
                  <a:pt x="633" y="486"/>
                </a:cubicBezTo>
                <a:cubicBezTo>
                  <a:pt x="633" y="472"/>
                  <a:pt x="618" y="472"/>
                  <a:pt x="603" y="472"/>
                </a:cubicBezTo>
                <a:close/>
                <a:moveTo>
                  <a:pt x="338" y="74"/>
                </a:moveTo>
                <a:lnTo>
                  <a:pt x="338" y="74"/>
                </a:lnTo>
                <a:cubicBezTo>
                  <a:pt x="338" y="30"/>
                  <a:pt x="338" y="30"/>
                  <a:pt x="338" y="30"/>
                </a:cubicBezTo>
                <a:cubicBezTo>
                  <a:pt x="368" y="30"/>
                  <a:pt x="368" y="30"/>
                  <a:pt x="368" y="30"/>
                </a:cubicBezTo>
                <a:cubicBezTo>
                  <a:pt x="383" y="30"/>
                  <a:pt x="397" y="30"/>
                  <a:pt x="397" y="15"/>
                </a:cubicBezTo>
                <a:cubicBezTo>
                  <a:pt x="397" y="0"/>
                  <a:pt x="383" y="0"/>
                  <a:pt x="368" y="0"/>
                </a:cubicBezTo>
                <a:cubicBezTo>
                  <a:pt x="250" y="0"/>
                  <a:pt x="250" y="0"/>
                  <a:pt x="250" y="0"/>
                </a:cubicBezTo>
                <a:cubicBezTo>
                  <a:pt x="250" y="0"/>
                  <a:pt x="235" y="0"/>
                  <a:pt x="235" y="15"/>
                </a:cubicBezTo>
                <a:cubicBezTo>
                  <a:pt x="235" y="30"/>
                  <a:pt x="250" y="30"/>
                  <a:pt x="250" y="30"/>
                </a:cubicBezTo>
                <a:cubicBezTo>
                  <a:pt x="294" y="30"/>
                  <a:pt x="294" y="30"/>
                  <a:pt x="294" y="30"/>
                </a:cubicBezTo>
                <a:lnTo>
                  <a:pt x="294" y="74"/>
                </a:lnTo>
                <a:cubicBezTo>
                  <a:pt x="132" y="89"/>
                  <a:pt x="0" y="221"/>
                  <a:pt x="0" y="383"/>
                </a:cubicBezTo>
                <a:cubicBezTo>
                  <a:pt x="0" y="398"/>
                  <a:pt x="0" y="398"/>
                  <a:pt x="0" y="413"/>
                </a:cubicBezTo>
                <a:lnTo>
                  <a:pt x="14" y="427"/>
                </a:lnTo>
                <a:cubicBezTo>
                  <a:pt x="603" y="427"/>
                  <a:pt x="603" y="427"/>
                  <a:pt x="603" y="427"/>
                </a:cubicBezTo>
                <a:cubicBezTo>
                  <a:pt x="618" y="427"/>
                  <a:pt x="633" y="413"/>
                  <a:pt x="633" y="413"/>
                </a:cubicBezTo>
                <a:cubicBezTo>
                  <a:pt x="633" y="398"/>
                  <a:pt x="633" y="398"/>
                  <a:pt x="633" y="383"/>
                </a:cubicBezTo>
                <a:cubicBezTo>
                  <a:pt x="633" y="221"/>
                  <a:pt x="500" y="89"/>
                  <a:pt x="338" y="74"/>
                </a:cubicBezTo>
                <a:close/>
                <a:moveTo>
                  <a:pt x="44" y="383"/>
                </a:moveTo>
                <a:lnTo>
                  <a:pt x="44" y="383"/>
                </a:lnTo>
                <a:cubicBezTo>
                  <a:pt x="44" y="236"/>
                  <a:pt x="162" y="118"/>
                  <a:pt x="309" y="118"/>
                </a:cubicBezTo>
                <a:cubicBezTo>
                  <a:pt x="471" y="118"/>
                  <a:pt x="588" y="236"/>
                  <a:pt x="588" y="383"/>
                </a:cubicBezTo>
                <a:lnTo>
                  <a:pt x="44" y="3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5"/>
          <p:cNvSpPr/>
          <p:nvPr/>
        </p:nvSpPr>
        <p:spPr>
          <a:xfrm>
            <a:off x="4050760" y="1350571"/>
            <a:ext cx="263828" cy="323525"/>
          </a:xfrm>
          <a:custGeom>
            <a:avLst/>
            <a:gdLst/>
            <a:ahLst/>
            <a:cxnLst/>
            <a:rect l="l" t="t" r="r" b="b"/>
            <a:pathLst>
              <a:path w="501" h="619" extrusionOk="0">
                <a:moveTo>
                  <a:pt x="441" y="132"/>
                </a:moveTo>
                <a:lnTo>
                  <a:pt x="441" y="132"/>
                </a:lnTo>
                <a:cubicBezTo>
                  <a:pt x="353" y="162"/>
                  <a:pt x="339" y="220"/>
                  <a:pt x="353" y="264"/>
                </a:cubicBezTo>
                <a:cubicBezTo>
                  <a:pt x="280" y="191"/>
                  <a:pt x="294" y="117"/>
                  <a:pt x="294" y="0"/>
                </a:cubicBezTo>
                <a:cubicBezTo>
                  <a:pt x="88" y="73"/>
                  <a:pt x="132" y="279"/>
                  <a:pt x="132" y="353"/>
                </a:cubicBezTo>
                <a:cubicBezTo>
                  <a:pt x="88" y="309"/>
                  <a:pt x="73" y="205"/>
                  <a:pt x="73" y="205"/>
                </a:cubicBezTo>
                <a:cubicBezTo>
                  <a:pt x="14" y="235"/>
                  <a:pt x="0" y="309"/>
                  <a:pt x="0" y="367"/>
                </a:cubicBezTo>
                <a:cubicBezTo>
                  <a:pt x="0" y="515"/>
                  <a:pt x="103" y="618"/>
                  <a:pt x="250" y="618"/>
                </a:cubicBezTo>
                <a:cubicBezTo>
                  <a:pt x="397" y="618"/>
                  <a:pt x="500" y="515"/>
                  <a:pt x="500" y="367"/>
                </a:cubicBezTo>
                <a:cubicBezTo>
                  <a:pt x="500" y="279"/>
                  <a:pt x="441" y="250"/>
                  <a:pt x="441" y="132"/>
                </a:cubicBezTo>
                <a:close/>
                <a:moveTo>
                  <a:pt x="265" y="588"/>
                </a:moveTo>
                <a:lnTo>
                  <a:pt x="265" y="588"/>
                </a:lnTo>
                <a:cubicBezTo>
                  <a:pt x="132" y="588"/>
                  <a:pt x="29" y="485"/>
                  <a:pt x="29" y="353"/>
                </a:cubicBezTo>
                <a:cubicBezTo>
                  <a:pt x="29" y="338"/>
                  <a:pt x="29" y="309"/>
                  <a:pt x="59" y="294"/>
                </a:cubicBezTo>
                <a:cubicBezTo>
                  <a:pt x="59" y="309"/>
                  <a:pt x="88" y="412"/>
                  <a:pt x="177" y="397"/>
                </a:cubicBezTo>
                <a:cubicBezTo>
                  <a:pt x="177" y="323"/>
                  <a:pt x="147" y="117"/>
                  <a:pt x="250" y="58"/>
                </a:cubicBezTo>
                <a:cubicBezTo>
                  <a:pt x="250" y="162"/>
                  <a:pt x="265" y="309"/>
                  <a:pt x="382" y="323"/>
                </a:cubicBezTo>
                <a:cubicBezTo>
                  <a:pt x="382" y="279"/>
                  <a:pt x="382" y="220"/>
                  <a:pt x="412" y="205"/>
                </a:cubicBezTo>
                <a:cubicBezTo>
                  <a:pt x="412" y="264"/>
                  <a:pt x="471" y="309"/>
                  <a:pt x="471" y="367"/>
                </a:cubicBezTo>
                <a:cubicBezTo>
                  <a:pt x="471" y="485"/>
                  <a:pt x="353" y="588"/>
                  <a:pt x="265" y="5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5"/>
          <p:cNvSpPr/>
          <p:nvPr/>
        </p:nvSpPr>
        <p:spPr>
          <a:xfrm>
            <a:off x="3511551" y="1350571"/>
            <a:ext cx="271531" cy="323525"/>
          </a:xfrm>
          <a:custGeom>
            <a:avLst/>
            <a:gdLst/>
            <a:ahLst/>
            <a:cxnLst/>
            <a:rect l="l" t="t" r="r" b="b"/>
            <a:pathLst>
              <a:path w="517" h="619" extrusionOk="0">
                <a:moveTo>
                  <a:pt x="265" y="0"/>
                </a:moveTo>
                <a:lnTo>
                  <a:pt x="265" y="0"/>
                </a:lnTo>
                <a:cubicBezTo>
                  <a:pt x="162" y="88"/>
                  <a:pt x="0" y="220"/>
                  <a:pt x="0" y="367"/>
                </a:cubicBezTo>
                <a:cubicBezTo>
                  <a:pt x="0" y="515"/>
                  <a:pt x="118" y="618"/>
                  <a:pt x="265" y="618"/>
                </a:cubicBezTo>
                <a:cubicBezTo>
                  <a:pt x="398" y="618"/>
                  <a:pt x="516" y="515"/>
                  <a:pt x="516" y="367"/>
                </a:cubicBezTo>
                <a:cubicBezTo>
                  <a:pt x="516" y="220"/>
                  <a:pt x="353" y="88"/>
                  <a:pt x="265" y="0"/>
                </a:cubicBezTo>
                <a:close/>
                <a:moveTo>
                  <a:pt x="265" y="588"/>
                </a:moveTo>
                <a:lnTo>
                  <a:pt x="265" y="588"/>
                </a:lnTo>
                <a:cubicBezTo>
                  <a:pt x="148" y="588"/>
                  <a:pt x="44" y="485"/>
                  <a:pt x="44" y="367"/>
                </a:cubicBezTo>
                <a:cubicBezTo>
                  <a:pt x="44" y="250"/>
                  <a:pt x="177" y="132"/>
                  <a:pt x="265" y="58"/>
                </a:cubicBezTo>
                <a:cubicBezTo>
                  <a:pt x="339" y="132"/>
                  <a:pt x="471" y="250"/>
                  <a:pt x="471" y="367"/>
                </a:cubicBezTo>
                <a:cubicBezTo>
                  <a:pt x="471" y="485"/>
                  <a:pt x="383" y="588"/>
                  <a:pt x="265" y="588"/>
                </a:cubicBezTo>
                <a:close/>
                <a:moveTo>
                  <a:pt x="265" y="191"/>
                </a:moveTo>
                <a:lnTo>
                  <a:pt x="265" y="191"/>
                </a:lnTo>
                <a:cubicBezTo>
                  <a:pt x="206" y="250"/>
                  <a:pt x="118" y="309"/>
                  <a:pt x="118" y="382"/>
                </a:cubicBezTo>
                <a:cubicBezTo>
                  <a:pt x="118" y="471"/>
                  <a:pt x="192" y="530"/>
                  <a:pt x="265" y="530"/>
                </a:cubicBezTo>
                <a:cubicBezTo>
                  <a:pt x="339" y="530"/>
                  <a:pt x="398" y="471"/>
                  <a:pt x="398" y="382"/>
                </a:cubicBezTo>
                <a:cubicBezTo>
                  <a:pt x="398" y="309"/>
                  <a:pt x="310" y="250"/>
                  <a:pt x="265" y="191"/>
                </a:cubicBezTo>
                <a:close/>
                <a:moveTo>
                  <a:pt x="265" y="485"/>
                </a:moveTo>
                <a:lnTo>
                  <a:pt x="265" y="485"/>
                </a:lnTo>
                <a:cubicBezTo>
                  <a:pt x="206" y="485"/>
                  <a:pt x="162" y="441"/>
                  <a:pt x="162" y="382"/>
                </a:cubicBezTo>
                <a:cubicBezTo>
                  <a:pt x="162" y="323"/>
                  <a:pt x="221" y="279"/>
                  <a:pt x="265" y="235"/>
                </a:cubicBezTo>
                <a:cubicBezTo>
                  <a:pt x="295" y="279"/>
                  <a:pt x="353" y="323"/>
                  <a:pt x="353" y="382"/>
                </a:cubicBezTo>
                <a:cubicBezTo>
                  <a:pt x="353" y="441"/>
                  <a:pt x="310" y="485"/>
                  <a:pt x="265" y="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5"/>
          <p:cNvSpPr/>
          <p:nvPr/>
        </p:nvSpPr>
        <p:spPr>
          <a:xfrm>
            <a:off x="2947307" y="1350571"/>
            <a:ext cx="333154" cy="323525"/>
          </a:xfrm>
          <a:custGeom>
            <a:avLst/>
            <a:gdLst/>
            <a:ahLst/>
            <a:cxnLst/>
            <a:rect l="l" t="t" r="r" b="b"/>
            <a:pathLst>
              <a:path w="634" h="619" extrusionOk="0">
                <a:moveTo>
                  <a:pt x="309" y="88"/>
                </a:moveTo>
                <a:lnTo>
                  <a:pt x="309" y="88"/>
                </a:lnTo>
                <a:cubicBezTo>
                  <a:pt x="235" y="88"/>
                  <a:pt x="176" y="162"/>
                  <a:pt x="176" y="235"/>
                </a:cubicBezTo>
                <a:cubicBezTo>
                  <a:pt x="176" y="309"/>
                  <a:pt x="235" y="367"/>
                  <a:pt x="309" y="367"/>
                </a:cubicBezTo>
                <a:cubicBezTo>
                  <a:pt x="383" y="367"/>
                  <a:pt x="456" y="309"/>
                  <a:pt x="456" y="235"/>
                </a:cubicBezTo>
                <a:cubicBezTo>
                  <a:pt x="456" y="162"/>
                  <a:pt x="383" y="88"/>
                  <a:pt x="309" y="88"/>
                </a:cubicBezTo>
                <a:close/>
                <a:moveTo>
                  <a:pt x="309" y="323"/>
                </a:moveTo>
                <a:lnTo>
                  <a:pt x="309" y="323"/>
                </a:lnTo>
                <a:cubicBezTo>
                  <a:pt x="265" y="323"/>
                  <a:pt x="221" y="279"/>
                  <a:pt x="221" y="235"/>
                </a:cubicBezTo>
                <a:cubicBezTo>
                  <a:pt x="221" y="176"/>
                  <a:pt x="265" y="132"/>
                  <a:pt x="309" y="132"/>
                </a:cubicBezTo>
                <a:cubicBezTo>
                  <a:pt x="368" y="132"/>
                  <a:pt x="412" y="176"/>
                  <a:pt x="412" y="235"/>
                </a:cubicBezTo>
                <a:cubicBezTo>
                  <a:pt x="412" y="279"/>
                  <a:pt x="368" y="323"/>
                  <a:pt x="309" y="323"/>
                </a:cubicBezTo>
                <a:close/>
                <a:moveTo>
                  <a:pt x="530" y="338"/>
                </a:moveTo>
                <a:lnTo>
                  <a:pt x="530" y="338"/>
                </a:lnTo>
                <a:cubicBezTo>
                  <a:pt x="544" y="309"/>
                  <a:pt x="559" y="264"/>
                  <a:pt x="559" y="235"/>
                </a:cubicBezTo>
                <a:cubicBezTo>
                  <a:pt x="559" y="103"/>
                  <a:pt x="441" y="0"/>
                  <a:pt x="309" y="0"/>
                </a:cubicBezTo>
                <a:cubicBezTo>
                  <a:pt x="176" y="0"/>
                  <a:pt x="73" y="103"/>
                  <a:pt x="73" y="235"/>
                </a:cubicBezTo>
                <a:cubicBezTo>
                  <a:pt x="73" y="264"/>
                  <a:pt x="88" y="309"/>
                  <a:pt x="103" y="338"/>
                </a:cubicBezTo>
                <a:cubicBezTo>
                  <a:pt x="0" y="500"/>
                  <a:pt x="0" y="500"/>
                  <a:pt x="0" y="500"/>
                </a:cubicBezTo>
                <a:cubicBezTo>
                  <a:pt x="0" y="500"/>
                  <a:pt x="58" y="515"/>
                  <a:pt x="117" y="530"/>
                </a:cubicBezTo>
                <a:cubicBezTo>
                  <a:pt x="162" y="574"/>
                  <a:pt x="206" y="618"/>
                  <a:pt x="206" y="618"/>
                </a:cubicBezTo>
                <a:cubicBezTo>
                  <a:pt x="294" y="471"/>
                  <a:pt x="294" y="471"/>
                  <a:pt x="294" y="471"/>
                </a:cubicBezTo>
                <a:cubicBezTo>
                  <a:pt x="309" y="471"/>
                  <a:pt x="309" y="471"/>
                  <a:pt x="309" y="471"/>
                </a:cubicBezTo>
                <a:cubicBezTo>
                  <a:pt x="324" y="471"/>
                  <a:pt x="324" y="471"/>
                  <a:pt x="324" y="471"/>
                </a:cubicBezTo>
                <a:cubicBezTo>
                  <a:pt x="412" y="618"/>
                  <a:pt x="412" y="618"/>
                  <a:pt x="412" y="618"/>
                </a:cubicBezTo>
                <a:cubicBezTo>
                  <a:pt x="412" y="618"/>
                  <a:pt x="456" y="574"/>
                  <a:pt x="500" y="530"/>
                </a:cubicBezTo>
                <a:cubicBezTo>
                  <a:pt x="559" y="515"/>
                  <a:pt x="633" y="500"/>
                  <a:pt x="633" y="500"/>
                </a:cubicBezTo>
                <a:lnTo>
                  <a:pt x="530" y="338"/>
                </a:lnTo>
                <a:close/>
                <a:moveTo>
                  <a:pt x="206" y="544"/>
                </a:moveTo>
                <a:lnTo>
                  <a:pt x="206" y="544"/>
                </a:lnTo>
                <a:cubicBezTo>
                  <a:pt x="206" y="544"/>
                  <a:pt x="176" y="530"/>
                  <a:pt x="147" y="500"/>
                </a:cubicBezTo>
                <a:cubicBezTo>
                  <a:pt x="103" y="485"/>
                  <a:pt x="58" y="471"/>
                  <a:pt x="58" y="471"/>
                </a:cubicBezTo>
                <a:cubicBezTo>
                  <a:pt x="117" y="382"/>
                  <a:pt x="117" y="382"/>
                  <a:pt x="117" y="382"/>
                </a:cubicBezTo>
                <a:cubicBezTo>
                  <a:pt x="147" y="412"/>
                  <a:pt x="206" y="456"/>
                  <a:pt x="250" y="456"/>
                </a:cubicBezTo>
                <a:lnTo>
                  <a:pt x="206" y="544"/>
                </a:lnTo>
                <a:close/>
                <a:moveTo>
                  <a:pt x="309" y="426"/>
                </a:moveTo>
                <a:lnTo>
                  <a:pt x="309" y="426"/>
                </a:lnTo>
                <a:cubicBezTo>
                  <a:pt x="206" y="426"/>
                  <a:pt x="117" y="338"/>
                  <a:pt x="117" y="235"/>
                </a:cubicBezTo>
                <a:cubicBezTo>
                  <a:pt x="117" y="117"/>
                  <a:pt x="206" y="29"/>
                  <a:pt x="309" y="29"/>
                </a:cubicBezTo>
                <a:cubicBezTo>
                  <a:pt x="426" y="29"/>
                  <a:pt x="515" y="117"/>
                  <a:pt x="515" y="235"/>
                </a:cubicBezTo>
                <a:cubicBezTo>
                  <a:pt x="515" y="338"/>
                  <a:pt x="426" y="426"/>
                  <a:pt x="309" y="426"/>
                </a:cubicBezTo>
                <a:close/>
                <a:moveTo>
                  <a:pt x="485" y="500"/>
                </a:moveTo>
                <a:lnTo>
                  <a:pt x="485" y="500"/>
                </a:lnTo>
                <a:cubicBezTo>
                  <a:pt x="456" y="530"/>
                  <a:pt x="426" y="544"/>
                  <a:pt x="426" y="544"/>
                </a:cubicBezTo>
                <a:cubicBezTo>
                  <a:pt x="368" y="456"/>
                  <a:pt x="368" y="456"/>
                  <a:pt x="368" y="456"/>
                </a:cubicBezTo>
                <a:cubicBezTo>
                  <a:pt x="426" y="456"/>
                  <a:pt x="471" y="412"/>
                  <a:pt x="500" y="382"/>
                </a:cubicBezTo>
                <a:cubicBezTo>
                  <a:pt x="559" y="471"/>
                  <a:pt x="559" y="471"/>
                  <a:pt x="559" y="471"/>
                </a:cubicBezTo>
                <a:cubicBezTo>
                  <a:pt x="559" y="471"/>
                  <a:pt x="530" y="485"/>
                  <a:pt x="485" y="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5"/>
          <p:cNvSpPr/>
          <p:nvPr/>
        </p:nvSpPr>
        <p:spPr>
          <a:xfrm>
            <a:off x="2406172" y="1358274"/>
            <a:ext cx="338931" cy="310046"/>
          </a:xfrm>
          <a:custGeom>
            <a:avLst/>
            <a:gdLst/>
            <a:ahLst/>
            <a:cxnLst/>
            <a:rect l="l" t="t" r="r" b="b"/>
            <a:pathLst>
              <a:path w="649" h="590" extrusionOk="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5"/>
          <p:cNvSpPr/>
          <p:nvPr/>
        </p:nvSpPr>
        <p:spPr>
          <a:xfrm>
            <a:off x="1872741" y="1350571"/>
            <a:ext cx="333154" cy="323525"/>
          </a:xfrm>
          <a:custGeom>
            <a:avLst/>
            <a:gdLst/>
            <a:ahLst/>
            <a:cxnLst/>
            <a:rect l="l" t="t" r="r" b="b"/>
            <a:pathLst>
              <a:path w="634" h="619" extrusionOk="0">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5"/>
          <p:cNvSpPr/>
          <p:nvPr/>
        </p:nvSpPr>
        <p:spPr>
          <a:xfrm>
            <a:off x="1372045" y="1350571"/>
            <a:ext cx="269605" cy="323525"/>
          </a:xfrm>
          <a:custGeom>
            <a:avLst/>
            <a:gdLst/>
            <a:ahLst/>
            <a:cxnLst/>
            <a:rect l="l" t="t" r="r" b="b"/>
            <a:pathLst>
              <a:path w="517" h="619" extrusionOk="0">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5"/>
          <p:cNvSpPr/>
          <p:nvPr/>
        </p:nvSpPr>
        <p:spPr>
          <a:xfrm>
            <a:off x="846317" y="1350571"/>
            <a:ext cx="248422" cy="323525"/>
          </a:xfrm>
          <a:custGeom>
            <a:avLst/>
            <a:gdLst/>
            <a:ahLst/>
            <a:cxnLst/>
            <a:rect l="l" t="t" r="r" b="b"/>
            <a:pathLst>
              <a:path w="472" h="619" extrusionOk="0">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87"/>
        <p:cNvGrpSpPr/>
        <p:nvPr/>
      </p:nvGrpSpPr>
      <p:grpSpPr>
        <a:xfrm>
          <a:off x="0" y="0"/>
          <a:ext cx="0" cy="0"/>
          <a:chOff x="0" y="0"/>
          <a:chExt cx="0" cy="0"/>
        </a:xfrm>
      </p:grpSpPr>
      <p:sp>
        <p:nvSpPr>
          <p:cNvPr id="488" name="Google Shape;488;p36"/>
          <p:cNvSpPr/>
          <p:nvPr/>
        </p:nvSpPr>
        <p:spPr>
          <a:xfrm>
            <a:off x="10452804" y="5627806"/>
            <a:ext cx="419996" cy="602496"/>
          </a:xfrm>
          <a:custGeom>
            <a:avLst/>
            <a:gdLst/>
            <a:ahLst/>
            <a:cxnLst/>
            <a:rect l="l" t="t" r="r" b="b"/>
            <a:pathLst>
              <a:path w="443" h="634" extrusionOk="0">
                <a:moveTo>
                  <a:pt x="412" y="589"/>
                </a:moveTo>
                <a:lnTo>
                  <a:pt x="412" y="589"/>
                </a:lnTo>
                <a:cubicBezTo>
                  <a:pt x="383" y="589"/>
                  <a:pt x="383" y="589"/>
                  <a:pt x="383" y="589"/>
                </a:cubicBezTo>
                <a:cubicBezTo>
                  <a:pt x="383" y="456"/>
                  <a:pt x="383" y="456"/>
                  <a:pt x="383" y="456"/>
                </a:cubicBezTo>
                <a:cubicBezTo>
                  <a:pt x="383" y="383"/>
                  <a:pt x="310" y="324"/>
                  <a:pt x="236" y="324"/>
                </a:cubicBezTo>
                <a:cubicBezTo>
                  <a:pt x="310" y="324"/>
                  <a:pt x="383" y="250"/>
                  <a:pt x="383" y="176"/>
                </a:cubicBezTo>
                <a:cubicBezTo>
                  <a:pt x="383" y="44"/>
                  <a:pt x="383" y="44"/>
                  <a:pt x="383" y="44"/>
                </a:cubicBezTo>
                <a:cubicBezTo>
                  <a:pt x="412" y="44"/>
                  <a:pt x="412" y="44"/>
                  <a:pt x="412" y="44"/>
                </a:cubicBezTo>
                <a:cubicBezTo>
                  <a:pt x="427" y="44"/>
                  <a:pt x="442" y="29"/>
                  <a:pt x="442" y="29"/>
                </a:cubicBezTo>
                <a:cubicBezTo>
                  <a:pt x="442" y="15"/>
                  <a:pt x="427" y="0"/>
                  <a:pt x="412" y="0"/>
                </a:cubicBezTo>
                <a:cubicBezTo>
                  <a:pt x="30" y="0"/>
                  <a:pt x="30" y="0"/>
                  <a:pt x="30" y="0"/>
                </a:cubicBezTo>
                <a:cubicBezTo>
                  <a:pt x="15" y="0"/>
                  <a:pt x="0" y="15"/>
                  <a:pt x="0" y="29"/>
                </a:cubicBezTo>
                <a:cubicBezTo>
                  <a:pt x="0" y="29"/>
                  <a:pt x="15" y="44"/>
                  <a:pt x="30" y="44"/>
                </a:cubicBezTo>
                <a:cubicBezTo>
                  <a:pt x="59" y="44"/>
                  <a:pt x="59" y="44"/>
                  <a:pt x="59" y="44"/>
                </a:cubicBezTo>
                <a:cubicBezTo>
                  <a:pt x="59" y="176"/>
                  <a:pt x="59" y="176"/>
                  <a:pt x="59" y="176"/>
                </a:cubicBezTo>
                <a:cubicBezTo>
                  <a:pt x="59" y="250"/>
                  <a:pt x="133" y="324"/>
                  <a:pt x="206" y="324"/>
                </a:cubicBezTo>
                <a:cubicBezTo>
                  <a:pt x="133" y="324"/>
                  <a:pt x="59" y="383"/>
                  <a:pt x="59" y="456"/>
                </a:cubicBezTo>
                <a:cubicBezTo>
                  <a:pt x="59" y="589"/>
                  <a:pt x="59" y="589"/>
                  <a:pt x="59" y="589"/>
                </a:cubicBezTo>
                <a:cubicBezTo>
                  <a:pt x="30" y="589"/>
                  <a:pt x="30" y="589"/>
                  <a:pt x="30" y="589"/>
                </a:cubicBezTo>
                <a:cubicBezTo>
                  <a:pt x="15" y="589"/>
                  <a:pt x="0" y="604"/>
                  <a:pt x="0" y="618"/>
                </a:cubicBezTo>
                <a:cubicBezTo>
                  <a:pt x="0" y="618"/>
                  <a:pt x="15" y="633"/>
                  <a:pt x="30" y="633"/>
                </a:cubicBezTo>
                <a:cubicBezTo>
                  <a:pt x="412" y="633"/>
                  <a:pt x="412" y="633"/>
                  <a:pt x="412" y="633"/>
                </a:cubicBezTo>
                <a:cubicBezTo>
                  <a:pt x="427" y="633"/>
                  <a:pt x="442" y="618"/>
                  <a:pt x="442" y="618"/>
                </a:cubicBezTo>
                <a:cubicBezTo>
                  <a:pt x="442" y="604"/>
                  <a:pt x="427" y="589"/>
                  <a:pt x="412" y="589"/>
                </a:cubicBezTo>
                <a:close/>
                <a:moveTo>
                  <a:pt x="103" y="176"/>
                </a:moveTo>
                <a:lnTo>
                  <a:pt x="103" y="176"/>
                </a:lnTo>
                <a:cubicBezTo>
                  <a:pt x="103" y="147"/>
                  <a:pt x="103" y="44"/>
                  <a:pt x="103" y="44"/>
                </a:cubicBezTo>
                <a:cubicBezTo>
                  <a:pt x="339" y="44"/>
                  <a:pt x="339" y="44"/>
                  <a:pt x="339" y="44"/>
                </a:cubicBezTo>
                <a:cubicBezTo>
                  <a:pt x="339" y="44"/>
                  <a:pt x="339" y="147"/>
                  <a:pt x="339" y="176"/>
                </a:cubicBezTo>
                <a:cubicBezTo>
                  <a:pt x="339" y="235"/>
                  <a:pt x="295" y="280"/>
                  <a:pt x="236" y="280"/>
                </a:cubicBezTo>
                <a:cubicBezTo>
                  <a:pt x="206" y="280"/>
                  <a:pt x="206" y="280"/>
                  <a:pt x="206" y="280"/>
                </a:cubicBezTo>
                <a:cubicBezTo>
                  <a:pt x="148" y="280"/>
                  <a:pt x="103" y="235"/>
                  <a:pt x="103" y="176"/>
                </a:cubicBezTo>
                <a:close/>
                <a:moveTo>
                  <a:pt x="339" y="589"/>
                </a:moveTo>
                <a:lnTo>
                  <a:pt x="339" y="589"/>
                </a:lnTo>
                <a:cubicBezTo>
                  <a:pt x="103" y="589"/>
                  <a:pt x="103" y="589"/>
                  <a:pt x="103" y="589"/>
                </a:cubicBezTo>
                <a:cubicBezTo>
                  <a:pt x="103" y="589"/>
                  <a:pt x="103" y="486"/>
                  <a:pt x="103" y="456"/>
                </a:cubicBezTo>
                <a:cubicBezTo>
                  <a:pt x="103" y="397"/>
                  <a:pt x="148" y="353"/>
                  <a:pt x="206" y="353"/>
                </a:cubicBezTo>
                <a:cubicBezTo>
                  <a:pt x="236" y="353"/>
                  <a:pt x="236" y="353"/>
                  <a:pt x="236" y="353"/>
                </a:cubicBezTo>
                <a:cubicBezTo>
                  <a:pt x="295" y="353"/>
                  <a:pt x="339" y="397"/>
                  <a:pt x="339" y="456"/>
                </a:cubicBezTo>
                <a:cubicBezTo>
                  <a:pt x="339" y="486"/>
                  <a:pt x="339" y="589"/>
                  <a:pt x="33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6"/>
          <p:cNvSpPr/>
          <p:nvPr/>
        </p:nvSpPr>
        <p:spPr>
          <a:xfrm>
            <a:off x="9450311" y="5657804"/>
            <a:ext cx="489997" cy="559997"/>
          </a:xfrm>
          <a:custGeom>
            <a:avLst/>
            <a:gdLst/>
            <a:ahLst/>
            <a:cxnLst/>
            <a:rect l="l" t="t" r="r" b="b"/>
            <a:pathLst>
              <a:path w="517" h="590" extrusionOk="0">
                <a:moveTo>
                  <a:pt x="280" y="74"/>
                </a:moveTo>
                <a:lnTo>
                  <a:pt x="280" y="74"/>
                </a:lnTo>
                <a:cubicBezTo>
                  <a:pt x="280" y="30"/>
                  <a:pt x="280" y="30"/>
                  <a:pt x="280" y="30"/>
                </a:cubicBezTo>
                <a:cubicBezTo>
                  <a:pt x="353" y="30"/>
                  <a:pt x="353" y="30"/>
                  <a:pt x="353" y="30"/>
                </a:cubicBezTo>
                <a:cubicBezTo>
                  <a:pt x="369" y="30"/>
                  <a:pt x="383" y="30"/>
                  <a:pt x="383" y="15"/>
                </a:cubicBezTo>
                <a:cubicBezTo>
                  <a:pt x="383" y="0"/>
                  <a:pt x="369" y="0"/>
                  <a:pt x="353" y="0"/>
                </a:cubicBezTo>
                <a:cubicBezTo>
                  <a:pt x="162" y="0"/>
                  <a:pt x="162" y="0"/>
                  <a:pt x="162" y="0"/>
                </a:cubicBezTo>
                <a:cubicBezTo>
                  <a:pt x="148" y="0"/>
                  <a:pt x="148" y="0"/>
                  <a:pt x="148" y="15"/>
                </a:cubicBezTo>
                <a:cubicBezTo>
                  <a:pt x="148" y="30"/>
                  <a:pt x="148" y="30"/>
                  <a:pt x="162" y="30"/>
                </a:cubicBezTo>
                <a:cubicBezTo>
                  <a:pt x="236" y="30"/>
                  <a:pt x="236" y="30"/>
                  <a:pt x="236" y="30"/>
                </a:cubicBezTo>
                <a:cubicBezTo>
                  <a:pt x="236" y="74"/>
                  <a:pt x="236" y="74"/>
                  <a:pt x="236" y="74"/>
                </a:cubicBezTo>
                <a:cubicBezTo>
                  <a:pt x="103" y="89"/>
                  <a:pt x="0" y="192"/>
                  <a:pt x="0" y="324"/>
                </a:cubicBezTo>
                <a:cubicBezTo>
                  <a:pt x="0" y="472"/>
                  <a:pt x="118" y="589"/>
                  <a:pt x="265" y="589"/>
                </a:cubicBezTo>
                <a:cubicBezTo>
                  <a:pt x="398" y="589"/>
                  <a:pt x="516" y="472"/>
                  <a:pt x="516" y="324"/>
                </a:cubicBezTo>
                <a:cubicBezTo>
                  <a:pt x="516" y="192"/>
                  <a:pt x="412" y="89"/>
                  <a:pt x="280" y="74"/>
                </a:cubicBezTo>
                <a:close/>
                <a:moveTo>
                  <a:pt x="265" y="545"/>
                </a:moveTo>
                <a:lnTo>
                  <a:pt x="265" y="545"/>
                </a:lnTo>
                <a:cubicBezTo>
                  <a:pt x="148" y="545"/>
                  <a:pt x="44" y="442"/>
                  <a:pt x="44" y="324"/>
                </a:cubicBezTo>
                <a:cubicBezTo>
                  <a:pt x="44" y="206"/>
                  <a:pt x="148" y="118"/>
                  <a:pt x="265" y="118"/>
                </a:cubicBezTo>
                <a:cubicBezTo>
                  <a:pt x="383" y="118"/>
                  <a:pt x="471" y="206"/>
                  <a:pt x="471" y="324"/>
                </a:cubicBezTo>
                <a:cubicBezTo>
                  <a:pt x="471" y="442"/>
                  <a:pt x="383" y="545"/>
                  <a:pt x="265" y="545"/>
                </a:cubicBezTo>
                <a:close/>
                <a:moveTo>
                  <a:pt x="280" y="280"/>
                </a:moveTo>
                <a:lnTo>
                  <a:pt x="280" y="280"/>
                </a:lnTo>
                <a:cubicBezTo>
                  <a:pt x="280" y="177"/>
                  <a:pt x="280" y="177"/>
                  <a:pt x="280" y="177"/>
                </a:cubicBezTo>
                <a:cubicBezTo>
                  <a:pt x="280" y="163"/>
                  <a:pt x="265" y="147"/>
                  <a:pt x="265" y="147"/>
                </a:cubicBezTo>
                <a:cubicBezTo>
                  <a:pt x="251" y="147"/>
                  <a:pt x="236" y="163"/>
                  <a:pt x="236" y="177"/>
                </a:cubicBezTo>
                <a:cubicBezTo>
                  <a:pt x="236" y="280"/>
                  <a:pt x="236" y="280"/>
                  <a:pt x="236" y="280"/>
                </a:cubicBezTo>
                <a:cubicBezTo>
                  <a:pt x="221" y="280"/>
                  <a:pt x="207" y="309"/>
                  <a:pt x="207" y="324"/>
                </a:cubicBezTo>
                <a:cubicBezTo>
                  <a:pt x="207" y="368"/>
                  <a:pt x="221" y="383"/>
                  <a:pt x="265" y="383"/>
                </a:cubicBezTo>
                <a:cubicBezTo>
                  <a:pt x="295" y="383"/>
                  <a:pt x="324" y="368"/>
                  <a:pt x="324" y="324"/>
                </a:cubicBezTo>
                <a:cubicBezTo>
                  <a:pt x="324" y="309"/>
                  <a:pt x="310" y="280"/>
                  <a:pt x="280"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6"/>
          <p:cNvSpPr/>
          <p:nvPr/>
        </p:nvSpPr>
        <p:spPr>
          <a:xfrm>
            <a:off x="8445317" y="5657804"/>
            <a:ext cx="559997" cy="559997"/>
          </a:xfrm>
          <a:custGeom>
            <a:avLst/>
            <a:gdLst/>
            <a:ahLst/>
            <a:cxnLst/>
            <a:rect l="l" t="t" r="r" b="b"/>
            <a:pathLst>
              <a:path w="590" h="590" extrusionOk="0">
                <a:moveTo>
                  <a:pt x="236" y="398"/>
                </a:moveTo>
                <a:lnTo>
                  <a:pt x="236" y="398"/>
                </a:lnTo>
                <a:cubicBezTo>
                  <a:pt x="251" y="309"/>
                  <a:pt x="251" y="309"/>
                  <a:pt x="251" y="309"/>
                </a:cubicBezTo>
                <a:cubicBezTo>
                  <a:pt x="221" y="295"/>
                  <a:pt x="221" y="295"/>
                  <a:pt x="221" y="295"/>
                </a:cubicBezTo>
                <a:cubicBezTo>
                  <a:pt x="192" y="472"/>
                  <a:pt x="192" y="472"/>
                  <a:pt x="192" y="472"/>
                </a:cubicBezTo>
                <a:cubicBezTo>
                  <a:pt x="339" y="354"/>
                  <a:pt x="339" y="354"/>
                  <a:pt x="339" y="354"/>
                </a:cubicBezTo>
                <a:cubicBezTo>
                  <a:pt x="295" y="339"/>
                  <a:pt x="295" y="339"/>
                  <a:pt x="295" y="339"/>
                </a:cubicBezTo>
                <a:lnTo>
                  <a:pt x="236" y="398"/>
                </a:lnTo>
                <a:close/>
                <a:moveTo>
                  <a:pt x="324" y="295"/>
                </a:moveTo>
                <a:lnTo>
                  <a:pt x="324" y="295"/>
                </a:lnTo>
                <a:cubicBezTo>
                  <a:pt x="324" y="280"/>
                  <a:pt x="310" y="265"/>
                  <a:pt x="295" y="265"/>
                </a:cubicBezTo>
                <a:cubicBezTo>
                  <a:pt x="280" y="265"/>
                  <a:pt x="265" y="280"/>
                  <a:pt x="265" y="295"/>
                </a:cubicBezTo>
                <a:cubicBezTo>
                  <a:pt x="265" y="309"/>
                  <a:pt x="280" y="324"/>
                  <a:pt x="295" y="324"/>
                </a:cubicBezTo>
                <a:cubicBezTo>
                  <a:pt x="310" y="324"/>
                  <a:pt x="324" y="309"/>
                  <a:pt x="324" y="295"/>
                </a:cubicBezTo>
                <a:close/>
                <a:moveTo>
                  <a:pt x="295" y="0"/>
                </a:moveTo>
                <a:lnTo>
                  <a:pt x="295" y="0"/>
                </a:lnTo>
                <a:cubicBezTo>
                  <a:pt x="133" y="0"/>
                  <a:pt x="0" y="133"/>
                  <a:pt x="0" y="295"/>
                </a:cubicBezTo>
                <a:cubicBezTo>
                  <a:pt x="0" y="457"/>
                  <a:pt x="133" y="589"/>
                  <a:pt x="295" y="589"/>
                </a:cubicBezTo>
                <a:cubicBezTo>
                  <a:pt x="457" y="589"/>
                  <a:pt x="589" y="457"/>
                  <a:pt x="589" y="295"/>
                </a:cubicBezTo>
                <a:cubicBezTo>
                  <a:pt x="589" y="133"/>
                  <a:pt x="457" y="0"/>
                  <a:pt x="295" y="0"/>
                </a:cubicBezTo>
                <a:close/>
                <a:moveTo>
                  <a:pt x="295" y="545"/>
                </a:moveTo>
                <a:lnTo>
                  <a:pt x="295" y="545"/>
                </a:lnTo>
                <a:cubicBezTo>
                  <a:pt x="162" y="545"/>
                  <a:pt x="45" y="427"/>
                  <a:pt x="45" y="295"/>
                </a:cubicBezTo>
                <a:cubicBezTo>
                  <a:pt x="45" y="147"/>
                  <a:pt x="162" y="30"/>
                  <a:pt x="295" y="30"/>
                </a:cubicBezTo>
                <a:cubicBezTo>
                  <a:pt x="442" y="30"/>
                  <a:pt x="560" y="147"/>
                  <a:pt x="560" y="295"/>
                </a:cubicBezTo>
                <a:cubicBezTo>
                  <a:pt x="560" y="427"/>
                  <a:pt x="442" y="545"/>
                  <a:pt x="295" y="545"/>
                </a:cubicBezTo>
                <a:close/>
                <a:moveTo>
                  <a:pt x="280" y="265"/>
                </a:moveTo>
                <a:lnTo>
                  <a:pt x="280" y="265"/>
                </a:lnTo>
                <a:cubicBezTo>
                  <a:pt x="354" y="192"/>
                  <a:pt x="354" y="192"/>
                  <a:pt x="354" y="192"/>
                </a:cubicBezTo>
                <a:cubicBezTo>
                  <a:pt x="324" y="295"/>
                  <a:pt x="324" y="295"/>
                  <a:pt x="324" y="295"/>
                </a:cubicBezTo>
                <a:cubicBezTo>
                  <a:pt x="369" y="309"/>
                  <a:pt x="369" y="309"/>
                  <a:pt x="369" y="309"/>
                </a:cubicBezTo>
                <a:cubicBezTo>
                  <a:pt x="383" y="133"/>
                  <a:pt x="383" y="133"/>
                  <a:pt x="383" y="133"/>
                </a:cubicBezTo>
                <a:cubicBezTo>
                  <a:pt x="251" y="236"/>
                  <a:pt x="251" y="236"/>
                  <a:pt x="251" y="236"/>
                </a:cubicBezTo>
                <a:lnTo>
                  <a:pt x="280" y="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6"/>
          <p:cNvSpPr/>
          <p:nvPr/>
        </p:nvSpPr>
        <p:spPr>
          <a:xfrm>
            <a:off x="7467822" y="5627806"/>
            <a:ext cx="584995" cy="602496"/>
          </a:xfrm>
          <a:custGeom>
            <a:avLst/>
            <a:gdLst/>
            <a:ahLst/>
            <a:cxnLst/>
            <a:rect l="l" t="t" r="r" b="b"/>
            <a:pathLst>
              <a:path w="619" h="634" extrusionOk="0">
                <a:moveTo>
                  <a:pt x="294" y="559"/>
                </a:moveTo>
                <a:lnTo>
                  <a:pt x="294" y="559"/>
                </a:lnTo>
                <a:cubicBezTo>
                  <a:pt x="324" y="559"/>
                  <a:pt x="324" y="559"/>
                  <a:pt x="324" y="559"/>
                </a:cubicBezTo>
                <a:cubicBezTo>
                  <a:pt x="324" y="515"/>
                  <a:pt x="324" y="515"/>
                  <a:pt x="324" y="515"/>
                </a:cubicBezTo>
                <a:cubicBezTo>
                  <a:pt x="294" y="515"/>
                  <a:pt x="294" y="515"/>
                  <a:pt x="294" y="515"/>
                </a:cubicBezTo>
                <a:lnTo>
                  <a:pt x="294" y="559"/>
                </a:lnTo>
                <a:close/>
                <a:moveTo>
                  <a:pt x="132" y="456"/>
                </a:moveTo>
                <a:lnTo>
                  <a:pt x="132" y="456"/>
                </a:lnTo>
                <a:cubicBezTo>
                  <a:pt x="147" y="486"/>
                  <a:pt x="147" y="486"/>
                  <a:pt x="147" y="486"/>
                </a:cubicBezTo>
                <a:cubicBezTo>
                  <a:pt x="177" y="456"/>
                  <a:pt x="177" y="456"/>
                  <a:pt x="177" y="456"/>
                </a:cubicBezTo>
                <a:cubicBezTo>
                  <a:pt x="147" y="427"/>
                  <a:pt x="147" y="427"/>
                  <a:pt x="147" y="427"/>
                </a:cubicBezTo>
                <a:lnTo>
                  <a:pt x="132" y="456"/>
                </a:lnTo>
                <a:close/>
                <a:moveTo>
                  <a:pt x="191" y="162"/>
                </a:moveTo>
                <a:lnTo>
                  <a:pt x="191" y="162"/>
                </a:lnTo>
                <a:cubicBezTo>
                  <a:pt x="162" y="147"/>
                  <a:pt x="162" y="147"/>
                  <a:pt x="162" y="147"/>
                </a:cubicBezTo>
                <a:cubicBezTo>
                  <a:pt x="132" y="162"/>
                  <a:pt x="132" y="162"/>
                  <a:pt x="132" y="162"/>
                </a:cubicBezTo>
                <a:cubicBezTo>
                  <a:pt x="162" y="192"/>
                  <a:pt x="162" y="192"/>
                  <a:pt x="162" y="192"/>
                </a:cubicBezTo>
                <a:lnTo>
                  <a:pt x="191" y="162"/>
                </a:lnTo>
                <a:close/>
                <a:moveTo>
                  <a:pt x="309" y="88"/>
                </a:moveTo>
                <a:lnTo>
                  <a:pt x="309" y="88"/>
                </a:lnTo>
                <a:cubicBezTo>
                  <a:pt x="294" y="88"/>
                  <a:pt x="294" y="88"/>
                  <a:pt x="294" y="103"/>
                </a:cubicBezTo>
                <a:cubicBezTo>
                  <a:pt x="294" y="294"/>
                  <a:pt x="294" y="294"/>
                  <a:pt x="294" y="294"/>
                </a:cubicBezTo>
                <a:cubicBezTo>
                  <a:pt x="132" y="294"/>
                  <a:pt x="132" y="294"/>
                  <a:pt x="132" y="294"/>
                </a:cubicBezTo>
                <a:cubicBezTo>
                  <a:pt x="118" y="294"/>
                  <a:pt x="118" y="309"/>
                  <a:pt x="118" y="324"/>
                </a:cubicBezTo>
                <a:cubicBezTo>
                  <a:pt x="118" y="324"/>
                  <a:pt x="118" y="338"/>
                  <a:pt x="132" y="338"/>
                </a:cubicBezTo>
                <a:cubicBezTo>
                  <a:pt x="309" y="338"/>
                  <a:pt x="309" y="338"/>
                  <a:pt x="309" y="338"/>
                </a:cubicBezTo>
                <a:cubicBezTo>
                  <a:pt x="324" y="338"/>
                  <a:pt x="324" y="324"/>
                  <a:pt x="324" y="324"/>
                </a:cubicBezTo>
                <a:cubicBezTo>
                  <a:pt x="324" y="103"/>
                  <a:pt x="324" y="103"/>
                  <a:pt x="324" y="103"/>
                </a:cubicBezTo>
                <a:cubicBezTo>
                  <a:pt x="324" y="88"/>
                  <a:pt x="324" y="88"/>
                  <a:pt x="309" y="88"/>
                </a:cubicBezTo>
                <a:close/>
                <a:moveTo>
                  <a:pt x="427" y="456"/>
                </a:moveTo>
                <a:lnTo>
                  <a:pt x="427" y="456"/>
                </a:lnTo>
                <a:cubicBezTo>
                  <a:pt x="456" y="486"/>
                  <a:pt x="456" y="486"/>
                  <a:pt x="456" y="486"/>
                </a:cubicBezTo>
                <a:cubicBezTo>
                  <a:pt x="471" y="456"/>
                  <a:pt x="471" y="456"/>
                  <a:pt x="471" y="456"/>
                </a:cubicBezTo>
                <a:cubicBezTo>
                  <a:pt x="456" y="427"/>
                  <a:pt x="456" y="427"/>
                  <a:pt x="456" y="427"/>
                </a:cubicBezTo>
                <a:lnTo>
                  <a:pt x="427" y="456"/>
                </a:lnTo>
                <a:close/>
                <a:moveTo>
                  <a:pt x="427" y="162"/>
                </a:moveTo>
                <a:lnTo>
                  <a:pt x="427" y="162"/>
                </a:lnTo>
                <a:cubicBezTo>
                  <a:pt x="456" y="192"/>
                  <a:pt x="456" y="192"/>
                  <a:pt x="456" y="192"/>
                </a:cubicBezTo>
                <a:cubicBezTo>
                  <a:pt x="486" y="162"/>
                  <a:pt x="486" y="162"/>
                  <a:pt x="486" y="162"/>
                </a:cubicBezTo>
                <a:cubicBezTo>
                  <a:pt x="456" y="147"/>
                  <a:pt x="456" y="147"/>
                  <a:pt x="456" y="147"/>
                </a:cubicBezTo>
                <a:lnTo>
                  <a:pt x="427" y="162"/>
                </a:lnTo>
                <a:close/>
                <a:moveTo>
                  <a:pt x="309" y="0"/>
                </a:moveTo>
                <a:lnTo>
                  <a:pt x="309" y="0"/>
                </a:lnTo>
                <a:cubicBezTo>
                  <a:pt x="132" y="0"/>
                  <a:pt x="0" y="147"/>
                  <a:pt x="0" y="324"/>
                </a:cubicBezTo>
                <a:cubicBezTo>
                  <a:pt x="0" y="486"/>
                  <a:pt x="132" y="633"/>
                  <a:pt x="309" y="633"/>
                </a:cubicBezTo>
                <a:cubicBezTo>
                  <a:pt x="486" y="633"/>
                  <a:pt x="618" y="486"/>
                  <a:pt x="618" y="324"/>
                </a:cubicBezTo>
                <a:cubicBezTo>
                  <a:pt x="618" y="147"/>
                  <a:pt x="486" y="0"/>
                  <a:pt x="309" y="0"/>
                </a:cubicBezTo>
                <a:close/>
                <a:moveTo>
                  <a:pt x="309" y="589"/>
                </a:moveTo>
                <a:lnTo>
                  <a:pt x="309" y="589"/>
                </a:lnTo>
                <a:cubicBezTo>
                  <a:pt x="162" y="589"/>
                  <a:pt x="29" y="471"/>
                  <a:pt x="29" y="324"/>
                </a:cubicBezTo>
                <a:cubicBezTo>
                  <a:pt x="29" y="162"/>
                  <a:pt x="162" y="44"/>
                  <a:pt x="309" y="44"/>
                </a:cubicBezTo>
                <a:cubicBezTo>
                  <a:pt x="456" y="44"/>
                  <a:pt x="589" y="162"/>
                  <a:pt x="589" y="324"/>
                </a:cubicBezTo>
                <a:cubicBezTo>
                  <a:pt x="589" y="471"/>
                  <a:pt x="456" y="589"/>
                  <a:pt x="309" y="589"/>
                </a:cubicBezTo>
                <a:close/>
                <a:moveTo>
                  <a:pt x="500" y="294"/>
                </a:moveTo>
                <a:lnTo>
                  <a:pt x="500" y="294"/>
                </a:lnTo>
                <a:cubicBezTo>
                  <a:pt x="500" y="338"/>
                  <a:pt x="500" y="338"/>
                  <a:pt x="500" y="338"/>
                </a:cubicBezTo>
                <a:cubicBezTo>
                  <a:pt x="545" y="338"/>
                  <a:pt x="545" y="338"/>
                  <a:pt x="545" y="338"/>
                </a:cubicBezTo>
                <a:cubicBezTo>
                  <a:pt x="545" y="294"/>
                  <a:pt x="545" y="294"/>
                  <a:pt x="545" y="294"/>
                </a:cubicBezTo>
                <a:lnTo>
                  <a:pt x="500" y="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6"/>
          <p:cNvSpPr/>
          <p:nvPr/>
        </p:nvSpPr>
        <p:spPr>
          <a:xfrm>
            <a:off x="6487829" y="5627806"/>
            <a:ext cx="602497" cy="602496"/>
          </a:xfrm>
          <a:custGeom>
            <a:avLst/>
            <a:gdLst/>
            <a:ahLst/>
            <a:cxnLst/>
            <a:rect l="l" t="t" r="r" b="b"/>
            <a:pathLst>
              <a:path w="634" h="634" extrusionOk="0">
                <a:moveTo>
                  <a:pt x="45" y="103"/>
                </a:moveTo>
                <a:lnTo>
                  <a:pt x="45" y="103"/>
                </a:lnTo>
                <a:cubicBezTo>
                  <a:pt x="45" y="74"/>
                  <a:pt x="74" y="44"/>
                  <a:pt x="103" y="44"/>
                </a:cubicBezTo>
                <a:cubicBezTo>
                  <a:pt x="148" y="44"/>
                  <a:pt x="148" y="44"/>
                  <a:pt x="148" y="44"/>
                </a:cubicBezTo>
                <a:cubicBezTo>
                  <a:pt x="148" y="0"/>
                  <a:pt x="148" y="0"/>
                  <a:pt x="148" y="0"/>
                </a:cubicBezTo>
                <a:cubicBezTo>
                  <a:pt x="103" y="0"/>
                  <a:pt x="103" y="0"/>
                  <a:pt x="103" y="0"/>
                </a:cubicBezTo>
                <a:cubicBezTo>
                  <a:pt x="45" y="0"/>
                  <a:pt x="0" y="44"/>
                  <a:pt x="0" y="103"/>
                </a:cubicBezTo>
                <a:cubicBezTo>
                  <a:pt x="0" y="147"/>
                  <a:pt x="0" y="147"/>
                  <a:pt x="0" y="147"/>
                </a:cubicBezTo>
                <a:cubicBezTo>
                  <a:pt x="30" y="147"/>
                  <a:pt x="45" y="147"/>
                  <a:pt x="45" y="147"/>
                </a:cubicBezTo>
                <a:lnTo>
                  <a:pt x="45" y="103"/>
                </a:lnTo>
                <a:close/>
                <a:moveTo>
                  <a:pt x="457" y="294"/>
                </a:moveTo>
                <a:lnTo>
                  <a:pt x="457" y="294"/>
                </a:lnTo>
                <a:cubicBezTo>
                  <a:pt x="339" y="294"/>
                  <a:pt x="339" y="294"/>
                  <a:pt x="339" y="294"/>
                </a:cubicBezTo>
                <a:cubicBezTo>
                  <a:pt x="339" y="162"/>
                  <a:pt x="339" y="162"/>
                  <a:pt x="339" y="162"/>
                </a:cubicBezTo>
                <a:cubicBezTo>
                  <a:pt x="339" y="147"/>
                  <a:pt x="324" y="147"/>
                  <a:pt x="324" y="147"/>
                </a:cubicBezTo>
                <a:cubicBezTo>
                  <a:pt x="310" y="147"/>
                  <a:pt x="295" y="147"/>
                  <a:pt x="295" y="162"/>
                </a:cubicBezTo>
                <a:cubicBezTo>
                  <a:pt x="295" y="324"/>
                  <a:pt x="295" y="324"/>
                  <a:pt x="295" y="324"/>
                </a:cubicBezTo>
                <a:cubicBezTo>
                  <a:pt x="295" y="324"/>
                  <a:pt x="310" y="338"/>
                  <a:pt x="324" y="338"/>
                </a:cubicBezTo>
                <a:cubicBezTo>
                  <a:pt x="457" y="338"/>
                  <a:pt x="457" y="338"/>
                  <a:pt x="457" y="338"/>
                </a:cubicBezTo>
                <a:cubicBezTo>
                  <a:pt x="471" y="338"/>
                  <a:pt x="471" y="324"/>
                  <a:pt x="471" y="324"/>
                </a:cubicBezTo>
                <a:cubicBezTo>
                  <a:pt x="471" y="309"/>
                  <a:pt x="471" y="294"/>
                  <a:pt x="457" y="294"/>
                </a:cubicBezTo>
                <a:close/>
                <a:moveTo>
                  <a:pt x="589" y="324"/>
                </a:moveTo>
                <a:lnTo>
                  <a:pt x="589" y="324"/>
                </a:lnTo>
                <a:cubicBezTo>
                  <a:pt x="589" y="162"/>
                  <a:pt x="471" y="44"/>
                  <a:pt x="324" y="44"/>
                </a:cubicBezTo>
                <a:cubicBezTo>
                  <a:pt x="162" y="44"/>
                  <a:pt x="45" y="162"/>
                  <a:pt x="45" y="324"/>
                </a:cubicBezTo>
                <a:cubicBezTo>
                  <a:pt x="45" y="427"/>
                  <a:pt x="103" y="515"/>
                  <a:pt x="192" y="559"/>
                </a:cubicBezTo>
                <a:cubicBezTo>
                  <a:pt x="118" y="633"/>
                  <a:pt x="118" y="633"/>
                  <a:pt x="118" y="633"/>
                </a:cubicBezTo>
                <a:cubicBezTo>
                  <a:pt x="177" y="633"/>
                  <a:pt x="177" y="633"/>
                  <a:pt x="177" y="633"/>
                </a:cubicBezTo>
                <a:cubicBezTo>
                  <a:pt x="236" y="574"/>
                  <a:pt x="236" y="574"/>
                  <a:pt x="236" y="574"/>
                </a:cubicBezTo>
                <a:cubicBezTo>
                  <a:pt x="265" y="589"/>
                  <a:pt x="295" y="589"/>
                  <a:pt x="324" y="589"/>
                </a:cubicBezTo>
                <a:cubicBezTo>
                  <a:pt x="354" y="589"/>
                  <a:pt x="383" y="589"/>
                  <a:pt x="398" y="574"/>
                </a:cubicBezTo>
                <a:cubicBezTo>
                  <a:pt x="457" y="633"/>
                  <a:pt x="457" y="633"/>
                  <a:pt x="457" y="633"/>
                </a:cubicBezTo>
                <a:cubicBezTo>
                  <a:pt x="516" y="633"/>
                  <a:pt x="516" y="633"/>
                  <a:pt x="516" y="633"/>
                </a:cubicBezTo>
                <a:cubicBezTo>
                  <a:pt x="457" y="559"/>
                  <a:pt x="457" y="559"/>
                  <a:pt x="457" y="559"/>
                </a:cubicBezTo>
                <a:cubicBezTo>
                  <a:pt x="530" y="515"/>
                  <a:pt x="589" y="427"/>
                  <a:pt x="589" y="324"/>
                </a:cubicBezTo>
                <a:close/>
                <a:moveTo>
                  <a:pt x="324" y="559"/>
                </a:moveTo>
                <a:lnTo>
                  <a:pt x="324" y="559"/>
                </a:lnTo>
                <a:cubicBezTo>
                  <a:pt x="192" y="559"/>
                  <a:pt x="89" y="456"/>
                  <a:pt x="89" y="324"/>
                </a:cubicBezTo>
                <a:cubicBezTo>
                  <a:pt x="89" y="192"/>
                  <a:pt x="192" y="88"/>
                  <a:pt x="324" y="88"/>
                </a:cubicBezTo>
                <a:cubicBezTo>
                  <a:pt x="457" y="88"/>
                  <a:pt x="560" y="192"/>
                  <a:pt x="560" y="324"/>
                </a:cubicBezTo>
                <a:cubicBezTo>
                  <a:pt x="560" y="456"/>
                  <a:pt x="457" y="559"/>
                  <a:pt x="324" y="559"/>
                </a:cubicBezTo>
                <a:close/>
                <a:moveTo>
                  <a:pt x="530" y="0"/>
                </a:moveTo>
                <a:lnTo>
                  <a:pt x="530" y="0"/>
                </a:lnTo>
                <a:cubicBezTo>
                  <a:pt x="501" y="0"/>
                  <a:pt x="501" y="0"/>
                  <a:pt x="501" y="0"/>
                </a:cubicBezTo>
                <a:cubicBezTo>
                  <a:pt x="501" y="44"/>
                  <a:pt x="501" y="44"/>
                  <a:pt x="501" y="44"/>
                </a:cubicBezTo>
                <a:cubicBezTo>
                  <a:pt x="530" y="44"/>
                  <a:pt x="530" y="44"/>
                  <a:pt x="530" y="44"/>
                </a:cubicBezTo>
                <a:cubicBezTo>
                  <a:pt x="575" y="44"/>
                  <a:pt x="589" y="74"/>
                  <a:pt x="589" y="103"/>
                </a:cubicBezTo>
                <a:cubicBezTo>
                  <a:pt x="589" y="147"/>
                  <a:pt x="589" y="147"/>
                  <a:pt x="589" y="147"/>
                </a:cubicBezTo>
                <a:cubicBezTo>
                  <a:pt x="604" y="147"/>
                  <a:pt x="604" y="147"/>
                  <a:pt x="633" y="147"/>
                </a:cubicBezTo>
                <a:cubicBezTo>
                  <a:pt x="633" y="103"/>
                  <a:pt x="633" y="103"/>
                  <a:pt x="633" y="103"/>
                </a:cubicBezTo>
                <a:cubicBezTo>
                  <a:pt x="633" y="44"/>
                  <a:pt x="589" y="0"/>
                  <a:pt x="5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6"/>
          <p:cNvSpPr/>
          <p:nvPr/>
        </p:nvSpPr>
        <p:spPr>
          <a:xfrm>
            <a:off x="5537837" y="5627806"/>
            <a:ext cx="559997" cy="602496"/>
          </a:xfrm>
          <a:custGeom>
            <a:avLst/>
            <a:gdLst/>
            <a:ahLst/>
            <a:cxnLst/>
            <a:rect l="l" t="t" r="r" b="b"/>
            <a:pathLst>
              <a:path w="590" h="634" extrusionOk="0">
                <a:moveTo>
                  <a:pt x="442" y="559"/>
                </a:moveTo>
                <a:lnTo>
                  <a:pt x="442" y="559"/>
                </a:lnTo>
                <a:cubicBezTo>
                  <a:pt x="471" y="559"/>
                  <a:pt x="471" y="559"/>
                  <a:pt x="471" y="559"/>
                </a:cubicBezTo>
                <a:cubicBezTo>
                  <a:pt x="501" y="559"/>
                  <a:pt x="516" y="530"/>
                  <a:pt x="516" y="515"/>
                </a:cubicBezTo>
                <a:cubicBezTo>
                  <a:pt x="516" y="471"/>
                  <a:pt x="516" y="471"/>
                  <a:pt x="516" y="471"/>
                </a:cubicBezTo>
                <a:cubicBezTo>
                  <a:pt x="516" y="456"/>
                  <a:pt x="501" y="442"/>
                  <a:pt x="471" y="442"/>
                </a:cubicBezTo>
                <a:cubicBezTo>
                  <a:pt x="442" y="442"/>
                  <a:pt x="442" y="442"/>
                  <a:pt x="442" y="442"/>
                </a:cubicBezTo>
                <a:cubicBezTo>
                  <a:pt x="412" y="442"/>
                  <a:pt x="398" y="456"/>
                  <a:pt x="398" y="471"/>
                </a:cubicBezTo>
                <a:cubicBezTo>
                  <a:pt x="398" y="515"/>
                  <a:pt x="398" y="515"/>
                  <a:pt x="398" y="515"/>
                </a:cubicBezTo>
                <a:cubicBezTo>
                  <a:pt x="398" y="530"/>
                  <a:pt x="412" y="559"/>
                  <a:pt x="442" y="559"/>
                </a:cubicBezTo>
                <a:close/>
                <a:moveTo>
                  <a:pt x="442" y="471"/>
                </a:moveTo>
                <a:lnTo>
                  <a:pt x="442" y="471"/>
                </a:lnTo>
                <a:cubicBezTo>
                  <a:pt x="471" y="471"/>
                  <a:pt x="471" y="471"/>
                  <a:pt x="471" y="471"/>
                </a:cubicBezTo>
                <a:cubicBezTo>
                  <a:pt x="471" y="515"/>
                  <a:pt x="471" y="515"/>
                  <a:pt x="471" y="515"/>
                </a:cubicBezTo>
                <a:cubicBezTo>
                  <a:pt x="442" y="515"/>
                  <a:pt x="442" y="515"/>
                  <a:pt x="442" y="515"/>
                </a:cubicBezTo>
                <a:lnTo>
                  <a:pt x="442" y="471"/>
                </a:lnTo>
                <a:close/>
                <a:moveTo>
                  <a:pt x="442" y="397"/>
                </a:moveTo>
                <a:lnTo>
                  <a:pt x="442" y="397"/>
                </a:lnTo>
                <a:cubicBezTo>
                  <a:pt x="471" y="397"/>
                  <a:pt x="471" y="397"/>
                  <a:pt x="471" y="397"/>
                </a:cubicBezTo>
                <a:cubicBezTo>
                  <a:pt x="501" y="397"/>
                  <a:pt x="516" y="383"/>
                  <a:pt x="516" y="353"/>
                </a:cubicBezTo>
                <a:cubicBezTo>
                  <a:pt x="516" y="324"/>
                  <a:pt x="516" y="324"/>
                  <a:pt x="516" y="324"/>
                </a:cubicBezTo>
                <a:cubicBezTo>
                  <a:pt x="516" y="294"/>
                  <a:pt x="501" y="280"/>
                  <a:pt x="471" y="280"/>
                </a:cubicBezTo>
                <a:cubicBezTo>
                  <a:pt x="442" y="280"/>
                  <a:pt x="442" y="280"/>
                  <a:pt x="442" y="280"/>
                </a:cubicBezTo>
                <a:cubicBezTo>
                  <a:pt x="412" y="280"/>
                  <a:pt x="398" y="294"/>
                  <a:pt x="398" y="324"/>
                </a:cubicBezTo>
                <a:cubicBezTo>
                  <a:pt x="398" y="353"/>
                  <a:pt x="398" y="353"/>
                  <a:pt x="398" y="353"/>
                </a:cubicBezTo>
                <a:cubicBezTo>
                  <a:pt x="398" y="383"/>
                  <a:pt x="412" y="397"/>
                  <a:pt x="442" y="397"/>
                </a:cubicBezTo>
                <a:close/>
                <a:moveTo>
                  <a:pt x="442" y="324"/>
                </a:moveTo>
                <a:lnTo>
                  <a:pt x="442" y="324"/>
                </a:lnTo>
                <a:cubicBezTo>
                  <a:pt x="471" y="324"/>
                  <a:pt x="471" y="324"/>
                  <a:pt x="471" y="324"/>
                </a:cubicBezTo>
                <a:cubicBezTo>
                  <a:pt x="471" y="353"/>
                  <a:pt x="471" y="353"/>
                  <a:pt x="471" y="353"/>
                </a:cubicBezTo>
                <a:cubicBezTo>
                  <a:pt x="442" y="353"/>
                  <a:pt x="442" y="353"/>
                  <a:pt x="442" y="353"/>
                </a:cubicBezTo>
                <a:lnTo>
                  <a:pt x="442" y="324"/>
                </a:lnTo>
                <a:close/>
                <a:moveTo>
                  <a:pt x="516" y="44"/>
                </a:moveTo>
                <a:lnTo>
                  <a:pt x="516" y="44"/>
                </a:lnTo>
                <a:cubicBezTo>
                  <a:pt x="442" y="44"/>
                  <a:pt x="442" y="44"/>
                  <a:pt x="442" y="44"/>
                </a:cubicBezTo>
                <a:cubicBezTo>
                  <a:pt x="442" y="29"/>
                  <a:pt x="442" y="29"/>
                  <a:pt x="442" y="29"/>
                </a:cubicBezTo>
                <a:cubicBezTo>
                  <a:pt x="442" y="15"/>
                  <a:pt x="427" y="0"/>
                  <a:pt x="412" y="0"/>
                </a:cubicBezTo>
                <a:cubicBezTo>
                  <a:pt x="412" y="0"/>
                  <a:pt x="398" y="15"/>
                  <a:pt x="398" y="29"/>
                </a:cubicBezTo>
                <a:cubicBezTo>
                  <a:pt x="398" y="44"/>
                  <a:pt x="398" y="44"/>
                  <a:pt x="398" y="44"/>
                </a:cubicBezTo>
                <a:cubicBezTo>
                  <a:pt x="207" y="44"/>
                  <a:pt x="207" y="44"/>
                  <a:pt x="207" y="44"/>
                </a:cubicBezTo>
                <a:cubicBezTo>
                  <a:pt x="207" y="29"/>
                  <a:pt x="207" y="29"/>
                  <a:pt x="207" y="29"/>
                </a:cubicBezTo>
                <a:cubicBezTo>
                  <a:pt x="207" y="15"/>
                  <a:pt x="192" y="0"/>
                  <a:pt x="177" y="0"/>
                </a:cubicBezTo>
                <a:cubicBezTo>
                  <a:pt x="177" y="0"/>
                  <a:pt x="162" y="15"/>
                  <a:pt x="162" y="29"/>
                </a:cubicBezTo>
                <a:cubicBezTo>
                  <a:pt x="162" y="44"/>
                  <a:pt x="162" y="44"/>
                  <a:pt x="162" y="44"/>
                </a:cubicBezTo>
                <a:cubicBezTo>
                  <a:pt x="89" y="44"/>
                  <a:pt x="89" y="44"/>
                  <a:pt x="89" y="44"/>
                </a:cubicBezTo>
                <a:cubicBezTo>
                  <a:pt x="44" y="44"/>
                  <a:pt x="0" y="74"/>
                  <a:pt x="0" y="118"/>
                </a:cubicBezTo>
                <a:cubicBezTo>
                  <a:pt x="0" y="559"/>
                  <a:pt x="0" y="559"/>
                  <a:pt x="0" y="559"/>
                </a:cubicBezTo>
                <a:cubicBezTo>
                  <a:pt x="0" y="604"/>
                  <a:pt x="44" y="633"/>
                  <a:pt x="89" y="633"/>
                </a:cubicBezTo>
                <a:cubicBezTo>
                  <a:pt x="516" y="633"/>
                  <a:pt x="516" y="633"/>
                  <a:pt x="516" y="633"/>
                </a:cubicBezTo>
                <a:cubicBezTo>
                  <a:pt x="560" y="633"/>
                  <a:pt x="589" y="604"/>
                  <a:pt x="589" y="559"/>
                </a:cubicBezTo>
                <a:cubicBezTo>
                  <a:pt x="589" y="118"/>
                  <a:pt x="589" y="118"/>
                  <a:pt x="589" y="118"/>
                </a:cubicBezTo>
                <a:cubicBezTo>
                  <a:pt x="589" y="74"/>
                  <a:pt x="560" y="44"/>
                  <a:pt x="516" y="44"/>
                </a:cubicBezTo>
                <a:close/>
                <a:moveTo>
                  <a:pt x="560" y="559"/>
                </a:moveTo>
                <a:lnTo>
                  <a:pt x="560" y="559"/>
                </a:lnTo>
                <a:cubicBezTo>
                  <a:pt x="560" y="574"/>
                  <a:pt x="530" y="589"/>
                  <a:pt x="516" y="589"/>
                </a:cubicBezTo>
                <a:cubicBezTo>
                  <a:pt x="89" y="589"/>
                  <a:pt x="89" y="589"/>
                  <a:pt x="89" y="589"/>
                </a:cubicBezTo>
                <a:cubicBezTo>
                  <a:pt x="59" y="589"/>
                  <a:pt x="44" y="574"/>
                  <a:pt x="44" y="559"/>
                </a:cubicBezTo>
                <a:cubicBezTo>
                  <a:pt x="44" y="206"/>
                  <a:pt x="44" y="206"/>
                  <a:pt x="44" y="206"/>
                </a:cubicBezTo>
                <a:cubicBezTo>
                  <a:pt x="560" y="206"/>
                  <a:pt x="560" y="206"/>
                  <a:pt x="560" y="206"/>
                </a:cubicBezTo>
                <a:lnTo>
                  <a:pt x="560" y="559"/>
                </a:lnTo>
                <a:close/>
                <a:moveTo>
                  <a:pt x="560" y="162"/>
                </a:moveTo>
                <a:lnTo>
                  <a:pt x="560" y="162"/>
                </a:lnTo>
                <a:cubicBezTo>
                  <a:pt x="44" y="162"/>
                  <a:pt x="44" y="162"/>
                  <a:pt x="44" y="162"/>
                </a:cubicBezTo>
                <a:cubicBezTo>
                  <a:pt x="44" y="118"/>
                  <a:pt x="44" y="118"/>
                  <a:pt x="44" y="118"/>
                </a:cubicBezTo>
                <a:cubicBezTo>
                  <a:pt x="44" y="103"/>
                  <a:pt x="59" y="88"/>
                  <a:pt x="89" y="88"/>
                </a:cubicBezTo>
                <a:cubicBezTo>
                  <a:pt x="162" y="88"/>
                  <a:pt x="162" y="88"/>
                  <a:pt x="162" y="88"/>
                </a:cubicBezTo>
                <a:cubicBezTo>
                  <a:pt x="162" y="103"/>
                  <a:pt x="162" y="103"/>
                  <a:pt x="162" y="103"/>
                </a:cubicBezTo>
                <a:cubicBezTo>
                  <a:pt x="162" y="118"/>
                  <a:pt x="177" y="118"/>
                  <a:pt x="177" y="118"/>
                </a:cubicBezTo>
                <a:cubicBezTo>
                  <a:pt x="192" y="118"/>
                  <a:pt x="207" y="118"/>
                  <a:pt x="207" y="103"/>
                </a:cubicBezTo>
                <a:cubicBezTo>
                  <a:pt x="207" y="88"/>
                  <a:pt x="207" y="88"/>
                  <a:pt x="207" y="88"/>
                </a:cubicBezTo>
                <a:cubicBezTo>
                  <a:pt x="398" y="88"/>
                  <a:pt x="398" y="88"/>
                  <a:pt x="398" y="88"/>
                </a:cubicBezTo>
                <a:cubicBezTo>
                  <a:pt x="398" y="103"/>
                  <a:pt x="398" y="103"/>
                  <a:pt x="398" y="103"/>
                </a:cubicBezTo>
                <a:cubicBezTo>
                  <a:pt x="398" y="118"/>
                  <a:pt x="412" y="118"/>
                  <a:pt x="412" y="118"/>
                </a:cubicBezTo>
                <a:cubicBezTo>
                  <a:pt x="427" y="118"/>
                  <a:pt x="442" y="118"/>
                  <a:pt x="442" y="103"/>
                </a:cubicBezTo>
                <a:cubicBezTo>
                  <a:pt x="442" y="88"/>
                  <a:pt x="442" y="88"/>
                  <a:pt x="442" y="88"/>
                </a:cubicBezTo>
                <a:cubicBezTo>
                  <a:pt x="516" y="88"/>
                  <a:pt x="516" y="88"/>
                  <a:pt x="516" y="88"/>
                </a:cubicBezTo>
                <a:cubicBezTo>
                  <a:pt x="530" y="88"/>
                  <a:pt x="560" y="103"/>
                  <a:pt x="560" y="118"/>
                </a:cubicBezTo>
                <a:lnTo>
                  <a:pt x="560" y="162"/>
                </a:lnTo>
                <a:close/>
                <a:moveTo>
                  <a:pt x="118" y="397"/>
                </a:moveTo>
                <a:lnTo>
                  <a:pt x="118" y="397"/>
                </a:lnTo>
                <a:cubicBezTo>
                  <a:pt x="162" y="397"/>
                  <a:pt x="162" y="397"/>
                  <a:pt x="162" y="397"/>
                </a:cubicBezTo>
                <a:cubicBezTo>
                  <a:pt x="177" y="397"/>
                  <a:pt x="207" y="383"/>
                  <a:pt x="207" y="353"/>
                </a:cubicBezTo>
                <a:cubicBezTo>
                  <a:pt x="207" y="324"/>
                  <a:pt x="207" y="324"/>
                  <a:pt x="207" y="324"/>
                </a:cubicBezTo>
                <a:cubicBezTo>
                  <a:pt x="207" y="294"/>
                  <a:pt x="177" y="280"/>
                  <a:pt x="162" y="280"/>
                </a:cubicBezTo>
                <a:cubicBezTo>
                  <a:pt x="118" y="280"/>
                  <a:pt x="118" y="280"/>
                  <a:pt x="118" y="280"/>
                </a:cubicBezTo>
                <a:cubicBezTo>
                  <a:pt x="103" y="280"/>
                  <a:pt x="89" y="294"/>
                  <a:pt x="89" y="324"/>
                </a:cubicBezTo>
                <a:cubicBezTo>
                  <a:pt x="89" y="353"/>
                  <a:pt x="89" y="353"/>
                  <a:pt x="89" y="353"/>
                </a:cubicBezTo>
                <a:cubicBezTo>
                  <a:pt x="89" y="383"/>
                  <a:pt x="103" y="397"/>
                  <a:pt x="118" y="397"/>
                </a:cubicBezTo>
                <a:close/>
                <a:moveTo>
                  <a:pt x="118" y="324"/>
                </a:moveTo>
                <a:lnTo>
                  <a:pt x="118" y="324"/>
                </a:lnTo>
                <a:cubicBezTo>
                  <a:pt x="162" y="324"/>
                  <a:pt x="162" y="324"/>
                  <a:pt x="162" y="324"/>
                </a:cubicBezTo>
                <a:cubicBezTo>
                  <a:pt x="162" y="353"/>
                  <a:pt x="162" y="353"/>
                  <a:pt x="162" y="353"/>
                </a:cubicBezTo>
                <a:cubicBezTo>
                  <a:pt x="118" y="353"/>
                  <a:pt x="118" y="353"/>
                  <a:pt x="118" y="353"/>
                </a:cubicBezTo>
                <a:lnTo>
                  <a:pt x="118" y="324"/>
                </a:lnTo>
                <a:close/>
                <a:moveTo>
                  <a:pt x="280" y="397"/>
                </a:moveTo>
                <a:lnTo>
                  <a:pt x="280" y="397"/>
                </a:lnTo>
                <a:cubicBezTo>
                  <a:pt x="324" y="397"/>
                  <a:pt x="324" y="397"/>
                  <a:pt x="324" y="397"/>
                </a:cubicBezTo>
                <a:cubicBezTo>
                  <a:pt x="339" y="397"/>
                  <a:pt x="354" y="383"/>
                  <a:pt x="354" y="353"/>
                </a:cubicBezTo>
                <a:cubicBezTo>
                  <a:pt x="354" y="324"/>
                  <a:pt x="354" y="324"/>
                  <a:pt x="354" y="324"/>
                </a:cubicBezTo>
                <a:cubicBezTo>
                  <a:pt x="354" y="294"/>
                  <a:pt x="339" y="280"/>
                  <a:pt x="324" y="280"/>
                </a:cubicBezTo>
                <a:cubicBezTo>
                  <a:pt x="280" y="280"/>
                  <a:pt x="280" y="280"/>
                  <a:pt x="280" y="280"/>
                </a:cubicBezTo>
                <a:cubicBezTo>
                  <a:pt x="265" y="280"/>
                  <a:pt x="236" y="294"/>
                  <a:pt x="236" y="324"/>
                </a:cubicBezTo>
                <a:cubicBezTo>
                  <a:pt x="236" y="353"/>
                  <a:pt x="236" y="353"/>
                  <a:pt x="236" y="353"/>
                </a:cubicBezTo>
                <a:cubicBezTo>
                  <a:pt x="236" y="383"/>
                  <a:pt x="265" y="397"/>
                  <a:pt x="280" y="397"/>
                </a:cubicBezTo>
                <a:close/>
                <a:moveTo>
                  <a:pt x="280" y="324"/>
                </a:moveTo>
                <a:lnTo>
                  <a:pt x="280" y="324"/>
                </a:lnTo>
                <a:cubicBezTo>
                  <a:pt x="324" y="324"/>
                  <a:pt x="324" y="324"/>
                  <a:pt x="324" y="324"/>
                </a:cubicBezTo>
                <a:cubicBezTo>
                  <a:pt x="324" y="353"/>
                  <a:pt x="324" y="353"/>
                  <a:pt x="324" y="353"/>
                </a:cubicBezTo>
                <a:cubicBezTo>
                  <a:pt x="280" y="353"/>
                  <a:pt x="280" y="353"/>
                  <a:pt x="280" y="353"/>
                </a:cubicBezTo>
                <a:lnTo>
                  <a:pt x="280" y="324"/>
                </a:lnTo>
                <a:close/>
                <a:moveTo>
                  <a:pt x="118" y="559"/>
                </a:moveTo>
                <a:lnTo>
                  <a:pt x="118" y="559"/>
                </a:lnTo>
                <a:cubicBezTo>
                  <a:pt x="162" y="559"/>
                  <a:pt x="162" y="559"/>
                  <a:pt x="162" y="559"/>
                </a:cubicBezTo>
                <a:cubicBezTo>
                  <a:pt x="177" y="559"/>
                  <a:pt x="207" y="530"/>
                  <a:pt x="207" y="515"/>
                </a:cubicBezTo>
                <a:cubicBezTo>
                  <a:pt x="207" y="471"/>
                  <a:pt x="207" y="471"/>
                  <a:pt x="207" y="471"/>
                </a:cubicBezTo>
                <a:cubicBezTo>
                  <a:pt x="207" y="456"/>
                  <a:pt x="177" y="442"/>
                  <a:pt x="162" y="442"/>
                </a:cubicBezTo>
                <a:cubicBezTo>
                  <a:pt x="118" y="442"/>
                  <a:pt x="118" y="442"/>
                  <a:pt x="118" y="442"/>
                </a:cubicBezTo>
                <a:cubicBezTo>
                  <a:pt x="103" y="442"/>
                  <a:pt x="89" y="456"/>
                  <a:pt x="89" y="471"/>
                </a:cubicBezTo>
                <a:cubicBezTo>
                  <a:pt x="89" y="515"/>
                  <a:pt x="89" y="515"/>
                  <a:pt x="89" y="515"/>
                </a:cubicBezTo>
                <a:cubicBezTo>
                  <a:pt x="89" y="530"/>
                  <a:pt x="103" y="559"/>
                  <a:pt x="118" y="559"/>
                </a:cubicBezTo>
                <a:close/>
                <a:moveTo>
                  <a:pt x="118" y="471"/>
                </a:moveTo>
                <a:lnTo>
                  <a:pt x="118" y="471"/>
                </a:lnTo>
                <a:cubicBezTo>
                  <a:pt x="162" y="471"/>
                  <a:pt x="162" y="471"/>
                  <a:pt x="162" y="471"/>
                </a:cubicBezTo>
                <a:cubicBezTo>
                  <a:pt x="162" y="515"/>
                  <a:pt x="162" y="515"/>
                  <a:pt x="162" y="515"/>
                </a:cubicBezTo>
                <a:cubicBezTo>
                  <a:pt x="118" y="515"/>
                  <a:pt x="118" y="515"/>
                  <a:pt x="118" y="515"/>
                </a:cubicBezTo>
                <a:lnTo>
                  <a:pt x="118" y="471"/>
                </a:lnTo>
                <a:close/>
                <a:moveTo>
                  <a:pt x="280" y="559"/>
                </a:moveTo>
                <a:lnTo>
                  <a:pt x="280" y="559"/>
                </a:lnTo>
                <a:cubicBezTo>
                  <a:pt x="324" y="559"/>
                  <a:pt x="324" y="559"/>
                  <a:pt x="324" y="559"/>
                </a:cubicBezTo>
                <a:cubicBezTo>
                  <a:pt x="339" y="559"/>
                  <a:pt x="354" y="530"/>
                  <a:pt x="354" y="515"/>
                </a:cubicBezTo>
                <a:cubicBezTo>
                  <a:pt x="354" y="471"/>
                  <a:pt x="354" y="471"/>
                  <a:pt x="354" y="471"/>
                </a:cubicBezTo>
                <a:cubicBezTo>
                  <a:pt x="354" y="456"/>
                  <a:pt x="339" y="442"/>
                  <a:pt x="324" y="442"/>
                </a:cubicBezTo>
                <a:cubicBezTo>
                  <a:pt x="280" y="442"/>
                  <a:pt x="280" y="442"/>
                  <a:pt x="280" y="442"/>
                </a:cubicBezTo>
                <a:cubicBezTo>
                  <a:pt x="265" y="442"/>
                  <a:pt x="236" y="456"/>
                  <a:pt x="236" y="471"/>
                </a:cubicBezTo>
                <a:cubicBezTo>
                  <a:pt x="236" y="515"/>
                  <a:pt x="236" y="515"/>
                  <a:pt x="236" y="515"/>
                </a:cubicBezTo>
                <a:cubicBezTo>
                  <a:pt x="236" y="530"/>
                  <a:pt x="265" y="559"/>
                  <a:pt x="280" y="559"/>
                </a:cubicBezTo>
                <a:close/>
                <a:moveTo>
                  <a:pt x="280" y="471"/>
                </a:moveTo>
                <a:lnTo>
                  <a:pt x="280" y="471"/>
                </a:lnTo>
                <a:cubicBezTo>
                  <a:pt x="324" y="471"/>
                  <a:pt x="324" y="471"/>
                  <a:pt x="324" y="471"/>
                </a:cubicBezTo>
                <a:cubicBezTo>
                  <a:pt x="324" y="515"/>
                  <a:pt x="324" y="515"/>
                  <a:pt x="324" y="515"/>
                </a:cubicBezTo>
                <a:cubicBezTo>
                  <a:pt x="280" y="515"/>
                  <a:pt x="280" y="515"/>
                  <a:pt x="280" y="515"/>
                </a:cubicBezTo>
                <a:lnTo>
                  <a:pt x="280"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6"/>
          <p:cNvSpPr/>
          <p:nvPr/>
        </p:nvSpPr>
        <p:spPr>
          <a:xfrm>
            <a:off x="4562843" y="5740305"/>
            <a:ext cx="584995" cy="377497"/>
          </a:xfrm>
          <a:custGeom>
            <a:avLst/>
            <a:gdLst/>
            <a:ahLst/>
            <a:cxnLst/>
            <a:rect l="l" t="t" r="r" b="b"/>
            <a:pathLst>
              <a:path w="619" h="398" extrusionOk="0">
                <a:moveTo>
                  <a:pt x="427" y="88"/>
                </a:moveTo>
                <a:lnTo>
                  <a:pt x="427" y="88"/>
                </a:lnTo>
                <a:cubicBezTo>
                  <a:pt x="368" y="88"/>
                  <a:pt x="309" y="132"/>
                  <a:pt x="309" y="206"/>
                </a:cubicBezTo>
                <a:cubicBezTo>
                  <a:pt x="309" y="265"/>
                  <a:pt x="368" y="324"/>
                  <a:pt x="427" y="324"/>
                </a:cubicBezTo>
                <a:cubicBezTo>
                  <a:pt x="486" y="324"/>
                  <a:pt x="545" y="265"/>
                  <a:pt x="545" y="206"/>
                </a:cubicBezTo>
                <a:cubicBezTo>
                  <a:pt x="545" y="132"/>
                  <a:pt x="486" y="88"/>
                  <a:pt x="427" y="88"/>
                </a:cubicBezTo>
                <a:close/>
                <a:moveTo>
                  <a:pt x="427" y="279"/>
                </a:moveTo>
                <a:lnTo>
                  <a:pt x="427" y="279"/>
                </a:lnTo>
                <a:cubicBezTo>
                  <a:pt x="382" y="279"/>
                  <a:pt x="353" y="250"/>
                  <a:pt x="353" y="206"/>
                </a:cubicBezTo>
                <a:cubicBezTo>
                  <a:pt x="353" y="162"/>
                  <a:pt x="382" y="117"/>
                  <a:pt x="427" y="117"/>
                </a:cubicBezTo>
                <a:cubicBezTo>
                  <a:pt x="471" y="117"/>
                  <a:pt x="500" y="162"/>
                  <a:pt x="500" y="206"/>
                </a:cubicBezTo>
                <a:cubicBezTo>
                  <a:pt x="500" y="250"/>
                  <a:pt x="471" y="279"/>
                  <a:pt x="427" y="279"/>
                </a:cubicBezTo>
                <a:close/>
                <a:moveTo>
                  <a:pt x="427" y="0"/>
                </a:moveTo>
                <a:lnTo>
                  <a:pt x="427" y="0"/>
                </a:lnTo>
                <a:cubicBezTo>
                  <a:pt x="191" y="0"/>
                  <a:pt x="191" y="0"/>
                  <a:pt x="191" y="0"/>
                </a:cubicBezTo>
                <a:cubicBezTo>
                  <a:pt x="88" y="0"/>
                  <a:pt x="0" y="88"/>
                  <a:pt x="0" y="206"/>
                </a:cubicBezTo>
                <a:cubicBezTo>
                  <a:pt x="0" y="309"/>
                  <a:pt x="88" y="397"/>
                  <a:pt x="191" y="397"/>
                </a:cubicBezTo>
                <a:cubicBezTo>
                  <a:pt x="427" y="397"/>
                  <a:pt x="427" y="397"/>
                  <a:pt x="427" y="397"/>
                </a:cubicBezTo>
                <a:cubicBezTo>
                  <a:pt x="530" y="397"/>
                  <a:pt x="618" y="309"/>
                  <a:pt x="618" y="206"/>
                </a:cubicBezTo>
                <a:cubicBezTo>
                  <a:pt x="618" y="88"/>
                  <a:pt x="530" y="0"/>
                  <a:pt x="427" y="0"/>
                </a:cubicBezTo>
                <a:close/>
                <a:moveTo>
                  <a:pt x="427" y="353"/>
                </a:moveTo>
                <a:lnTo>
                  <a:pt x="427" y="353"/>
                </a:lnTo>
                <a:cubicBezTo>
                  <a:pt x="191" y="353"/>
                  <a:pt x="191" y="353"/>
                  <a:pt x="191" y="353"/>
                </a:cubicBezTo>
                <a:cubicBezTo>
                  <a:pt x="103" y="353"/>
                  <a:pt x="29" y="294"/>
                  <a:pt x="29" y="206"/>
                </a:cubicBezTo>
                <a:cubicBezTo>
                  <a:pt x="29" y="117"/>
                  <a:pt x="103" y="44"/>
                  <a:pt x="191" y="44"/>
                </a:cubicBezTo>
                <a:cubicBezTo>
                  <a:pt x="427" y="44"/>
                  <a:pt x="427" y="44"/>
                  <a:pt x="427" y="44"/>
                </a:cubicBezTo>
                <a:cubicBezTo>
                  <a:pt x="515" y="44"/>
                  <a:pt x="589" y="117"/>
                  <a:pt x="589" y="206"/>
                </a:cubicBezTo>
                <a:cubicBezTo>
                  <a:pt x="589" y="294"/>
                  <a:pt x="515" y="353"/>
                  <a:pt x="427"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6"/>
          <p:cNvSpPr/>
          <p:nvPr/>
        </p:nvSpPr>
        <p:spPr>
          <a:xfrm>
            <a:off x="3585351" y="5740305"/>
            <a:ext cx="602494" cy="377497"/>
          </a:xfrm>
          <a:custGeom>
            <a:avLst/>
            <a:gdLst/>
            <a:ahLst/>
            <a:cxnLst/>
            <a:rect l="l" t="t" r="r" b="b"/>
            <a:pathLst>
              <a:path w="634" h="398" extrusionOk="0">
                <a:moveTo>
                  <a:pt x="442" y="0"/>
                </a:moveTo>
                <a:lnTo>
                  <a:pt x="442" y="0"/>
                </a:lnTo>
                <a:cubicBezTo>
                  <a:pt x="207" y="0"/>
                  <a:pt x="207" y="0"/>
                  <a:pt x="207" y="0"/>
                </a:cubicBezTo>
                <a:cubicBezTo>
                  <a:pt x="89" y="0"/>
                  <a:pt x="0" y="88"/>
                  <a:pt x="0" y="206"/>
                </a:cubicBezTo>
                <a:cubicBezTo>
                  <a:pt x="0" y="309"/>
                  <a:pt x="89" y="397"/>
                  <a:pt x="207" y="397"/>
                </a:cubicBezTo>
                <a:cubicBezTo>
                  <a:pt x="442" y="397"/>
                  <a:pt x="442" y="397"/>
                  <a:pt x="442" y="397"/>
                </a:cubicBezTo>
                <a:cubicBezTo>
                  <a:pt x="545" y="397"/>
                  <a:pt x="633" y="309"/>
                  <a:pt x="633" y="206"/>
                </a:cubicBezTo>
                <a:cubicBezTo>
                  <a:pt x="633" y="88"/>
                  <a:pt x="545" y="0"/>
                  <a:pt x="442" y="0"/>
                </a:cubicBezTo>
                <a:close/>
                <a:moveTo>
                  <a:pt x="442" y="353"/>
                </a:moveTo>
                <a:lnTo>
                  <a:pt x="442" y="353"/>
                </a:lnTo>
                <a:cubicBezTo>
                  <a:pt x="207" y="353"/>
                  <a:pt x="207" y="353"/>
                  <a:pt x="207" y="353"/>
                </a:cubicBezTo>
                <a:cubicBezTo>
                  <a:pt x="118" y="353"/>
                  <a:pt x="44" y="294"/>
                  <a:pt x="44" y="206"/>
                </a:cubicBezTo>
                <a:cubicBezTo>
                  <a:pt x="44" y="117"/>
                  <a:pt x="118" y="44"/>
                  <a:pt x="207" y="44"/>
                </a:cubicBezTo>
                <a:cubicBezTo>
                  <a:pt x="442" y="44"/>
                  <a:pt x="442" y="44"/>
                  <a:pt x="442" y="44"/>
                </a:cubicBezTo>
                <a:cubicBezTo>
                  <a:pt x="530" y="44"/>
                  <a:pt x="589" y="117"/>
                  <a:pt x="589" y="206"/>
                </a:cubicBezTo>
                <a:cubicBezTo>
                  <a:pt x="589" y="294"/>
                  <a:pt x="530" y="353"/>
                  <a:pt x="442" y="353"/>
                </a:cubicBezTo>
                <a:close/>
                <a:moveTo>
                  <a:pt x="207" y="88"/>
                </a:moveTo>
                <a:lnTo>
                  <a:pt x="207" y="88"/>
                </a:lnTo>
                <a:cubicBezTo>
                  <a:pt x="133" y="88"/>
                  <a:pt x="89" y="132"/>
                  <a:pt x="89" y="206"/>
                </a:cubicBezTo>
                <a:cubicBezTo>
                  <a:pt x="89" y="265"/>
                  <a:pt x="133" y="324"/>
                  <a:pt x="207" y="324"/>
                </a:cubicBezTo>
                <a:cubicBezTo>
                  <a:pt x="265" y="324"/>
                  <a:pt x="324" y="265"/>
                  <a:pt x="324" y="206"/>
                </a:cubicBezTo>
                <a:cubicBezTo>
                  <a:pt x="324" y="132"/>
                  <a:pt x="265" y="88"/>
                  <a:pt x="207" y="88"/>
                </a:cubicBezTo>
                <a:close/>
                <a:moveTo>
                  <a:pt x="207" y="279"/>
                </a:moveTo>
                <a:lnTo>
                  <a:pt x="207" y="279"/>
                </a:lnTo>
                <a:cubicBezTo>
                  <a:pt x="162" y="279"/>
                  <a:pt x="118" y="250"/>
                  <a:pt x="118" y="206"/>
                </a:cubicBezTo>
                <a:cubicBezTo>
                  <a:pt x="118" y="162"/>
                  <a:pt x="162" y="117"/>
                  <a:pt x="207" y="117"/>
                </a:cubicBezTo>
                <a:cubicBezTo>
                  <a:pt x="251" y="117"/>
                  <a:pt x="280" y="162"/>
                  <a:pt x="280" y="206"/>
                </a:cubicBezTo>
                <a:cubicBezTo>
                  <a:pt x="280" y="250"/>
                  <a:pt x="251" y="279"/>
                  <a:pt x="207" y="2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6"/>
          <p:cNvSpPr/>
          <p:nvPr/>
        </p:nvSpPr>
        <p:spPr>
          <a:xfrm>
            <a:off x="2622857" y="5627806"/>
            <a:ext cx="602497" cy="602496"/>
          </a:xfrm>
          <a:custGeom>
            <a:avLst/>
            <a:gdLst/>
            <a:ahLst/>
            <a:cxnLst/>
            <a:rect l="l" t="t" r="r" b="b"/>
            <a:pathLst>
              <a:path w="634" h="634" extrusionOk="0">
                <a:moveTo>
                  <a:pt x="515" y="471"/>
                </a:moveTo>
                <a:lnTo>
                  <a:pt x="515" y="471"/>
                </a:lnTo>
                <a:cubicBezTo>
                  <a:pt x="294" y="471"/>
                  <a:pt x="294" y="471"/>
                  <a:pt x="294" y="471"/>
                </a:cubicBezTo>
                <a:cubicBezTo>
                  <a:pt x="279" y="442"/>
                  <a:pt x="250" y="412"/>
                  <a:pt x="220" y="412"/>
                </a:cubicBezTo>
                <a:cubicBezTo>
                  <a:pt x="176" y="412"/>
                  <a:pt x="147" y="442"/>
                  <a:pt x="147" y="471"/>
                </a:cubicBezTo>
                <a:cubicBezTo>
                  <a:pt x="117" y="471"/>
                  <a:pt x="117" y="471"/>
                  <a:pt x="117" y="471"/>
                </a:cubicBezTo>
                <a:cubicBezTo>
                  <a:pt x="103" y="471"/>
                  <a:pt x="103" y="486"/>
                  <a:pt x="103" y="501"/>
                </a:cubicBezTo>
                <a:cubicBezTo>
                  <a:pt x="103" y="501"/>
                  <a:pt x="103" y="515"/>
                  <a:pt x="117" y="515"/>
                </a:cubicBezTo>
                <a:cubicBezTo>
                  <a:pt x="147" y="515"/>
                  <a:pt x="147" y="515"/>
                  <a:pt x="147" y="515"/>
                </a:cubicBezTo>
                <a:cubicBezTo>
                  <a:pt x="147" y="545"/>
                  <a:pt x="176" y="574"/>
                  <a:pt x="220" y="574"/>
                </a:cubicBezTo>
                <a:cubicBezTo>
                  <a:pt x="250" y="574"/>
                  <a:pt x="279" y="545"/>
                  <a:pt x="294" y="515"/>
                </a:cubicBezTo>
                <a:cubicBezTo>
                  <a:pt x="515" y="515"/>
                  <a:pt x="515" y="515"/>
                  <a:pt x="515" y="515"/>
                </a:cubicBezTo>
                <a:lnTo>
                  <a:pt x="530" y="501"/>
                </a:lnTo>
                <a:cubicBezTo>
                  <a:pt x="530" y="486"/>
                  <a:pt x="515" y="471"/>
                  <a:pt x="515" y="471"/>
                </a:cubicBezTo>
                <a:close/>
                <a:moveTo>
                  <a:pt x="220" y="545"/>
                </a:moveTo>
                <a:lnTo>
                  <a:pt x="220" y="545"/>
                </a:lnTo>
                <a:cubicBezTo>
                  <a:pt x="191" y="545"/>
                  <a:pt x="162" y="515"/>
                  <a:pt x="162" y="501"/>
                </a:cubicBezTo>
                <a:cubicBezTo>
                  <a:pt x="162" y="471"/>
                  <a:pt x="191" y="442"/>
                  <a:pt x="220" y="442"/>
                </a:cubicBezTo>
                <a:cubicBezTo>
                  <a:pt x="235" y="442"/>
                  <a:pt x="265" y="471"/>
                  <a:pt x="265" y="501"/>
                </a:cubicBezTo>
                <a:cubicBezTo>
                  <a:pt x="265" y="515"/>
                  <a:pt x="235" y="545"/>
                  <a:pt x="220" y="545"/>
                </a:cubicBezTo>
                <a:close/>
                <a:moveTo>
                  <a:pt x="515" y="162"/>
                </a:moveTo>
                <a:lnTo>
                  <a:pt x="515" y="162"/>
                </a:lnTo>
                <a:cubicBezTo>
                  <a:pt x="294" y="162"/>
                  <a:pt x="294" y="162"/>
                  <a:pt x="294" y="162"/>
                </a:cubicBezTo>
                <a:cubicBezTo>
                  <a:pt x="279" y="133"/>
                  <a:pt x="250" y="103"/>
                  <a:pt x="220" y="103"/>
                </a:cubicBezTo>
                <a:cubicBezTo>
                  <a:pt x="176" y="103"/>
                  <a:pt x="147" y="133"/>
                  <a:pt x="147" y="162"/>
                </a:cubicBezTo>
                <a:cubicBezTo>
                  <a:pt x="117" y="162"/>
                  <a:pt x="117" y="162"/>
                  <a:pt x="117" y="162"/>
                </a:cubicBezTo>
                <a:cubicBezTo>
                  <a:pt x="103" y="162"/>
                  <a:pt x="103" y="176"/>
                  <a:pt x="103" y="176"/>
                </a:cubicBezTo>
                <a:cubicBezTo>
                  <a:pt x="103" y="192"/>
                  <a:pt x="103" y="206"/>
                  <a:pt x="117" y="206"/>
                </a:cubicBezTo>
                <a:cubicBezTo>
                  <a:pt x="147" y="206"/>
                  <a:pt x="147" y="206"/>
                  <a:pt x="147" y="206"/>
                </a:cubicBezTo>
                <a:cubicBezTo>
                  <a:pt x="147" y="235"/>
                  <a:pt x="176" y="265"/>
                  <a:pt x="220" y="265"/>
                </a:cubicBezTo>
                <a:cubicBezTo>
                  <a:pt x="250" y="265"/>
                  <a:pt x="279" y="235"/>
                  <a:pt x="294" y="206"/>
                </a:cubicBezTo>
                <a:cubicBezTo>
                  <a:pt x="515" y="206"/>
                  <a:pt x="515" y="206"/>
                  <a:pt x="515" y="206"/>
                </a:cubicBezTo>
                <a:cubicBezTo>
                  <a:pt x="515" y="206"/>
                  <a:pt x="530" y="192"/>
                  <a:pt x="530" y="176"/>
                </a:cubicBezTo>
                <a:lnTo>
                  <a:pt x="515" y="162"/>
                </a:lnTo>
                <a:close/>
                <a:moveTo>
                  <a:pt x="220" y="235"/>
                </a:moveTo>
                <a:lnTo>
                  <a:pt x="220" y="235"/>
                </a:lnTo>
                <a:cubicBezTo>
                  <a:pt x="191" y="235"/>
                  <a:pt x="162" y="206"/>
                  <a:pt x="162" y="176"/>
                </a:cubicBezTo>
                <a:cubicBezTo>
                  <a:pt x="162" y="162"/>
                  <a:pt x="191" y="133"/>
                  <a:pt x="220" y="133"/>
                </a:cubicBezTo>
                <a:cubicBezTo>
                  <a:pt x="235" y="133"/>
                  <a:pt x="265" y="162"/>
                  <a:pt x="265" y="176"/>
                </a:cubicBezTo>
                <a:cubicBezTo>
                  <a:pt x="265" y="206"/>
                  <a:pt x="235" y="235"/>
                  <a:pt x="220" y="235"/>
                </a:cubicBezTo>
                <a:close/>
                <a:moveTo>
                  <a:pt x="515" y="324"/>
                </a:moveTo>
                <a:lnTo>
                  <a:pt x="515" y="324"/>
                </a:lnTo>
                <a:cubicBezTo>
                  <a:pt x="471" y="324"/>
                  <a:pt x="471" y="324"/>
                  <a:pt x="471" y="324"/>
                </a:cubicBezTo>
                <a:cubicBezTo>
                  <a:pt x="456" y="280"/>
                  <a:pt x="426" y="265"/>
                  <a:pt x="397" y="265"/>
                </a:cubicBezTo>
                <a:cubicBezTo>
                  <a:pt x="353" y="265"/>
                  <a:pt x="324" y="280"/>
                  <a:pt x="324" y="324"/>
                </a:cubicBezTo>
                <a:cubicBezTo>
                  <a:pt x="117" y="324"/>
                  <a:pt x="117" y="324"/>
                  <a:pt x="117" y="324"/>
                </a:cubicBezTo>
                <a:cubicBezTo>
                  <a:pt x="103" y="324"/>
                  <a:pt x="103" y="324"/>
                  <a:pt x="103" y="338"/>
                </a:cubicBezTo>
                <a:cubicBezTo>
                  <a:pt x="103" y="353"/>
                  <a:pt x="103" y="353"/>
                  <a:pt x="117" y="353"/>
                </a:cubicBezTo>
                <a:cubicBezTo>
                  <a:pt x="324" y="353"/>
                  <a:pt x="324" y="353"/>
                  <a:pt x="324" y="353"/>
                </a:cubicBezTo>
                <a:cubicBezTo>
                  <a:pt x="324" y="397"/>
                  <a:pt x="353" y="412"/>
                  <a:pt x="397" y="412"/>
                </a:cubicBezTo>
                <a:cubicBezTo>
                  <a:pt x="426" y="412"/>
                  <a:pt x="456" y="397"/>
                  <a:pt x="471" y="353"/>
                </a:cubicBezTo>
                <a:cubicBezTo>
                  <a:pt x="515" y="353"/>
                  <a:pt x="515" y="353"/>
                  <a:pt x="515" y="353"/>
                </a:cubicBezTo>
                <a:cubicBezTo>
                  <a:pt x="515" y="353"/>
                  <a:pt x="530" y="353"/>
                  <a:pt x="530" y="338"/>
                </a:cubicBezTo>
                <a:cubicBezTo>
                  <a:pt x="530" y="324"/>
                  <a:pt x="515" y="324"/>
                  <a:pt x="515" y="324"/>
                </a:cubicBezTo>
                <a:close/>
                <a:moveTo>
                  <a:pt x="397" y="383"/>
                </a:moveTo>
                <a:lnTo>
                  <a:pt x="397" y="383"/>
                </a:lnTo>
                <a:cubicBezTo>
                  <a:pt x="367" y="383"/>
                  <a:pt x="338" y="368"/>
                  <a:pt x="338" y="338"/>
                </a:cubicBezTo>
                <a:cubicBezTo>
                  <a:pt x="338" y="309"/>
                  <a:pt x="367" y="294"/>
                  <a:pt x="397" y="294"/>
                </a:cubicBezTo>
                <a:cubicBezTo>
                  <a:pt x="412" y="294"/>
                  <a:pt x="441" y="309"/>
                  <a:pt x="441" y="338"/>
                </a:cubicBezTo>
                <a:cubicBezTo>
                  <a:pt x="441" y="368"/>
                  <a:pt x="412" y="383"/>
                  <a:pt x="397" y="383"/>
                </a:cubicBezTo>
                <a:close/>
                <a:moveTo>
                  <a:pt x="544" y="0"/>
                </a:moveTo>
                <a:lnTo>
                  <a:pt x="544" y="0"/>
                </a:lnTo>
                <a:cubicBezTo>
                  <a:pt x="73" y="0"/>
                  <a:pt x="73" y="0"/>
                  <a:pt x="73" y="0"/>
                </a:cubicBezTo>
                <a:cubicBezTo>
                  <a:pt x="29" y="0"/>
                  <a:pt x="0" y="44"/>
                  <a:pt x="0" y="88"/>
                </a:cubicBezTo>
                <a:cubicBezTo>
                  <a:pt x="0" y="559"/>
                  <a:pt x="0" y="559"/>
                  <a:pt x="0" y="559"/>
                </a:cubicBezTo>
                <a:cubicBezTo>
                  <a:pt x="0" y="604"/>
                  <a:pt x="29" y="633"/>
                  <a:pt x="73" y="633"/>
                </a:cubicBezTo>
                <a:cubicBezTo>
                  <a:pt x="544" y="633"/>
                  <a:pt x="544" y="633"/>
                  <a:pt x="544" y="633"/>
                </a:cubicBezTo>
                <a:cubicBezTo>
                  <a:pt x="588" y="633"/>
                  <a:pt x="633" y="604"/>
                  <a:pt x="633" y="559"/>
                </a:cubicBezTo>
                <a:cubicBezTo>
                  <a:pt x="633" y="88"/>
                  <a:pt x="633" y="88"/>
                  <a:pt x="633" y="88"/>
                </a:cubicBezTo>
                <a:cubicBezTo>
                  <a:pt x="633" y="44"/>
                  <a:pt x="588" y="0"/>
                  <a:pt x="544" y="0"/>
                </a:cubicBezTo>
                <a:close/>
                <a:moveTo>
                  <a:pt x="588" y="559"/>
                </a:moveTo>
                <a:lnTo>
                  <a:pt x="588" y="559"/>
                </a:lnTo>
                <a:cubicBezTo>
                  <a:pt x="588" y="574"/>
                  <a:pt x="574" y="589"/>
                  <a:pt x="544" y="589"/>
                </a:cubicBezTo>
                <a:cubicBezTo>
                  <a:pt x="73" y="589"/>
                  <a:pt x="73" y="589"/>
                  <a:pt x="73" y="589"/>
                </a:cubicBezTo>
                <a:cubicBezTo>
                  <a:pt x="58" y="589"/>
                  <a:pt x="44" y="574"/>
                  <a:pt x="44" y="559"/>
                </a:cubicBezTo>
                <a:cubicBezTo>
                  <a:pt x="44" y="88"/>
                  <a:pt x="44" y="88"/>
                  <a:pt x="44" y="88"/>
                </a:cubicBezTo>
                <a:cubicBezTo>
                  <a:pt x="44" y="59"/>
                  <a:pt x="58" y="44"/>
                  <a:pt x="73" y="44"/>
                </a:cubicBezTo>
                <a:cubicBezTo>
                  <a:pt x="544" y="44"/>
                  <a:pt x="544" y="44"/>
                  <a:pt x="544" y="44"/>
                </a:cubicBezTo>
                <a:cubicBezTo>
                  <a:pt x="574" y="44"/>
                  <a:pt x="588" y="59"/>
                  <a:pt x="588" y="88"/>
                </a:cubicBezTo>
                <a:lnTo>
                  <a:pt x="588" y="5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6"/>
          <p:cNvSpPr/>
          <p:nvPr/>
        </p:nvSpPr>
        <p:spPr>
          <a:xfrm>
            <a:off x="1672863" y="5657804"/>
            <a:ext cx="559997" cy="559997"/>
          </a:xfrm>
          <a:custGeom>
            <a:avLst/>
            <a:gdLst/>
            <a:ahLst/>
            <a:cxnLst/>
            <a:rect l="l" t="t" r="r" b="b"/>
            <a:pathLst>
              <a:path w="589" h="590" extrusionOk="0">
                <a:moveTo>
                  <a:pt x="294" y="192"/>
                </a:moveTo>
                <a:lnTo>
                  <a:pt x="294" y="192"/>
                </a:lnTo>
                <a:cubicBezTo>
                  <a:pt x="235" y="192"/>
                  <a:pt x="191" y="236"/>
                  <a:pt x="191" y="295"/>
                </a:cubicBezTo>
                <a:cubicBezTo>
                  <a:pt x="191" y="339"/>
                  <a:pt x="235" y="383"/>
                  <a:pt x="294" y="383"/>
                </a:cubicBezTo>
                <a:cubicBezTo>
                  <a:pt x="353" y="383"/>
                  <a:pt x="397" y="339"/>
                  <a:pt x="397" y="295"/>
                </a:cubicBezTo>
                <a:cubicBezTo>
                  <a:pt x="397" y="236"/>
                  <a:pt x="353" y="192"/>
                  <a:pt x="294" y="192"/>
                </a:cubicBezTo>
                <a:close/>
                <a:moveTo>
                  <a:pt x="294" y="354"/>
                </a:moveTo>
                <a:lnTo>
                  <a:pt x="294" y="354"/>
                </a:lnTo>
                <a:cubicBezTo>
                  <a:pt x="265" y="354"/>
                  <a:pt x="235" y="324"/>
                  <a:pt x="235" y="295"/>
                </a:cubicBezTo>
                <a:cubicBezTo>
                  <a:pt x="235" y="251"/>
                  <a:pt x="265" y="236"/>
                  <a:pt x="294" y="236"/>
                </a:cubicBezTo>
                <a:cubicBezTo>
                  <a:pt x="324" y="236"/>
                  <a:pt x="353" y="251"/>
                  <a:pt x="353" y="295"/>
                </a:cubicBezTo>
                <a:cubicBezTo>
                  <a:pt x="353" y="324"/>
                  <a:pt x="324" y="354"/>
                  <a:pt x="294" y="354"/>
                </a:cubicBezTo>
                <a:close/>
                <a:moveTo>
                  <a:pt x="574" y="354"/>
                </a:moveTo>
                <a:lnTo>
                  <a:pt x="574" y="354"/>
                </a:lnTo>
                <a:cubicBezTo>
                  <a:pt x="529" y="339"/>
                  <a:pt x="529" y="339"/>
                  <a:pt x="529" y="339"/>
                </a:cubicBezTo>
                <a:cubicBezTo>
                  <a:pt x="529" y="324"/>
                  <a:pt x="529" y="309"/>
                  <a:pt x="529" y="295"/>
                </a:cubicBezTo>
                <a:cubicBezTo>
                  <a:pt x="529" y="280"/>
                  <a:pt x="529" y="265"/>
                  <a:pt x="529" y="251"/>
                </a:cubicBezTo>
                <a:cubicBezTo>
                  <a:pt x="574" y="221"/>
                  <a:pt x="574" y="221"/>
                  <a:pt x="574" y="221"/>
                </a:cubicBezTo>
                <a:cubicBezTo>
                  <a:pt x="588" y="206"/>
                  <a:pt x="588" y="192"/>
                  <a:pt x="588" y="163"/>
                </a:cubicBezTo>
                <a:cubicBezTo>
                  <a:pt x="544" y="104"/>
                  <a:pt x="544" y="104"/>
                  <a:pt x="544" y="104"/>
                </a:cubicBezTo>
                <a:cubicBezTo>
                  <a:pt x="529" y="74"/>
                  <a:pt x="515" y="74"/>
                  <a:pt x="485" y="89"/>
                </a:cubicBezTo>
                <a:cubicBezTo>
                  <a:pt x="441" y="118"/>
                  <a:pt x="441" y="118"/>
                  <a:pt x="441" y="118"/>
                </a:cubicBezTo>
                <a:cubicBezTo>
                  <a:pt x="426" y="89"/>
                  <a:pt x="397" y="74"/>
                  <a:pt x="367" y="74"/>
                </a:cubicBezTo>
                <a:cubicBezTo>
                  <a:pt x="367" y="30"/>
                  <a:pt x="367" y="30"/>
                  <a:pt x="367" y="30"/>
                </a:cubicBezTo>
                <a:cubicBezTo>
                  <a:pt x="367" y="15"/>
                  <a:pt x="353" y="0"/>
                  <a:pt x="338" y="0"/>
                </a:cubicBezTo>
                <a:cubicBezTo>
                  <a:pt x="250" y="0"/>
                  <a:pt x="250" y="0"/>
                  <a:pt x="250" y="0"/>
                </a:cubicBezTo>
                <a:cubicBezTo>
                  <a:pt x="235" y="0"/>
                  <a:pt x="220" y="15"/>
                  <a:pt x="220" y="30"/>
                </a:cubicBezTo>
                <a:cubicBezTo>
                  <a:pt x="220" y="74"/>
                  <a:pt x="220" y="74"/>
                  <a:pt x="220" y="74"/>
                </a:cubicBezTo>
                <a:cubicBezTo>
                  <a:pt x="191" y="74"/>
                  <a:pt x="162" y="89"/>
                  <a:pt x="147" y="118"/>
                </a:cubicBezTo>
                <a:cubicBezTo>
                  <a:pt x="103" y="89"/>
                  <a:pt x="103" y="89"/>
                  <a:pt x="103" y="89"/>
                </a:cubicBezTo>
                <a:cubicBezTo>
                  <a:pt x="73" y="74"/>
                  <a:pt x="58" y="74"/>
                  <a:pt x="44" y="104"/>
                </a:cubicBezTo>
                <a:cubicBezTo>
                  <a:pt x="0" y="163"/>
                  <a:pt x="0" y="163"/>
                  <a:pt x="0" y="163"/>
                </a:cubicBezTo>
                <a:cubicBezTo>
                  <a:pt x="0" y="192"/>
                  <a:pt x="0" y="206"/>
                  <a:pt x="14" y="221"/>
                </a:cubicBezTo>
                <a:cubicBezTo>
                  <a:pt x="58" y="251"/>
                  <a:pt x="58" y="251"/>
                  <a:pt x="58" y="251"/>
                </a:cubicBezTo>
                <a:cubicBezTo>
                  <a:pt x="58" y="265"/>
                  <a:pt x="58" y="280"/>
                  <a:pt x="58" y="295"/>
                </a:cubicBezTo>
                <a:cubicBezTo>
                  <a:pt x="58" y="309"/>
                  <a:pt x="58" y="324"/>
                  <a:pt x="58" y="339"/>
                </a:cubicBezTo>
                <a:cubicBezTo>
                  <a:pt x="14" y="354"/>
                  <a:pt x="14" y="354"/>
                  <a:pt x="14" y="354"/>
                </a:cubicBezTo>
                <a:cubicBezTo>
                  <a:pt x="0" y="368"/>
                  <a:pt x="0" y="398"/>
                  <a:pt x="0" y="413"/>
                </a:cubicBezTo>
                <a:cubicBezTo>
                  <a:pt x="44" y="486"/>
                  <a:pt x="44" y="486"/>
                  <a:pt x="44" y="486"/>
                </a:cubicBezTo>
                <a:cubicBezTo>
                  <a:pt x="58" y="501"/>
                  <a:pt x="73" y="501"/>
                  <a:pt x="103" y="501"/>
                </a:cubicBezTo>
                <a:cubicBezTo>
                  <a:pt x="147" y="472"/>
                  <a:pt x="147" y="472"/>
                  <a:pt x="147" y="472"/>
                </a:cubicBezTo>
                <a:cubicBezTo>
                  <a:pt x="162" y="486"/>
                  <a:pt x="191" y="501"/>
                  <a:pt x="220" y="516"/>
                </a:cubicBezTo>
                <a:cubicBezTo>
                  <a:pt x="220" y="545"/>
                  <a:pt x="220" y="545"/>
                  <a:pt x="220" y="545"/>
                </a:cubicBezTo>
                <a:cubicBezTo>
                  <a:pt x="220" y="560"/>
                  <a:pt x="235" y="589"/>
                  <a:pt x="250" y="589"/>
                </a:cubicBezTo>
                <a:cubicBezTo>
                  <a:pt x="338" y="589"/>
                  <a:pt x="338" y="589"/>
                  <a:pt x="338" y="589"/>
                </a:cubicBezTo>
                <a:cubicBezTo>
                  <a:pt x="353" y="589"/>
                  <a:pt x="367" y="560"/>
                  <a:pt x="367" y="545"/>
                </a:cubicBezTo>
                <a:cubicBezTo>
                  <a:pt x="367" y="516"/>
                  <a:pt x="367" y="516"/>
                  <a:pt x="367" y="516"/>
                </a:cubicBezTo>
                <a:cubicBezTo>
                  <a:pt x="397" y="501"/>
                  <a:pt x="426" y="486"/>
                  <a:pt x="441" y="472"/>
                </a:cubicBezTo>
                <a:cubicBezTo>
                  <a:pt x="485" y="501"/>
                  <a:pt x="485" y="501"/>
                  <a:pt x="485" y="501"/>
                </a:cubicBezTo>
                <a:cubicBezTo>
                  <a:pt x="515" y="501"/>
                  <a:pt x="529" y="501"/>
                  <a:pt x="544" y="486"/>
                </a:cubicBezTo>
                <a:cubicBezTo>
                  <a:pt x="588" y="413"/>
                  <a:pt x="588" y="413"/>
                  <a:pt x="588" y="413"/>
                </a:cubicBezTo>
                <a:cubicBezTo>
                  <a:pt x="588" y="398"/>
                  <a:pt x="588" y="368"/>
                  <a:pt x="574" y="354"/>
                </a:cubicBezTo>
                <a:close/>
                <a:moveTo>
                  <a:pt x="544" y="413"/>
                </a:moveTo>
                <a:lnTo>
                  <a:pt x="544" y="413"/>
                </a:lnTo>
                <a:cubicBezTo>
                  <a:pt x="515" y="442"/>
                  <a:pt x="515" y="442"/>
                  <a:pt x="515" y="442"/>
                </a:cubicBezTo>
                <a:cubicBezTo>
                  <a:pt x="515" y="457"/>
                  <a:pt x="500" y="457"/>
                  <a:pt x="500" y="457"/>
                </a:cubicBezTo>
                <a:cubicBezTo>
                  <a:pt x="441" y="427"/>
                  <a:pt x="441" y="427"/>
                  <a:pt x="441" y="427"/>
                </a:cubicBezTo>
                <a:cubicBezTo>
                  <a:pt x="412" y="457"/>
                  <a:pt x="382" y="472"/>
                  <a:pt x="338" y="486"/>
                </a:cubicBezTo>
                <a:cubicBezTo>
                  <a:pt x="338" y="530"/>
                  <a:pt x="338" y="530"/>
                  <a:pt x="338" y="530"/>
                </a:cubicBezTo>
                <a:cubicBezTo>
                  <a:pt x="338" y="530"/>
                  <a:pt x="324" y="545"/>
                  <a:pt x="309" y="545"/>
                </a:cubicBezTo>
                <a:cubicBezTo>
                  <a:pt x="279" y="545"/>
                  <a:pt x="279" y="545"/>
                  <a:pt x="279" y="545"/>
                </a:cubicBezTo>
                <a:cubicBezTo>
                  <a:pt x="265" y="545"/>
                  <a:pt x="250" y="530"/>
                  <a:pt x="250" y="530"/>
                </a:cubicBezTo>
                <a:cubicBezTo>
                  <a:pt x="250" y="486"/>
                  <a:pt x="250" y="486"/>
                  <a:pt x="250" y="486"/>
                </a:cubicBezTo>
                <a:cubicBezTo>
                  <a:pt x="206" y="472"/>
                  <a:pt x="176" y="457"/>
                  <a:pt x="147" y="427"/>
                </a:cubicBezTo>
                <a:cubicBezTo>
                  <a:pt x="88" y="457"/>
                  <a:pt x="88" y="457"/>
                  <a:pt x="88" y="457"/>
                </a:cubicBezTo>
                <a:cubicBezTo>
                  <a:pt x="88" y="457"/>
                  <a:pt x="73" y="457"/>
                  <a:pt x="73" y="442"/>
                </a:cubicBezTo>
                <a:cubicBezTo>
                  <a:pt x="44" y="413"/>
                  <a:pt x="44" y="413"/>
                  <a:pt x="44" y="413"/>
                </a:cubicBezTo>
                <a:cubicBezTo>
                  <a:pt x="44" y="398"/>
                  <a:pt x="44" y="383"/>
                  <a:pt x="58" y="383"/>
                </a:cubicBezTo>
                <a:cubicBezTo>
                  <a:pt x="103" y="354"/>
                  <a:pt x="103" y="354"/>
                  <a:pt x="103" y="354"/>
                </a:cubicBezTo>
                <a:cubicBezTo>
                  <a:pt x="103" y="339"/>
                  <a:pt x="103" y="309"/>
                  <a:pt x="103" y="295"/>
                </a:cubicBezTo>
                <a:cubicBezTo>
                  <a:pt x="103" y="265"/>
                  <a:pt x="103" y="251"/>
                  <a:pt x="103" y="221"/>
                </a:cubicBezTo>
                <a:cubicBezTo>
                  <a:pt x="58" y="192"/>
                  <a:pt x="58" y="192"/>
                  <a:pt x="58" y="192"/>
                </a:cubicBezTo>
                <a:cubicBezTo>
                  <a:pt x="44" y="192"/>
                  <a:pt x="44" y="177"/>
                  <a:pt x="44" y="163"/>
                </a:cubicBezTo>
                <a:cubicBezTo>
                  <a:pt x="73" y="133"/>
                  <a:pt x="73" y="133"/>
                  <a:pt x="73" y="133"/>
                </a:cubicBezTo>
                <a:cubicBezTo>
                  <a:pt x="73" y="133"/>
                  <a:pt x="88" y="118"/>
                  <a:pt x="88" y="133"/>
                </a:cubicBezTo>
                <a:cubicBezTo>
                  <a:pt x="147" y="163"/>
                  <a:pt x="147" y="163"/>
                  <a:pt x="147" y="163"/>
                </a:cubicBezTo>
                <a:cubicBezTo>
                  <a:pt x="176" y="133"/>
                  <a:pt x="206" y="104"/>
                  <a:pt x="250" y="104"/>
                </a:cubicBezTo>
                <a:cubicBezTo>
                  <a:pt x="250" y="59"/>
                  <a:pt x="250" y="59"/>
                  <a:pt x="250" y="59"/>
                </a:cubicBezTo>
                <a:cubicBezTo>
                  <a:pt x="250" y="45"/>
                  <a:pt x="265" y="30"/>
                  <a:pt x="279" y="30"/>
                </a:cubicBezTo>
                <a:cubicBezTo>
                  <a:pt x="309" y="30"/>
                  <a:pt x="309" y="30"/>
                  <a:pt x="309" y="30"/>
                </a:cubicBezTo>
                <a:cubicBezTo>
                  <a:pt x="324" y="30"/>
                  <a:pt x="338" y="45"/>
                  <a:pt x="338" y="59"/>
                </a:cubicBezTo>
                <a:cubicBezTo>
                  <a:pt x="338" y="104"/>
                  <a:pt x="338" y="104"/>
                  <a:pt x="338" y="104"/>
                </a:cubicBezTo>
                <a:cubicBezTo>
                  <a:pt x="382" y="104"/>
                  <a:pt x="412" y="133"/>
                  <a:pt x="441" y="163"/>
                </a:cubicBezTo>
                <a:cubicBezTo>
                  <a:pt x="500" y="133"/>
                  <a:pt x="500" y="133"/>
                  <a:pt x="500" y="133"/>
                </a:cubicBezTo>
                <a:cubicBezTo>
                  <a:pt x="500" y="118"/>
                  <a:pt x="515" y="133"/>
                  <a:pt x="515" y="133"/>
                </a:cubicBezTo>
                <a:cubicBezTo>
                  <a:pt x="544" y="163"/>
                  <a:pt x="544" y="163"/>
                  <a:pt x="544" y="163"/>
                </a:cubicBezTo>
                <a:cubicBezTo>
                  <a:pt x="544" y="177"/>
                  <a:pt x="544" y="192"/>
                  <a:pt x="529" y="192"/>
                </a:cubicBezTo>
                <a:cubicBezTo>
                  <a:pt x="485" y="221"/>
                  <a:pt x="485" y="221"/>
                  <a:pt x="485" y="221"/>
                </a:cubicBezTo>
                <a:cubicBezTo>
                  <a:pt x="485" y="251"/>
                  <a:pt x="485" y="265"/>
                  <a:pt x="485" y="295"/>
                </a:cubicBezTo>
                <a:cubicBezTo>
                  <a:pt x="485" y="309"/>
                  <a:pt x="485" y="339"/>
                  <a:pt x="485" y="354"/>
                </a:cubicBezTo>
                <a:cubicBezTo>
                  <a:pt x="529" y="383"/>
                  <a:pt x="529" y="383"/>
                  <a:pt x="529" y="383"/>
                </a:cubicBezTo>
                <a:cubicBezTo>
                  <a:pt x="544" y="383"/>
                  <a:pt x="544" y="398"/>
                  <a:pt x="544" y="4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6"/>
          <p:cNvSpPr/>
          <p:nvPr/>
        </p:nvSpPr>
        <p:spPr>
          <a:xfrm>
            <a:off x="10370306" y="4665313"/>
            <a:ext cx="584995" cy="589995"/>
          </a:xfrm>
          <a:custGeom>
            <a:avLst/>
            <a:gdLst/>
            <a:ahLst/>
            <a:cxnLst/>
            <a:rect l="l" t="t" r="r" b="b"/>
            <a:pathLst>
              <a:path w="619" h="620" extrusionOk="0">
                <a:moveTo>
                  <a:pt x="589" y="118"/>
                </a:moveTo>
                <a:lnTo>
                  <a:pt x="589" y="118"/>
                </a:lnTo>
                <a:cubicBezTo>
                  <a:pt x="574" y="132"/>
                  <a:pt x="559" y="148"/>
                  <a:pt x="530" y="177"/>
                </a:cubicBezTo>
                <a:cubicBezTo>
                  <a:pt x="515" y="191"/>
                  <a:pt x="471" y="191"/>
                  <a:pt x="457" y="177"/>
                </a:cubicBezTo>
                <a:cubicBezTo>
                  <a:pt x="427" y="148"/>
                  <a:pt x="427" y="118"/>
                  <a:pt x="457" y="89"/>
                </a:cubicBezTo>
                <a:cubicBezTo>
                  <a:pt x="471" y="59"/>
                  <a:pt x="500" y="30"/>
                  <a:pt x="500" y="30"/>
                </a:cubicBezTo>
                <a:cubicBezTo>
                  <a:pt x="427" y="0"/>
                  <a:pt x="353" y="15"/>
                  <a:pt x="294" y="74"/>
                </a:cubicBezTo>
                <a:cubicBezTo>
                  <a:pt x="250" y="118"/>
                  <a:pt x="236" y="191"/>
                  <a:pt x="250" y="265"/>
                </a:cubicBezTo>
                <a:cubicBezTo>
                  <a:pt x="44" y="471"/>
                  <a:pt x="44" y="471"/>
                  <a:pt x="44" y="471"/>
                </a:cubicBezTo>
                <a:cubicBezTo>
                  <a:pt x="0" y="501"/>
                  <a:pt x="0" y="560"/>
                  <a:pt x="44" y="589"/>
                </a:cubicBezTo>
                <a:cubicBezTo>
                  <a:pt x="74" y="619"/>
                  <a:pt x="118" y="619"/>
                  <a:pt x="147" y="589"/>
                </a:cubicBezTo>
                <a:cubicBezTo>
                  <a:pt x="368" y="368"/>
                  <a:pt x="368" y="368"/>
                  <a:pt x="368" y="368"/>
                </a:cubicBezTo>
                <a:cubicBezTo>
                  <a:pt x="427" y="398"/>
                  <a:pt x="500" y="383"/>
                  <a:pt x="545" y="324"/>
                </a:cubicBezTo>
                <a:cubicBezTo>
                  <a:pt x="603" y="280"/>
                  <a:pt x="618" y="191"/>
                  <a:pt x="589" y="118"/>
                </a:cubicBezTo>
                <a:close/>
                <a:moveTo>
                  <a:pt x="530" y="295"/>
                </a:moveTo>
                <a:lnTo>
                  <a:pt x="530" y="295"/>
                </a:lnTo>
                <a:cubicBezTo>
                  <a:pt x="471" y="339"/>
                  <a:pt x="412" y="353"/>
                  <a:pt x="353" y="324"/>
                </a:cubicBezTo>
                <a:cubicBezTo>
                  <a:pt x="118" y="560"/>
                  <a:pt x="118" y="560"/>
                  <a:pt x="118" y="560"/>
                </a:cubicBezTo>
                <a:cubicBezTo>
                  <a:pt x="103" y="574"/>
                  <a:pt x="88" y="574"/>
                  <a:pt x="74" y="560"/>
                </a:cubicBezTo>
                <a:cubicBezTo>
                  <a:pt x="44" y="545"/>
                  <a:pt x="44" y="515"/>
                  <a:pt x="74" y="501"/>
                </a:cubicBezTo>
                <a:cubicBezTo>
                  <a:pt x="294" y="265"/>
                  <a:pt x="294" y="265"/>
                  <a:pt x="294" y="265"/>
                </a:cubicBezTo>
                <a:cubicBezTo>
                  <a:pt x="265" y="221"/>
                  <a:pt x="280" y="148"/>
                  <a:pt x="324" y="103"/>
                </a:cubicBezTo>
                <a:cubicBezTo>
                  <a:pt x="353" y="74"/>
                  <a:pt x="383" y="59"/>
                  <a:pt x="427" y="59"/>
                </a:cubicBezTo>
                <a:cubicBezTo>
                  <a:pt x="383" y="103"/>
                  <a:pt x="383" y="162"/>
                  <a:pt x="427" y="206"/>
                </a:cubicBezTo>
                <a:cubicBezTo>
                  <a:pt x="457" y="236"/>
                  <a:pt x="530" y="236"/>
                  <a:pt x="559" y="206"/>
                </a:cubicBezTo>
                <a:cubicBezTo>
                  <a:pt x="559" y="236"/>
                  <a:pt x="545" y="280"/>
                  <a:pt x="530"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6"/>
          <p:cNvSpPr/>
          <p:nvPr/>
        </p:nvSpPr>
        <p:spPr>
          <a:xfrm>
            <a:off x="9505311" y="4665313"/>
            <a:ext cx="374998" cy="602496"/>
          </a:xfrm>
          <a:custGeom>
            <a:avLst/>
            <a:gdLst/>
            <a:ahLst/>
            <a:cxnLst/>
            <a:rect l="l" t="t" r="r" b="b"/>
            <a:pathLst>
              <a:path w="399" h="634" extrusionOk="0">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6"/>
          <p:cNvSpPr/>
          <p:nvPr/>
        </p:nvSpPr>
        <p:spPr>
          <a:xfrm>
            <a:off x="8542817" y="4665313"/>
            <a:ext cx="374998" cy="602496"/>
          </a:xfrm>
          <a:custGeom>
            <a:avLst/>
            <a:gdLst/>
            <a:ahLst/>
            <a:cxnLst/>
            <a:rect l="l" t="t" r="r" b="b"/>
            <a:pathLst>
              <a:path w="399" h="634" extrusionOk="0">
                <a:moveTo>
                  <a:pt x="192" y="398"/>
                </a:moveTo>
                <a:lnTo>
                  <a:pt x="192" y="398"/>
                </a:lnTo>
                <a:cubicBezTo>
                  <a:pt x="192" y="398"/>
                  <a:pt x="177" y="398"/>
                  <a:pt x="177" y="412"/>
                </a:cubicBezTo>
                <a:cubicBezTo>
                  <a:pt x="177" y="486"/>
                  <a:pt x="177" y="486"/>
                  <a:pt x="177" y="486"/>
                </a:cubicBezTo>
                <a:cubicBezTo>
                  <a:pt x="177" y="501"/>
                  <a:pt x="192" y="515"/>
                  <a:pt x="192" y="515"/>
                </a:cubicBezTo>
                <a:cubicBezTo>
                  <a:pt x="207" y="515"/>
                  <a:pt x="221" y="501"/>
                  <a:pt x="221" y="486"/>
                </a:cubicBezTo>
                <a:cubicBezTo>
                  <a:pt x="221" y="412"/>
                  <a:pt x="221" y="412"/>
                  <a:pt x="221" y="412"/>
                </a:cubicBezTo>
                <a:cubicBezTo>
                  <a:pt x="221" y="398"/>
                  <a:pt x="207" y="398"/>
                  <a:pt x="192" y="398"/>
                </a:cubicBezTo>
                <a:close/>
                <a:moveTo>
                  <a:pt x="192" y="236"/>
                </a:moveTo>
                <a:lnTo>
                  <a:pt x="192" y="236"/>
                </a:lnTo>
                <a:cubicBezTo>
                  <a:pt x="148" y="236"/>
                  <a:pt x="118" y="250"/>
                  <a:pt x="74" y="280"/>
                </a:cubicBezTo>
                <a:cubicBezTo>
                  <a:pt x="74" y="162"/>
                  <a:pt x="74" y="162"/>
                  <a:pt x="74" y="162"/>
                </a:cubicBezTo>
                <a:cubicBezTo>
                  <a:pt x="74" y="89"/>
                  <a:pt x="133" y="44"/>
                  <a:pt x="192" y="44"/>
                </a:cubicBezTo>
                <a:cubicBezTo>
                  <a:pt x="266" y="44"/>
                  <a:pt x="309" y="89"/>
                  <a:pt x="309" y="162"/>
                </a:cubicBezTo>
                <a:cubicBezTo>
                  <a:pt x="354" y="162"/>
                  <a:pt x="354" y="162"/>
                  <a:pt x="354" y="162"/>
                </a:cubicBezTo>
                <a:cubicBezTo>
                  <a:pt x="354" y="74"/>
                  <a:pt x="280" y="0"/>
                  <a:pt x="192" y="0"/>
                </a:cubicBezTo>
                <a:cubicBezTo>
                  <a:pt x="104" y="0"/>
                  <a:pt x="45" y="74"/>
                  <a:pt x="45" y="162"/>
                </a:cubicBezTo>
                <a:cubicBezTo>
                  <a:pt x="45" y="309"/>
                  <a:pt x="45" y="309"/>
                  <a:pt x="45" y="309"/>
                </a:cubicBezTo>
                <a:cubicBezTo>
                  <a:pt x="15" y="353"/>
                  <a:pt x="0" y="383"/>
                  <a:pt x="0" y="427"/>
                </a:cubicBezTo>
                <a:cubicBezTo>
                  <a:pt x="0" y="545"/>
                  <a:pt x="89" y="633"/>
                  <a:pt x="192" y="633"/>
                </a:cubicBezTo>
                <a:cubicBezTo>
                  <a:pt x="309" y="633"/>
                  <a:pt x="398" y="545"/>
                  <a:pt x="398" y="427"/>
                </a:cubicBezTo>
                <a:cubicBezTo>
                  <a:pt x="398" y="324"/>
                  <a:pt x="309" y="236"/>
                  <a:pt x="192" y="236"/>
                </a:cubicBezTo>
                <a:close/>
                <a:moveTo>
                  <a:pt x="192" y="589"/>
                </a:moveTo>
                <a:lnTo>
                  <a:pt x="192" y="589"/>
                </a:lnTo>
                <a:cubicBezTo>
                  <a:pt x="104" y="589"/>
                  <a:pt x="45" y="515"/>
                  <a:pt x="45" y="427"/>
                </a:cubicBezTo>
                <a:cubicBezTo>
                  <a:pt x="45" y="339"/>
                  <a:pt x="104" y="280"/>
                  <a:pt x="192" y="280"/>
                </a:cubicBezTo>
                <a:cubicBezTo>
                  <a:pt x="280" y="280"/>
                  <a:pt x="354" y="339"/>
                  <a:pt x="354" y="427"/>
                </a:cubicBezTo>
                <a:cubicBezTo>
                  <a:pt x="354" y="515"/>
                  <a:pt x="280" y="589"/>
                  <a:pt x="192"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6"/>
          <p:cNvSpPr/>
          <p:nvPr/>
        </p:nvSpPr>
        <p:spPr>
          <a:xfrm>
            <a:off x="7467822" y="4665313"/>
            <a:ext cx="584995" cy="602496"/>
          </a:xfrm>
          <a:custGeom>
            <a:avLst/>
            <a:gdLst/>
            <a:ahLst/>
            <a:cxnLst/>
            <a:rect l="l" t="t" r="r" b="b"/>
            <a:pathLst>
              <a:path w="619" h="634" extrusionOk="0">
                <a:moveTo>
                  <a:pt x="353" y="324"/>
                </a:moveTo>
                <a:lnTo>
                  <a:pt x="353" y="324"/>
                </a:lnTo>
                <a:cubicBezTo>
                  <a:pt x="368" y="280"/>
                  <a:pt x="383" y="250"/>
                  <a:pt x="383" y="191"/>
                </a:cubicBezTo>
                <a:cubicBezTo>
                  <a:pt x="383" y="89"/>
                  <a:pt x="309" y="0"/>
                  <a:pt x="206" y="0"/>
                </a:cubicBezTo>
                <a:cubicBezTo>
                  <a:pt x="118" y="0"/>
                  <a:pt x="29" y="89"/>
                  <a:pt x="29" y="191"/>
                </a:cubicBezTo>
                <a:cubicBezTo>
                  <a:pt x="29" y="250"/>
                  <a:pt x="44" y="280"/>
                  <a:pt x="73" y="324"/>
                </a:cubicBezTo>
                <a:cubicBezTo>
                  <a:pt x="29" y="339"/>
                  <a:pt x="0" y="383"/>
                  <a:pt x="0" y="427"/>
                </a:cubicBezTo>
                <a:cubicBezTo>
                  <a:pt x="0" y="515"/>
                  <a:pt x="0" y="515"/>
                  <a:pt x="0" y="515"/>
                </a:cubicBezTo>
                <a:cubicBezTo>
                  <a:pt x="0" y="574"/>
                  <a:pt x="44" y="633"/>
                  <a:pt x="118" y="633"/>
                </a:cubicBezTo>
                <a:cubicBezTo>
                  <a:pt x="309" y="633"/>
                  <a:pt x="309" y="633"/>
                  <a:pt x="309" y="633"/>
                </a:cubicBezTo>
                <a:cubicBezTo>
                  <a:pt x="368" y="633"/>
                  <a:pt x="427" y="574"/>
                  <a:pt x="427" y="515"/>
                </a:cubicBezTo>
                <a:cubicBezTo>
                  <a:pt x="427" y="427"/>
                  <a:pt x="427" y="427"/>
                  <a:pt x="427" y="427"/>
                </a:cubicBezTo>
                <a:cubicBezTo>
                  <a:pt x="427" y="383"/>
                  <a:pt x="398" y="339"/>
                  <a:pt x="353" y="324"/>
                </a:cubicBezTo>
                <a:close/>
                <a:moveTo>
                  <a:pt x="73" y="191"/>
                </a:moveTo>
                <a:lnTo>
                  <a:pt x="73" y="191"/>
                </a:lnTo>
                <a:cubicBezTo>
                  <a:pt x="73" y="103"/>
                  <a:pt x="132" y="44"/>
                  <a:pt x="206" y="44"/>
                </a:cubicBezTo>
                <a:cubicBezTo>
                  <a:pt x="280" y="44"/>
                  <a:pt x="353" y="103"/>
                  <a:pt x="353" y="191"/>
                </a:cubicBezTo>
                <a:cubicBezTo>
                  <a:pt x="353" y="280"/>
                  <a:pt x="280" y="353"/>
                  <a:pt x="206" y="353"/>
                </a:cubicBezTo>
                <a:cubicBezTo>
                  <a:pt x="132" y="353"/>
                  <a:pt x="73" y="280"/>
                  <a:pt x="73" y="191"/>
                </a:cubicBezTo>
                <a:close/>
                <a:moveTo>
                  <a:pt x="383" y="501"/>
                </a:moveTo>
                <a:lnTo>
                  <a:pt x="383" y="501"/>
                </a:lnTo>
                <a:cubicBezTo>
                  <a:pt x="383" y="545"/>
                  <a:pt x="339" y="589"/>
                  <a:pt x="294" y="589"/>
                </a:cubicBezTo>
                <a:cubicBezTo>
                  <a:pt x="132" y="589"/>
                  <a:pt x="132" y="589"/>
                  <a:pt x="132" y="589"/>
                </a:cubicBezTo>
                <a:cubicBezTo>
                  <a:pt x="73" y="589"/>
                  <a:pt x="29" y="545"/>
                  <a:pt x="29" y="501"/>
                </a:cubicBezTo>
                <a:cubicBezTo>
                  <a:pt x="29" y="442"/>
                  <a:pt x="29" y="442"/>
                  <a:pt x="29" y="442"/>
                </a:cubicBezTo>
                <a:cubicBezTo>
                  <a:pt x="29" y="398"/>
                  <a:pt x="59" y="368"/>
                  <a:pt x="103" y="353"/>
                </a:cubicBezTo>
                <a:cubicBezTo>
                  <a:pt x="132" y="383"/>
                  <a:pt x="177" y="398"/>
                  <a:pt x="206" y="398"/>
                </a:cubicBezTo>
                <a:cubicBezTo>
                  <a:pt x="250" y="398"/>
                  <a:pt x="280" y="383"/>
                  <a:pt x="309" y="353"/>
                </a:cubicBezTo>
                <a:cubicBezTo>
                  <a:pt x="353" y="368"/>
                  <a:pt x="383" y="398"/>
                  <a:pt x="383" y="442"/>
                </a:cubicBezTo>
                <a:lnTo>
                  <a:pt x="383" y="501"/>
                </a:lnTo>
                <a:close/>
                <a:moveTo>
                  <a:pt x="441" y="162"/>
                </a:moveTo>
                <a:lnTo>
                  <a:pt x="441" y="162"/>
                </a:lnTo>
                <a:cubicBezTo>
                  <a:pt x="603" y="162"/>
                  <a:pt x="603" y="162"/>
                  <a:pt x="603" y="162"/>
                </a:cubicBezTo>
                <a:cubicBezTo>
                  <a:pt x="618" y="162"/>
                  <a:pt x="618" y="148"/>
                  <a:pt x="618" y="132"/>
                </a:cubicBezTo>
                <a:cubicBezTo>
                  <a:pt x="618" y="132"/>
                  <a:pt x="618" y="118"/>
                  <a:pt x="603" y="118"/>
                </a:cubicBezTo>
                <a:cubicBezTo>
                  <a:pt x="441" y="118"/>
                  <a:pt x="441" y="118"/>
                  <a:pt x="441" y="118"/>
                </a:cubicBezTo>
                <a:lnTo>
                  <a:pt x="427" y="132"/>
                </a:lnTo>
                <a:cubicBezTo>
                  <a:pt x="427" y="148"/>
                  <a:pt x="441" y="162"/>
                  <a:pt x="441" y="162"/>
                </a:cubicBezTo>
                <a:close/>
                <a:moveTo>
                  <a:pt x="603" y="471"/>
                </a:moveTo>
                <a:lnTo>
                  <a:pt x="603" y="471"/>
                </a:lnTo>
                <a:cubicBezTo>
                  <a:pt x="486" y="471"/>
                  <a:pt x="486" y="471"/>
                  <a:pt x="486" y="471"/>
                </a:cubicBezTo>
                <a:cubicBezTo>
                  <a:pt x="471" y="471"/>
                  <a:pt x="471" y="486"/>
                  <a:pt x="471" y="486"/>
                </a:cubicBezTo>
                <a:cubicBezTo>
                  <a:pt x="471" y="501"/>
                  <a:pt x="471" y="515"/>
                  <a:pt x="486" y="515"/>
                </a:cubicBezTo>
                <a:cubicBezTo>
                  <a:pt x="603" y="515"/>
                  <a:pt x="603" y="515"/>
                  <a:pt x="603" y="515"/>
                </a:cubicBezTo>
                <a:cubicBezTo>
                  <a:pt x="618" y="515"/>
                  <a:pt x="618" y="501"/>
                  <a:pt x="618" y="486"/>
                </a:cubicBezTo>
                <a:cubicBezTo>
                  <a:pt x="618" y="486"/>
                  <a:pt x="618" y="471"/>
                  <a:pt x="603" y="471"/>
                </a:cubicBezTo>
                <a:close/>
                <a:moveTo>
                  <a:pt x="603" y="236"/>
                </a:moveTo>
                <a:lnTo>
                  <a:pt x="603" y="236"/>
                </a:lnTo>
                <a:cubicBezTo>
                  <a:pt x="441" y="236"/>
                  <a:pt x="441" y="236"/>
                  <a:pt x="441" y="236"/>
                </a:cubicBezTo>
                <a:lnTo>
                  <a:pt x="427" y="250"/>
                </a:lnTo>
                <a:cubicBezTo>
                  <a:pt x="427" y="265"/>
                  <a:pt x="441" y="280"/>
                  <a:pt x="441" y="280"/>
                </a:cubicBezTo>
                <a:cubicBezTo>
                  <a:pt x="603" y="280"/>
                  <a:pt x="603" y="280"/>
                  <a:pt x="603" y="280"/>
                </a:cubicBezTo>
                <a:cubicBezTo>
                  <a:pt x="618" y="280"/>
                  <a:pt x="618" y="265"/>
                  <a:pt x="618" y="250"/>
                </a:cubicBezTo>
                <a:cubicBezTo>
                  <a:pt x="618" y="250"/>
                  <a:pt x="618" y="236"/>
                  <a:pt x="603" y="236"/>
                </a:cubicBezTo>
                <a:close/>
                <a:moveTo>
                  <a:pt x="603" y="353"/>
                </a:moveTo>
                <a:lnTo>
                  <a:pt x="603" y="353"/>
                </a:lnTo>
                <a:cubicBezTo>
                  <a:pt x="486" y="353"/>
                  <a:pt x="486" y="353"/>
                  <a:pt x="486" y="353"/>
                </a:cubicBezTo>
                <a:cubicBezTo>
                  <a:pt x="471" y="353"/>
                  <a:pt x="471" y="368"/>
                  <a:pt x="471" y="368"/>
                </a:cubicBezTo>
                <a:cubicBezTo>
                  <a:pt x="471" y="383"/>
                  <a:pt x="471" y="398"/>
                  <a:pt x="486" y="398"/>
                </a:cubicBezTo>
                <a:cubicBezTo>
                  <a:pt x="603" y="398"/>
                  <a:pt x="603" y="398"/>
                  <a:pt x="603" y="398"/>
                </a:cubicBezTo>
                <a:cubicBezTo>
                  <a:pt x="618" y="398"/>
                  <a:pt x="618" y="383"/>
                  <a:pt x="618" y="368"/>
                </a:cubicBezTo>
                <a:cubicBezTo>
                  <a:pt x="618" y="368"/>
                  <a:pt x="618" y="353"/>
                  <a:pt x="603"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6"/>
          <p:cNvSpPr/>
          <p:nvPr/>
        </p:nvSpPr>
        <p:spPr>
          <a:xfrm>
            <a:off x="6582829" y="4665313"/>
            <a:ext cx="407499" cy="602496"/>
          </a:xfrm>
          <a:custGeom>
            <a:avLst/>
            <a:gdLst/>
            <a:ahLst/>
            <a:cxnLst/>
            <a:rect l="l" t="t" r="r" b="b"/>
            <a:pathLst>
              <a:path w="428" h="634" extrusionOk="0">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6"/>
          <p:cNvSpPr/>
          <p:nvPr/>
        </p:nvSpPr>
        <p:spPr>
          <a:xfrm>
            <a:off x="5512837" y="4647811"/>
            <a:ext cx="614997" cy="614996"/>
          </a:xfrm>
          <a:custGeom>
            <a:avLst/>
            <a:gdLst/>
            <a:ahLst/>
            <a:cxnLst/>
            <a:rect l="l" t="t" r="r" b="b"/>
            <a:pathLst>
              <a:path w="649" h="649" extrusionOk="0">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6"/>
          <p:cNvSpPr/>
          <p:nvPr/>
        </p:nvSpPr>
        <p:spPr>
          <a:xfrm>
            <a:off x="4562843" y="4677811"/>
            <a:ext cx="602497" cy="584995"/>
          </a:xfrm>
          <a:custGeom>
            <a:avLst/>
            <a:gdLst/>
            <a:ahLst/>
            <a:cxnLst/>
            <a:rect l="l" t="t" r="r" b="b"/>
            <a:pathLst>
              <a:path w="634" h="619" extrusionOk="0">
                <a:moveTo>
                  <a:pt x="603" y="74"/>
                </a:moveTo>
                <a:lnTo>
                  <a:pt x="603" y="74"/>
                </a:lnTo>
                <a:cubicBezTo>
                  <a:pt x="545" y="15"/>
                  <a:pt x="545" y="15"/>
                  <a:pt x="545" y="15"/>
                </a:cubicBezTo>
                <a:cubicBezTo>
                  <a:pt x="530" y="0"/>
                  <a:pt x="500" y="0"/>
                  <a:pt x="486" y="15"/>
                </a:cubicBezTo>
                <a:cubicBezTo>
                  <a:pt x="412" y="133"/>
                  <a:pt x="412" y="133"/>
                  <a:pt x="412" y="133"/>
                </a:cubicBezTo>
                <a:cubicBezTo>
                  <a:pt x="398" y="147"/>
                  <a:pt x="398" y="176"/>
                  <a:pt x="412" y="191"/>
                </a:cubicBezTo>
                <a:cubicBezTo>
                  <a:pt x="441" y="221"/>
                  <a:pt x="441" y="221"/>
                  <a:pt x="441" y="221"/>
                </a:cubicBezTo>
                <a:cubicBezTo>
                  <a:pt x="412" y="250"/>
                  <a:pt x="382" y="294"/>
                  <a:pt x="353" y="324"/>
                </a:cubicBezTo>
                <a:cubicBezTo>
                  <a:pt x="309" y="368"/>
                  <a:pt x="265" y="397"/>
                  <a:pt x="235" y="427"/>
                </a:cubicBezTo>
                <a:cubicBezTo>
                  <a:pt x="191" y="397"/>
                  <a:pt x="191" y="397"/>
                  <a:pt x="191" y="397"/>
                </a:cubicBezTo>
                <a:cubicBezTo>
                  <a:pt x="177" y="383"/>
                  <a:pt x="162" y="383"/>
                  <a:pt x="132" y="397"/>
                </a:cubicBezTo>
                <a:cubicBezTo>
                  <a:pt x="29" y="486"/>
                  <a:pt x="29" y="486"/>
                  <a:pt x="29" y="486"/>
                </a:cubicBezTo>
                <a:cubicBezTo>
                  <a:pt x="0" y="500"/>
                  <a:pt x="15" y="515"/>
                  <a:pt x="29" y="530"/>
                </a:cubicBezTo>
                <a:cubicBezTo>
                  <a:pt x="88" y="589"/>
                  <a:pt x="88" y="589"/>
                  <a:pt x="88" y="589"/>
                </a:cubicBezTo>
                <a:cubicBezTo>
                  <a:pt x="118" y="618"/>
                  <a:pt x="147" y="618"/>
                  <a:pt x="191" y="589"/>
                </a:cubicBezTo>
                <a:cubicBezTo>
                  <a:pt x="191" y="589"/>
                  <a:pt x="324" y="530"/>
                  <a:pt x="427" y="412"/>
                </a:cubicBezTo>
                <a:cubicBezTo>
                  <a:pt x="530" y="324"/>
                  <a:pt x="603" y="191"/>
                  <a:pt x="603" y="191"/>
                </a:cubicBezTo>
                <a:cubicBezTo>
                  <a:pt x="618" y="147"/>
                  <a:pt x="633" y="103"/>
                  <a:pt x="603" y="74"/>
                </a:cubicBezTo>
                <a:close/>
                <a:moveTo>
                  <a:pt x="574" y="162"/>
                </a:moveTo>
                <a:lnTo>
                  <a:pt x="574" y="162"/>
                </a:lnTo>
                <a:cubicBezTo>
                  <a:pt x="545" y="221"/>
                  <a:pt x="471" y="324"/>
                  <a:pt x="412" y="383"/>
                </a:cubicBezTo>
                <a:cubicBezTo>
                  <a:pt x="339" y="456"/>
                  <a:pt x="162" y="559"/>
                  <a:pt x="162" y="559"/>
                </a:cubicBezTo>
                <a:cubicBezTo>
                  <a:pt x="147" y="574"/>
                  <a:pt x="118" y="574"/>
                  <a:pt x="103" y="559"/>
                </a:cubicBezTo>
                <a:cubicBezTo>
                  <a:pt x="73" y="530"/>
                  <a:pt x="73" y="530"/>
                  <a:pt x="73" y="530"/>
                </a:cubicBezTo>
                <a:cubicBezTo>
                  <a:pt x="59" y="515"/>
                  <a:pt x="59" y="500"/>
                  <a:pt x="73" y="486"/>
                </a:cubicBezTo>
                <a:cubicBezTo>
                  <a:pt x="147" y="442"/>
                  <a:pt x="147" y="442"/>
                  <a:pt x="147" y="442"/>
                </a:cubicBezTo>
                <a:cubicBezTo>
                  <a:pt x="162" y="427"/>
                  <a:pt x="177" y="427"/>
                  <a:pt x="177" y="442"/>
                </a:cubicBezTo>
                <a:cubicBezTo>
                  <a:pt x="221" y="486"/>
                  <a:pt x="221" y="486"/>
                  <a:pt x="221" y="486"/>
                </a:cubicBezTo>
                <a:cubicBezTo>
                  <a:pt x="235" y="471"/>
                  <a:pt x="398" y="368"/>
                  <a:pt x="500" y="221"/>
                </a:cubicBezTo>
                <a:cubicBezTo>
                  <a:pt x="441" y="176"/>
                  <a:pt x="441" y="176"/>
                  <a:pt x="441" y="176"/>
                </a:cubicBezTo>
                <a:cubicBezTo>
                  <a:pt x="441" y="162"/>
                  <a:pt x="441" y="147"/>
                  <a:pt x="441" y="133"/>
                </a:cubicBezTo>
                <a:cubicBezTo>
                  <a:pt x="500" y="59"/>
                  <a:pt x="500" y="59"/>
                  <a:pt x="500" y="59"/>
                </a:cubicBezTo>
                <a:cubicBezTo>
                  <a:pt x="515" y="44"/>
                  <a:pt x="530" y="59"/>
                  <a:pt x="545" y="59"/>
                </a:cubicBezTo>
                <a:cubicBezTo>
                  <a:pt x="574" y="103"/>
                  <a:pt x="574" y="103"/>
                  <a:pt x="574" y="103"/>
                </a:cubicBezTo>
                <a:cubicBezTo>
                  <a:pt x="589" y="117"/>
                  <a:pt x="589" y="147"/>
                  <a:pt x="574" y="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36"/>
          <p:cNvSpPr/>
          <p:nvPr/>
        </p:nvSpPr>
        <p:spPr>
          <a:xfrm>
            <a:off x="3585351" y="4677811"/>
            <a:ext cx="602494" cy="559997"/>
          </a:xfrm>
          <a:custGeom>
            <a:avLst/>
            <a:gdLst/>
            <a:ahLst/>
            <a:cxnLst/>
            <a:rect l="l" t="t" r="r" b="b"/>
            <a:pathLst>
              <a:path w="634" h="590" extrusionOk="0">
                <a:moveTo>
                  <a:pt x="589" y="0"/>
                </a:moveTo>
                <a:lnTo>
                  <a:pt x="589" y="0"/>
                </a:lnTo>
                <a:cubicBezTo>
                  <a:pt x="412" y="117"/>
                  <a:pt x="412" y="117"/>
                  <a:pt x="412" y="117"/>
                </a:cubicBezTo>
                <a:cubicBezTo>
                  <a:pt x="162" y="117"/>
                  <a:pt x="162" y="117"/>
                  <a:pt x="162" y="117"/>
                </a:cubicBezTo>
                <a:cubicBezTo>
                  <a:pt x="74" y="117"/>
                  <a:pt x="0" y="176"/>
                  <a:pt x="0" y="265"/>
                </a:cubicBezTo>
                <a:cubicBezTo>
                  <a:pt x="0" y="338"/>
                  <a:pt x="59" y="383"/>
                  <a:pt x="118" y="397"/>
                </a:cubicBezTo>
                <a:lnTo>
                  <a:pt x="118" y="559"/>
                </a:lnTo>
                <a:cubicBezTo>
                  <a:pt x="118" y="574"/>
                  <a:pt x="148" y="589"/>
                  <a:pt x="162" y="589"/>
                </a:cubicBezTo>
                <a:cubicBezTo>
                  <a:pt x="221" y="589"/>
                  <a:pt x="221" y="589"/>
                  <a:pt x="221" y="589"/>
                </a:cubicBezTo>
                <a:cubicBezTo>
                  <a:pt x="236" y="589"/>
                  <a:pt x="265" y="574"/>
                  <a:pt x="265" y="559"/>
                </a:cubicBezTo>
                <a:cubicBezTo>
                  <a:pt x="265" y="397"/>
                  <a:pt x="265" y="397"/>
                  <a:pt x="265" y="397"/>
                </a:cubicBezTo>
                <a:cubicBezTo>
                  <a:pt x="412" y="397"/>
                  <a:pt x="412" y="397"/>
                  <a:pt x="412" y="397"/>
                </a:cubicBezTo>
                <a:cubicBezTo>
                  <a:pt x="589" y="515"/>
                  <a:pt x="589" y="515"/>
                  <a:pt x="589" y="515"/>
                </a:cubicBezTo>
                <a:cubicBezTo>
                  <a:pt x="619" y="515"/>
                  <a:pt x="633" y="500"/>
                  <a:pt x="633" y="471"/>
                </a:cubicBezTo>
                <a:cubicBezTo>
                  <a:pt x="633" y="44"/>
                  <a:pt x="633" y="44"/>
                  <a:pt x="633" y="44"/>
                </a:cubicBezTo>
                <a:cubicBezTo>
                  <a:pt x="633" y="29"/>
                  <a:pt x="619" y="0"/>
                  <a:pt x="589" y="0"/>
                </a:cubicBezTo>
                <a:close/>
                <a:moveTo>
                  <a:pt x="221" y="530"/>
                </a:moveTo>
                <a:lnTo>
                  <a:pt x="221" y="530"/>
                </a:lnTo>
                <a:cubicBezTo>
                  <a:pt x="221" y="545"/>
                  <a:pt x="207" y="559"/>
                  <a:pt x="207" y="559"/>
                </a:cubicBezTo>
                <a:cubicBezTo>
                  <a:pt x="177" y="559"/>
                  <a:pt x="177" y="559"/>
                  <a:pt x="177" y="559"/>
                </a:cubicBezTo>
                <a:cubicBezTo>
                  <a:pt x="177" y="559"/>
                  <a:pt x="162" y="545"/>
                  <a:pt x="162" y="530"/>
                </a:cubicBezTo>
                <a:cubicBezTo>
                  <a:pt x="162" y="397"/>
                  <a:pt x="162" y="397"/>
                  <a:pt x="162" y="397"/>
                </a:cubicBezTo>
                <a:cubicBezTo>
                  <a:pt x="162" y="397"/>
                  <a:pt x="207" y="397"/>
                  <a:pt x="221" y="397"/>
                </a:cubicBezTo>
                <a:lnTo>
                  <a:pt x="221" y="530"/>
                </a:lnTo>
                <a:close/>
                <a:moveTo>
                  <a:pt x="324" y="353"/>
                </a:moveTo>
                <a:lnTo>
                  <a:pt x="324" y="353"/>
                </a:lnTo>
                <a:cubicBezTo>
                  <a:pt x="162" y="353"/>
                  <a:pt x="162" y="353"/>
                  <a:pt x="162" y="353"/>
                </a:cubicBezTo>
                <a:cubicBezTo>
                  <a:pt x="118" y="353"/>
                  <a:pt x="44" y="353"/>
                  <a:pt x="44" y="265"/>
                </a:cubicBezTo>
                <a:cubicBezTo>
                  <a:pt x="44" y="176"/>
                  <a:pt x="118" y="162"/>
                  <a:pt x="162" y="162"/>
                </a:cubicBezTo>
                <a:cubicBezTo>
                  <a:pt x="324" y="162"/>
                  <a:pt x="324" y="162"/>
                  <a:pt x="324" y="162"/>
                </a:cubicBezTo>
                <a:lnTo>
                  <a:pt x="324" y="353"/>
                </a:lnTo>
                <a:close/>
                <a:moveTo>
                  <a:pt x="412" y="353"/>
                </a:moveTo>
                <a:lnTo>
                  <a:pt x="412" y="353"/>
                </a:lnTo>
                <a:cubicBezTo>
                  <a:pt x="354" y="353"/>
                  <a:pt x="354" y="353"/>
                  <a:pt x="354" y="353"/>
                </a:cubicBezTo>
                <a:cubicBezTo>
                  <a:pt x="354" y="162"/>
                  <a:pt x="354" y="162"/>
                  <a:pt x="354" y="162"/>
                </a:cubicBezTo>
                <a:cubicBezTo>
                  <a:pt x="412" y="162"/>
                  <a:pt x="412" y="162"/>
                  <a:pt x="412" y="162"/>
                </a:cubicBezTo>
                <a:cubicBezTo>
                  <a:pt x="412" y="162"/>
                  <a:pt x="412" y="338"/>
                  <a:pt x="412" y="353"/>
                </a:cubicBezTo>
                <a:close/>
                <a:moveTo>
                  <a:pt x="589" y="471"/>
                </a:moveTo>
                <a:lnTo>
                  <a:pt x="589" y="471"/>
                </a:lnTo>
                <a:cubicBezTo>
                  <a:pt x="457" y="383"/>
                  <a:pt x="457" y="383"/>
                  <a:pt x="457" y="383"/>
                </a:cubicBezTo>
                <a:cubicBezTo>
                  <a:pt x="457" y="353"/>
                  <a:pt x="457" y="162"/>
                  <a:pt x="457" y="147"/>
                </a:cubicBezTo>
                <a:cubicBezTo>
                  <a:pt x="589" y="44"/>
                  <a:pt x="589" y="44"/>
                  <a:pt x="589" y="44"/>
                </a:cubicBezTo>
                <a:cubicBezTo>
                  <a:pt x="589" y="74"/>
                  <a:pt x="589" y="456"/>
                  <a:pt x="589"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36"/>
          <p:cNvSpPr/>
          <p:nvPr/>
        </p:nvSpPr>
        <p:spPr>
          <a:xfrm>
            <a:off x="2662855" y="4665313"/>
            <a:ext cx="459997" cy="602496"/>
          </a:xfrm>
          <a:custGeom>
            <a:avLst/>
            <a:gdLst/>
            <a:ahLst/>
            <a:cxnLst/>
            <a:rect l="l" t="t" r="r" b="b"/>
            <a:pathLst>
              <a:path w="487" h="634" extrusionOk="0">
                <a:moveTo>
                  <a:pt x="73" y="383"/>
                </a:moveTo>
                <a:lnTo>
                  <a:pt x="73" y="383"/>
                </a:lnTo>
                <a:cubicBezTo>
                  <a:pt x="73" y="368"/>
                  <a:pt x="73" y="368"/>
                  <a:pt x="73" y="368"/>
                </a:cubicBezTo>
                <a:cubicBezTo>
                  <a:pt x="29" y="368"/>
                  <a:pt x="29" y="368"/>
                  <a:pt x="29" y="368"/>
                </a:cubicBezTo>
                <a:cubicBezTo>
                  <a:pt x="29" y="383"/>
                  <a:pt x="44" y="398"/>
                  <a:pt x="44" y="412"/>
                </a:cubicBezTo>
                <a:lnTo>
                  <a:pt x="73" y="383"/>
                </a:lnTo>
                <a:close/>
                <a:moveTo>
                  <a:pt x="456" y="59"/>
                </a:moveTo>
                <a:lnTo>
                  <a:pt x="456" y="59"/>
                </a:lnTo>
                <a:cubicBezTo>
                  <a:pt x="0" y="501"/>
                  <a:pt x="0" y="501"/>
                  <a:pt x="0" y="501"/>
                </a:cubicBezTo>
                <a:cubicBezTo>
                  <a:pt x="29" y="530"/>
                  <a:pt x="29" y="530"/>
                  <a:pt x="29" y="530"/>
                </a:cubicBezTo>
                <a:cubicBezTo>
                  <a:pt x="486" y="89"/>
                  <a:pt x="486" y="89"/>
                  <a:pt x="486" y="89"/>
                </a:cubicBezTo>
                <a:lnTo>
                  <a:pt x="456" y="59"/>
                </a:lnTo>
                <a:close/>
                <a:moveTo>
                  <a:pt x="147" y="132"/>
                </a:moveTo>
                <a:lnTo>
                  <a:pt x="147" y="132"/>
                </a:lnTo>
                <a:cubicBezTo>
                  <a:pt x="147" y="89"/>
                  <a:pt x="191" y="44"/>
                  <a:pt x="250" y="44"/>
                </a:cubicBezTo>
                <a:cubicBezTo>
                  <a:pt x="294" y="44"/>
                  <a:pt x="323" y="74"/>
                  <a:pt x="339" y="103"/>
                </a:cubicBezTo>
                <a:cubicBezTo>
                  <a:pt x="368" y="74"/>
                  <a:pt x="368" y="74"/>
                  <a:pt x="368" y="74"/>
                </a:cubicBezTo>
                <a:cubicBezTo>
                  <a:pt x="353" y="30"/>
                  <a:pt x="309" y="0"/>
                  <a:pt x="250" y="0"/>
                </a:cubicBezTo>
                <a:cubicBezTo>
                  <a:pt x="176" y="0"/>
                  <a:pt x="118" y="59"/>
                  <a:pt x="118" y="132"/>
                </a:cubicBezTo>
                <a:cubicBezTo>
                  <a:pt x="118" y="339"/>
                  <a:pt x="118" y="339"/>
                  <a:pt x="118" y="339"/>
                </a:cubicBezTo>
                <a:lnTo>
                  <a:pt x="147" y="295"/>
                </a:lnTo>
                <a:lnTo>
                  <a:pt x="147" y="132"/>
                </a:lnTo>
                <a:close/>
                <a:moveTo>
                  <a:pt x="250" y="427"/>
                </a:moveTo>
                <a:lnTo>
                  <a:pt x="250" y="427"/>
                </a:lnTo>
                <a:cubicBezTo>
                  <a:pt x="235" y="427"/>
                  <a:pt x="221" y="427"/>
                  <a:pt x="206" y="412"/>
                </a:cubicBezTo>
                <a:cubicBezTo>
                  <a:pt x="176" y="442"/>
                  <a:pt x="176" y="442"/>
                  <a:pt x="176" y="442"/>
                </a:cubicBezTo>
                <a:cubicBezTo>
                  <a:pt x="191" y="457"/>
                  <a:pt x="221" y="471"/>
                  <a:pt x="250" y="471"/>
                </a:cubicBezTo>
                <a:cubicBezTo>
                  <a:pt x="323" y="471"/>
                  <a:pt x="382" y="412"/>
                  <a:pt x="382" y="339"/>
                </a:cubicBezTo>
                <a:cubicBezTo>
                  <a:pt x="382" y="236"/>
                  <a:pt x="382" y="236"/>
                  <a:pt x="382" y="236"/>
                </a:cubicBezTo>
                <a:cubicBezTo>
                  <a:pt x="353" y="280"/>
                  <a:pt x="353" y="280"/>
                  <a:pt x="353" y="280"/>
                </a:cubicBezTo>
                <a:cubicBezTo>
                  <a:pt x="353" y="339"/>
                  <a:pt x="353" y="339"/>
                  <a:pt x="353" y="339"/>
                </a:cubicBezTo>
                <a:cubicBezTo>
                  <a:pt x="353" y="383"/>
                  <a:pt x="309" y="427"/>
                  <a:pt x="250" y="427"/>
                </a:cubicBezTo>
                <a:close/>
                <a:moveTo>
                  <a:pt x="250" y="515"/>
                </a:moveTo>
                <a:lnTo>
                  <a:pt x="250" y="515"/>
                </a:lnTo>
                <a:cubicBezTo>
                  <a:pt x="206" y="515"/>
                  <a:pt x="176" y="501"/>
                  <a:pt x="147" y="471"/>
                </a:cubicBezTo>
                <a:cubicBezTo>
                  <a:pt x="118" y="501"/>
                  <a:pt x="118" y="501"/>
                  <a:pt x="118" y="501"/>
                </a:cubicBezTo>
                <a:cubicBezTo>
                  <a:pt x="147" y="530"/>
                  <a:pt x="191" y="545"/>
                  <a:pt x="235" y="545"/>
                </a:cubicBezTo>
                <a:cubicBezTo>
                  <a:pt x="235" y="589"/>
                  <a:pt x="235" y="589"/>
                  <a:pt x="235" y="589"/>
                </a:cubicBezTo>
                <a:cubicBezTo>
                  <a:pt x="206" y="589"/>
                  <a:pt x="206" y="589"/>
                  <a:pt x="206" y="589"/>
                </a:cubicBezTo>
                <a:lnTo>
                  <a:pt x="191" y="604"/>
                </a:lnTo>
                <a:cubicBezTo>
                  <a:pt x="191" y="619"/>
                  <a:pt x="206" y="633"/>
                  <a:pt x="206" y="633"/>
                </a:cubicBezTo>
                <a:cubicBezTo>
                  <a:pt x="294" y="633"/>
                  <a:pt x="294" y="633"/>
                  <a:pt x="294" y="633"/>
                </a:cubicBezTo>
                <a:cubicBezTo>
                  <a:pt x="294" y="633"/>
                  <a:pt x="309" y="619"/>
                  <a:pt x="309" y="604"/>
                </a:cubicBezTo>
                <a:lnTo>
                  <a:pt x="294" y="589"/>
                </a:lnTo>
                <a:cubicBezTo>
                  <a:pt x="265" y="589"/>
                  <a:pt x="265" y="589"/>
                  <a:pt x="265" y="589"/>
                </a:cubicBezTo>
                <a:cubicBezTo>
                  <a:pt x="265" y="545"/>
                  <a:pt x="265" y="545"/>
                  <a:pt x="265" y="545"/>
                </a:cubicBezTo>
                <a:cubicBezTo>
                  <a:pt x="368" y="545"/>
                  <a:pt x="441" y="471"/>
                  <a:pt x="471" y="368"/>
                </a:cubicBezTo>
                <a:cubicBezTo>
                  <a:pt x="427" y="368"/>
                  <a:pt x="427" y="368"/>
                  <a:pt x="427" y="368"/>
                </a:cubicBezTo>
                <a:cubicBezTo>
                  <a:pt x="412" y="457"/>
                  <a:pt x="339" y="515"/>
                  <a:pt x="250"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6"/>
          <p:cNvSpPr/>
          <p:nvPr/>
        </p:nvSpPr>
        <p:spPr>
          <a:xfrm>
            <a:off x="1740362" y="4665313"/>
            <a:ext cx="417498" cy="602496"/>
          </a:xfrm>
          <a:custGeom>
            <a:avLst/>
            <a:gdLst/>
            <a:ahLst/>
            <a:cxnLst/>
            <a:rect l="l" t="t" r="r" b="b"/>
            <a:pathLst>
              <a:path w="443" h="634" extrusionOk="0">
                <a:moveTo>
                  <a:pt x="442" y="368"/>
                </a:moveTo>
                <a:lnTo>
                  <a:pt x="442" y="368"/>
                </a:lnTo>
                <a:cubicBezTo>
                  <a:pt x="398" y="368"/>
                  <a:pt x="398" y="368"/>
                  <a:pt x="398" y="368"/>
                </a:cubicBezTo>
                <a:cubicBezTo>
                  <a:pt x="383" y="457"/>
                  <a:pt x="309" y="515"/>
                  <a:pt x="221" y="515"/>
                </a:cubicBezTo>
                <a:cubicBezTo>
                  <a:pt x="133" y="515"/>
                  <a:pt x="59" y="457"/>
                  <a:pt x="44" y="368"/>
                </a:cubicBezTo>
                <a:cubicBezTo>
                  <a:pt x="0" y="368"/>
                  <a:pt x="0" y="368"/>
                  <a:pt x="0" y="368"/>
                </a:cubicBezTo>
                <a:cubicBezTo>
                  <a:pt x="30" y="471"/>
                  <a:pt x="103" y="545"/>
                  <a:pt x="206" y="545"/>
                </a:cubicBezTo>
                <a:cubicBezTo>
                  <a:pt x="206" y="589"/>
                  <a:pt x="206" y="589"/>
                  <a:pt x="206" y="589"/>
                </a:cubicBezTo>
                <a:cubicBezTo>
                  <a:pt x="177" y="589"/>
                  <a:pt x="177" y="589"/>
                  <a:pt x="177" y="589"/>
                </a:cubicBezTo>
                <a:lnTo>
                  <a:pt x="162" y="604"/>
                </a:lnTo>
                <a:cubicBezTo>
                  <a:pt x="162" y="619"/>
                  <a:pt x="177" y="633"/>
                  <a:pt x="177" y="633"/>
                </a:cubicBezTo>
                <a:cubicBezTo>
                  <a:pt x="265" y="633"/>
                  <a:pt x="265" y="633"/>
                  <a:pt x="265" y="633"/>
                </a:cubicBezTo>
                <a:cubicBezTo>
                  <a:pt x="265" y="633"/>
                  <a:pt x="280" y="619"/>
                  <a:pt x="280" y="604"/>
                </a:cubicBezTo>
                <a:lnTo>
                  <a:pt x="265" y="589"/>
                </a:lnTo>
                <a:cubicBezTo>
                  <a:pt x="236" y="589"/>
                  <a:pt x="236" y="589"/>
                  <a:pt x="236" y="589"/>
                </a:cubicBezTo>
                <a:cubicBezTo>
                  <a:pt x="236" y="545"/>
                  <a:pt x="236" y="545"/>
                  <a:pt x="236" y="545"/>
                </a:cubicBezTo>
                <a:cubicBezTo>
                  <a:pt x="339" y="545"/>
                  <a:pt x="412" y="471"/>
                  <a:pt x="442" y="368"/>
                </a:cubicBezTo>
                <a:close/>
                <a:moveTo>
                  <a:pt x="221" y="471"/>
                </a:moveTo>
                <a:lnTo>
                  <a:pt x="221" y="471"/>
                </a:lnTo>
                <a:cubicBezTo>
                  <a:pt x="294" y="471"/>
                  <a:pt x="353" y="412"/>
                  <a:pt x="353" y="339"/>
                </a:cubicBezTo>
                <a:cubicBezTo>
                  <a:pt x="353" y="132"/>
                  <a:pt x="353" y="132"/>
                  <a:pt x="353" y="132"/>
                </a:cubicBezTo>
                <a:cubicBezTo>
                  <a:pt x="353" y="59"/>
                  <a:pt x="294" y="0"/>
                  <a:pt x="221" y="0"/>
                </a:cubicBezTo>
                <a:cubicBezTo>
                  <a:pt x="147" y="0"/>
                  <a:pt x="89" y="59"/>
                  <a:pt x="89" y="132"/>
                </a:cubicBezTo>
                <a:cubicBezTo>
                  <a:pt x="89" y="339"/>
                  <a:pt x="89" y="339"/>
                  <a:pt x="89" y="339"/>
                </a:cubicBezTo>
                <a:cubicBezTo>
                  <a:pt x="89" y="412"/>
                  <a:pt x="147" y="471"/>
                  <a:pt x="221" y="471"/>
                </a:cubicBezTo>
                <a:close/>
                <a:moveTo>
                  <a:pt x="118" y="132"/>
                </a:moveTo>
                <a:lnTo>
                  <a:pt x="118" y="132"/>
                </a:lnTo>
                <a:cubicBezTo>
                  <a:pt x="118" y="89"/>
                  <a:pt x="162" y="44"/>
                  <a:pt x="221" y="44"/>
                </a:cubicBezTo>
                <a:cubicBezTo>
                  <a:pt x="280" y="44"/>
                  <a:pt x="324" y="89"/>
                  <a:pt x="324" y="132"/>
                </a:cubicBezTo>
                <a:cubicBezTo>
                  <a:pt x="324" y="339"/>
                  <a:pt x="324" y="339"/>
                  <a:pt x="324" y="339"/>
                </a:cubicBezTo>
                <a:cubicBezTo>
                  <a:pt x="324" y="383"/>
                  <a:pt x="280" y="427"/>
                  <a:pt x="221" y="427"/>
                </a:cubicBezTo>
                <a:cubicBezTo>
                  <a:pt x="162" y="427"/>
                  <a:pt x="118" y="383"/>
                  <a:pt x="118" y="339"/>
                </a:cubicBezTo>
                <a:lnTo>
                  <a:pt x="118" y="13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6"/>
          <p:cNvSpPr/>
          <p:nvPr/>
        </p:nvSpPr>
        <p:spPr>
          <a:xfrm>
            <a:off x="10370306" y="3685318"/>
            <a:ext cx="602494" cy="602496"/>
          </a:xfrm>
          <a:custGeom>
            <a:avLst/>
            <a:gdLst/>
            <a:ahLst/>
            <a:cxnLst/>
            <a:rect l="l" t="t" r="r" b="b"/>
            <a:pathLst>
              <a:path w="634" h="633" extrusionOk="0">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6"/>
          <p:cNvSpPr/>
          <p:nvPr/>
        </p:nvSpPr>
        <p:spPr>
          <a:xfrm>
            <a:off x="9395312" y="3697818"/>
            <a:ext cx="602494" cy="587497"/>
          </a:xfrm>
          <a:custGeom>
            <a:avLst/>
            <a:gdLst/>
            <a:ahLst/>
            <a:cxnLst/>
            <a:rect l="l" t="t" r="r" b="b"/>
            <a:pathLst>
              <a:path w="634" h="619" extrusionOk="0">
                <a:moveTo>
                  <a:pt x="324" y="0"/>
                </a:moveTo>
                <a:lnTo>
                  <a:pt x="324" y="0"/>
                </a:lnTo>
                <a:cubicBezTo>
                  <a:pt x="0" y="177"/>
                  <a:pt x="0" y="177"/>
                  <a:pt x="0" y="177"/>
                </a:cubicBezTo>
                <a:cubicBezTo>
                  <a:pt x="0" y="221"/>
                  <a:pt x="0" y="545"/>
                  <a:pt x="0" y="545"/>
                </a:cubicBezTo>
                <a:cubicBezTo>
                  <a:pt x="0" y="589"/>
                  <a:pt x="45" y="618"/>
                  <a:pt x="89" y="618"/>
                </a:cubicBezTo>
                <a:cubicBezTo>
                  <a:pt x="560" y="618"/>
                  <a:pt x="560" y="618"/>
                  <a:pt x="560" y="618"/>
                </a:cubicBezTo>
                <a:cubicBezTo>
                  <a:pt x="604" y="618"/>
                  <a:pt x="633" y="589"/>
                  <a:pt x="633" y="545"/>
                </a:cubicBezTo>
                <a:cubicBezTo>
                  <a:pt x="633" y="545"/>
                  <a:pt x="633" y="221"/>
                  <a:pt x="633" y="177"/>
                </a:cubicBezTo>
                <a:lnTo>
                  <a:pt x="324" y="0"/>
                </a:lnTo>
                <a:close/>
                <a:moveTo>
                  <a:pt x="45" y="545"/>
                </a:moveTo>
                <a:lnTo>
                  <a:pt x="45" y="545"/>
                </a:lnTo>
                <a:cubicBezTo>
                  <a:pt x="45" y="236"/>
                  <a:pt x="45" y="236"/>
                  <a:pt x="45" y="236"/>
                </a:cubicBezTo>
                <a:cubicBezTo>
                  <a:pt x="221" y="383"/>
                  <a:pt x="221" y="383"/>
                  <a:pt x="221" y="383"/>
                </a:cubicBezTo>
                <a:cubicBezTo>
                  <a:pt x="45" y="560"/>
                  <a:pt x="45" y="560"/>
                  <a:pt x="45" y="560"/>
                </a:cubicBezTo>
                <a:lnTo>
                  <a:pt x="45" y="545"/>
                </a:lnTo>
                <a:close/>
                <a:moveTo>
                  <a:pt x="74" y="589"/>
                </a:moveTo>
                <a:lnTo>
                  <a:pt x="74" y="589"/>
                </a:lnTo>
                <a:cubicBezTo>
                  <a:pt x="251" y="398"/>
                  <a:pt x="251" y="398"/>
                  <a:pt x="251" y="398"/>
                </a:cubicBezTo>
                <a:cubicBezTo>
                  <a:pt x="324" y="442"/>
                  <a:pt x="324" y="442"/>
                  <a:pt x="324" y="442"/>
                </a:cubicBezTo>
                <a:cubicBezTo>
                  <a:pt x="383" y="398"/>
                  <a:pt x="383" y="398"/>
                  <a:pt x="383" y="398"/>
                </a:cubicBezTo>
                <a:cubicBezTo>
                  <a:pt x="560" y="589"/>
                  <a:pt x="560" y="589"/>
                  <a:pt x="560" y="589"/>
                </a:cubicBezTo>
                <a:lnTo>
                  <a:pt x="74" y="589"/>
                </a:lnTo>
                <a:close/>
                <a:moveTo>
                  <a:pt x="589" y="545"/>
                </a:moveTo>
                <a:lnTo>
                  <a:pt x="589" y="545"/>
                </a:lnTo>
                <a:lnTo>
                  <a:pt x="589" y="560"/>
                </a:lnTo>
                <a:cubicBezTo>
                  <a:pt x="412" y="383"/>
                  <a:pt x="412" y="383"/>
                  <a:pt x="412" y="383"/>
                </a:cubicBezTo>
                <a:cubicBezTo>
                  <a:pt x="589" y="236"/>
                  <a:pt x="589" y="236"/>
                  <a:pt x="589" y="236"/>
                </a:cubicBezTo>
                <a:lnTo>
                  <a:pt x="589" y="545"/>
                </a:lnTo>
                <a:close/>
                <a:moveTo>
                  <a:pt x="324" y="398"/>
                </a:moveTo>
                <a:lnTo>
                  <a:pt x="324" y="398"/>
                </a:lnTo>
                <a:cubicBezTo>
                  <a:pt x="45" y="192"/>
                  <a:pt x="45" y="192"/>
                  <a:pt x="45" y="192"/>
                </a:cubicBezTo>
                <a:cubicBezTo>
                  <a:pt x="324" y="45"/>
                  <a:pt x="324" y="45"/>
                  <a:pt x="324" y="45"/>
                </a:cubicBezTo>
                <a:cubicBezTo>
                  <a:pt x="589" y="192"/>
                  <a:pt x="589" y="192"/>
                  <a:pt x="589" y="192"/>
                </a:cubicBezTo>
                <a:lnTo>
                  <a:pt x="324" y="3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6"/>
          <p:cNvSpPr/>
          <p:nvPr/>
        </p:nvSpPr>
        <p:spPr>
          <a:xfrm>
            <a:off x="8427818" y="3770317"/>
            <a:ext cx="602497" cy="447495"/>
          </a:xfrm>
          <a:custGeom>
            <a:avLst/>
            <a:gdLst/>
            <a:ahLst/>
            <a:cxnLst/>
            <a:rect l="l" t="t" r="r" b="b"/>
            <a:pathLst>
              <a:path w="634" h="472" extrusionOk="0">
                <a:moveTo>
                  <a:pt x="338" y="280"/>
                </a:moveTo>
                <a:lnTo>
                  <a:pt x="338" y="280"/>
                </a:lnTo>
                <a:cubicBezTo>
                  <a:pt x="103" y="280"/>
                  <a:pt x="103" y="280"/>
                  <a:pt x="103" y="280"/>
                </a:cubicBezTo>
                <a:cubicBezTo>
                  <a:pt x="88" y="280"/>
                  <a:pt x="73" y="280"/>
                  <a:pt x="73" y="294"/>
                </a:cubicBezTo>
                <a:cubicBezTo>
                  <a:pt x="73" y="309"/>
                  <a:pt x="88" y="309"/>
                  <a:pt x="103" y="309"/>
                </a:cubicBezTo>
                <a:cubicBezTo>
                  <a:pt x="338" y="309"/>
                  <a:pt x="338" y="309"/>
                  <a:pt x="338" y="309"/>
                </a:cubicBezTo>
                <a:cubicBezTo>
                  <a:pt x="338" y="309"/>
                  <a:pt x="353" y="309"/>
                  <a:pt x="353" y="294"/>
                </a:cubicBezTo>
                <a:cubicBezTo>
                  <a:pt x="353" y="280"/>
                  <a:pt x="338" y="280"/>
                  <a:pt x="338" y="280"/>
                </a:cubicBezTo>
                <a:close/>
                <a:moveTo>
                  <a:pt x="338" y="353"/>
                </a:moveTo>
                <a:lnTo>
                  <a:pt x="338" y="353"/>
                </a:lnTo>
                <a:cubicBezTo>
                  <a:pt x="103" y="353"/>
                  <a:pt x="103" y="353"/>
                  <a:pt x="103" y="353"/>
                </a:cubicBezTo>
                <a:cubicBezTo>
                  <a:pt x="88" y="353"/>
                  <a:pt x="73" y="368"/>
                  <a:pt x="73" y="368"/>
                </a:cubicBezTo>
                <a:cubicBezTo>
                  <a:pt x="73" y="383"/>
                  <a:pt x="88" y="397"/>
                  <a:pt x="103" y="397"/>
                </a:cubicBezTo>
                <a:cubicBezTo>
                  <a:pt x="338" y="397"/>
                  <a:pt x="338" y="397"/>
                  <a:pt x="338" y="397"/>
                </a:cubicBezTo>
                <a:cubicBezTo>
                  <a:pt x="338" y="397"/>
                  <a:pt x="353" y="383"/>
                  <a:pt x="353" y="368"/>
                </a:cubicBezTo>
                <a:lnTo>
                  <a:pt x="338" y="353"/>
                </a:lnTo>
                <a:close/>
                <a:moveTo>
                  <a:pt x="544" y="0"/>
                </a:moveTo>
                <a:lnTo>
                  <a:pt x="544" y="0"/>
                </a:lnTo>
                <a:cubicBezTo>
                  <a:pt x="73" y="0"/>
                  <a:pt x="73" y="0"/>
                  <a:pt x="73" y="0"/>
                </a:cubicBezTo>
                <a:cubicBezTo>
                  <a:pt x="29" y="0"/>
                  <a:pt x="0" y="30"/>
                  <a:pt x="0" y="73"/>
                </a:cubicBezTo>
                <a:cubicBezTo>
                  <a:pt x="0" y="397"/>
                  <a:pt x="0" y="397"/>
                  <a:pt x="0" y="397"/>
                </a:cubicBezTo>
                <a:cubicBezTo>
                  <a:pt x="0" y="442"/>
                  <a:pt x="29" y="471"/>
                  <a:pt x="73" y="471"/>
                </a:cubicBezTo>
                <a:cubicBezTo>
                  <a:pt x="544" y="471"/>
                  <a:pt x="544" y="471"/>
                  <a:pt x="544" y="471"/>
                </a:cubicBezTo>
                <a:cubicBezTo>
                  <a:pt x="588" y="471"/>
                  <a:pt x="633" y="442"/>
                  <a:pt x="633" y="397"/>
                </a:cubicBezTo>
                <a:cubicBezTo>
                  <a:pt x="633" y="73"/>
                  <a:pt x="633" y="73"/>
                  <a:pt x="633" y="73"/>
                </a:cubicBezTo>
                <a:cubicBezTo>
                  <a:pt x="633" y="30"/>
                  <a:pt x="588" y="0"/>
                  <a:pt x="544" y="0"/>
                </a:cubicBezTo>
                <a:close/>
                <a:moveTo>
                  <a:pt x="588" y="397"/>
                </a:moveTo>
                <a:lnTo>
                  <a:pt x="588" y="397"/>
                </a:lnTo>
                <a:cubicBezTo>
                  <a:pt x="588" y="412"/>
                  <a:pt x="574" y="427"/>
                  <a:pt x="544" y="427"/>
                </a:cubicBezTo>
                <a:cubicBezTo>
                  <a:pt x="73" y="427"/>
                  <a:pt x="73" y="427"/>
                  <a:pt x="73" y="427"/>
                </a:cubicBezTo>
                <a:cubicBezTo>
                  <a:pt x="59" y="427"/>
                  <a:pt x="44" y="412"/>
                  <a:pt x="44" y="397"/>
                </a:cubicBezTo>
                <a:cubicBezTo>
                  <a:pt x="44" y="73"/>
                  <a:pt x="44" y="73"/>
                  <a:pt x="44" y="73"/>
                </a:cubicBezTo>
                <a:cubicBezTo>
                  <a:pt x="44" y="59"/>
                  <a:pt x="59" y="44"/>
                  <a:pt x="73" y="44"/>
                </a:cubicBezTo>
                <a:cubicBezTo>
                  <a:pt x="544" y="44"/>
                  <a:pt x="544" y="44"/>
                  <a:pt x="544" y="44"/>
                </a:cubicBezTo>
                <a:cubicBezTo>
                  <a:pt x="574" y="44"/>
                  <a:pt x="588" y="59"/>
                  <a:pt x="588" y="73"/>
                </a:cubicBezTo>
                <a:lnTo>
                  <a:pt x="588" y="397"/>
                </a:lnTo>
                <a:close/>
                <a:moveTo>
                  <a:pt x="515" y="73"/>
                </a:moveTo>
                <a:lnTo>
                  <a:pt x="515" y="73"/>
                </a:lnTo>
                <a:cubicBezTo>
                  <a:pt x="426" y="73"/>
                  <a:pt x="426" y="73"/>
                  <a:pt x="426" y="73"/>
                </a:cubicBezTo>
                <a:cubicBezTo>
                  <a:pt x="412" y="73"/>
                  <a:pt x="397" y="103"/>
                  <a:pt x="397" y="118"/>
                </a:cubicBezTo>
                <a:cubicBezTo>
                  <a:pt x="397" y="191"/>
                  <a:pt x="397" y="191"/>
                  <a:pt x="397" y="191"/>
                </a:cubicBezTo>
                <a:cubicBezTo>
                  <a:pt x="397" y="221"/>
                  <a:pt x="412" y="235"/>
                  <a:pt x="426" y="235"/>
                </a:cubicBezTo>
                <a:cubicBezTo>
                  <a:pt x="515" y="235"/>
                  <a:pt x="515" y="235"/>
                  <a:pt x="515" y="235"/>
                </a:cubicBezTo>
                <a:cubicBezTo>
                  <a:pt x="530" y="235"/>
                  <a:pt x="544" y="221"/>
                  <a:pt x="544" y="191"/>
                </a:cubicBezTo>
                <a:cubicBezTo>
                  <a:pt x="544" y="118"/>
                  <a:pt x="544" y="118"/>
                  <a:pt x="544" y="118"/>
                </a:cubicBezTo>
                <a:cubicBezTo>
                  <a:pt x="544" y="103"/>
                  <a:pt x="530" y="73"/>
                  <a:pt x="515" y="73"/>
                </a:cubicBezTo>
                <a:close/>
                <a:moveTo>
                  <a:pt x="515" y="177"/>
                </a:moveTo>
                <a:lnTo>
                  <a:pt x="515" y="177"/>
                </a:lnTo>
                <a:cubicBezTo>
                  <a:pt x="515" y="191"/>
                  <a:pt x="500" y="191"/>
                  <a:pt x="485" y="191"/>
                </a:cubicBezTo>
                <a:cubicBezTo>
                  <a:pt x="456" y="191"/>
                  <a:pt x="456" y="191"/>
                  <a:pt x="456" y="191"/>
                </a:cubicBezTo>
                <a:cubicBezTo>
                  <a:pt x="442" y="191"/>
                  <a:pt x="426" y="191"/>
                  <a:pt x="426" y="177"/>
                </a:cubicBezTo>
                <a:cubicBezTo>
                  <a:pt x="426" y="132"/>
                  <a:pt x="426" y="132"/>
                  <a:pt x="426" y="132"/>
                </a:cubicBezTo>
                <a:cubicBezTo>
                  <a:pt x="426" y="132"/>
                  <a:pt x="442" y="118"/>
                  <a:pt x="456" y="118"/>
                </a:cubicBezTo>
                <a:cubicBezTo>
                  <a:pt x="485" y="118"/>
                  <a:pt x="485" y="118"/>
                  <a:pt x="485" y="118"/>
                </a:cubicBezTo>
                <a:cubicBezTo>
                  <a:pt x="500" y="118"/>
                  <a:pt x="515" y="132"/>
                  <a:pt x="515" y="132"/>
                </a:cubicBezTo>
                <a:lnTo>
                  <a:pt x="515" y="1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6"/>
          <p:cNvSpPr/>
          <p:nvPr/>
        </p:nvSpPr>
        <p:spPr>
          <a:xfrm>
            <a:off x="7467822" y="3770317"/>
            <a:ext cx="584995" cy="447495"/>
          </a:xfrm>
          <a:custGeom>
            <a:avLst/>
            <a:gdLst/>
            <a:ahLst/>
            <a:cxnLst/>
            <a:rect l="l" t="t" r="r" b="b"/>
            <a:pathLst>
              <a:path w="619" h="472" extrusionOk="0">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cubicBezTo>
                  <a:pt x="412" y="221"/>
                  <a:pt x="412" y="221"/>
                  <a:pt x="412" y="221"/>
                </a:cubicBezTo>
                <a:cubicBezTo>
                  <a:pt x="589" y="73"/>
                  <a:pt x="589" y="73"/>
                  <a:pt x="589" y="73"/>
                </a:cubicBezTo>
                <a:lnTo>
                  <a:pt x="589" y="3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6"/>
          <p:cNvSpPr/>
          <p:nvPr/>
        </p:nvSpPr>
        <p:spPr>
          <a:xfrm>
            <a:off x="6487829" y="3697818"/>
            <a:ext cx="602497" cy="587497"/>
          </a:xfrm>
          <a:custGeom>
            <a:avLst/>
            <a:gdLst/>
            <a:ahLst/>
            <a:cxnLst/>
            <a:rect l="l" t="t" r="r" b="b"/>
            <a:pathLst>
              <a:path w="634" h="619" extrusionOk="0">
                <a:moveTo>
                  <a:pt x="530" y="0"/>
                </a:moveTo>
                <a:lnTo>
                  <a:pt x="530" y="0"/>
                </a:lnTo>
                <a:cubicBezTo>
                  <a:pt x="103" y="0"/>
                  <a:pt x="103" y="0"/>
                  <a:pt x="103" y="0"/>
                </a:cubicBezTo>
                <a:cubicBezTo>
                  <a:pt x="59" y="0"/>
                  <a:pt x="0" y="45"/>
                  <a:pt x="0" y="104"/>
                </a:cubicBezTo>
                <a:cubicBezTo>
                  <a:pt x="0" y="427"/>
                  <a:pt x="0" y="427"/>
                  <a:pt x="0" y="427"/>
                </a:cubicBezTo>
                <a:cubicBezTo>
                  <a:pt x="0" y="486"/>
                  <a:pt x="45" y="530"/>
                  <a:pt x="103" y="530"/>
                </a:cubicBezTo>
                <a:cubicBezTo>
                  <a:pt x="236" y="530"/>
                  <a:pt x="236" y="530"/>
                  <a:pt x="236" y="530"/>
                </a:cubicBezTo>
                <a:cubicBezTo>
                  <a:pt x="324" y="618"/>
                  <a:pt x="324" y="618"/>
                  <a:pt x="324" y="618"/>
                </a:cubicBezTo>
                <a:cubicBezTo>
                  <a:pt x="398" y="530"/>
                  <a:pt x="398" y="530"/>
                  <a:pt x="398" y="530"/>
                </a:cubicBezTo>
                <a:cubicBezTo>
                  <a:pt x="530" y="530"/>
                  <a:pt x="530" y="530"/>
                  <a:pt x="530" y="530"/>
                </a:cubicBezTo>
                <a:cubicBezTo>
                  <a:pt x="589" y="530"/>
                  <a:pt x="633" y="486"/>
                  <a:pt x="633" y="427"/>
                </a:cubicBezTo>
                <a:cubicBezTo>
                  <a:pt x="633" y="104"/>
                  <a:pt x="633" y="104"/>
                  <a:pt x="633" y="104"/>
                </a:cubicBezTo>
                <a:cubicBezTo>
                  <a:pt x="633" y="45"/>
                  <a:pt x="589" y="0"/>
                  <a:pt x="530" y="0"/>
                </a:cubicBezTo>
                <a:close/>
                <a:moveTo>
                  <a:pt x="589" y="427"/>
                </a:moveTo>
                <a:lnTo>
                  <a:pt x="589" y="427"/>
                </a:lnTo>
                <a:cubicBezTo>
                  <a:pt x="589" y="457"/>
                  <a:pt x="560" y="486"/>
                  <a:pt x="530" y="486"/>
                </a:cubicBezTo>
                <a:cubicBezTo>
                  <a:pt x="383" y="486"/>
                  <a:pt x="383" y="486"/>
                  <a:pt x="383" y="486"/>
                </a:cubicBezTo>
                <a:cubicBezTo>
                  <a:pt x="324" y="560"/>
                  <a:pt x="324" y="560"/>
                  <a:pt x="324" y="560"/>
                </a:cubicBezTo>
                <a:cubicBezTo>
                  <a:pt x="265" y="486"/>
                  <a:pt x="265" y="486"/>
                  <a:pt x="265" y="486"/>
                </a:cubicBezTo>
                <a:cubicBezTo>
                  <a:pt x="103" y="486"/>
                  <a:pt x="103" y="486"/>
                  <a:pt x="103" y="486"/>
                </a:cubicBezTo>
                <a:cubicBezTo>
                  <a:pt x="74" y="486"/>
                  <a:pt x="45" y="457"/>
                  <a:pt x="45" y="427"/>
                </a:cubicBezTo>
                <a:cubicBezTo>
                  <a:pt x="45" y="88"/>
                  <a:pt x="45" y="88"/>
                  <a:pt x="45" y="88"/>
                </a:cubicBezTo>
                <a:cubicBezTo>
                  <a:pt x="45" y="59"/>
                  <a:pt x="74" y="30"/>
                  <a:pt x="103" y="30"/>
                </a:cubicBezTo>
                <a:cubicBezTo>
                  <a:pt x="530" y="30"/>
                  <a:pt x="530" y="30"/>
                  <a:pt x="530" y="30"/>
                </a:cubicBezTo>
                <a:cubicBezTo>
                  <a:pt x="560" y="30"/>
                  <a:pt x="589" y="59"/>
                  <a:pt x="589" y="88"/>
                </a:cubicBezTo>
                <a:lnTo>
                  <a:pt x="589" y="4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6"/>
          <p:cNvSpPr/>
          <p:nvPr/>
        </p:nvSpPr>
        <p:spPr>
          <a:xfrm>
            <a:off x="5525337" y="3697818"/>
            <a:ext cx="602494" cy="587497"/>
          </a:xfrm>
          <a:custGeom>
            <a:avLst/>
            <a:gdLst/>
            <a:ahLst/>
            <a:cxnLst/>
            <a:rect l="l" t="t" r="r" b="b"/>
            <a:pathLst>
              <a:path w="634" h="619" extrusionOk="0">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6"/>
          <p:cNvSpPr/>
          <p:nvPr/>
        </p:nvSpPr>
        <p:spPr>
          <a:xfrm>
            <a:off x="4575343" y="3697818"/>
            <a:ext cx="572495" cy="58749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6"/>
          <p:cNvSpPr/>
          <p:nvPr/>
        </p:nvSpPr>
        <p:spPr>
          <a:xfrm>
            <a:off x="3585351" y="3697818"/>
            <a:ext cx="602494" cy="587497"/>
          </a:xfrm>
          <a:custGeom>
            <a:avLst/>
            <a:gdLst/>
            <a:ahLst/>
            <a:cxnLst/>
            <a:rect l="l" t="t" r="r" b="b"/>
            <a:pathLst>
              <a:path w="634" h="619" extrusionOk="0">
                <a:moveTo>
                  <a:pt x="324" y="236"/>
                </a:moveTo>
                <a:lnTo>
                  <a:pt x="324" y="236"/>
                </a:lnTo>
                <a:cubicBezTo>
                  <a:pt x="295" y="236"/>
                  <a:pt x="280" y="251"/>
                  <a:pt x="280" y="265"/>
                </a:cubicBezTo>
                <a:cubicBezTo>
                  <a:pt x="280" y="295"/>
                  <a:pt x="295" y="309"/>
                  <a:pt x="324" y="309"/>
                </a:cubicBezTo>
                <a:cubicBezTo>
                  <a:pt x="339" y="309"/>
                  <a:pt x="354" y="295"/>
                  <a:pt x="354" y="265"/>
                </a:cubicBezTo>
                <a:cubicBezTo>
                  <a:pt x="354" y="251"/>
                  <a:pt x="339" y="236"/>
                  <a:pt x="324" y="236"/>
                </a:cubicBezTo>
                <a:close/>
                <a:moveTo>
                  <a:pt x="162" y="236"/>
                </a:moveTo>
                <a:lnTo>
                  <a:pt x="162" y="236"/>
                </a:lnTo>
                <a:cubicBezTo>
                  <a:pt x="148" y="236"/>
                  <a:pt x="118" y="251"/>
                  <a:pt x="118" y="265"/>
                </a:cubicBezTo>
                <a:cubicBezTo>
                  <a:pt x="118" y="295"/>
                  <a:pt x="148" y="309"/>
                  <a:pt x="162" y="309"/>
                </a:cubicBezTo>
                <a:cubicBezTo>
                  <a:pt x="177" y="309"/>
                  <a:pt x="207" y="295"/>
                  <a:pt x="207" y="265"/>
                </a:cubicBezTo>
                <a:cubicBezTo>
                  <a:pt x="207" y="251"/>
                  <a:pt x="177" y="236"/>
                  <a:pt x="162" y="236"/>
                </a:cubicBezTo>
                <a:close/>
                <a:moveTo>
                  <a:pt x="324" y="0"/>
                </a:moveTo>
                <a:lnTo>
                  <a:pt x="324" y="0"/>
                </a:lnTo>
                <a:cubicBezTo>
                  <a:pt x="148" y="0"/>
                  <a:pt x="0" y="118"/>
                  <a:pt x="0" y="265"/>
                </a:cubicBezTo>
                <a:cubicBezTo>
                  <a:pt x="0" y="354"/>
                  <a:pt x="44" y="427"/>
                  <a:pt x="118" y="486"/>
                </a:cubicBezTo>
                <a:cubicBezTo>
                  <a:pt x="118" y="618"/>
                  <a:pt x="118" y="618"/>
                  <a:pt x="118" y="618"/>
                </a:cubicBezTo>
                <a:cubicBezTo>
                  <a:pt x="265" y="545"/>
                  <a:pt x="265" y="545"/>
                  <a:pt x="265" y="545"/>
                </a:cubicBezTo>
                <a:cubicBezTo>
                  <a:pt x="280" y="545"/>
                  <a:pt x="295" y="545"/>
                  <a:pt x="324" y="545"/>
                </a:cubicBezTo>
                <a:cubicBezTo>
                  <a:pt x="486" y="545"/>
                  <a:pt x="633" y="427"/>
                  <a:pt x="633" y="265"/>
                </a:cubicBezTo>
                <a:cubicBezTo>
                  <a:pt x="633" y="118"/>
                  <a:pt x="486" y="0"/>
                  <a:pt x="324" y="0"/>
                </a:cubicBezTo>
                <a:close/>
                <a:moveTo>
                  <a:pt x="324" y="501"/>
                </a:moveTo>
                <a:lnTo>
                  <a:pt x="324" y="501"/>
                </a:lnTo>
                <a:cubicBezTo>
                  <a:pt x="295" y="501"/>
                  <a:pt x="280" y="501"/>
                  <a:pt x="251" y="501"/>
                </a:cubicBezTo>
                <a:cubicBezTo>
                  <a:pt x="162" y="560"/>
                  <a:pt x="162" y="560"/>
                  <a:pt x="162" y="560"/>
                </a:cubicBezTo>
                <a:cubicBezTo>
                  <a:pt x="162" y="457"/>
                  <a:pt x="162" y="457"/>
                  <a:pt x="162" y="457"/>
                </a:cubicBezTo>
                <a:cubicBezTo>
                  <a:pt x="89" y="427"/>
                  <a:pt x="44" y="354"/>
                  <a:pt x="44" y="265"/>
                </a:cubicBezTo>
                <a:cubicBezTo>
                  <a:pt x="44" y="133"/>
                  <a:pt x="162" y="30"/>
                  <a:pt x="324" y="30"/>
                </a:cubicBezTo>
                <a:cubicBezTo>
                  <a:pt x="471" y="30"/>
                  <a:pt x="589" y="133"/>
                  <a:pt x="589" y="265"/>
                </a:cubicBezTo>
                <a:cubicBezTo>
                  <a:pt x="589" y="398"/>
                  <a:pt x="471" y="501"/>
                  <a:pt x="324" y="501"/>
                </a:cubicBezTo>
                <a:close/>
                <a:moveTo>
                  <a:pt x="471" y="236"/>
                </a:moveTo>
                <a:lnTo>
                  <a:pt x="471" y="236"/>
                </a:lnTo>
                <a:cubicBezTo>
                  <a:pt x="457" y="236"/>
                  <a:pt x="442" y="251"/>
                  <a:pt x="442" y="265"/>
                </a:cubicBezTo>
                <a:cubicBezTo>
                  <a:pt x="442" y="295"/>
                  <a:pt x="457" y="309"/>
                  <a:pt x="471" y="309"/>
                </a:cubicBezTo>
                <a:cubicBezTo>
                  <a:pt x="501" y="309"/>
                  <a:pt x="516" y="295"/>
                  <a:pt x="516" y="265"/>
                </a:cubicBezTo>
                <a:cubicBezTo>
                  <a:pt x="516" y="251"/>
                  <a:pt x="501" y="236"/>
                  <a:pt x="471" y="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6"/>
          <p:cNvSpPr/>
          <p:nvPr/>
        </p:nvSpPr>
        <p:spPr>
          <a:xfrm>
            <a:off x="2622857" y="3697818"/>
            <a:ext cx="602497" cy="587497"/>
          </a:xfrm>
          <a:custGeom>
            <a:avLst/>
            <a:gdLst/>
            <a:ahLst/>
            <a:cxnLst/>
            <a:rect l="l" t="t" r="r" b="b"/>
            <a:pathLst>
              <a:path w="634" h="619" extrusionOk="0">
                <a:moveTo>
                  <a:pt x="412" y="324"/>
                </a:moveTo>
                <a:lnTo>
                  <a:pt x="412" y="324"/>
                </a:lnTo>
                <a:cubicBezTo>
                  <a:pt x="220" y="324"/>
                  <a:pt x="220" y="324"/>
                  <a:pt x="220" y="324"/>
                </a:cubicBezTo>
                <a:cubicBezTo>
                  <a:pt x="206" y="324"/>
                  <a:pt x="191" y="339"/>
                  <a:pt x="191" y="354"/>
                </a:cubicBezTo>
                <a:cubicBezTo>
                  <a:pt x="191" y="354"/>
                  <a:pt x="206" y="368"/>
                  <a:pt x="220" y="368"/>
                </a:cubicBezTo>
                <a:cubicBezTo>
                  <a:pt x="412" y="368"/>
                  <a:pt x="412" y="368"/>
                  <a:pt x="412" y="368"/>
                </a:cubicBezTo>
                <a:cubicBezTo>
                  <a:pt x="426" y="368"/>
                  <a:pt x="426" y="354"/>
                  <a:pt x="426" y="354"/>
                </a:cubicBezTo>
                <a:cubicBezTo>
                  <a:pt x="426" y="339"/>
                  <a:pt x="426" y="324"/>
                  <a:pt x="412" y="324"/>
                </a:cubicBezTo>
                <a:close/>
                <a:moveTo>
                  <a:pt x="456" y="206"/>
                </a:moveTo>
                <a:lnTo>
                  <a:pt x="456" y="206"/>
                </a:lnTo>
                <a:cubicBezTo>
                  <a:pt x="176" y="206"/>
                  <a:pt x="176" y="206"/>
                  <a:pt x="176" y="206"/>
                </a:cubicBezTo>
                <a:cubicBezTo>
                  <a:pt x="162" y="206"/>
                  <a:pt x="162" y="221"/>
                  <a:pt x="162" y="236"/>
                </a:cubicBezTo>
                <a:cubicBezTo>
                  <a:pt x="162" y="236"/>
                  <a:pt x="162" y="251"/>
                  <a:pt x="176" y="251"/>
                </a:cubicBezTo>
                <a:cubicBezTo>
                  <a:pt x="456" y="251"/>
                  <a:pt x="456" y="251"/>
                  <a:pt x="456" y="251"/>
                </a:cubicBezTo>
                <a:lnTo>
                  <a:pt x="471" y="236"/>
                </a:lnTo>
                <a:cubicBezTo>
                  <a:pt x="471" y="221"/>
                  <a:pt x="456" y="206"/>
                  <a:pt x="456" y="206"/>
                </a:cubicBezTo>
                <a:close/>
                <a:moveTo>
                  <a:pt x="309" y="0"/>
                </a:moveTo>
                <a:lnTo>
                  <a:pt x="309" y="0"/>
                </a:lnTo>
                <a:cubicBezTo>
                  <a:pt x="147" y="0"/>
                  <a:pt x="0" y="118"/>
                  <a:pt x="0" y="265"/>
                </a:cubicBezTo>
                <a:cubicBezTo>
                  <a:pt x="0" y="354"/>
                  <a:pt x="44" y="427"/>
                  <a:pt x="117" y="486"/>
                </a:cubicBezTo>
                <a:cubicBezTo>
                  <a:pt x="117" y="618"/>
                  <a:pt x="117" y="618"/>
                  <a:pt x="117" y="618"/>
                </a:cubicBezTo>
                <a:cubicBezTo>
                  <a:pt x="250" y="545"/>
                  <a:pt x="250" y="545"/>
                  <a:pt x="250" y="545"/>
                </a:cubicBezTo>
                <a:cubicBezTo>
                  <a:pt x="279" y="545"/>
                  <a:pt x="294" y="545"/>
                  <a:pt x="309" y="545"/>
                </a:cubicBezTo>
                <a:cubicBezTo>
                  <a:pt x="485" y="545"/>
                  <a:pt x="633" y="427"/>
                  <a:pt x="633" y="265"/>
                </a:cubicBezTo>
                <a:cubicBezTo>
                  <a:pt x="633" y="118"/>
                  <a:pt x="485" y="0"/>
                  <a:pt x="309" y="0"/>
                </a:cubicBezTo>
                <a:close/>
                <a:moveTo>
                  <a:pt x="309" y="501"/>
                </a:moveTo>
                <a:lnTo>
                  <a:pt x="309" y="501"/>
                </a:lnTo>
                <a:cubicBezTo>
                  <a:pt x="294" y="501"/>
                  <a:pt x="265" y="501"/>
                  <a:pt x="250" y="501"/>
                </a:cubicBezTo>
                <a:cubicBezTo>
                  <a:pt x="162" y="560"/>
                  <a:pt x="162" y="560"/>
                  <a:pt x="162" y="560"/>
                </a:cubicBezTo>
                <a:cubicBezTo>
                  <a:pt x="162" y="457"/>
                  <a:pt x="162" y="457"/>
                  <a:pt x="162" y="457"/>
                </a:cubicBezTo>
                <a:cubicBezTo>
                  <a:pt x="88" y="427"/>
                  <a:pt x="44" y="354"/>
                  <a:pt x="44" y="265"/>
                </a:cubicBezTo>
                <a:cubicBezTo>
                  <a:pt x="44" y="133"/>
                  <a:pt x="162" y="30"/>
                  <a:pt x="309" y="30"/>
                </a:cubicBezTo>
                <a:cubicBezTo>
                  <a:pt x="471" y="30"/>
                  <a:pt x="588" y="133"/>
                  <a:pt x="588" y="265"/>
                </a:cubicBezTo>
                <a:cubicBezTo>
                  <a:pt x="588" y="398"/>
                  <a:pt x="471" y="501"/>
                  <a:pt x="309" y="5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6"/>
          <p:cNvSpPr/>
          <p:nvPr/>
        </p:nvSpPr>
        <p:spPr>
          <a:xfrm>
            <a:off x="1655363" y="3697818"/>
            <a:ext cx="584995" cy="587497"/>
          </a:xfrm>
          <a:custGeom>
            <a:avLst/>
            <a:gdLst/>
            <a:ahLst/>
            <a:cxnLst/>
            <a:rect l="l" t="t" r="r" b="b"/>
            <a:pathLst>
              <a:path w="619" h="619" extrusionOk="0">
                <a:moveTo>
                  <a:pt x="309" y="0"/>
                </a:moveTo>
                <a:lnTo>
                  <a:pt x="309" y="0"/>
                </a:lnTo>
                <a:cubicBezTo>
                  <a:pt x="132" y="0"/>
                  <a:pt x="0" y="118"/>
                  <a:pt x="0" y="265"/>
                </a:cubicBezTo>
                <a:cubicBezTo>
                  <a:pt x="0" y="354"/>
                  <a:pt x="44" y="427"/>
                  <a:pt x="118" y="486"/>
                </a:cubicBezTo>
                <a:cubicBezTo>
                  <a:pt x="118" y="618"/>
                  <a:pt x="118" y="618"/>
                  <a:pt x="118" y="618"/>
                </a:cubicBezTo>
                <a:cubicBezTo>
                  <a:pt x="250" y="545"/>
                  <a:pt x="250" y="545"/>
                  <a:pt x="250" y="545"/>
                </a:cubicBezTo>
                <a:cubicBezTo>
                  <a:pt x="265" y="545"/>
                  <a:pt x="294" y="545"/>
                  <a:pt x="309" y="545"/>
                </a:cubicBezTo>
                <a:cubicBezTo>
                  <a:pt x="486" y="545"/>
                  <a:pt x="618" y="427"/>
                  <a:pt x="618" y="265"/>
                </a:cubicBezTo>
                <a:cubicBezTo>
                  <a:pt x="618" y="118"/>
                  <a:pt x="486" y="0"/>
                  <a:pt x="309" y="0"/>
                </a:cubicBezTo>
                <a:close/>
                <a:moveTo>
                  <a:pt x="309" y="501"/>
                </a:moveTo>
                <a:lnTo>
                  <a:pt x="309" y="501"/>
                </a:lnTo>
                <a:cubicBezTo>
                  <a:pt x="280" y="501"/>
                  <a:pt x="265" y="501"/>
                  <a:pt x="235" y="501"/>
                </a:cubicBezTo>
                <a:cubicBezTo>
                  <a:pt x="147" y="560"/>
                  <a:pt x="147" y="560"/>
                  <a:pt x="147" y="560"/>
                </a:cubicBezTo>
                <a:cubicBezTo>
                  <a:pt x="147" y="457"/>
                  <a:pt x="147" y="457"/>
                  <a:pt x="147" y="457"/>
                </a:cubicBezTo>
                <a:cubicBezTo>
                  <a:pt x="73" y="427"/>
                  <a:pt x="29" y="354"/>
                  <a:pt x="29" y="265"/>
                </a:cubicBezTo>
                <a:cubicBezTo>
                  <a:pt x="29" y="133"/>
                  <a:pt x="162" y="30"/>
                  <a:pt x="309" y="30"/>
                </a:cubicBezTo>
                <a:cubicBezTo>
                  <a:pt x="456" y="30"/>
                  <a:pt x="589" y="133"/>
                  <a:pt x="589" y="265"/>
                </a:cubicBezTo>
                <a:cubicBezTo>
                  <a:pt x="589" y="398"/>
                  <a:pt x="456" y="501"/>
                  <a:pt x="309" y="5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36"/>
          <p:cNvSpPr/>
          <p:nvPr/>
        </p:nvSpPr>
        <p:spPr>
          <a:xfrm>
            <a:off x="10400305" y="2832823"/>
            <a:ext cx="529995" cy="377497"/>
          </a:xfrm>
          <a:custGeom>
            <a:avLst/>
            <a:gdLst/>
            <a:ahLst/>
            <a:cxnLst/>
            <a:rect l="l" t="t" r="r" b="b"/>
            <a:pathLst>
              <a:path w="561" h="399" extrusionOk="0">
                <a:moveTo>
                  <a:pt x="45" y="325"/>
                </a:moveTo>
                <a:lnTo>
                  <a:pt x="45" y="325"/>
                </a:lnTo>
                <a:cubicBezTo>
                  <a:pt x="30" y="325"/>
                  <a:pt x="0" y="339"/>
                  <a:pt x="0" y="354"/>
                </a:cubicBezTo>
                <a:cubicBezTo>
                  <a:pt x="0" y="383"/>
                  <a:pt x="30" y="398"/>
                  <a:pt x="45" y="398"/>
                </a:cubicBezTo>
                <a:cubicBezTo>
                  <a:pt x="59" y="398"/>
                  <a:pt x="89" y="383"/>
                  <a:pt x="89" y="354"/>
                </a:cubicBezTo>
                <a:cubicBezTo>
                  <a:pt x="89" y="339"/>
                  <a:pt x="59" y="325"/>
                  <a:pt x="45" y="325"/>
                </a:cubicBezTo>
                <a:close/>
                <a:moveTo>
                  <a:pt x="45" y="162"/>
                </a:moveTo>
                <a:lnTo>
                  <a:pt x="45" y="162"/>
                </a:lnTo>
                <a:cubicBezTo>
                  <a:pt x="30" y="162"/>
                  <a:pt x="0" y="177"/>
                  <a:pt x="0" y="207"/>
                </a:cubicBezTo>
                <a:cubicBezTo>
                  <a:pt x="0" y="221"/>
                  <a:pt x="30" y="236"/>
                  <a:pt x="45" y="236"/>
                </a:cubicBezTo>
                <a:cubicBezTo>
                  <a:pt x="59" y="236"/>
                  <a:pt x="89" y="221"/>
                  <a:pt x="89" y="207"/>
                </a:cubicBezTo>
                <a:cubicBezTo>
                  <a:pt x="89" y="177"/>
                  <a:pt x="59" y="162"/>
                  <a:pt x="45" y="162"/>
                </a:cubicBezTo>
                <a:close/>
                <a:moveTo>
                  <a:pt x="530" y="177"/>
                </a:moveTo>
                <a:lnTo>
                  <a:pt x="530" y="177"/>
                </a:lnTo>
                <a:cubicBezTo>
                  <a:pt x="177" y="177"/>
                  <a:pt x="177" y="177"/>
                  <a:pt x="177" y="177"/>
                </a:cubicBezTo>
                <a:cubicBezTo>
                  <a:pt x="177" y="177"/>
                  <a:pt x="162" y="192"/>
                  <a:pt x="162" y="207"/>
                </a:cubicBezTo>
                <a:lnTo>
                  <a:pt x="177" y="221"/>
                </a:lnTo>
                <a:cubicBezTo>
                  <a:pt x="530" y="221"/>
                  <a:pt x="530" y="221"/>
                  <a:pt x="530" y="221"/>
                </a:cubicBezTo>
                <a:cubicBezTo>
                  <a:pt x="545" y="221"/>
                  <a:pt x="560" y="207"/>
                  <a:pt x="560" y="207"/>
                </a:cubicBezTo>
                <a:cubicBezTo>
                  <a:pt x="560" y="192"/>
                  <a:pt x="545" y="177"/>
                  <a:pt x="530" y="177"/>
                </a:cubicBezTo>
                <a:close/>
                <a:moveTo>
                  <a:pt x="177" y="59"/>
                </a:moveTo>
                <a:lnTo>
                  <a:pt x="177" y="59"/>
                </a:lnTo>
                <a:cubicBezTo>
                  <a:pt x="530" y="59"/>
                  <a:pt x="530" y="59"/>
                  <a:pt x="530" y="59"/>
                </a:cubicBezTo>
                <a:cubicBezTo>
                  <a:pt x="545" y="59"/>
                  <a:pt x="560" y="59"/>
                  <a:pt x="560" y="45"/>
                </a:cubicBezTo>
                <a:cubicBezTo>
                  <a:pt x="560" y="30"/>
                  <a:pt x="545" y="30"/>
                  <a:pt x="530" y="30"/>
                </a:cubicBezTo>
                <a:cubicBezTo>
                  <a:pt x="177" y="30"/>
                  <a:pt x="177" y="30"/>
                  <a:pt x="177" y="30"/>
                </a:cubicBezTo>
                <a:cubicBezTo>
                  <a:pt x="177" y="30"/>
                  <a:pt x="162" y="30"/>
                  <a:pt x="162" y="45"/>
                </a:cubicBezTo>
                <a:cubicBezTo>
                  <a:pt x="162" y="59"/>
                  <a:pt x="177" y="59"/>
                  <a:pt x="177" y="59"/>
                </a:cubicBezTo>
                <a:close/>
                <a:moveTo>
                  <a:pt x="45" y="0"/>
                </a:moveTo>
                <a:lnTo>
                  <a:pt x="45" y="0"/>
                </a:lnTo>
                <a:cubicBezTo>
                  <a:pt x="30" y="0"/>
                  <a:pt x="0" y="30"/>
                  <a:pt x="0" y="45"/>
                </a:cubicBezTo>
                <a:cubicBezTo>
                  <a:pt x="0" y="59"/>
                  <a:pt x="30" y="89"/>
                  <a:pt x="45" y="89"/>
                </a:cubicBezTo>
                <a:cubicBezTo>
                  <a:pt x="59" y="89"/>
                  <a:pt x="89" y="59"/>
                  <a:pt x="89" y="45"/>
                </a:cubicBezTo>
                <a:cubicBezTo>
                  <a:pt x="89" y="30"/>
                  <a:pt x="59" y="0"/>
                  <a:pt x="45" y="0"/>
                </a:cubicBezTo>
                <a:close/>
                <a:moveTo>
                  <a:pt x="530" y="339"/>
                </a:moveTo>
                <a:lnTo>
                  <a:pt x="530" y="339"/>
                </a:lnTo>
                <a:cubicBezTo>
                  <a:pt x="177" y="339"/>
                  <a:pt x="177" y="339"/>
                  <a:pt x="177" y="339"/>
                </a:cubicBezTo>
                <a:lnTo>
                  <a:pt x="162" y="354"/>
                </a:lnTo>
                <a:cubicBezTo>
                  <a:pt x="162" y="369"/>
                  <a:pt x="177" y="383"/>
                  <a:pt x="177" y="383"/>
                </a:cubicBezTo>
                <a:cubicBezTo>
                  <a:pt x="530" y="383"/>
                  <a:pt x="530" y="383"/>
                  <a:pt x="530" y="383"/>
                </a:cubicBezTo>
                <a:cubicBezTo>
                  <a:pt x="545" y="383"/>
                  <a:pt x="560" y="369"/>
                  <a:pt x="560" y="354"/>
                </a:cubicBezTo>
                <a:cubicBezTo>
                  <a:pt x="560" y="354"/>
                  <a:pt x="545" y="339"/>
                  <a:pt x="530" y="3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6"/>
          <p:cNvSpPr/>
          <p:nvPr/>
        </p:nvSpPr>
        <p:spPr>
          <a:xfrm>
            <a:off x="9437811" y="2765326"/>
            <a:ext cx="542498" cy="519997"/>
          </a:xfrm>
          <a:custGeom>
            <a:avLst/>
            <a:gdLst/>
            <a:ahLst/>
            <a:cxnLst/>
            <a:rect l="l" t="t" r="r" b="b"/>
            <a:pathLst>
              <a:path w="575" h="546" extrusionOk="0">
                <a:moveTo>
                  <a:pt x="544" y="515"/>
                </a:moveTo>
                <a:lnTo>
                  <a:pt x="544" y="515"/>
                </a:lnTo>
                <a:cubicBezTo>
                  <a:pt x="279" y="515"/>
                  <a:pt x="279" y="515"/>
                  <a:pt x="279" y="515"/>
                </a:cubicBezTo>
                <a:cubicBezTo>
                  <a:pt x="265" y="515"/>
                  <a:pt x="250" y="515"/>
                  <a:pt x="250" y="530"/>
                </a:cubicBezTo>
                <a:cubicBezTo>
                  <a:pt x="250" y="545"/>
                  <a:pt x="265" y="545"/>
                  <a:pt x="279" y="545"/>
                </a:cubicBezTo>
                <a:cubicBezTo>
                  <a:pt x="544" y="545"/>
                  <a:pt x="544" y="545"/>
                  <a:pt x="544" y="545"/>
                </a:cubicBezTo>
                <a:cubicBezTo>
                  <a:pt x="559" y="545"/>
                  <a:pt x="574" y="545"/>
                  <a:pt x="574" y="530"/>
                </a:cubicBezTo>
                <a:cubicBezTo>
                  <a:pt x="574" y="515"/>
                  <a:pt x="559" y="515"/>
                  <a:pt x="544" y="515"/>
                </a:cubicBezTo>
                <a:close/>
                <a:moveTo>
                  <a:pt x="309" y="191"/>
                </a:moveTo>
                <a:lnTo>
                  <a:pt x="309" y="191"/>
                </a:lnTo>
                <a:cubicBezTo>
                  <a:pt x="309" y="177"/>
                  <a:pt x="309" y="177"/>
                  <a:pt x="309" y="162"/>
                </a:cubicBezTo>
                <a:cubicBezTo>
                  <a:pt x="176" y="0"/>
                  <a:pt x="176" y="0"/>
                  <a:pt x="176" y="0"/>
                </a:cubicBezTo>
                <a:cubicBezTo>
                  <a:pt x="162" y="0"/>
                  <a:pt x="162" y="0"/>
                  <a:pt x="162" y="0"/>
                </a:cubicBezTo>
                <a:cubicBezTo>
                  <a:pt x="147" y="0"/>
                  <a:pt x="147" y="0"/>
                  <a:pt x="147" y="0"/>
                </a:cubicBezTo>
                <a:cubicBezTo>
                  <a:pt x="0" y="162"/>
                  <a:pt x="0" y="162"/>
                  <a:pt x="0" y="162"/>
                </a:cubicBezTo>
                <a:cubicBezTo>
                  <a:pt x="0" y="177"/>
                  <a:pt x="0" y="177"/>
                  <a:pt x="0" y="191"/>
                </a:cubicBezTo>
                <a:cubicBezTo>
                  <a:pt x="14" y="191"/>
                  <a:pt x="29" y="191"/>
                  <a:pt x="29" y="191"/>
                </a:cubicBezTo>
                <a:cubicBezTo>
                  <a:pt x="132" y="73"/>
                  <a:pt x="132" y="73"/>
                  <a:pt x="132" y="73"/>
                </a:cubicBezTo>
                <a:cubicBezTo>
                  <a:pt x="132" y="545"/>
                  <a:pt x="132" y="545"/>
                  <a:pt x="132" y="545"/>
                </a:cubicBezTo>
                <a:cubicBezTo>
                  <a:pt x="176" y="545"/>
                  <a:pt x="176" y="545"/>
                  <a:pt x="176" y="545"/>
                </a:cubicBezTo>
                <a:cubicBezTo>
                  <a:pt x="176" y="73"/>
                  <a:pt x="176" y="73"/>
                  <a:pt x="176" y="73"/>
                </a:cubicBezTo>
                <a:cubicBezTo>
                  <a:pt x="279" y="191"/>
                  <a:pt x="279" y="191"/>
                  <a:pt x="279" y="191"/>
                </a:cubicBezTo>
                <a:cubicBezTo>
                  <a:pt x="294" y="191"/>
                  <a:pt x="294" y="191"/>
                  <a:pt x="309" y="191"/>
                </a:cubicBezTo>
                <a:close/>
                <a:moveTo>
                  <a:pt x="309" y="73"/>
                </a:moveTo>
                <a:lnTo>
                  <a:pt x="309" y="73"/>
                </a:lnTo>
                <a:cubicBezTo>
                  <a:pt x="544" y="73"/>
                  <a:pt x="544" y="73"/>
                  <a:pt x="544" y="73"/>
                </a:cubicBezTo>
                <a:cubicBezTo>
                  <a:pt x="559" y="73"/>
                  <a:pt x="574" y="73"/>
                  <a:pt x="574" y="59"/>
                </a:cubicBezTo>
                <a:cubicBezTo>
                  <a:pt x="574" y="44"/>
                  <a:pt x="559" y="44"/>
                  <a:pt x="544" y="44"/>
                </a:cubicBezTo>
                <a:cubicBezTo>
                  <a:pt x="309" y="44"/>
                  <a:pt x="309" y="44"/>
                  <a:pt x="309" y="44"/>
                </a:cubicBezTo>
                <a:cubicBezTo>
                  <a:pt x="309" y="44"/>
                  <a:pt x="294" y="44"/>
                  <a:pt x="294" y="59"/>
                </a:cubicBezTo>
                <a:cubicBezTo>
                  <a:pt x="294" y="73"/>
                  <a:pt x="309" y="73"/>
                  <a:pt x="309" y="73"/>
                </a:cubicBezTo>
                <a:close/>
                <a:moveTo>
                  <a:pt x="544" y="398"/>
                </a:moveTo>
                <a:lnTo>
                  <a:pt x="544" y="398"/>
                </a:lnTo>
                <a:cubicBezTo>
                  <a:pt x="279" y="398"/>
                  <a:pt x="279" y="398"/>
                  <a:pt x="279" y="398"/>
                </a:cubicBezTo>
                <a:cubicBezTo>
                  <a:pt x="265" y="398"/>
                  <a:pt x="250" y="398"/>
                  <a:pt x="250" y="412"/>
                </a:cubicBezTo>
                <a:cubicBezTo>
                  <a:pt x="250" y="427"/>
                  <a:pt x="265" y="427"/>
                  <a:pt x="279" y="427"/>
                </a:cubicBezTo>
                <a:cubicBezTo>
                  <a:pt x="544" y="427"/>
                  <a:pt x="544" y="427"/>
                  <a:pt x="544" y="427"/>
                </a:cubicBezTo>
                <a:cubicBezTo>
                  <a:pt x="559" y="427"/>
                  <a:pt x="574" y="427"/>
                  <a:pt x="574" y="412"/>
                </a:cubicBezTo>
                <a:cubicBezTo>
                  <a:pt x="574" y="398"/>
                  <a:pt x="559" y="398"/>
                  <a:pt x="544" y="398"/>
                </a:cubicBezTo>
                <a:close/>
                <a:moveTo>
                  <a:pt x="544" y="162"/>
                </a:moveTo>
                <a:lnTo>
                  <a:pt x="544" y="162"/>
                </a:lnTo>
                <a:cubicBezTo>
                  <a:pt x="397" y="162"/>
                  <a:pt x="397" y="162"/>
                  <a:pt x="397" y="162"/>
                </a:cubicBezTo>
                <a:cubicBezTo>
                  <a:pt x="383" y="162"/>
                  <a:pt x="367" y="162"/>
                  <a:pt x="367" y="177"/>
                </a:cubicBezTo>
                <a:cubicBezTo>
                  <a:pt x="367" y="191"/>
                  <a:pt x="383" y="191"/>
                  <a:pt x="397" y="191"/>
                </a:cubicBezTo>
                <a:cubicBezTo>
                  <a:pt x="544" y="191"/>
                  <a:pt x="544" y="191"/>
                  <a:pt x="544" y="191"/>
                </a:cubicBezTo>
                <a:cubicBezTo>
                  <a:pt x="559" y="191"/>
                  <a:pt x="574" y="191"/>
                  <a:pt x="574" y="177"/>
                </a:cubicBezTo>
                <a:cubicBezTo>
                  <a:pt x="574" y="162"/>
                  <a:pt x="559" y="162"/>
                  <a:pt x="544" y="162"/>
                </a:cubicBezTo>
                <a:close/>
                <a:moveTo>
                  <a:pt x="544" y="280"/>
                </a:moveTo>
                <a:lnTo>
                  <a:pt x="544" y="280"/>
                </a:lnTo>
                <a:cubicBezTo>
                  <a:pt x="279" y="280"/>
                  <a:pt x="279" y="280"/>
                  <a:pt x="279" y="280"/>
                </a:cubicBezTo>
                <a:cubicBezTo>
                  <a:pt x="265" y="280"/>
                  <a:pt x="250" y="280"/>
                  <a:pt x="250" y="294"/>
                </a:cubicBezTo>
                <a:cubicBezTo>
                  <a:pt x="250" y="309"/>
                  <a:pt x="265" y="309"/>
                  <a:pt x="279" y="309"/>
                </a:cubicBezTo>
                <a:cubicBezTo>
                  <a:pt x="544" y="309"/>
                  <a:pt x="544" y="309"/>
                  <a:pt x="544" y="309"/>
                </a:cubicBezTo>
                <a:cubicBezTo>
                  <a:pt x="559" y="309"/>
                  <a:pt x="574" y="309"/>
                  <a:pt x="574" y="294"/>
                </a:cubicBezTo>
                <a:cubicBezTo>
                  <a:pt x="574" y="280"/>
                  <a:pt x="559" y="280"/>
                  <a:pt x="544"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6"/>
          <p:cNvSpPr/>
          <p:nvPr/>
        </p:nvSpPr>
        <p:spPr>
          <a:xfrm>
            <a:off x="8470318" y="2765326"/>
            <a:ext cx="532496" cy="519997"/>
          </a:xfrm>
          <a:custGeom>
            <a:avLst/>
            <a:gdLst/>
            <a:ahLst/>
            <a:cxnLst/>
            <a:rect l="l" t="t" r="r" b="b"/>
            <a:pathLst>
              <a:path w="560" h="546" extrusionOk="0">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6"/>
          <p:cNvSpPr/>
          <p:nvPr/>
        </p:nvSpPr>
        <p:spPr>
          <a:xfrm>
            <a:off x="7467822" y="2777824"/>
            <a:ext cx="517498" cy="489997"/>
          </a:xfrm>
          <a:custGeom>
            <a:avLst/>
            <a:gdLst/>
            <a:ahLst/>
            <a:cxnLst/>
            <a:rect l="l" t="t" r="r" b="b"/>
            <a:pathLst>
              <a:path w="546" h="516" extrusionOk="0">
                <a:moveTo>
                  <a:pt x="309" y="471"/>
                </a:moveTo>
                <a:lnTo>
                  <a:pt x="309" y="471"/>
                </a:lnTo>
                <a:cubicBezTo>
                  <a:pt x="15" y="471"/>
                  <a:pt x="15" y="471"/>
                  <a:pt x="15" y="471"/>
                </a:cubicBezTo>
                <a:cubicBezTo>
                  <a:pt x="0" y="471"/>
                  <a:pt x="0" y="486"/>
                  <a:pt x="0" y="500"/>
                </a:cubicBezTo>
                <a:cubicBezTo>
                  <a:pt x="0" y="500"/>
                  <a:pt x="0" y="515"/>
                  <a:pt x="15" y="515"/>
                </a:cubicBezTo>
                <a:cubicBezTo>
                  <a:pt x="309" y="515"/>
                  <a:pt x="309" y="515"/>
                  <a:pt x="309" y="515"/>
                </a:cubicBezTo>
                <a:cubicBezTo>
                  <a:pt x="324" y="515"/>
                  <a:pt x="324" y="500"/>
                  <a:pt x="324" y="500"/>
                </a:cubicBezTo>
                <a:cubicBezTo>
                  <a:pt x="324" y="486"/>
                  <a:pt x="324" y="471"/>
                  <a:pt x="309" y="471"/>
                </a:cubicBezTo>
                <a:close/>
                <a:moveTo>
                  <a:pt x="15" y="44"/>
                </a:moveTo>
                <a:lnTo>
                  <a:pt x="15" y="44"/>
                </a:lnTo>
                <a:cubicBezTo>
                  <a:pt x="530" y="44"/>
                  <a:pt x="530" y="44"/>
                  <a:pt x="530" y="44"/>
                </a:cubicBezTo>
                <a:lnTo>
                  <a:pt x="545" y="29"/>
                </a:lnTo>
                <a:cubicBezTo>
                  <a:pt x="545" y="15"/>
                  <a:pt x="530" y="0"/>
                  <a:pt x="530" y="0"/>
                </a:cubicBezTo>
                <a:cubicBezTo>
                  <a:pt x="15" y="0"/>
                  <a:pt x="15" y="0"/>
                  <a:pt x="15" y="0"/>
                </a:cubicBezTo>
                <a:cubicBezTo>
                  <a:pt x="0" y="0"/>
                  <a:pt x="0" y="15"/>
                  <a:pt x="0" y="29"/>
                </a:cubicBezTo>
                <a:cubicBezTo>
                  <a:pt x="0" y="29"/>
                  <a:pt x="0" y="44"/>
                  <a:pt x="15" y="44"/>
                </a:cubicBezTo>
                <a:close/>
                <a:moveTo>
                  <a:pt x="530" y="324"/>
                </a:moveTo>
                <a:lnTo>
                  <a:pt x="530" y="324"/>
                </a:lnTo>
                <a:cubicBezTo>
                  <a:pt x="15" y="324"/>
                  <a:pt x="15" y="324"/>
                  <a:pt x="15" y="324"/>
                </a:cubicBezTo>
                <a:cubicBezTo>
                  <a:pt x="0" y="324"/>
                  <a:pt x="0" y="324"/>
                  <a:pt x="0" y="338"/>
                </a:cubicBezTo>
                <a:cubicBezTo>
                  <a:pt x="0" y="353"/>
                  <a:pt x="0" y="353"/>
                  <a:pt x="15" y="353"/>
                </a:cubicBezTo>
                <a:cubicBezTo>
                  <a:pt x="530" y="353"/>
                  <a:pt x="530" y="353"/>
                  <a:pt x="530" y="353"/>
                </a:cubicBezTo>
                <a:cubicBezTo>
                  <a:pt x="530" y="353"/>
                  <a:pt x="545" y="353"/>
                  <a:pt x="545" y="338"/>
                </a:cubicBezTo>
                <a:cubicBezTo>
                  <a:pt x="545" y="324"/>
                  <a:pt x="530" y="324"/>
                  <a:pt x="530" y="324"/>
                </a:cubicBezTo>
                <a:close/>
                <a:moveTo>
                  <a:pt x="530" y="162"/>
                </a:moveTo>
                <a:lnTo>
                  <a:pt x="530" y="162"/>
                </a:lnTo>
                <a:cubicBezTo>
                  <a:pt x="15" y="162"/>
                  <a:pt x="15" y="162"/>
                  <a:pt x="15" y="162"/>
                </a:cubicBezTo>
                <a:cubicBezTo>
                  <a:pt x="0" y="162"/>
                  <a:pt x="0" y="176"/>
                  <a:pt x="0" y="176"/>
                </a:cubicBezTo>
                <a:cubicBezTo>
                  <a:pt x="0" y="191"/>
                  <a:pt x="0" y="206"/>
                  <a:pt x="15" y="206"/>
                </a:cubicBezTo>
                <a:cubicBezTo>
                  <a:pt x="530" y="206"/>
                  <a:pt x="530" y="206"/>
                  <a:pt x="530" y="206"/>
                </a:cubicBezTo>
                <a:cubicBezTo>
                  <a:pt x="530" y="206"/>
                  <a:pt x="545" y="191"/>
                  <a:pt x="545" y="176"/>
                </a:cubicBezTo>
                <a:lnTo>
                  <a:pt x="530" y="1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6"/>
          <p:cNvSpPr/>
          <p:nvPr/>
        </p:nvSpPr>
        <p:spPr>
          <a:xfrm>
            <a:off x="6530331" y="2777824"/>
            <a:ext cx="517495" cy="489997"/>
          </a:xfrm>
          <a:custGeom>
            <a:avLst/>
            <a:gdLst/>
            <a:ahLst/>
            <a:cxnLst/>
            <a:rect l="l" t="t" r="r" b="b"/>
            <a:pathLst>
              <a:path w="545" h="516" extrusionOk="0">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103" y="162"/>
                </a:moveTo>
                <a:lnTo>
                  <a:pt x="103" y="162"/>
                </a:lnTo>
                <a:cubicBezTo>
                  <a:pt x="88" y="162"/>
                  <a:pt x="73" y="176"/>
                  <a:pt x="73" y="176"/>
                </a:cubicBezTo>
                <a:cubicBezTo>
                  <a:pt x="73" y="191"/>
                  <a:pt x="88" y="206"/>
                  <a:pt x="103" y="206"/>
                </a:cubicBezTo>
                <a:cubicBezTo>
                  <a:pt x="456" y="206"/>
                  <a:pt x="456" y="206"/>
                  <a:pt x="456" y="206"/>
                </a:cubicBezTo>
                <a:cubicBezTo>
                  <a:pt x="456" y="206"/>
                  <a:pt x="471" y="191"/>
                  <a:pt x="471" y="176"/>
                </a:cubicBezTo>
                <a:lnTo>
                  <a:pt x="456" y="162"/>
                </a:lnTo>
                <a:lnTo>
                  <a:pt x="103" y="162"/>
                </a:ln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moveTo>
                  <a:pt x="412" y="471"/>
                </a:moveTo>
                <a:lnTo>
                  <a:pt x="412" y="471"/>
                </a:lnTo>
                <a:cubicBezTo>
                  <a:pt x="132" y="471"/>
                  <a:pt x="132" y="471"/>
                  <a:pt x="132" y="471"/>
                </a:cubicBezTo>
                <a:cubicBezTo>
                  <a:pt x="132" y="471"/>
                  <a:pt x="117" y="486"/>
                  <a:pt x="117" y="500"/>
                </a:cubicBezTo>
                <a:lnTo>
                  <a:pt x="132" y="515"/>
                </a:lnTo>
                <a:cubicBezTo>
                  <a:pt x="412" y="515"/>
                  <a:pt x="412" y="515"/>
                  <a:pt x="412" y="515"/>
                </a:cubicBezTo>
                <a:cubicBezTo>
                  <a:pt x="426" y="515"/>
                  <a:pt x="426" y="500"/>
                  <a:pt x="426" y="500"/>
                </a:cubicBezTo>
                <a:cubicBezTo>
                  <a:pt x="426" y="486"/>
                  <a:pt x="426" y="471"/>
                  <a:pt x="412"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6"/>
          <p:cNvSpPr/>
          <p:nvPr/>
        </p:nvSpPr>
        <p:spPr>
          <a:xfrm>
            <a:off x="5525337" y="2777824"/>
            <a:ext cx="519996" cy="489997"/>
          </a:xfrm>
          <a:custGeom>
            <a:avLst/>
            <a:gdLst/>
            <a:ahLst/>
            <a:cxnLst/>
            <a:rect l="l" t="t" r="r" b="b"/>
            <a:pathLst>
              <a:path w="545" h="516" extrusionOk="0">
                <a:moveTo>
                  <a:pt x="14" y="206"/>
                </a:moveTo>
                <a:lnTo>
                  <a:pt x="14" y="206"/>
                </a:lnTo>
                <a:cubicBezTo>
                  <a:pt x="368" y="206"/>
                  <a:pt x="368" y="206"/>
                  <a:pt x="368" y="206"/>
                </a:cubicBezTo>
                <a:cubicBezTo>
                  <a:pt x="383" y="206"/>
                  <a:pt x="397" y="191"/>
                  <a:pt x="397" y="176"/>
                </a:cubicBezTo>
                <a:cubicBezTo>
                  <a:pt x="397" y="176"/>
                  <a:pt x="383" y="162"/>
                  <a:pt x="368" y="162"/>
                </a:cubicBezTo>
                <a:cubicBezTo>
                  <a:pt x="14" y="162"/>
                  <a:pt x="14" y="162"/>
                  <a:pt x="14" y="162"/>
                </a:cubicBezTo>
                <a:lnTo>
                  <a:pt x="0" y="176"/>
                </a:lnTo>
                <a:cubicBezTo>
                  <a:pt x="0" y="191"/>
                  <a:pt x="14" y="206"/>
                  <a:pt x="14" y="206"/>
                </a:cubicBezTo>
                <a:close/>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309" y="471"/>
                </a:moveTo>
                <a:lnTo>
                  <a:pt x="309" y="471"/>
                </a:lnTo>
                <a:cubicBezTo>
                  <a:pt x="14" y="471"/>
                  <a:pt x="14" y="471"/>
                  <a:pt x="14" y="471"/>
                </a:cubicBezTo>
                <a:cubicBezTo>
                  <a:pt x="14" y="471"/>
                  <a:pt x="0" y="486"/>
                  <a:pt x="0" y="500"/>
                </a:cubicBezTo>
                <a:lnTo>
                  <a:pt x="14" y="515"/>
                </a:lnTo>
                <a:cubicBezTo>
                  <a:pt x="309" y="515"/>
                  <a:pt x="309" y="515"/>
                  <a:pt x="309" y="515"/>
                </a:cubicBezTo>
                <a:cubicBezTo>
                  <a:pt x="324" y="515"/>
                  <a:pt x="338" y="500"/>
                  <a:pt x="338" y="500"/>
                </a:cubicBezTo>
                <a:cubicBezTo>
                  <a:pt x="338" y="486"/>
                  <a:pt x="324" y="471"/>
                  <a:pt x="309" y="471"/>
                </a:cubicBez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6"/>
          <p:cNvSpPr/>
          <p:nvPr/>
        </p:nvSpPr>
        <p:spPr>
          <a:xfrm>
            <a:off x="4617843" y="2725326"/>
            <a:ext cx="477497" cy="602496"/>
          </a:xfrm>
          <a:custGeom>
            <a:avLst/>
            <a:gdLst/>
            <a:ahLst/>
            <a:cxnLst/>
            <a:rect l="l" t="t" r="r" b="b"/>
            <a:pathLst>
              <a:path w="501" h="634" extrusionOk="0">
                <a:moveTo>
                  <a:pt x="353" y="559"/>
                </a:moveTo>
                <a:lnTo>
                  <a:pt x="353" y="559"/>
                </a:lnTo>
                <a:cubicBezTo>
                  <a:pt x="353" y="559"/>
                  <a:pt x="368" y="545"/>
                  <a:pt x="368" y="530"/>
                </a:cubicBezTo>
                <a:cubicBezTo>
                  <a:pt x="368" y="294"/>
                  <a:pt x="368" y="294"/>
                  <a:pt x="368" y="294"/>
                </a:cubicBezTo>
                <a:lnTo>
                  <a:pt x="353" y="279"/>
                </a:lnTo>
                <a:cubicBezTo>
                  <a:pt x="339" y="279"/>
                  <a:pt x="323" y="294"/>
                  <a:pt x="323" y="294"/>
                </a:cubicBezTo>
                <a:cubicBezTo>
                  <a:pt x="323" y="530"/>
                  <a:pt x="323" y="530"/>
                  <a:pt x="323" y="530"/>
                </a:cubicBezTo>
                <a:cubicBezTo>
                  <a:pt x="323" y="545"/>
                  <a:pt x="339" y="559"/>
                  <a:pt x="353" y="559"/>
                </a:cubicBezTo>
                <a:close/>
                <a:moveTo>
                  <a:pt x="147" y="559"/>
                </a:moveTo>
                <a:lnTo>
                  <a:pt x="147" y="559"/>
                </a:lnTo>
                <a:cubicBezTo>
                  <a:pt x="162" y="559"/>
                  <a:pt x="176" y="545"/>
                  <a:pt x="176" y="530"/>
                </a:cubicBezTo>
                <a:cubicBezTo>
                  <a:pt x="176" y="294"/>
                  <a:pt x="176" y="294"/>
                  <a:pt x="176" y="294"/>
                </a:cubicBezTo>
                <a:cubicBezTo>
                  <a:pt x="176" y="294"/>
                  <a:pt x="162" y="279"/>
                  <a:pt x="147" y="279"/>
                </a:cubicBezTo>
                <a:lnTo>
                  <a:pt x="132" y="294"/>
                </a:lnTo>
                <a:cubicBezTo>
                  <a:pt x="132" y="530"/>
                  <a:pt x="132" y="530"/>
                  <a:pt x="132" y="530"/>
                </a:cubicBezTo>
                <a:cubicBezTo>
                  <a:pt x="132" y="545"/>
                  <a:pt x="147" y="559"/>
                  <a:pt x="147" y="559"/>
                </a:cubicBezTo>
                <a:close/>
                <a:moveTo>
                  <a:pt x="250" y="559"/>
                </a:moveTo>
                <a:lnTo>
                  <a:pt x="250" y="559"/>
                </a:lnTo>
                <a:cubicBezTo>
                  <a:pt x="265" y="559"/>
                  <a:pt x="265" y="545"/>
                  <a:pt x="265" y="530"/>
                </a:cubicBezTo>
                <a:cubicBezTo>
                  <a:pt x="265" y="294"/>
                  <a:pt x="265" y="294"/>
                  <a:pt x="265" y="294"/>
                </a:cubicBezTo>
                <a:cubicBezTo>
                  <a:pt x="265" y="294"/>
                  <a:pt x="265" y="279"/>
                  <a:pt x="250" y="279"/>
                </a:cubicBezTo>
                <a:cubicBezTo>
                  <a:pt x="235" y="279"/>
                  <a:pt x="235" y="294"/>
                  <a:pt x="235" y="294"/>
                </a:cubicBezTo>
                <a:cubicBezTo>
                  <a:pt x="235" y="530"/>
                  <a:pt x="235" y="530"/>
                  <a:pt x="235" y="530"/>
                </a:cubicBezTo>
                <a:cubicBezTo>
                  <a:pt x="235" y="545"/>
                  <a:pt x="235" y="559"/>
                  <a:pt x="250" y="559"/>
                </a:cubicBezTo>
                <a:close/>
                <a:moveTo>
                  <a:pt x="471" y="88"/>
                </a:moveTo>
                <a:lnTo>
                  <a:pt x="471" y="88"/>
                </a:lnTo>
                <a:cubicBezTo>
                  <a:pt x="353" y="88"/>
                  <a:pt x="353" y="88"/>
                  <a:pt x="353" y="88"/>
                </a:cubicBezTo>
                <a:cubicBezTo>
                  <a:pt x="353" y="44"/>
                  <a:pt x="353" y="44"/>
                  <a:pt x="353" y="44"/>
                </a:cubicBezTo>
                <a:cubicBezTo>
                  <a:pt x="353" y="29"/>
                  <a:pt x="323" y="0"/>
                  <a:pt x="309" y="0"/>
                </a:cubicBezTo>
                <a:cubicBezTo>
                  <a:pt x="191" y="0"/>
                  <a:pt x="191" y="0"/>
                  <a:pt x="191" y="0"/>
                </a:cubicBezTo>
                <a:cubicBezTo>
                  <a:pt x="176" y="0"/>
                  <a:pt x="147" y="29"/>
                  <a:pt x="147" y="44"/>
                </a:cubicBezTo>
                <a:cubicBezTo>
                  <a:pt x="147" y="88"/>
                  <a:pt x="147" y="88"/>
                  <a:pt x="147" y="88"/>
                </a:cubicBezTo>
                <a:cubicBezTo>
                  <a:pt x="29" y="88"/>
                  <a:pt x="29" y="88"/>
                  <a:pt x="29" y="88"/>
                </a:cubicBezTo>
                <a:cubicBezTo>
                  <a:pt x="14" y="88"/>
                  <a:pt x="0" y="103"/>
                  <a:pt x="0" y="117"/>
                </a:cubicBezTo>
                <a:cubicBezTo>
                  <a:pt x="0" y="162"/>
                  <a:pt x="0" y="162"/>
                  <a:pt x="0" y="162"/>
                </a:cubicBezTo>
                <a:cubicBezTo>
                  <a:pt x="0" y="176"/>
                  <a:pt x="14" y="206"/>
                  <a:pt x="29" y="206"/>
                </a:cubicBezTo>
                <a:cubicBezTo>
                  <a:pt x="29" y="559"/>
                  <a:pt x="29" y="559"/>
                  <a:pt x="29" y="559"/>
                </a:cubicBezTo>
                <a:cubicBezTo>
                  <a:pt x="29" y="604"/>
                  <a:pt x="73" y="633"/>
                  <a:pt x="118" y="633"/>
                </a:cubicBezTo>
                <a:cubicBezTo>
                  <a:pt x="382" y="633"/>
                  <a:pt x="382" y="633"/>
                  <a:pt x="382" y="633"/>
                </a:cubicBezTo>
                <a:cubicBezTo>
                  <a:pt x="427" y="633"/>
                  <a:pt x="471" y="604"/>
                  <a:pt x="471" y="559"/>
                </a:cubicBezTo>
                <a:cubicBezTo>
                  <a:pt x="471" y="206"/>
                  <a:pt x="471" y="206"/>
                  <a:pt x="471" y="206"/>
                </a:cubicBezTo>
                <a:cubicBezTo>
                  <a:pt x="486" y="206"/>
                  <a:pt x="500" y="176"/>
                  <a:pt x="500" y="162"/>
                </a:cubicBezTo>
                <a:cubicBezTo>
                  <a:pt x="500" y="117"/>
                  <a:pt x="500" y="117"/>
                  <a:pt x="500" y="117"/>
                </a:cubicBezTo>
                <a:cubicBezTo>
                  <a:pt x="500" y="103"/>
                  <a:pt x="486" y="88"/>
                  <a:pt x="471" y="88"/>
                </a:cubicBezTo>
                <a:close/>
                <a:moveTo>
                  <a:pt x="191" y="59"/>
                </a:moveTo>
                <a:lnTo>
                  <a:pt x="191" y="59"/>
                </a:lnTo>
                <a:lnTo>
                  <a:pt x="206" y="44"/>
                </a:lnTo>
                <a:cubicBezTo>
                  <a:pt x="294" y="44"/>
                  <a:pt x="294" y="44"/>
                  <a:pt x="294" y="44"/>
                </a:cubicBezTo>
                <a:lnTo>
                  <a:pt x="309" y="59"/>
                </a:lnTo>
                <a:cubicBezTo>
                  <a:pt x="309" y="88"/>
                  <a:pt x="309" y="88"/>
                  <a:pt x="309" y="88"/>
                </a:cubicBezTo>
                <a:cubicBezTo>
                  <a:pt x="294" y="88"/>
                  <a:pt x="191" y="88"/>
                  <a:pt x="191" y="88"/>
                </a:cubicBezTo>
                <a:lnTo>
                  <a:pt x="191" y="59"/>
                </a:lnTo>
                <a:close/>
                <a:moveTo>
                  <a:pt x="427" y="559"/>
                </a:moveTo>
                <a:lnTo>
                  <a:pt x="427" y="559"/>
                </a:lnTo>
                <a:cubicBezTo>
                  <a:pt x="427" y="574"/>
                  <a:pt x="412" y="589"/>
                  <a:pt x="382" y="589"/>
                </a:cubicBezTo>
                <a:cubicBezTo>
                  <a:pt x="118" y="589"/>
                  <a:pt x="118" y="589"/>
                  <a:pt x="118" y="589"/>
                </a:cubicBezTo>
                <a:cubicBezTo>
                  <a:pt x="88" y="589"/>
                  <a:pt x="73" y="574"/>
                  <a:pt x="73" y="559"/>
                </a:cubicBezTo>
                <a:cubicBezTo>
                  <a:pt x="73" y="206"/>
                  <a:pt x="73" y="206"/>
                  <a:pt x="73" y="206"/>
                </a:cubicBezTo>
                <a:cubicBezTo>
                  <a:pt x="103" y="206"/>
                  <a:pt x="412" y="206"/>
                  <a:pt x="427" y="206"/>
                </a:cubicBezTo>
                <a:lnTo>
                  <a:pt x="427" y="559"/>
                </a:lnTo>
                <a:close/>
                <a:moveTo>
                  <a:pt x="441" y="162"/>
                </a:moveTo>
                <a:lnTo>
                  <a:pt x="441" y="162"/>
                </a:lnTo>
                <a:cubicBezTo>
                  <a:pt x="59" y="162"/>
                  <a:pt x="59" y="162"/>
                  <a:pt x="59" y="162"/>
                </a:cubicBezTo>
                <a:cubicBezTo>
                  <a:pt x="44" y="162"/>
                  <a:pt x="29" y="147"/>
                  <a:pt x="29" y="147"/>
                </a:cubicBezTo>
                <a:cubicBezTo>
                  <a:pt x="29" y="132"/>
                  <a:pt x="44" y="117"/>
                  <a:pt x="59" y="117"/>
                </a:cubicBezTo>
                <a:cubicBezTo>
                  <a:pt x="441" y="117"/>
                  <a:pt x="441" y="117"/>
                  <a:pt x="441" y="117"/>
                </a:cubicBezTo>
                <a:cubicBezTo>
                  <a:pt x="456" y="117"/>
                  <a:pt x="471" y="132"/>
                  <a:pt x="471" y="147"/>
                </a:cubicBezTo>
                <a:cubicBezTo>
                  <a:pt x="471" y="147"/>
                  <a:pt x="456" y="162"/>
                  <a:pt x="441" y="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6"/>
          <p:cNvSpPr/>
          <p:nvPr/>
        </p:nvSpPr>
        <p:spPr>
          <a:xfrm>
            <a:off x="3585351" y="2750324"/>
            <a:ext cx="602494" cy="559997"/>
          </a:xfrm>
          <a:custGeom>
            <a:avLst/>
            <a:gdLst/>
            <a:ahLst/>
            <a:cxnLst/>
            <a:rect l="l" t="t" r="r" b="b"/>
            <a:pathLst>
              <a:path w="634" h="590" extrusionOk="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6"/>
          <p:cNvSpPr/>
          <p:nvPr/>
        </p:nvSpPr>
        <p:spPr>
          <a:xfrm>
            <a:off x="2622857" y="2737824"/>
            <a:ext cx="602497" cy="572498"/>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6"/>
          <p:cNvSpPr/>
          <p:nvPr/>
        </p:nvSpPr>
        <p:spPr>
          <a:xfrm>
            <a:off x="1655363" y="2765326"/>
            <a:ext cx="584995" cy="519997"/>
          </a:xfrm>
          <a:custGeom>
            <a:avLst/>
            <a:gdLst/>
            <a:ahLst/>
            <a:cxnLst/>
            <a:rect l="l" t="t" r="r" b="b"/>
            <a:pathLst>
              <a:path w="619" h="546" extrusionOk="0">
                <a:moveTo>
                  <a:pt x="544" y="294"/>
                </a:moveTo>
                <a:lnTo>
                  <a:pt x="544" y="294"/>
                </a:lnTo>
                <a:cubicBezTo>
                  <a:pt x="500" y="294"/>
                  <a:pt x="500" y="294"/>
                  <a:pt x="500" y="294"/>
                </a:cubicBezTo>
                <a:cubicBezTo>
                  <a:pt x="500" y="73"/>
                  <a:pt x="500" y="73"/>
                  <a:pt x="500" y="73"/>
                </a:cubicBezTo>
                <a:cubicBezTo>
                  <a:pt x="500" y="30"/>
                  <a:pt x="471" y="0"/>
                  <a:pt x="427" y="0"/>
                </a:cubicBezTo>
                <a:cubicBezTo>
                  <a:pt x="191" y="0"/>
                  <a:pt x="191" y="0"/>
                  <a:pt x="191" y="0"/>
                </a:cubicBezTo>
                <a:cubicBezTo>
                  <a:pt x="147" y="0"/>
                  <a:pt x="118" y="30"/>
                  <a:pt x="118" y="73"/>
                </a:cubicBezTo>
                <a:cubicBezTo>
                  <a:pt x="118" y="73"/>
                  <a:pt x="118" y="280"/>
                  <a:pt x="118" y="294"/>
                </a:cubicBezTo>
                <a:cubicBezTo>
                  <a:pt x="73" y="294"/>
                  <a:pt x="73" y="294"/>
                  <a:pt x="73" y="294"/>
                </a:cubicBezTo>
                <a:cubicBezTo>
                  <a:pt x="29" y="294"/>
                  <a:pt x="0" y="324"/>
                  <a:pt x="0" y="368"/>
                </a:cubicBezTo>
                <a:cubicBezTo>
                  <a:pt x="0" y="412"/>
                  <a:pt x="0" y="412"/>
                  <a:pt x="0" y="412"/>
                </a:cubicBezTo>
                <a:cubicBezTo>
                  <a:pt x="0" y="456"/>
                  <a:pt x="29" y="486"/>
                  <a:pt x="73" y="486"/>
                </a:cubicBezTo>
                <a:cubicBezTo>
                  <a:pt x="118" y="486"/>
                  <a:pt x="118" y="486"/>
                  <a:pt x="118" y="486"/>
                </a:cubicBezTo>
                <a:cubicBezTo>
                  <a:pt x="118" y="530"/>
                  <a:pt x="162" y="545"/>
                  <a:pt x="191" y="545"/>
                </a:cubicBezTo>
                <a:cubicBezTo>
                  <a:pt x="427" y="545"/>
                  <a:pt x="427" y="545"/>
                  <a:pt x="427" y="545"/>
                </a:cubicBezTo>
                <a:cubicBezTo>
                  <a:pt x="456" y="545"/>
                  <a:pt x="500" y="530"/>
                  <a:pt x="500" y="486"/>
                </a:cubicBezTo>
                <a:cubicBezTo>
                  <a:pt x="544" y="486"/>
                  <a:pt x="544" y="486"/>
                  <a:pt x="544" y="486"/>
                </a:cubicBezTo>
                <a:cubicBezTo>
                  <a:pt x="589" y="486"/>
                  <a:pt x="618" y="456"/>
                  <a:pt x="618" y="412"/>
                </a:cubicBezTo>
                <a:cubicBezTo>
                  <a:pt x="618" y="368"/>
                  <a:pt x="618" y="368"/>
                  <a:pt x="618" y="368"/>
                </a:cubicBezTo>
                <a:cubicBezTo>
                  <a:pt x="618" y="324"/>
                  <a:pt x="589" y="294"/>
                  <a:pt x="544" y="294"/>
                </a:cubicBezTo>
                <a:close/>
                <a:moveTo>
                  <a:pt x="147" y="73"/>
                </a:moveTo>
                <a:lnTo>
                  <a:pt x="147" y="73"/>
                </a:lnTo>
                <a:cubicBezTo>
                  <a:pt x="147" y="59"/>
                  <a:pt x="177" y="44"/>
                  <a:pt x="191" y="44"/>
                </a:cubicBezTo>
                <a:cubicBezTo>
                  <a:pt x="427" y="44"/>
                  <a:pt x="427" y="44"/>
                  <a:pt x="427" y="44"/>
                </a:cubicBezTo>
                <a:cubicBezTo>
                  <a:pt x="441" y="44"/>
                  <a:pt x="471" y="59"/>
                  <a:pt x="471" y="73"/>
                </a:cubicBezTo>
                <a:cubicBezTo>
                  <a:pt x="471" y="294"/>
                  <a:pt x="471" y="294"/>
                  <a:pt x="471" y="294"/>
                </a:cubicBezTo>
                <a:cubicBezTo>
                  <a:pt x="147" y="294"/>
                  <a:pt x="147" y="294"/>
                  <a:pt x="147" y="294"/>
                </a:cubicBezTo>
                <a:lnTo>
                  <a:pt x="147" y="73"/>
                </a:lnTo>
                <a:close/>
                <a:moveTo>
                  <a:pt x="427" y="515"/>
                </a:moveTo>
                <a:lnTo>
                  <a:pt x="427" y="515"/>
                </a:lnTo>
                <a:cubicBezTo>
                  <a:pt x="191" y="515"/>
                  <a:pt x="191" y="515"/>
                  <a:pt x="191" y="515"/>
                </a:cubicBezTo>
                <a:cubicBezTo>
                  <a:pt x="177" y="515"/>
                  <a:pt x="147" y="486"/>
                  <a:pt x="147" y="471"/>
                </a:cubicBezTo>
                <a:cubicBezTo>
                  <a:pt x="147" y="456"/>
                  <a:pt x="177" y="427"/>
                  <a:pt x="191" y="427"/>
                </a:cubicBezTo>
                <a:cubicBezTo>
                  <a:pt x="427" y="427"/>
                  <a:pt x="427" y="427"/>
                  <a:pt x="427" y="427"/>
                </a:cubicBezTo>
                <a:cubicBezTo>
                  <a:pt x="441" y="427"/>
                  <a:pt x="471" y="456"/>
                  <a:pt x="471" y="471"/>
                </a:cubicBezTo>
                <a:cubicBezTo>
                  <a:pt x="471" y="486"/>
                  <a:pt x="441" y="515"/>
                  <a:pt x="427" y="515"/>
                </a:cubicBezTo>
                <a:close/>
                <a:moveTo>
                  <a:pt x="589" y="412"/>
                </a:moveTo>
                <a:lnTo>
                  <a:pt x="589" y="412"/>
                </a:lnTo>
                <a:cubicBezTo>
                  <a:pt x="589" y="427"/>
                  <a:pt x="559" y="456"/>
                  <a:pt x="544" y="456"/>
                </a:cubicBezTo>
                <a:cubicBezTo>
                  <a:pt x="500" y="456"/>
                  <a:pt x="500" y="456"/>
                  <a:pt x="500" y="456"/>
                </a:cubicBezTo>
                <a:cubicBezTo>
                  <a:pt x="500" y="412"/>
                  <a:pt x="456" y="398"/>
                  <a:pt x="427" y="398"/>
                </a:cubicBezTo>
                <a:cubicBezTo>
                  <a:pt x="191" y="398"/>
                  <a:pt x="191" y="398"/>
                  <a:pt x="191" y="398"/>
                </a:cubicBezTo>
                <a:cubicBezTo>
                  <a:pt x="162" y="398"/>
                  <a:pt x="118" y="412"/>
                  <a:pt x="118" y="456"/>
                </a:cubicBezTo>
                <a:cubicBezTo>
                  <a:pt x="73" y="456"/>
                  <a:pt x="73" y="456"/>
                  <a:pt x="73" y="456"/>
                </a:cubicBezTo>
                <a:cubicBezTo>
                  <a:pt x="59" y="456"/>
                  <a:pt x="29" y="427"/>
                  <a:pt x="29" y="412"/>
                </a:cubicBezTo>
                <a:cubicBezTo>
                  <a:pt x="29" y="368"/>
                  <a:pt x="29" y="368"/>
                  <a:pt x="29" y="368"/>
                </a:cubicBezTo>
                <a:cubicBezTo>
                  <a:pt x="29" y="353"/>
                  <a:pt x="59" y="339"/>
                  <a:pt x="73" y="339"/>
                </a:cubicBezTo>
                <a:cubicBezTo>
                  <a:pt x="544" y="339"/>
                  <a:pt x="544" y="339"/>
                  <a:pt x="544" y="339"/>
                </a:cubicBezTo>
                <a:cubicBezTo>
                  <a:pt x="559" y="339"/>
                  <a:pt x="589" y="353"/>
                  <a:pt x="589" y="368"/>
                </a:cubicBezTo>
                <a:lnTo>
                  <a:pt x="589" y="4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6"/>
          <p:cNvSpPr/>
          <p:nvPr/>
        </p:nvSpPr>
        <p:spPr>
          <a:xfrm>
            <a:off x="10387805" y="1757831"/>
            <a:ext cx="559997" cy="602496"/>
          </a:xfrm>
          <a:custGeom>
            <a:avLst/>
            <a:gdLst/>
            <a:ahLst/>
            <a:cxnLst/>
            <a:rect l="l" t="t" r="r" b="b"/>
            <a:pathLst>
              <a:path w="589" h="634" extrusionOk="0">
                <a:moveTo>
                  <a:pt x="456" y="353"/>
                </a:moveTo>
                <a:lnTo>
                  <a:pt x="456" y="353"/>
                </a:lnTo>
                <a:cubicBezTo>
                  <a:pt x="485" y="353"/>
                  <a:pt x="515" y="324"/>
                  <a:pt x="515" y="294"/>
                </a:cubicBezTo>
                <a:cubicBezTo>
                  <a:pt x="515" y="265"/>
                  <a:pt x="485" y="236"/>
                  <a:pt x="456" y="236"/>
                </a:cubicBezTo>
                <a:cubicBezTo>
                  <a:pt x="412" y="236"/>
                  <a:pt x="397" y="265"/>
                  <a:pt x="397" y="294"/>
                </a:cubicBezTo>
                <a:cubicBezTo>
                  <a:pt x="397" y="324"/>
                  <a:pt x="412" y="353"/>
                  <a:pt x="456" y="353"/>
                </a:cubicBezTo>
                <a:close/>
                <a:moveTo>
                  <a:pt x="426" y="280"/>
                </a:moveTo>
                <a:lnTo>
                  <a:pt x="426" y="280"/>
                </a:lnTo>
                <a:cubicBezTo>
                  <a:pt x="471" y="280"/>
                  <a:pt x="471" y="280"/>
                  <a:pt x="471" y="280"/>
                </a:cubicBezTo>
                <a:cubicBezTo>
                  <a:pt x="471" y="309"/>
                  <a:pt x="471" y="309"/>
                  <a:pt x="471" y="309"/>
                </a:cubicBezTo>
                <a:cubicBezTo>
                  <a:pt x="426" y="309"/>
                  <a:pt x="426" y="309"/>
                  <a:pt x="426" y="309"/>
                </a:cubicBezTo>
                <a:lnTo>
                  <a:pt x="426" y="280"/>
                </a:lnTo>
                <a:close/>
                <a:moveTo>
                  <a:pt x="456" y="515"/>
                </a:moveTo>
                <a:lnTo>
                  <a:pt x="456" y="515"/>
                </a:lnTo>
                <a:cubicBezTo>
                  <a:pt x="485" y="515"/>
                  <a:pt x="515" y="486"/>
                  <a:pt x="515" y="456"/>
                </a:cubicBezTo>
                <a:cubicBezTo>
                  <a:pt x="515" y="412"/>
                  <a:pt x="485" y="398"/>
                  <a:pt x="456" y="398"/>
                </a:cubicBezTo>
                <a:cubicBezTo>
                  <a:pt x="412" y="398"/>
                  <a:pt x="397" y="412"/>
                  <a:pt x="397" y="456"/>
                </a:cubicBezTo>
                <a:cubicBezTo>
                  <a:pt x="397" y="486"/>
                  <a:pt x="412" y="515"/>
                  <a:pt x="456" y="515"/>
                </a:cubicBezTo>
                <a:close/>
                <a:moveTo>
                  <a:pt x="426" y="427"/>
                </a:moveTo>
                <a:lnTo>
                  <a:pt x="426" y="427"/>
                </a:lnTo>
                <a:cubicBezTo>
                  <a:pt x="471" y="427"/>
                  <a:pt x="471" y="427"/>
                  <a:pt x="471" y="427"/>
                </a:cubicBezTo>
                <a:cubicBezTo>
                  <a:pt x="471" y="471"/>
                  <a:pt x="471" y="471"/>
                  <a:pt x="471" y="471"/>
                </a:cubicBezTo>
                <a:cubicBezTo>
                  <a:pt x="426" y="471"/>
                  <a:pt x="426" y="471"/>
                  <a:pt x="426" y="471"/>
                </a:cubicBezTo>
                <a:lnTo>
                  <a:pt x="426" y="427"/>
                </a:lnTo>
                <a:close/>
                <a:moveTo>
                  <a:pt x="294" y="515"/>
                </a:moveTo>
                <a:lnTo>
                  <a:pt x="294" y="515"/>
                </a:lnTo>
                <a:cubicBezTo>
                  <a:pt x="324" y="515"/>
                  <a:pt x="353" y="486"/>
                  <a:pt x="353" y="456"/>
                </a:cubicBezTo>
                <a:cubicBezTo>
                  <a:pt x="353" y="412"/>
                  <a:pt x="324" y="398"/>
                  <a:pt x="294" y="398"/>
                </a:cubicBezTo>
                <a:cubicBezTo>
                  <a:pt x="265" y="398"/>
                  <a:pt x="235" y="412"/>
                  <a:pt x="235" y="456"/>
                </a:cubicBezTo>
                <a:cubicBezTo>
                  <a:pt x="235" y="486"/>
                  <a:pt x="265" y="515"/>
                  <a:pt x="294" y="515"/>
                </a:cubicBezTo>
                <a:close/>
                <a:moveTo>
                  <a:pt x="279" y="427"/>
                </a:moveTo>
                <a:lnTo>
                  <a:pt x="279" y="427"/>
                </a:lnTo>
                <a:cubicBezTo>
                  <a:pt x="309" y="427"/>
                  <a:pt x="309" y="427"/>
                  <a:pt x="309" y="427"/>
                </a:cubicBezTo>
                <a:cubicBezTo>
                  <a:pt x="309" y="471"/>
                  <a:pt x="309" y="471"/>
                  <a:pt x="309" y="471"/>
                </a:cubicBezTo>
                <a:cubicBezTo>
                  <a:pt x="279" y="471"/>
                  <a:pt x="279" y="471"/>
                  <a:pt x="279" y="471"/>
                </a:cubicBezTo>
                <a:lnTo>
                  <a:pt x="279" y="427"/>
                </a:lnTo>
                <a:close/>
                <a:moveTo>
                  <a:pt x="515" y="0"/>
                </a:moveTo>
                <a:lnTo>
                  <a:pt x="515" y="0"/>
                </a:lnTo>
                <a:cubicBezTo>
                  <a:pt x="73" y="0"/>
                  <a:pt x="73" y="0"/>
                  <a:pt x="73" y="0"/>
                </a:cubicBezTo>
                <a:cubicBezTo>
                  <a:pt x="29" y="0"/>
                  <a:pt x="0" y="30"/>
                  <a:pt x="0" y="73"/>
                </a:cubicBezTo>
                <a:cubicBezTo>
                  <a:pt x="0" y="545"/>
                  <a:pt x="0" y="545"/>
                  <a:pt x="0" y="545"/>
                </a:cubicBezTo>
                <a:cubicBezTo>
                  <a:pt x="0" y="589"/>
                  <a:pt x="29" y="633"/>
                  <a:pt x="73" y="633"/>
                </a:cubicBezTo>
                <a:cubicBezTo>
                  <a:pt x="515" y="633"/>
                  <a:pt x="515" y="633"/>
                  <a:pt x="515" y="633"/>
                </a:cubicBezTo>
                <a:cubicBezTo>
                  <a:pt x="559" y="633"/>
                  <a:pt x="588" y="589"/>
                  <a:pt x="588" y="545"/>
                </a:cubicBezTo>
                <a:cubicBezTo>
                  <a:pt x="588" y="73"/>
                  <a:pt x="588" y="73"/>
                  <a:pt x="588" y="73"/>
                </a:cubicBezTo>
                <a:cubicBezTo>
                  <a:pt x="588" y="30"/>
                  <a:pt x="559" y="0"/>
                  <a:pt x="515" y="0"/>
                </a:cubicBezTo>
                <a:close/>
                <a:moveTo>
                  <a:pt x="544" y="545"/>
                </a:moveTo>
                <a:lnTo>
                  <a:pt x="544" y="545"/>
                </a:lnTo>
                <a:cubicBezTo>
                  <a:pt x="544" y="574"/>
                  <a:pt x="530" y="589"/>
                  <a:pt x="515" y="589"/>
                </a:cubicBezTo>
                <a:cubicBezTo>
                  <a:pt x="73" y="589"/>
                  <a:pt x="73" y="589"/>
                  <a:pt x="73" y="589"/>
                </a:cubicBezTo>
                <a:cubicBezTo>
                  <a:pt x="59" y="589"/>
                  <a:pt x="44" y="574"/>
                  <a:pt x="44" y="545"/>
                </a:cubicBezTo>
                <a:cubicBezTo>
                  <a:pt x="44" y="162"/>
                  <a:pt x="44" y="162"/>
                  <a:pt x="44" y="162"/>
                </a:cubicBezTo>
                <a:cubicBezTo>
                  <a:pt x="544" y="162"/>
                  <a:pt x="544" y="162"/>
                  <a:pt x="544" y="162"/>
                </a:cubicBezTo>
                <a:lnTo>
                  <a:pt x="544" y="545"/>
                </a:lnTo>
                <a:close/>
                <a:moveTo>
                  <a:pt x="544" y="118"/>
                </a:moveTo>
                <a:lnTo>
                  <a:pt x="544" y="118"/>
                </a:lnTo>
                <a:cubicBezTo>
                  <a:pt x="44" y="118"/>
                  <a:pt x="44" y="118"/>
                  <a:pt x="44" y="118"/>
                </a:cubicBezTo>
                <a:cubicBezTo>
                  <a:pt x="44" y="73"/>
                  <a:pt x="44" y="73"/>
                  <a:pt x="44" y="73"/>
                </a:cubicBezTo>
                <a:cubicBezTo>
                  <a:pt x="44" y="59"/>
                  <a:pt x="59" y="44"/>
                  <a:pt x="73" y="44"/>
                </a:cubicBezTo>
                <a:cubicBezTo>
                  <a:pt x="515" y="44"/>
                  <a:pt x="515" y="44"/>
                  <a:pt x="515" y="44"/>
                </a:cubicBezTo>
                <a:cubicBezTo>
                  <a:pt x="530" y="44"/>
                  <a:pt x="544" y="59"/>
                  <a:pt x="544" y="73"/>
                </a:cubicBezTo>
                <a:lnTo>
                  <a:pt x="544" y="118"/>
                </a:lnTo>
                <a:close/>
                <a:moveTo>
                  <a:pt x="294" y="353"/>
                </a:moveTo>
                <a:lnTo>
                  <a:pt x="294" y="353"/>
                </a:lnTo>
                <a:cubicBezTo>
                  <a:pt x="324" y="353"/>
                  <a:pt x="353" y="324"/>
                  <a:pt x="353" y="294"/>
                </a:cubicBezTo>
                <a:cubicBezTo>
                  <a:pt x="353" y="265"/>
                  <a:pt x="324" y="236"/>
                  <a:pt x="294" y="236"/>
                </a:cubicBezTo>
                <a:cubicBezTo>
                  <a:pt x="265" y="236"/>
                  <a:pt x="235" y="265"/>
                  <a:pt x="235" y="294"/>
                </a:cubicBezTo>
                <a:cubicBezTo>
                  <a:pt x="235" y="324"/>
                  <a:pt x="265" y="353"/>
                  <a:pt x="294" y="353"/>
                </a:cubicBezTo>
                <a:close/>
                <a:moveTo>
                  <a:pt x="279" y="280"/>
                </a:moveTo>
                <a:lnTo>
                  <a:pt x="279" y="280"/>
                </a:lnTo>
                <a:cubicBezTo>
                  <a:pt x="309" y="280"/>
                  <a:pt x="309" y="280"/>
                  <a:pt x="309" y="280"/>
                </a:cubicBezTo>
                <a:cubicBezTo>
                  <a:pt x="309" y="309"/>
                  <a:pt x="309" y="309"/>
                  <a:pt x="309" y="309"/>
                </a:cubicBezTo>
                <a:cubicBezTo>
                  <a:pt x="279" y="309"/>
                  <a:pt x="279" y="309"/>
                  <a:pt x="279" y="309"/>
                </a:cubicBezTo>
                <a:lnTo>
                  <a:pt x="279" y="280"/>
                </a:lnTo>
                <a:close/>
                <a:moveTo>
                  <a:pt x="132" y="515"/>
                </a:moveTo>
                <a:lnTo>
                  <a:pt x="132" y="515"/>
                </a:lnTo>
                <a:cubicBezTo>
                  <a:pt x="176" y="515"/>
                  <a:pt x="191" y="486"/>
                  <a:pt x="191" y="456"/>
                </a:cubicBezTo>
                <a:cubicBezTo>
                  <a:pt x="191" y="412"/>
                  <a:pt x="176" y="398"/>
                  <a:pt x="132" y="398"/>
                </a:cubicBezTo>
                <a:cubicBezTo>
                  <a:pt x="103" y="398"/>
                  <a:pt x="73" y="412"/>
                  <a:pt x="73" y="456"/>
                </a:cubicBezTo>
                <a:cubicBezTo>
                  <a:pt x="73" y="486"/>
                  <a:pt x="103" y="515"/>
                  <a:pt x="132" y="515"/>
                </a:cubicBezTo>
                <a:close/>
                <a:moveTo>
                  <a:pt x="117" y="427"/>
                </a:moveTo>
                <a:lnTo>
                  <a:pt x="117" y="427"/>
                </a:lnTo>
                <a:cubicBezTo>
                  <a:pt x="162" y="427"/>
                  <a:pt x="162" y="427"/>
                  <a:pt x="162" y="427"/>
                </a:cubicBezTo>
                <a:cubicBezTo>
                  <a:pt x="162" y="471"/>
                  <a:pt x="162" y="471"/>
                  <a:pt x="162" y="471"/>
                </a:cubicBezTo>
                <a:cubicBezTo>
                  <a:pt x="117" y="471"/>
                  <a:pt x="117" y="471"/>
                  <a:pt x="117" y="471"/>
                </a:cubicBezTo>
                <a:lnTo>
                  <a:pt x="117" y="427"/>
                </a:lnTo>
                <a:close/>
                <a:moveTo>
                  <a:pt x="132" y="353"/>
                </a:moveTo>
                <a:lnTo>
                  <a:pt x="132" y="353"/>
                </a:lnTo>
                <a:cubicBezTo>
                  <a:pt x="176" y="353"/>
                  <a:pt x="191" y="324"/>
                  <a:pt x="191" y="294"/>
                </a:cubicBezTo>
                <a:cubicBezTo>
                  <a:pt x="191" y="265"/>
                  <a:pt x="176" y="236"/>
                  <a:pt x="132" y="236"/>
                </a:cubicBezTo>
                <a:cubicBezTo>
                  <a:pt x="103" y="236"/>
                  <a:pt x="73" y="265"/>
                  <a:pt x="73" y="294"/>
                </a:cubicBezTo>
                <a:cubicBezTo>
                  <a:pt x="73" y="324"/>
                  <a:pt x="103" y="353"/>
                  <a:pt x="132" y="353"/>
                </a:cubicBezTo>
                <a:close/>
                <a:moveTo>
                  <a:pt x="117" y="280"/>
                </a:moveTo>
                <a:lnTo>
                  <a:pt x="117" y="280"/>
                </a:lnTo>
                <a:cubicBezTo>
                  <a:pt x="162" y="280"/>
                  <a:pt x="162" y="280"/>
                  <a:pt x="162" y="280"/>
                </a:cubicBezTo>
                <a:cubicBezTo>
                  <a:pt x="162" y="309"/>
                  <a:pt x="162" y="309"/>
                  <a:pt x="162" y="309"/>
                </a:cubicBezTo>
                <a:cubicBezTo>
                  <a:pt x="117" y="309"/>
                  <a:pt x="117" y="309"/>
                  <a:pt x="117" y="309"/>
                </a:cubicBezTo>
                <a:lnTo>
                  <a:pt x="117" y="2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6"/>
          <p:cNvSpPr/>
          <p:nvPr/>
        </p:nvSpPr>
        <p:spPr>
          <a:xfrm>
            <a:off x="9395312" y="1757831"/>
            <a:ext cx="602494" cy="602496"/>
          </a:xfrm>
          <a:custGeom>
            <a:avLst/>
            <a:gdLst/>
            <a:ahLst/>
            <a:cxnLst/>
            <a:rect l="l" t="t" r="r" b="b"/>
            <a:pathLst>
              <a:path w="634" h="634" extrusionOk="0">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6"/>
          <p:cNvSpPr/>
          <p:nvPr/>
        </p:nvSpPr>
        <p:spPr>
          <a:xfrm>
            <a:off x="8427818" y="1757831"/>
            <a:ext cx="602497" cy="602496"/>
          </a:xfrm>
          <a:custGeom>
            <a:avLst/>
            <a:gdLst/>
            <a:ahLst/>
            <a:cxnLst/>
            <a:rect l="l" t="t" r="r" b="b"/>
            <a:pathLst>
              <a:path w="634" h="634" extrusionOk="0">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6"/>
          <p:cNvSpPr/>
          <p:nvPr/>
        </p:nvSpPr>
        <p:spPr>
          <a:xfrm>
            <a:off x="7550323" y="1757831"/>
            <a:ext cx="417498" cy="559997"/>
          </a:xfrm>
          <a:custGeom>
            <a:avLst/>
            <a:gdLst/>
            <a:ahLst/>
            <a:cxnLst/>
            <a:rect l="l" t="t" r="r" b="b"/>
            <a:pathLst>
              <a:path w="443" h="590" extrusionOk="0">
                <a:moveTo>
                  <a:pt x="353" y="0"/>
                </a:moveTo>
                <a:lnTo>
                  <a:pt x="353" y="0"/>
                </a:lnTo>
                <a:cubicBezTo>
                  <a:pt x="89" y="0"/>
                  <a:pt x="89" y="0"/>
                  <a:pt x="89" y="0"/>
                </a:cubicBezTo>
                <a:cubicBezTo>
                  <a:pt x="44" y="0"/>
                  <a:pt x="0" y="30"/>
                  <a:pt x="0" y="73"/>
                </a:cubicBezTo>
                <a:cubicBezTo>
                  <a:pt x="0" y="515"/>
                  <a:pt x="0" y="515"/>
                  <a:pt x="0" y="515"/>
                </a:cubicBezTo>
                <a:cubicBezTo>
                  <a:pt x="0" y="560"/>
                  <a:pt x="44" y="589"/>
                  <a:pt x="89" y="589"/>
                </a:cubicBezTo>
                <a:cubicBezTo>
                  <a:pt x="221" y="456"/>
                  <a:pt x="221" y="456"/>
                  <a:pt x="221" y="456"/>
                </a:cubicBezTo>
                <a:cubicBezTo>
                  <a:pt x="353" y="589"/>
                  <a:pt x="353" y="589"/>
                  <a:pt x="353" y="589"/>
                </a:cubicBezTo>
                <a:cubicBezTo>
                  <a:pt x="398" y="589"/>
                  <a:pt x="442" y="560"/>
                  <a:pt x="442" y="515"/>
                </a:cubicBezTo>
                <a:cubicBezTo>
                  <a:pt x="442" y="73"/>
                  <a:pt x="442" y="73"/>
                  <a:pt x="442" y="73"/>
                </a:cubicBezTo>
                <a:cubicBezTo>
                  <a:pt x="442" y="30"/>
                  <a:pt x="398" y="0"/>
                  <a:pt x="353" y="0"/>
                </a:cubicBezTo>
                <a:close/>
                <a:moveTo>
                  <a:pt x="398" y="515"/>
                </a:moveTo>
                <a:lnTo>
                  <a:pt x="398" y="515"/>
                </a:lnTo>
                <a:cubicBezTo>
                  <a:pt x="398" y="530"/>
                  <a:pt x="383" y="545"/>
                  <a:pt x="353" y="545"/>
                </a:cubicBezTo>
                <a:cubicBezTo>
                  <a:pt x="221" y="412"/>
                  <a:pt x="221" y="412"/>
                  <a:pt x="221" y="412"/>
                </a:cubicBezTo>
                <a:cubicBezTo>
                  <a:pt x="89" y="545"/>
                  <a:pt x="89" y="545"/>
                  <a:pt x="89" y="545"/>
                </a:cubicBezTo>
                <a:cubicBezTo>
                  <a:pt x="59" y="545"/>
                  <a:pt x="44" y="530"/>
                  <a:pt x="44" y="515"/>
                </a:cubicBezTo>
                <a:cubicBezTo>
                  <a:pt x="44" y="73"/>
                  <a:pt x="44" y="73"/>
                  <a:pt x="44" y="73"/>
                </a:cubicBezTo>
                <a:cubicBezTo>
                  <a:pt x="44" y="59"/>
                  <a:pt x="59" y="44"/>
                  <a:pt x="89" y="44"/>
                </a:cubicBezTo>
                <a:cubicBezTo>
                  <a:pt x="353" y="44"/>
                  <a:pt x="353" y="44"/>
                  <a:pt x="353" y="44"/>
                </a:cubicBezTo>
                <a:cubicBezTo>
                  <a:pt x="383" y="44"/>
                  <a:pt x="398" y="59"/>
                  <a:pt x="398" y="73"/>
                </a:cubicBezTo>
                <a:lnTo>
                  <a:pt x="398" y="5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6"/>
          <p:cNvSpPr/>
          <p:nvPr/>
        </p:nvSpPr>
        <p:spPr>
          <a:xfrm>
            <a:off x="6487829" y="1757831"/>
            <a:ext cx="602497" cy="602496"/>
          </a:xfrm>
          <a:custGeom>
            <a:avLst/>
            <a:gdLst/>
            <a:ahLst/>
            <a:cxnLst/>
            <a:rect l="l" t="t" r="r" b="b"/>
            <a:pathLst>
              <a:path w="634" h="634" extrusionOk="0">
                <a:moveTo>
                  <a:pt x="560" y="73"/>
                </a:moveTo>
                <a:lnTo>
                  <a:pt x="560" y="73"/>
                </a:lnTo>
                <a:cubicBezTo>
                  <a:pt x="280" y="73"/>
                  <a:pt x="280" y="73"/>
                  <a:pt x="280" y="73"/>
                </a:cubicBezTo>
                <a:cubicBezTo>
                  <a:pt x="280" y="30"/>
                  <a:pt x="251" y="0"/>
                  <a:pt x="207" y="0"/>
                </a:cubicBezTo>
                <a:cubicBezTo>
                  <a:pt x="89" y="0"/>
                  <a:pt x="89" y="0"/>
                  <a:pt x="89" y="0"/>
                </a:cubicBezTo>
                <a:cubicBezTo>
                  <a:pt x="45" y="0"/>
                  <a:pt x="0" y="30"/>
                  <a:pt x="0" y="73"/>
                </a:cubicBezTo>
                <a:cubicBezTo>
                  <a:pt x="0" y="545"/>
                  <a:pt x="0" y="545"/>
                  <a:pt x="0" y="545"/>
                </a:cubicBezTo>
                <a:cubicBezTo>
                  <a:pt x="0" y="589"/>
                  <a:pt x="45" y="633"/>
                  <a:pt x="89" y="633"/>
                </a:cubicBezTo>
                <a:cubicBezTo>
                  <a:pt x="560" y="633"/>
                  <a:pt x="560" y="633"/>
                  <a:pt x="560" y="633"/>
                </a:cubicBezTo>
                <a:cubicBezTo>
                  <a:pt x="604" y="633"/>
                  <a:pt x="633" y="589"/>
                  <a:pt x="633" y="545"/>
                </a:cubicBezTo>
                <a:cubicBezTo>
                  <a:pt x="633" y="162"/>
                  <a:pt x="633" y="162"/>
                  <a:pt x="633" y="162"/>
                </a:cubicBezTo>
                <a:cubicBezTo>
                  <a:pt x="633" y="118"/>
                  <a:pt x="604" y="73"/>
                  <a:pt x="560" y="73"/>
                </a:cubicBezTo>
                <a:close/>
                <a:moveTo>
                  <a:pt x="589" y="545"/>
                </a:moveTo>
                <a:lnTo>
                  <a:pt x="589" y="545"/>
                </a:lnTo>
                <a:cubicBezTo>
                  <a:pt x="589" y="574"/>
                  <a:pt x="575" y="589"/>
                  <a:pt x="560" y="589"/>
                </a:cubicBezTo>
                <a:cubicBezTo>
                  <a:pt x="89" y="589"/>
                  <a:pt x="89" y="589"/>
                  <a:pt x="89" y="589"/>
                </a:cubicBezTo>
                <a:cubicBezTo>
                  <a:pt x="59" y="589"/>
                  <a:pt x="45" y="574"/>
                  <a:pt x="45" y="545"/>
                </a:cubicBezTo>
                <a:cubicBezTo>
                  <a:pt x="45" y="236"/>
                  <a:pt x="45" y="236"/>
                  <a:pt x="45" y="236"/>
                </a:cubicBezTo>
                <a:cubicBezTo>
                  <a:pt x="589" y="236"/>
                  <a:pt x="589" y="236"/>
                  <a:pt x="589" y="236"/>
                </a:cubicBezTo>
                <a:lnTo>
                  <a:pt x="589" y="545"/>
                </a:lnTo>
                <a:close/>
                <a:moveTo>
                  <a:pt x="589" y="191"/>
                </a:moveTo>
                <a:lnTo>
                  <a:pt x="589" y="191"/>
                </a:lnTo>
                <a:cubicBezTo>
                  <a:pt x="45" y="191"/>
                  <a:pt x="45" y="191"/>
                  <a:pt x="45" y="191"/>
                </a:cubicBezTo>
                <a:cubicBezTo>
                  <a:pt x="45" y="73"/>
                  <a:pt x="45" y="73"/>
                  <a:pt x="45" y="73"/>
                </a:cubicBezTo>
                <a:cubicBezTo>
                  <a:pt x="45" y="59"/>
                  <a:pt x="59" y="44"/>
                  <a:pt x="89" y="44"/>
                </a:cubicBezTo>
                <a:cubicBezTo>
                  <a:pt x="207" y="44"/>
                  <a:pt x="207" y="44"/>
                  <a:pt x="207" y="44"/>
                </a:cubicBezTo>
                <a:cubicBezTo>
                  <a:pt x="221" y="44"/>
                  <a:pt x="236" y="59"/>
                  <a:pt x="236" y="73"/>
                </a:cubicBezTo>
                <a:cubicBezTo>
                  <a:pt x="236" y="118"/>
                  <a:pt x="236" y="118"/>
                  <a:pt x="236" y="118"/>
                </a:cubicBezTo>
                <a:cubicBezTo>
                  <a:pt x="560" y="118"/>
                  <a:pt x="560" y="118"/>
                  <a:pt x="560" y="118"/>
                </a:cubicBezTo>
                <a:cubicBezTo>
                  <a:pt x="575" y="118"/>
                  <a:pt x="589" y="132"/>
                  <a:pt x="589" y="162"/>
                </a:cubicBezTo>
                <a:lnTo>
                  <a:pt x="589"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6"/>
          <p:cNvSpPr/>
          <p:nvPr/>
        </p:nvSpPr>
        <p:spPr>
          <a:xfrm>
            <a:off x="5537837" y="1757831"/>
            <a:ext cx="559997" cy="602496"/>
          </a:xfrm>
          <a:custGeom>
            <a:avLst/>
            <a:gdLst/>
            <a:ahLst/>
            <a:cxnLst/>
            <a:rect l="l" t="t" r="r" b="b"/>
            <a:pathLst>
              <a:path w="590" h="634" extrusionOk="0">
                <a:moveTo>
                  <a:pt x="516" y="0"/>
                </a:moveTo>
                <a:lnTo>
                  <a:pt x="516" y="0"/>
                </a:lnTo>
                <a:cubicBezTo>
                  <a:pt x="89" y="0"/>
                  <a:pt x="89" y="0"/>
                  <a:pt x="89" y="0"/>
                </a:cubicBezTo>
                <a:cubicBezTo>
                  <a:pt x="44" y="0"/>
                  <a:pt x="0" y="30"/>
                  <a:pt x="0" y="73"/>
                </a:cubicBezTo>
                <a:cubicBezTo>
                  <a:pt x="0" y="545"/>
                  <a:pt x="0" y="545"/>
                  <a:pt x="0" y="545"/>
                </a:cubicBezTo>
                <a:cubicBezTo>
                  <a:pt x="0" y="589"/>
                  <a:pt x="44" y="633"/>
                  <a:pt x="89" y="633"/>
                </a:cubicBezTo>
                <a:cubicBezTo>
                  <a:pt x="516" y="633"/>
                  <a:pt x="516" y="633"/>
                  <a:pt x="516" y="633"/>
                </a:cubicBezTo>
                <a:cubicBezTo>
                  <a:pt x="560" y="633"/>
                  <a:pt x="589" y="589"/>
                  <a:pt x="589" y="545"/>
                </a:cubicBezTo>
                <a:cubicBezTo>
                  <a:pt x="589" y="73"/>
                  <a:pt x="589" y="73"/>
                  <a:pt x="589" y="73"/>
                </a:cubicBezTo>
                <a:cubicBezTo>
                  <a:pt x="589" y="30"/>
                  <a:pt x="560" y="0"/>
                  <a:pt x="516" y="0"/>
                </a:cubicBezTo>
                <a:close/>
                <a:moveTo>
                  <a:pt x="89" y="44"/>
                </a:moveTo>
                <a:lnTo>
                  <a:pt x="89" y="44"/>
                </a:lnTo>
                <a:cubicBezTo>
                  <a:pt x="516" y="44"/>
                  <a:pt x="516" y="44"/>
                  <a:pt x="516" y="44"/>
                </a:cubicBezTo>
                <a:cubicBezTo>
                  <a:pt x="530" y="44"/>
                  <a:pt x="530" y="44"/>
                  <a:pt x="530" y="44"/>
                </a:cubicBezTo>
                <a:cubicBezTo>
                  <a:pt x="457" y="118"/>
                  <a:pt x="457" y="118"/>
                  <a:pt x="457" y="118"/>
                </a:cubicBezTo>
                <a:cubicBezTo>
                  <a:pt x="148" y="118"/>
                  <a:pt x="148" y="118"/>
                  <a:pt x="148" y="118"/>
                </a:cubicBezTo>
                <a:cubicBezTo>
                  <a:pt x="59" y="44"/>
                  <a:pt x="59" y="44"/>
                  <a:pt x="59" y="44"/>
                </a:cubicBezTo>
                <a:cubicBezTo>
                  <a:pt x="74" y="44"/>
                  <a:pt x="74" y="44"/>
                  <a:pt x="89" y="44"/>
                </a:cubicBezTo>
                <a:close/>
                <a:moveTo>
                  <a:pt x="560" y="545"/>
                </a:moveTo>
                <a:lnTo>
                  <a:pt x="560" y="545"/>
                </a:lnTo>
                <a:cubicBezTo>
                  <a:pt x="560" y="574"/>
                  <a:pt x="530" y="589"/>
                  <a:pt x="516" y="589"/>
                </a:cubicBezTo>
                <a:cubicBezTo>
                  <a:pt x="89" y="589"/>
                  <a:pt x="89" y="589"/>
                  <a:pt x="89" y="589"/>
                </a:cubicBezTo>
                <a:cubicBezTo>
                  <a:pt x="59" y="589"/>
                  <a:pt x="44" y="574"/>
                  <a:pt x="44" y="545"/>
                </a:cubicBezTo>
                <a:cubicBezTo>
                  <a:pt x="44" y="89"/>
                  <a:pt x="44" y="89"/>
                  <a:pt x="44" y="89"/>
                </a:cubicBezTo>
                <a:cubicBezTo>
                  <a:pt x="118" y="162"/>
                  <a:pt x="118" y="162"/>
                  <a:pt x="118" y="162"/>
                </a:cubicBezTo>
                <a:cubicBezTo>
                  <a:pt x="471" y="162"/>
                  <a:pt x="471" y="162"/>
                  <a:pt x="471" y="162"/>
                </a:cubicBezTo>
                <a:cubicBezTo>
                  <a:pt x="560" y="89"/>
                  <a:pt x="560" y="89"/>
                  <a:pt x="560" y="89"/>
                </a:cubicBezTo>
                <a:lnTo>
                  <a:pt x="560"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6"/>
          <p:cNvSpPr/>
          <p:nvPr/>
        </p:nvSpPr>
        <p:spPr>
          <a:xfrm>
            <a:off x="4575343" y="1800332"/>
            <a:ext cx="544996" cy="547497"/>
          </a:xfrm>
          <a:custGeom>
            <a:avLst/>
            <a:gdLst/>
            <a:ahLst/>
            <a:cxnLst/>
            <a:rect l="l" t="t" r="r" b="b"/>
            <a:pathLst>
              <a:path w="575" h="576" extrusionOk="0">
                <a:moveTo>
                  <a:pt x="544" y="221"/>
                </a:moveTo>
                <a:lnTo>
                  <a:pt x="544" y="221"/>
                </a:lnTo>
                <a:cubicBezTo>
                  <a:pt x="265" y="486"/>
                  <a:pt x="265" y="486"/>
                  <a:pt x="265" y="486"/>
                </a:cubicBezTo>
                <a:cubicBezTo>
                  <a:pt x="220" y="530"/>
                  <a:pt x="147" y="530"/>
                  <a:pt x="88" y="486"/>
                </a:cubicBezTo>
                <a:cubicBezTo>
                  <a:pt x="44" y="442"/>
                  <a:pt x="44" y="368"/>
                  <a:pt x="88" y="324"/>
                </a:cubicBezTo>
                <a:cubicBezTo>
                  <a:pt x="338" y="74"/>
                  <a:pt x="338" y="74"/>
                  <a:pt x="338" y="74"/>
                </a:cubicBezTo>
                <a:cubicBezTo>
                  <a:pt x="383" y="45"/>
                  <a:pt x="426" y="45"/>
                  <a:pt x="456" y="74"/>
                </a:cubicBezTo>
                <a:cubicBezTo>
                  <a:pt x="485" y="103"/>
                  <a:pt x="485" y="162"/>
                  <a:pt x="456" y="192"/>
                </a:cubicBezTo>
                <a:cubicBezTo>
                  <a:pt x="206" y="442"/>
                  <a:pt x="206" y="442"/>
                  <a:pt x="206" y="442"/>
                </a:cubicBezTo>
                <a:cubicBezTo>
                  <a:pt x="191" y="457"/>
                  <a:pt x="162" y="457"/>
                  <a:pt x="147" y="442"/>
                </a:cubicBezTo>
                <a:cubicBezTo>
                  <a:pt x="132" y="427"/>
                  <a:pt x="132" y="398"/>
                  <a:pt x="147" y="383"/>
                </a:cubicBezTo>
                <a:cubicBezTo>
                  <a:pt x="367" y="162"/>
                  <a:pt x="367" y="162"/>
                  <a:pt x="367" y="162"/>
                </a:cubicBezTo>
                <a:cubicBezTo>
                  <a:pt x="338" y="133"/>
                  <a:pt x="338" y="133"/>
                  <a:pt x="338" y="133"/>
                </a:cubicBezTo>
                <a:cubicBezTo>
                  <a:pt x="117" y="354"/>
                  <a:pt x="117" y="354"/>
                  <a:pt x="117" y="354"/>
                </a:cubicBezTo>
                <a:cubicBezTo>
                  <a:pt x="88" y="383"/>
                  <a:pt x="88" y="427"/>
                  <a:pt x="117" y="457"/>
                </a:cubicBezTo>
                <a:cubicBezTo>
                  <a:pt x="147" y="501"/>
                  <a:pt x="206" y="501"/>
                  <a:pt x="235" y="457"/>
                </a:cubicBezTo>
                <a:cubicBezTo>
                  <a:pt x="485" y="221"/>
                  <a:pt x="485" y="221"/>
                  <a:pt x="485" y="221"/>
                </a:cubicBezTo>
                <a:cubicBezTo>
                  <a:pt x="530" y="162"/>
                  <a:pt x="530" y="88"/>
                  <a:pt x="485" y="45"/>
                </a:cubicBezTo>
                <a:cubicBezTo>
                  <a:pt x="441" y="0"/>
                  <a:pt x="367" y="0"/>
                  <a:pt x="324" y="45"/>
                </a:cubicBezTo>
                <a:cubicBezTo>
                  <a:pt x="58" y="309"/>
                  <a:pt x="58" y="309"/>
                  <a:pt x="58" y="309"/>
                </a:cubicBezTo>
                <a:cubicBezTo>
                  <a:pt x="0" y="368"/>
                  <a:pt x="14" y="457"/>
                  <a:pt x="58" y="516"/>
                </a:cubicBezTo>
                <a:cubicBezTo>
                  <a:pt x="117" y="575"/>
                  <a:pt x="206" y="575"/>
                  <a:pt x="279" y="530"/>
                </a:cubicBezTo>
                <a:cubicBezTo>
                  <a:pt x="574" y="236"/>
                  <a:pt x="574" y="236"/>
                  <a:pt x="574" y="236"/>
                </a:cubicBezTo>
                <a:lnTo>
                  <a:pt x="544" y="22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6"/>
          <p:cNvSpPr/>
          <p:nvPr/>
        </p:nvSpPr>
        <p:spPr>
          <a:xfrm>
            <a:off x="3737849" y="1757831"/>
            <a:ext cx="294998" cy="602496"/>
          </a:xfrm>
          <a:custGeom>
            <a:avLst/>
            <a:gdLst/>
            <a:ahLst/>
            <a:cxnLst/>
            <a:rect l="l" t="t" r="r" b="b"/>
            <a:pathLst>
              <a:path w="310" h="634" extrusionOk="0">
                <a:moveTo>
                  <a:pt x="280" y="73"/>
                </a:moveTo>
                <a:lnTo>
                  <a:pt x="280" y="73"/>
                </a:lnTo>
                <a:cubicBezTo>
                  <a:pt x="280" y="471"/>
                  <a:pt x="280" y="471"/>
                  <a:pt x="280" y="471"/>
                </a:cubicBezTo>
                <a:cubicBezTo>
                  <a:pt x="280" y="530"/>
                  <a:pt x="221" y="589"/>
                  <a:pt x="162" y="589"/>
                </a:cubicBezTo>
                <a:cubicBezTo>
                  <a:pt x="89" y="589"/>
                  <a:pt x="45" y="530"/>
                  <a:pt x="45" y="471"/>
                </a:cubicBezTo>
                <a:cubicBezTo>
                  <a:pt x="45" y="118"/>
                  <a:pt x="45" y="118"/>
                  <a:pt x="45" y="118"/>
                </a:cubicBezTo>
                <a:cubicBezTo>
                  <a:pt x="45" y="73"/>
                  <a:pt x="74" y="44"/>
                  <a:pt x="118" y="44"/>
                </a:cubicBezTo>
                <a:cubicBezTo>
                  <a:pt x="162" y="44"/>
                  <a:pt x="192" y="73"/>
                  <a:pt x="192" y="118"/>
                </a:cubicBezTo>
                <a:cubicBezTo>
                  <a:pt x="192" y="471"/>
                  <a:pt x="192" y="471"/>
                  <a:pt x="192" y="471"/>
                </a:cubicBezTo>
                <a:cubicBezTo>
                  <a:pt x="192" y="486"/>
                  <a:pt x="177" y="515"/>
                  <a:pt x="162" y="515"/>
                </a:cubicBezTo>
                <a:cubicBezTo>
                  <a:pt x="133" y="515"/>
                  <a:pt x="118" y="486"/>
                  <a:pt x="118" y="471"/>
                </a:cubicBezTo>
                <a:cubicBezTo>
                  <a:pt x="118" y="162"/>
                  <a:pt x="118" y="162"/>
                  <a:pt x="118" y="162"/>
                </a:cubicBezTo>
                <a:cubicBezTo>
                  <a:pt x="74" y="162"/>
                  <a:pt x="74" y="162"/>
                  <a:pt x="74" y="162"/>
                </a:cubicBezTo>
                <a:cubicBezTo>
                  <a:pt x="74" y="471"/>
                  <a:pt x="74" y="471"/>
                  <a:pt x="74" y="471"/>
                </a:cubicBezTo>
                <a:cubicBezTo>
                  <a:pt x="74" y="515"/>
                  <a:pt x="118" y="545"/>
                  <a:pt x="162" y="545"/>
                </a:cubicBezTo>
                <a:cubicBezTo>
                  <a:pt x="207" y="545"/>
                  <a:pt x="236" y="515"/>
                  <a:pt x="236" y="471"/>
                </a:cubicBezTo>
                <a:cubicBezTo>
                  <a:pt x="236" y="118"/>
                  <a:pt x="236" y="118"/>
                  <a:pt x="236" y="118"/>
                </a:cubicBezTo>
                <a:cubicBezTo>
                  <a:pt x="236" y="59"/>
                  <a:pt x="177" y="0"/>
                  <a:pt x="118" y="0"/>
                </a:cubicBezTo>
                <a:cubicBezTo>
                  <a:pt x="59" y="0"/>
                  <a:pt x="0" y="59"/>
                  <a:pt x="0" y="118"/>
                </a:cubicBezTo>
                <a:cubicBezTo>
                  <a:pt x="0" y="486"/>
                  <a:pt x="0" y="486"/>
                  <a:pt x="0" y="486"/>
                </a:cubicBezTo>
                <a:cubicBezTo>
                  <a:pt x="15" y="574"/>
                  <a:pt x="74" y="633"/>
                  <a:pt x="162" y="633"/>
                </a:cubicBezTo>
                <a:cubicBezTo>
                  <a:pt x="236" y="633"/>
                  <a:pt x="309" y="574"/>
                  <a:pt x="309" y="486"/>
                </a:cubicBezTo>
                <a:cubicBezTo>
                  <a:pt x="309" y="73"/>
                  <a:pt x="309" y="73"/>
                  <a:pt x="309" y="73"/>
                </a:cubicBezTo>
                <a:lnTo>
                  <a:pt x="280" y="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6"/>
          <p:cNvSpPr/>
          <p:nvPr/>
        </p:nvSpPr>
        <p:spPr>
          <a:xfrm>
            <a:off x="2635357" y="1775331"/>
            <a:ext cx="559997" cy="559997"/>
          </a:xfrm>
          <a:custGeom>
            <a:avLst/>
            <a:gdLst/>
            <a:ahLst/>
            <a:cxnLst/>
            <a:rect l="l" t="t" r="r" b="b"/>
            <a:pathLst>
              <a:path w="590" h="589" extrusionOk="0">
                <a:moveTo>
                  <a:pt x="457" y="412"/>
                </a:moveTo>
                <a:lnTo>
                  <a:pt x="560" y="324"/>
                </a:lnTo>
                <a:lnTo>
                  <a:pt x="501" y="324"/>
                </a:lnTo>
                <a:lnTo>
                  <a:pt x="280" y="103"/>
                </a:lnTo>
                <a:lnTo>
                  <a:pt x="280" y="0"/>
                </a:lnTo>
                <a:lnTo>
                  <a:pt x="0" y="279"/>
                </a:lnTo>
                <a:lnTo>
                  <a:pt x="103" y="279"/>
                </a:lnTo>
                <a:lnTo>
                  <a:pt x="324" y="500"/>
                </a:lnTo>
                <a:lnTo>
                  <a:pt x="324" y="559"/>
                </a:lnTo>
                <a:lnTo>
                  <a:pt x="412" y="456"/>
                </a:lnTo>
                <a:lnTo>
                  <a:pt x="574" y="588"/>
                </a:lnTo>
                <a:lnTo>
                  <a:pt x="589" y="574"/>
                </a:lnTo>
                <a:lnTo>
                  <a:pt x="457" y="412"/>
                </a:lnTo>
                <a:close/>
                <a:moveTo>
                  <a:pt x="353" y="471"/>
                </a:moveTo>
                <a:lnTo>
                  <a:pt x="133" y="250"/>
                </a:lnTo>
                <a:lnTo>
                  <a:pt x="251" y="132"/>
                </a:lnTo>
                <a:lnTo>
                  <a:pt x="471" y="353"/>
                </a:lnTo>
                <a:lnTo>
                  <a:pt x="353"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6"/>
          <p:cNvSpPr/>
          <p:nvPr/>
        </p:nvSpPr>
        <p:spPr>
          <a:xfrm>
            <a:off x="1630363" y="1815331"/>
            <a:ext cx="602494" cy="574996"/>
          </a:xfrm>
          <a:custGeom>
            <a:avLst/>
            <a:gdLst/>
            <a:ahLst/>
            <a:cxnLst/>
            <a:rect l="l" t="t" r="r" b="b"/>
            <a:pathLst>
              <a:path w="634" h="604" extrusionOk="0">
                <a:moveTo>
                  <a:pt x="619" y="14"/>
                </a:moveTo>
                <a:lnTo>
                  <a:pt x="619" y="14"/>
                </a:lnTo>
                <a:cubicBezTo>
                  <a:pt x="589" y="0"/>
                  <a:pt x="560" y="0"/>
                  <a:pt x="530" y="14"/>
                </a:cubicBezTo>
                <a:cubicBezTo>
                  <a:pt x="192" y="353"/>
                  <a:pt x="192" y="353"/>
                  <a:pt x="192" y="353"/>
                </a:cubicBezTo>
                <a:cubicBezTo>
                  <a:pt x="162" y="353"/>
                  <a:pt x="103" y="368"/>
                  <a:pt x="74" y="442"/>
                </a:cubicBezTo>
                <a:cubicBezTo>
                  <a:pt x="59" y="486"/>
                  <a:pt x="0" y="486"/>
                  <a:pt x="0" y="486"/>
                </a:cubicBezTo>
                <a:cubicBezTo>
                  <a:pt x="103" y="603"/>
                  <a:pt x="236" y="530"/>
                  <a:pt x="251" y="501"/>
                </a:cubicBezTo>
                <a:cubicBezTo>
                  <a:pt x="280" y="486"/>
                  <a:pt x="280" y="456"/>
                  <a:pt x="280" y="427"/>
                </a:cubicBezTo>
                <a:cubicBezTo>
                  <a:pt x="619" y="103"/>
                  <a:pt x="619" y="103"/>
                  <a:pt x="619" y="103"/>
                </a:cubicBezTo>
                <a:cubicBezTo>
                  <a:pt x="633" y="73"/>
                  <a:pt x="633" y="44"/>
                  <a:pt x="619" y="14"/>
                </a:cubicBezTo>
                <a:close/>
                <a:moveTo>
                  <a:pt x="236" y="486"/>
                </a:moveTo>
                <a:lnTo>
                  <a:pt x="236" y="486"/>
                </a:lnTo>
                <a:cubicBezTo>
                  <a:pt x="207" y="501"/>
                  <a:pt x="118" y="530"/>
                  <a:pt x="74" y="501"/>
                </a:cubicBezTo>
                <a:cubicBezTo>
                  <a:pt x="74" y="501"/>
                  <a:pt x="89" y="486"/>
                  <a:pt x="103" y="456"/>
                </a:cubicBezTo>
                <a:cubicBezTo>
                  <a:pt x="133" y="368"/>
                  <a:pt x="221" y="383"/>
                  <a:pt x="221" y="383"/>
                </a:cubicBezTo>
                <a:cubicBezTo>
                  <a:pt x="251" y="412"/>
                  <a:pt x="251" y="412"/>
                  <a:pt x="251" y="412"/>
                </a:cubicBezTo>
                <a:cubicBezTo>
                  <a:pt x="251" y="412"/>
                  <a:pt x="265" y="442"/>
                  <a:pt x="236" y="486"/>
                </a:cubicBezTo>
                <a:close/>
                <a:moveTo>
                  <a:pt x="265" y="383"/>
                </a:moveTo>
                <a:lnTo>
                  <a:pt x="265" y="383"/>
                </a:lnTo>
                <a:lnTo>
                  <a:pt x="251" y="353"/>
                </a:lnTo>
                <a:cubicBezTo>
                  <a:pt x="280" y="309"/>
                  <a:pt x="280" y="309"/>
                  <a:pt x="280" y="309"/>
                </a:cubicBezTo>
                <a:cubicBezTo>
                  <a:pt x="310" y="339"/>
                  <a:pt x="310" y="339"/>
                  <a:pt x="310" y="339"/>
                </a:cubicBezTo>
                <a:lnTo>
                  <a:pt x="265" y="383"/>
                </a:lnTo>
                <a:close/>
                <a:moveTo>
                  <a:pt x="589" y="73"/>
                </a:moveTo>
                <a:lnTo>
                  <a:pt x="589" y="73"/>
                </a:lnTo>
                <a:cubicBezTo>
                  <a:pt x="339" y="309"/>
                  <a:pt x="339" y="309"/>
                  <a:pt x="339" y="309"/>
                </a:cubicBezTo>
                <a:cubicBezTo>
                  <a:pt x="310" y="294"/>
                  <a:pt x="310" y="294"/>
                  <a:pt x="310" y="294"/>
                </a:cubicBezTo>
                <a:cubicBezTo>
                  <a:pt x="560" y="44"/>
                  <a:pt x="560" y="44"/>
                  <a:pt x="560" y="44"/>
                </a:cubicBezTo>
                <a:cubicBezTo>
                  <a:pt x="574" y="30"/>
                  <a:pt x="574" y="30"/>
                  <a:pt x="589" y="44"/>
                </a:cubicBezTo>
                <a:cubicBezTo>
                  <a:pt x="589" y="44"/>
                  <a:pt x="589" y="59"/>
                  <a:pt x="589" y="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6"/>
          <p:cNvSpPr/>
          <p:nvPr/>
        </p:nvSpPr>
        <p:spPr>
          <a:xfrm>
            <a:off x="10567802" y="795338"/>
            <a:ext cx="194998" cy="602496"/>
          </a:xfrm>
          <a:custGeom>
            <a:avLst/>
            <a:gdLst/>
            <a:ahLst/>
            <a:cxnLst/>
            <a:rect l="l" t="t" r="r" b="b"/>
            <a:pathLst>
              <a:path w="207" h="634" extrusionOk="0">
                <a:moveTo>
                  <a:pt x="162" y="0"/>
                </a:moveTo>
                <a:lnTo>
                  <a:pt x="162" y="0"/>
                </a:lnTo>
                <a:cubicBezTo>
                  <a:pt x="44" y="0"/>
                  <a:pt x="44" y="0"/>
                  <a:pt x="44" y="0"/>
                </a:cubicBezTo>
                <a:cubicBezTo>
                  <a:pt x="15" y="0"/>
                  <a:pt x="0" y="15"/>
                  <a:pt x="0" y="29"/>
                </a:cubicBezTo>
                <a:cubicBezTo>
                  <a:pt x="0" y="471"/>
                  <a:pt x="0" y="471"/>
                  <a:pt x="0" y="471"/>
                </a:cubicBezTo>
                <a:cubicBezTo>
                  <a:pt x="88" y="604"/>
                  <a:pt x="88" y="604"/>
                  <a:pt x="88" y="604"/>
                </a:cubicBezTo>
                <a:cubicBezTo>
                  <a:pt x="88" y="633"/>
                  <a:pt x="118" y="633"/>
                  <a:pt x="118" y="604"/>
                </a:cubicBezTo>
                <a:cubicBezTo>
                  <a:pt x="206" y="471"/>
                  <a:pt x="206" y="471"/>
                  <a:pt x="206" y="471"/>
                </a:cubicBezTo>
                <a:cubicBezTo>
                  <a:pt x="206" y="29"/>
                  <a:pt x="206" y="29"/>
                  <a:pt x="206" y="29"/>
                </a:cubicBezTo>
                <a:cubicBezTo>
                  <a:pt x="206" y="15"/>
                  <a:pt x="192" y="0"/>
                  <a:pt x="162" y="0"/>
                </a:cubicBezTo>
                <a:close/>
                <a:moveTo>
                  <a:pt x="103" y="575"/>
                </a:moveTo>
                <a:lnTo>
                  <a:pt x="103" y="575"/>
                </a:lnTo>
                <a:cubicBezTo>
                  <a:pt x="44" y="471"/>
                  <a:pt x="44" y="471"/>
                  <a:pt x="44" y="471"/>
                </a:cubicBezTo>
                <a:cubicBezTo>
                  <a:pt x="162" y="471"/>
                  <a:pt x="162" y="471"/>
                  <a:pt x="162" y="471"/>
                </a:cubicBezTo>
                <a:lnTo>
                  <a:pt x="103" y="575"/>
                </a:lnTo>
                <a:close/>
                <a:moveTo>
                  <a:pt x="162" y="427"/>
                </a:moveTo>
                <a:lnTo>
                  <a:pt x="162" y="427"/>
                </a:lnTo>
                <a:cubicBezTo>
                  <a:pt x="118" y="427"/>
                  <a:pt x="59" y="427"/>
                  <a:pt x="44" y="427"/>
                </a:cubicBezTo>
                <a:cubicBezTo>
                  <a:pt x="44" y="177"/>
                  <a:pt x="44" y="177"/>
                  <a:pt x="44" y="177"/>
                </a:cubicBezTo>
                <a:cubicBezTo>
                  <a:pt x="162" y="177"/>
                  <a:pt x="162" y="177"/>
                  <a:pt x="162" y="177"/>
                </a:cubicBezTo>
                <a:lnTo>
                  <a:pt x="162" y="427"/>
                </a:lnTo>
                <a:close/>
                <a:moveTo>
                  <a:pt x="162" y="133"/>
                </a:moveTo>
                <a:lnTo>
                  <a:pt x="162" y="133"/>
                </a:lnTo>
                <a:cubicBezTo>
                  <a:pt x="44" y="133"/>
                  <a:pt x="44" y="133"/>
                  <a:pt x="44" y="133"/>
                </a:cubicBezTo>
                <a:cubicBezTo>
                  <a:pt x="44" y="59"/>
                  <a:pt x="44" y="59"/>
                  <a:pt x="44" y="59"/>
                </a:cubicBezTo>
                <a:cubicBezTo>
                  <a:pt x="44" y="29"/>
                  <a:pt x="44" y="29"/>
                  <a:pt x="59" y="29"/>
                </a:cubicBezTo>
                <a:cubicBezTo>
                  <a:pt x="147" y="29"/>
                  <a:pt x="147" y="29"/>
                  <a:pt x="147" y="29"/>
                </a:cubicBezTo>
                <a:cubicBezTo>
                  <a:pt x="162" y="29"/>
                  <a:pt x="162" y="29"/>
                  <a:pt x="162" y="59"/>
                </a:cubicBezTo>
                <a:lnTo>
                  <a:pt x="162" y="1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6"/>
          <p:cNvSpPr/>
          <p:nvPr/>
        </p:nvSpPr>
        <p:spPr>
          <a:xfrm>
            <a:off x="9395312" y="795338"/>
            <a:ext cx="602494" cy="584995"/>
          </a:xfrm>
          <a:custGeom>
            <a:avLst/>
            <a:gdLst/>
            <a:ahLst/>
            <a:cxnLst/>
            <a:rect l="l" t="t" r="r" b="b"/>
            <a:pathLst>
              <a:path w="634" h="619" extrusionOk="0">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6"/>
          <p:cNvSpPr/>
          <p:nvPr/>
        </p:nvSpPr>
        <p:spPr>
          <a:xfrm>
            <a:off x="8470318" y="795338"/>
            <a:ext cx="519996" cy="584995"/>
          </a:xfrm>
          <a:custGeom>
            <a:avLst/>
            <a:gdLst/>
            <a:ahLst/>
            <a:cxnLst/>
            <a:rect l="l" t="t" r="r" b="b"/>
            <a:pathLst>
              <a:path w="545" h="619" extrusionOk="0">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6"/>
          <p:cNvSpPr/>
          <p:nvPr/>
        </p:nvSpPr>
        <p:spPr>
          <a:xfrm>
            <a:off x="7467822" y="795338"/>
            <a:ext cx="584995" cy="584995"/>
          </a:xfrm>
          <a:custGeom>
            <a:avLst/>
            <a:gdLst/>
            <a:ahLst/>
            <a:cxnLst/>
            <a:rect l="l" t="t" r="r" b="b"/>
            <a:pathLst>
              <a:path w="619" h="619" extrusionOk="0">
                <a:moveTo>
                  <a:pt x="545" y="0"/>
                </a:moveTo>
                <a:lnTo>
                  <a:pt x="545" y="0"/>
                </a:lnTo>
                <a:cubicBezTo>
                  <a:pt x="545" y="0"/>
                  <a:pt x="427" y="29"/>
                  <a:pt x="324" y="59"/>
                </a:cubicBezTo>
                <a:cubicBezTo>
                  <a:pt x="309" y="59"/>
                  <a:pt x="309" y="59"/>
                  <a:pt x="294" y="59"/>
                </a:cubicBezTo>
                <a:cubicBezTo>
                  <a:pt x="191" y="29"/>
                  <a:pt x="73" y="0"/>
                  <a:pt x="73" y="0"/>
                </a:cubicBezTo>
                <a:cubicBezTo>
                  <a:pt x="29" y="0"/>
                  <a:pt x="0" y="29"/>
                  <a:pt x="0" y="74"/>
                </a:cubicBezTo>
                <a:cubicBezTo>
                  <a:pt x="0" y="486"/>
                  <a:pt x="0" y="486"/>
                  <a:pt x="0" y="486"/>
                </a:cubicBezTo>
                <a:cubicBezTo>
                  <a:pt x="0" y="530"/>
                  <a:pt x="29" y="545"/>
                  <a:pt x="73" y="559"/>
                </a:cubicBezTo>
                <a:cubicBezTo>
                  <a:pt x="73" y="559"/>
                  <a:pt x="177" y="589"/>
                  <a:pt x="294" y="618"/>
                </a:cubicBezTo>
                <a:cubicBezTo>
                  <a:pt x="309" y="618"/>
                  <a:pt x="309" y="618"/>
                  <a:pt x="324" y="618"/>
                </a:cubicBezTo>
                <a:cubicBezTo>
                  <a:pt x="441" y="589"/>
                  <a:pt x="545" y="559"/>
                  <a:pt x="545" y="559"/>
                </a:cubicBezTo>
                <a:cubicBezTo>
                  <a:pt x="589" y="559"/>
                  <a:pt x="618" y="530"/>
                  <a:pt x="618" y="486"/>
                </a:cubicBezTo>
                <a:cubicBezTo>
                  <a:pt x="618" y="74"/>
                  <a:pt x="618" y="74"/>
                  <a:pt x="618" y="74"/>
                </a:cubicBezTo>
                <a:cubicBezTo>
                  <a:pt x="618" y="29"/>
                  <a:pt x="589" y="0"/>
                  <a:pt x="545" y="0"/>
                </a:cubicBezTo>
                <a:close/>
                <a:moveTo>
                  <a:pt x="294" y="589"/>
                </a:moveTo>
                <a:lnTo>
                  <a:pt x="294" y="589"/>
                </a:lnTo>
                <a:cubicBezTo>
                  <a:pt x="177" y="559"/>
                  <a:pt x="73" y="530"/>
                  <a:pt x="73" y="530"/>
                </a:cubicBezTo>
                <a:cubicBezTo>
                  <a:pt x="44" y="516"/>
                  <a:pt x="29" y="501"/>
                  <a:pt x="29" y="486"/>
                </a:cubicBezTo>
                <a:cubicBezTo>
                  <a:pt x="29" y="74"/>
                  <a:pt x="29" y="74"/>
                  <a:pt x="29" y="74"/>
                </a:cubicBezTo>
                <a:cubicBezTo>
                  <a:pt x="29" y="59"/>
                  <a:pt x="59" y="29"/>
                  <a:pt x="73" y="29"/>
                </a:cubicBezTo>
                <a:cubicBezTo>
                  <a:pt x="294" y="88"/>
                  <a:pt x="294" y="88"/>
                  <a:pt x="294" y="88"/>
                </a:cubicBezTo>
                <a:lnTo>
                  <a:pt x="294" y="589"/>
                </a:lnTo>
                <a:close/>
                <a:moveTo>
                  <a:pt x="589" y="486"/>
                </a:moveTo>
                <a:lnTo>
                  <a:pt x="589" y="486"/>
                </a:lnTo>
                <a:cubicBezTo>
                  <a:pt x="589" y="501"/>
                  <a:pt x="559" y="516"/>
                  <a:pt x="545" y="530"/>
                </a:cubicBezTo>
                <a:cubicBezTo>
                  <a:pt x="545" y="530"/>
                  <a:pt x="441" y="559"/>
                  <a:pt x="324" y="589"/>
                </a:cubicBezTo>
                <a:cubicBezTo>
                  <a:pt x="324" y="88"/>
                  <a:pt x="324" y="88"/>
                  <a:pt x="324" y="88"/>
                </a:cubicBezTo>
                <a:cubicBezTo>
                  <a:pt x="545" y="29"/>
                  <a:pt x="545" y="29"/>
                  <a:pt x="545" y="29"/>
                </a:cubicBezTo>
                <a:cubicBezTo>
                  <a:pt x="559" y="29"/>
                  <a:pt x="589" y="59"/>
                  <a:pt x="589" y="74"/>
                </a:cubicBezTo>
                <a:lnTo>
                  <a:pt x="589" y="4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6"/>
          <p:cNvSpPr/>
          <p:nvPr/>
        </p:nvSpPr>
        <p:spPr>
          <a:xfrm>
            <a:off x="6487829" y="795338"/>
            <a:ext cx="602497" cy="584995"/>
          </a:xfrm>
          <a:custGeom>
            <a:avLst/>
            <a:gdLst/>
            <a:ahLst/>
            <a:cxnLst/>
            <a:rect l="l" t="t" r="r" b="b"/>
            <a:pathLst>
              <a:path w="634" h="619" extrusionOk="0">
                <a:moveTo>
                  <a:pt x="560" y="0"/>
                </a:moveTo>
                <a:lnTo>
                  <a:pt x="560" y="0"/>
                </a:lnTo>
                <a:cubicBezTo>
                  <a:pt x="89" y="0"/>
                  <a:pt x="89" y="0"/>
                  <a:pt x="89" y="0"/>
                </a:cubicBezTo>
                <a:cubicBezTo>
                  <a:pt x="45" y="0"/>
                  <a:pt x="0" y="29"/>
                  <a:pt x="0" y="74"/>
                </a:cubicBezTo>
                <a:cubicBezTo>
                  <a:pt x="0" y="545"/>
                  <a:pt x="0" y="545"/>
                  <a:pt x="0" y="545"/>
                </a:cubicBezTo>
                <a:cubicBezTo>
                  <a:pt x="0" y="589"/>
                  <a:pt x="45"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89" y="589"/>
                </a:moveTo>
                <a:lnTo>
                  <a:pt x="89" y="589"/>
                </a:lnTo>
                <a:cubicBezTo>
                  <a:pt x="59" y="589"/>
                  <a:pt x="45" y="559"/>
                  <a:pt x="45" y="545"/>
                </a:cubicBezTo>
                <a:cubicBezTo>
                  <a:pt x="45" y="530"/>
                  <a:pt x="45" y="530"/>
                  <a:pt x="45" y="530"/>
                </a:cubicBezTo>
                <a:cubicBezTo>
                  <a:pt x="207" y="383"/>
                  <a:pt x="207" y="383"/>
                  <a:pt x="207" y="383"/>
                </a:cubicBezTo>
                <a:cubicBezTo>
                  <a:pt x="398" y="589"/>
                  <a:pt x="398" y="589"/>
                  <a:pt x="398" y="589"/>
                </a:cubicBezTo>
                <a:lnTo>
                  <a:pt x="89" y="589"/>
                </a:lnTo>
                <a:close/>
                <a:moveTo>
                  <a:pt x="589" y="545"/>
                </a:moveTo>
                <a:lnTo>
                  <a:pt x="589" y="545"/>
                </a:lnTo>
                <a:cubicBezTo>
                  <a:pt x="589" y="559"/>
                  <a:pt x="575" y="589"/>
                  <a:pt x="560" y="589"/>
                </a:cubicBezTo>
                <a:cubicBezTo>
                  <a:pt x="457" y="589"/>
                  <a:pt x="457" y="589"/>
                  <a:pt x="457" y="589"/>
                </a:cubicBezTo>
                <a:cubicBezTo>
                  <a:pt x="310" y="442"/>
                  <a:pt x="310" y="442"/>
                  <a:pt x="310" y="442"/>
                </a:cubicBezTo>
                <a:cubicBezTo>
                  <a:pt x="471" y="265"/>
                  <a:pt x="471" y="265"/>
                  <a:pt x="471" y="265"/>
                </a:cubicBezTo>
                <a:cubicBezTo>
                  <a:pt x="589" y="383"/>
                  <a:pt x="589" y="383"/>
                  <a:pt x="589" y="383"/>
                </a:cubicBezTo>
                <a:lnTo>
                  <a:pt x="589" y="545"/>
                </a:lnTo>
                <a:close/>
                <a:moveTo>
                  <a:pt x="589" y="339"/>
                </a:moveTo>
                <a:lnTo>
                  <a:pt x="589" y="339"/>
                </a:lnTo>
                <a:cubicBezTo>
                  <a:pt x="471" y="206"/>
                  <a:pt x="471" y="206"/>
                  <a:pt x="471" y="206"/>
                </a:cubicBezTo>
                <a:cubicBezTo>
                  <a:pt x="280" y="412"/>
                  <a:pt x="280" y="412"/>
                  <a:pt x="280" y="412"/>
                </a:cubicBezTo>
                <a:cubicBezTo>
                  <a:pt x="207" y="324"/>
                  <a:pt x="207" y="324"/>
                  <a:pt x="207" y="324"/>
                </a:cubicBezTo>
                <a:cubicBezTo>
                  <a:pt x="45" y="471"/>
                  <a:pt x="45" y="471"/>
                  <a:pt x="45" y="471"/>
                </a:cubicBezTo>
                <a:cubicBezTo>
                  <a:pt x="45" y="74"/>
                  <a:pt x="45" y="74"/>
                  <a:pt x="45" y="74"/>
                </a:cubicBezTo>
                <a:cubicBezTo>
                  <a:pt x="45" y="59"/>
                  <a:pt x="59" y="29"/>
                  <a:pt x="89" y="29"/>
                </a:cubicBezTo>
                <a:cubicBezTo>
                  <a:pt x="560" y="29"/>
                  <a:pt x="560" y="29"/>
                  <a:pt x="560" y="29"/>
                </a:cubicBezTo>
                <a:cubicBezTo>
                  <a:pt x="575" y="29"/>
                  <a:pt x="589" y="59"/>
                  <a:pt x="589" y="74"/>
                </a:cubicBezTo>
                <a:lnTo>
                  <a:pt x="589" y="339"/>
                </a:lnTo>
                <a:close/>
                <a:moveTo>
                  <a:pt x="162" y="74"/>
                </a:moveTo>
                <a:lnTo>
                  <a:pt x="162" y="74"/>
                </a:lnTo>
                <a:cubicBezTo>
                  <a:pt x="118" y="74"/>
                  <a:pt x="89" y="103"/>
                  <a:pt x="89" y="147"/>
                </a:cubicBezTo>
                <a:cubicBezTo>
                  <a:pt x="89" y="192"/>
                  <a:pt x="118" y="236"/>
                  <a:pt x="162" y="236"/>
                </a:cubicBezTo>
                <a:cubicBezTo>
                  <a:pt x="207" y="236"/>
                  <a:pt x="236" y="192"/>
                  <a:pt x="236" y="147"/>
                </a:cubicBezTo>
                <a:cubicBezTo>
                  <a:pt x="236" y="103"/>
                  <a:pt x="207" y="74"/>
                  <a:pt x="162" y="74"/>
                </a:cubicBezTo>
                <a:close/>
                <a:moveTo>
                  <a:pt x="162" y="192"/>
                </a:moveTo>
                <a:lnTo>
                  <a:pt x="162" y="192"/>
                </a:lnTo>
                <a:cubicBezTo>
                  <a:pt x="148" y="192"/>
                  <a:pt x="118" y="177"/>
                  <a:pt x="118" y="147"/>
                </a:cubicBezTo>
                <a:cubicBezTo>
                  <a:pt x="118" y="133"/>
                  <a:pt x="148" y="118"/>
                  <a:pt x="162" y="118"/>
                </a:cubicBezTo>
                <a:cubicBezTo>
                  <a:pt x="177" y="118"/>
                  <a:pt x="207" y="133"/>
                  <a:pt x="207" y="147"/>
                </a:cubicBezTo>
                <a:cubicBezTo>
                  <a:pt x="207" y="177"/>
                  <a:pt x="177" y="192"/>
                  <a:pt x="162" y="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6"/>
          <p:cNvSpPr/>
          <p:nvPr/>
        </p:nvSpPr>
        <p:spPr>
          <a:xfrm>
            <a:off x="5525337" y="795338"/>
            <a:ext cx="602494" cy="584995"/>
          </a:xfrm>
          <a:custGeom>
            <a:avLst/>
            <a:gdLst/>
            <a:ahLst/>
            <a:cxnLst/>
            <a:rect l="l" t="t" r="r" b="b"/>
            <a:pathLst>
              <a:path w="634" h="619" extrusionOk="0">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6"/>
          <p:cNvSpPr/>
          <p:nvPr/>
        </p:nvSpPr>
        <p:spPr>
          <a:xfrm>
            <a:off x="4647842" y="795338"/>
            <a:ext cx="417498" cy="584995"/>
          </a:xfrm>
          <a:custGeom>
            <a:avLst/>
            <a:gdLst/>
            <a:ahLst/>
            <a:cxnLst/>
            <a:rect l="l" t="t" r="r" b="b"/>
            <a:pathLst>
              <a:path w="443" h="619" extrusionOk="0">
                <a:moveTo>
                  <a:pt x="339" y="309"/>
                </a:moveTo>
                <a:lnTo>
                  <a:pt x="339" y="309"/>
                </a:lnTo>
                <a:cubicBezTo>
                  <a:pt x="103" y="309"/>
                  <a:pt x="103" y="309"/>
                  <a:pt x="103" y="309"/>
                </a:cubicBezTo>
                <a:cubicBezTo>
                  <a:pt x="89" y="309"/>
                  <a:pt x="89" y="324"/>
                  <a:pt x="89" y="324"/>
                </a:cubicBezTo>
                <a:cubicBezTo>
                  <a:pt x="89" y="339"/>
                  <a:pt x="89" y="354"/>
                  <a:pt x="103" y="354"/>
                </a:cubicBezTo>
                <a:cubicBezTo>
                  <a:pt x="339" y="354"/>
                  <a:pt x="339" y="354"/>
                  <a:pt x="339" y="354"/>
                </a:cubicBezTo>
                <a:cubicBezTo>
                  <a:pt x="353" y="354"/>
                  <a:pt x="353" y="339"/>
                  <a:pt x="353" y="324"/>
                </a:cubicBezTo>
                <a:cubicBezTo>
                  <a:pt x="353" y="324"/>
                  <a:pt x="353" y="309"/>
                  <a:pt x="339" y="309"/>
                </a:cubicBezTo>
                <a:close/>
                <a:moveTo>
                  <a:pt x="339" y="427"/>
                </a:moveTo>
                <a:lnTo>
                  <a:pt x="339" y="427"/>
                </a:lnTo>
                <a:cubicBezTo>
                  <a:pt x="103" y="427"/>
                  <a:pt x="103" y="427"/>
                  <a:pt x="103" y="427"/>
                </a:cubicBezTo>
                <a:cubicBezTo>
                  <a:pt x="89" y="427"/>
                  <a:pt x="89" y="442"/>
                  <a:pt x="89" y="442"/>
                </a:cubicBezTo>
                <a:cubicBezTo>
                  <a:pt x="89" y="457"/>
                  <a:pt x="89" y="471"/>
                  <a:pt x="103" y="471"/>
                </a:cubicBezTo>
                <a:cubicBezTo>
                  <a:pt x="339" y="471"/>
                  <a:pt x="339" y="471"/>
                  <a:pt x="339" y="471"/>
                </a:cubicBezTo>
                <a:cubicBezTo>
                  <a:pt x="353" y="471"/>
                  <a:pt x="353" y="457"/>
                  <a:pt x="353" y="442"/>
                </a:cubicBezTo>
                <a:cubicBezTo>
                  <a:pt x="353" y="442"/>
                  <a:pt x="353" y="427"/>
                  <a:pt x="339" y="427"/>
                </a:cubicBezTo>
                <a:close/>
                <a:moveTo>
                  <a:pt x="339" y="192"/>
                </a:moveTo>
                <a:lnTo>
                  <a:pt x="339" y="192"/>
                </a:lnTo>
                <a:cubicBezTo>
                  <a:pt x="103" y="192"/>
                  <a:pt x="103" y="192"/>
                  <a:pt x="103" y="192"/>
                </a:cubicBezTo>
                <a:cubicBezTo>
                  <a:pt x="89" y="192"/>
                  <a:pt x="89" y="206"/>
                  <a:pt x="89" y="206"/>
                </a:cubicBezTo>
                <a:cubicBezTo>
                  <a:pt x="89" y="221"/>
                  <a:pt x="89" y="236"/>
                  <a:pt x="103" y="236"/>
                </a:cubicBezTo>
                <a:cubicBezTo>
                  <a:pt x="339" y="236"/>
                  <a:pt x="339" y="236"/>
                  <a:pt x="339" y="236"/>
                </a:cubicBezTo>
                <a:cubicBezTo>
                  <a:pt x="353" y="236"/>
                  <a:pt x="353" y="221"/>
                  <a:pt x="353" y="206"/>
                </a:cubicBezTo>
                <a:cubicBezTo>
                  <a:pt x="353" y="206"/>
                  <a:pt x="353" y="192"/>
                  <a:pt x="339" y="192"/>
                </a:cubicBezTo>
                <a:close/>
                <a:moveTo>
                  <a:pt x="353" y="29"/>
                </a:moveTo>
                <a:lnTo>
                  <a:pt x="353" y="29"/>
                </a:lnTo>
                <a:cubicBezTo>
                  <a:pt x="353" y="0"/>
                  <a:pt x="353" y="0"/>
                  <a:pt x="353" y="0"/>
                </a:cubicBezTo>
                <a:cubicBezTo>
                  <a:pt x="324" y="0"/>
                  <a:pt x="324" y="0"/>
                  <a:pt x="324" y="0"/>
                </a:cubicBezTo>
                <a:cubicBezTo>
                  <a:pt x="324" y="29"/>
                  <a:pt x="324" y="29"/>
                  <a:pt x="324" y="29"/>
                </a:cubicBezTo>
                <a:cubicBezTo>
                  <a:pt x="236" y="29"/>
                  <a:pt x="236" y="29"/>
                  <a:pt x="236" y="29"/>
                </a:cubicBezTo>
                <a:cubicBezTo>
                  <a:pt x="236" y="0"/>
                  <a:pt x="236" y="0"/>
                  <a:pt x="236" y="0"/>
                </a:cubicBezTo>
                <a:cubicBezTo>
                  <a:pt x="206" y="0"/>
                  <a:pt x="206" y="0"/>
                  <a:pt x="206" y="0"/>
                </a:cubicBezTo>
                <a:cubicBezTo>
                  <a:pt x="206" y="29"/>
                  <a:pt x="206" y="29"/>
                  <a:pt x="206" y="29"/>
                </a:cubicBezTo>
                <a:cubicBezTo>
                  <a:pt x="118" y="29"/>
                  <a:pt x="118" y="29"/>
                  <a:pt x="118" y="29"/>
                </a:cubicBezTo>
                <a:cubicBezTo>
                  <a:pt x="118" y="0"/>
                  <a:pt x="118" y="0"/>
                  <a:pt x="118" y="0"/>
                </a:cubicBezTo>
                <a:cubicBezTo>
                  <a:pt x="89" y="0"/>
                  <a:pt x="89" y="0"/>
                  <a:pt x="89" y="0"/>
                </a:cubicBezTo>
                <a:cubicBezTo>
                  <a:pt x="89" y="29"/>
                  <a:pt x="89" y="29"/>
                  <a:pt x="89" y="29"/>
                </a:cubicBezTo>
                <a:cubicBezTo>
                  <a:pt x="44" y="29"/>
                  <a:pt x="0" y="74"/>
                  <a:pt x="0" y="118"/>
                </a:cubicBezTo>
                <a:cubicBezTo>
                  <a:pt x="0" y="545"/>
                  <a:pt x="0" y="545"/>
                  <a:pt x="0" y="545"/>
                </a:cubicBezTo>
                <a:cubicBezTo>
                  <a:pt x="0" y="589"/>
                  <a:pt x="44" y="618"/>
                  <a:pt x="89" y="618"/>
                </a:cubicBezTo>
                <a:cubicBezTo>
                  <a:pt x="353" y="618"/>
                  <a:pt x="353" y="618"/>
                  <a:pt x="353" y="618"/>
                </a:cubicBezTo>
                <a:cubicBezTo>
                  <a:pt x="398" y="618"/>
                  <a:pt x="442" y="589"/>
                  <a:pt x="442" y="545"/>
                </a:cubicBezTo>
                <a:cubicBezTo>
                  <a:pt x="442" y="118"/>
                  <a:pt x="442" y="118"/>
                  <a:pt x="442" y="118"/>
                </a:cubicBezTo>
                <a:cubicBezTo>
                  <a:pt x="442" y="74"/>
                  <a:pt x="398" y="29"/>
                  <a:pt x="353" y="29"/>
                </a:cubicBezTo>
                <a:close/>
                <a:moveTo>
                  <a:pt x="398" y="545"/>
                </a:moveTo>
                <a:lnTo>
                  <a:pt x="398" y="545"/>
                </a:lnTo>
                <a:cubicBezTo>
                  <a:pt x="398" y="559"/>
                  <a:pt x="383" y="589"/>
                  <a:pt x="353" y="589"/>
                </a:cubicBezTo>
                <a:cubicBezTo>
                  <a:pt x="89" y="589"/>
                  <a:pt x="89" y="589"/>
                  <a:pt x="89" y="589"/>
                </a:cubicBezTo>
                <a:cubicBezTo>
                  <a:pt x="59" y="589"/>
                  <a:pt x="44" y="559"/>
                  <a:pt x="44" y="545"/>
                </a:cubicBezTo>
                <a:cubicBezTo>
                  <a:pt x="44" y="118"/>
                  <a:pt x="44" y="118"/>
                  <a:pt x="44" y="118"/>
                </a:cubicBezTo>
                <a:cubicBezTo>
                  <a:pt x="44" y="88"/>
                  <a:pt x="59" y="74"/>
                  <a:pt x="89" y="74"/>
                </a:cubicBezTo>
                <a:cubicBezTo>
                  <a:pt x="353" y="74"/>
                  <a:pt x="353" y="74"/>
                  <a:pt x="353" y="74"/>
                </a:cubicBezTo>
                <a:cubicBezTo>
                  <a:pt x="383" y="74"/>
                  <a:pt x="398" y="88"/>
                  <a:pt x="398" y="118"/>
                </a:cubicBezTo>
                <a:lnTo>
                  <a:pt x="398"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6"/>
          <p:cNvSpPr/>
          <p:nvPr/>
        </p:nvSpPr>
        <p:spPr>
          <a:xfrm>
            <a:off x="3625349" y="795338"/>
            <a:ext cx="519996" cy="58499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cubicBezTo>
                  <a:pt x="516" y="147"/>
                  <a:pt x="516" y="147"/>
                  <a:pt x="516" y="147"/>
                </a:cubicBezTo>
                <a:lnTo>
                  <a:pt x="457"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6"/>
          <p:cNvSpPr/>
          <p:nvPr/>
        </p:nvSpPr>
        <p:spPr>
          <a:xfrm>
            <a:off x="2662855" y="795338"/>
            <a:ext cx="477497" cy="584995"/>
          </a:xfrm>
          <a:custGeom>
            <a:avLst/>
            <a:gdLst/>
            <a:ahLst/>
            <a:cxnLst/>
            <a:rect l="l" t="t" r="r" b="b"/>
            <a:pathLst>
              <a:path w="501" h="619" extrusionOk="0">
                <a:moveTo>
                  <a:pt x="353" y="0"/>
                </a:moveTo>
                <a:lnTo>
                  <a:pt x="353" y="0"/>
                </a:lnTo>
                <a:cubicBezTo>
                  <a:pt x="339" y="0"/>
                  <a:pt x="339"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92"/>
                  <a:pt x="500" y="192"/>
                  <a:pt x="500" y="192"/>
                </a:cubicBezTo>
                <a:cubicBezTo>
                  <a:pt x="500" y="192"/>
                  <a:pt x="500" y="17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9"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6"/>
          <p:cNvSpPr/>
          <p:nvPr/>
        </p:nvSpPr>
        <p:spPr>
          <a:xfrm>
            <a:off x="1712861" y="795338"/>
            <a:ext cx="477497" cy="584995"/>
          </a:xfrm>
          <a:custGeom>
            <a:avLst/>
            <a:gdLst/>
            <a:ahLst/>
            <a:cxnLst/>
            <a:rect l="l" t="t" r="r" b="b"/>
            <a:pathLst>
              <a:path w="501" h="619" extrusionOk="0">
                <a:moveTo>
                  <a:pt x="353" y="0"/>
                </a:moveTo>
                <a:lnTo>
                  <a:pt x="353" y="0"/>
                </a:lnTo>
                <a:cubicBezTo>
                  <a:pt x="338" y="0"/>
                  <a:pt x="338"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47"/>
                  <a:pt x="500" y="14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8"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moveTo>
                  <a:pt x="368" y="427"/>
                </a:moveTo>
                <a:lnTo>
                  <a:pt x="368" y="427"/>
                </a:lnTo>
                <a:cubicBezTo>
                  <a:pt x="132" y="427"/>
                  <a:pt x="132" y="427"/>
                  <a:pt x="132" y="427"/>
                </a:cubicBezTo>
                <a:cubicBezTo>
                  <a:pt x="118" y="427"/>
                  <a:pt x="118" y="442"/>
                  <a:pt x="118" y="442"/>
                </a:cubicBezTo>
                <a:cubicBezTo>
                  <a:pt x="118" y="457"/>
                  <a:pt x="118" y="471"/>
                  <a:pt x="132" y="471"/>
                </a:cubicBezTo>
                <a:cubicBezTo>
                  <a:pt x="368" y="471"/>
                  <a:pt x="368" y="471"/>
                  <a:pt x="368" y="471"/>
                </a:cubicBezTo>
                <a:cubicBezTo>
                  <a:pt x="382" y="471"/>
                  <a:pt x="382" y="457"/>
                  <a:pt x="382" y="442"/>
                </a:cubicBezTo>
                <a:cubicBezTo>
                  <a:pt x="382" y="442"/>
                  <a:pt x="382" y="427"/>
                  <a:pt x="368" y="427"/>
                </a:cubicBezTo>
                <a:close/>
                <a:moveTo>
                  <a:pt x="368" y="309"/>
                </a:moveTo>
                <a:lnTo>
                  <a:pt x="368" y="309"/>
                </a:lnTo>
                <a:cubicBezTo>
                  <a:pt x="132" y="309"/>
                  <a:pt x="132" y="309"/>
                  <a:pt x="132" y="309"/>
                </a:cubicBezTo>
                <a:cubicBezTo>
                  <a:pt x="118" y="309"/>
                  <a:pt x="118" y="324"/>
                  <a:pt x="118" y="324"/>
                </a:cubicBezTo>
                <a:cubicBezTo>
                  <a:pt x="118" y="339"/>
                  <a:pt x="118" y="354"/>
                  <a:pt x="132" y="354"/>
                </a:cubicBezTo>
                <a:cubicBezTo>
                  <a:pt x="368" y="354"/>
                  <a:pt x="368" y="354"/>
                  <a:pt x="368" y="354"/>
                </a:cubicBezTo>
                <a:cubicBezTo>
                  <a:pt x="382" y="354"/>
                  <a:pt x="382" y="339"/>
                  <a:pt x="382" y="324"/>
                </a:cubicBezTo>
                <a:cubicBezTo>
                  <a:pt x="382" y="324"/>
                  <a:pt x="382" y="309"/>
                  <a:pt x="368" y="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51"/>
        <p:cNvGrpSpPr/>
        <p:nvPr/>
      </p:nvGrpSpPr>
      <p:grpSpPr>
        <a:xfrm>
          <a:off x="0" y="0"/>
          <a:ext cx="0" cy="0"/>
          <a:chOff x="0" y="0"/>
          <a:chExt cx="0" cy="0"/>
        </a:xfrm>
      </p:grpSpPr>
      <p:sp>
        <p:nvSpPr>
          <p:cNvPr id="552" name="Google Shape;552;p37"/>
          <p:cNvSpPr/>
          <p:nvPr/>
        </p:nvSpPr>
        <p:spPr>
          <a:xfrm>
            <a:off x="11006254" y="4564062"/>
            <a:ext cx="449263" cy="450850"/>
          </a:xfrm>
          <a:custGeom>
            <a:avLst/>
            <a:gdLst/>
            <a:ahLst/>
            <a:cxnLst/>
            <a:rect l="l" t="t" r="r" b="b"/>
            <a:pathLst>
              <a:path w="21600" h="21600" extrusionOk="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553" name="Google Shape;553;p37"/>
          <p:cNvGrpSpPr/>
          <p:nvPr/>
        </p:nvGrpSpPr>
        <p:grpSpPr>
          <a:xfrm>
            <a:off x="10062485" y="4593431"/>
            <a:ext cx="464344" cy="377825"/>
            <a:chOff x="10074275" y="4479132"/>
            <a:chExt cx="464344" cy="377825"/>
          </a:xfrm>
        </p:grpSpPr>
        <p:sp>
          <p:nvSpPr>
            <p:cNvPr id="554" name="Google Shape;554;p37"/>
            <p:cNvSpPr/>
            <p:nvPr/>
          </p:nvSpPr>
          <p:spPr>
            <a:xfrm>
              <a:off x="10393363" y="4595019"/>
              <a:ext cx="87313" cy="116681"/>
            </a:xfrm>
            <a:custGeom>
              <a:avLst/>
              <a:gdLst/>
              <a:ahLst/>
              <a:cxnLst/>
              <a:rect l="l" t="t" r="r" b="b"/>
              <a:pathLst>
                <a:path w="21600" h="21600" extrusionOk="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55" name="Google Shape;555;p37"/>
            <p:cNvSpPr/>
            <p:nvPr/>
          </p:nvSpPr>
          <p:spPr>
            <a:xfrm>
              <a:off x="10074275" y="4479132"/>
              <a:ext cx="464344" cy="377825"/>
            </a:xfrm>
            <a:custGeom>
              <a:avLst/>
              <a:gdLst/>
              <a:ahLst/>
              <a:cxnLst/>
              <a:rect l="l" t="t" r="r" b="b"/>
              <a:pathLst>
                <a:path w="21600" h="21600" extrusionOk="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556" name="Google Shape;556;p37"/>
          <p:cNvGrpSpPr/>
          <p:nvPr/>
        </p:nvGrpSpPr>
        <p:grpSpPr>
          <a:xfrm>
            <a:off x="9133798" y="4549774"/>
            <a:ext cx="464344" cy="465138"/>
            <a:chOff x="9145588" y="4435475"/>
            <a:chExt cx="464344" cy="465138"/>
          </a:xfrm>
        </p:grpSpPr>
        <p:sp>
          <p:nvSpPr>
            <p:cNvPr id="557" name="Google Shape;557;p37"/>
            <p:cNvSpPr/>
            <p:nvPr/>
          </p:nvSpPr>
          <p:spPr>
            <a:xfrm>
              <a:off x="9145588" y="4435475"/>
              <a:ext cx="464344" cy="465138"/>
            </a:xfrm>
            <a:custGeom>
              <a:avLst/>
              <a:gdLst/>
              <a:ahLst/>
              <a:cxnLst/>
              <a:rect l="l" t="t" r="r" b="b"/>
              <a:pathLst>
                <a:path w="19058" h="19059" extrusionOk="0">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58" name="Google Shape;558;p37"/>
            <p:cNvSpPr/>
            <p:nvPr/>
          </p:nvSpPr>
          <p:spPr>
            <a:xfrm>
              <a:off x="9348788" y="4638675"/>
              <a:ext cx="57944" cy="57944"/>
            </a:xfrm>
            <a:custGeom>
              <a:avLst/>
              <a:gdLst/>
              <a:ahLst/>
              <a:cxnLst/>
              <a:rect l="l" t="t" r="r" b="b"/>
              <a:pathLst>
                <a:path w="19059" h="19056" extrusionOk="0">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59" name="Google Shape;559;p37"/>
            <p:cNvSpPr/>
            <p:nvPr/>
          </p:nvSpPr>
          <p:spPr>
            <a:xfrm>
              <a:off x="9290050" y="4580732"/>
              <a:ext cx="174625" cy="174625"/>
            </a:xfrm>
            <a:custGeom>
              <a:avLst/>
              <a:gdLst/>
              <a:ahLst/>
              <a:cxnLst/>
              <a:rect l="l" t="t" r="r" b="b"/>
              <a:pathLst>
                <a:path w="19059" h="19058" extrusionOk="0">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0" name="Google Shape;560;p37"/>
            <p:cNvSpPr/>
            <p:nvPr/>
          </p:nvSpPr>
          <p:spPr>
            <a:xfrm>
              <a:off x="9406732" y="4696619"/>
              <a:ext cx="72231" cy="74613"/>
            </a:xfrm>
            <a:custGeom>
              <a:avLst/>
              <a:gdLst/>
              <a:ahLst/>
              <a:cxnLst/>
              <a:rect l="l" t="t" r="r" b="b"/>
              <a:pathLst>
                <a:path w="21033" h="21043" extrusionOk="0">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1" name="Google Shape;561;p37"/>
            <p:cNvSpPr/>
            <p:nvPr/>
          </p:nvSpPr>
          <p:spPr>
            <a:xfrm>
              <a:off x="9435307" y="4725988"/>
              <a:ext cx="103981" cy="106363"/>
            </a:xfrm>
            <a:custGeom>
              <a:avLst/>
              <a:gdLst/>
              <a:ahLst/>
              <a:cxnLst/>
              <a:rect l="l" t="t" r="r" b="b"/>
              <a:pathLst>
                <a:path w="21201" h="21209" extrusionOk="0">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2" name="Google Shape;562;p37"/>
            <p:cNvSpPr/>
            <p:nvPr/>
          </p:nvSpPr>
          <p:spPr>
            <a:xfrm>
              <a:off x="9421019" y="4711700"/>
              <a:ext cx="88106" cy="89694"/>
            </a:xfrm>
            <a:custGeom>
              <a:avLst/>
              <a:gdLst/>
              <a:ahLst/>
              <a:cxnLst/>
              <a:rect l="l" t="t" r="r" b="b"/>
              <a:pathLst>
                <a:path w="21128" h="21141" extrusionOk="0">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3" name="Google Shape;563;p37"/>
            <p:cNvSpPr/>
            <p:nvPr/>
          </p:nvSpPr>
          <p:spPr>
            <a:xfrm>
              <a:off x="9275763" y="4566444"/>
              <a:ext cx="73025" cy="73819"/>
            </a:xfrm>
            <a:custGeom>
              <a:avLst/>
              <a:gdLst/>
              <a:ahLst/>
              <a:cxnLst/>
              <a:rect l="l" t="t" r="r" b="b"/>
              <a:pathLst>
                <a:path w="21039" h="21044" extrusionOk="0">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4" name="Google Shape;564;p37"/>
            <p:cNvSpPr/>
            <p:nvPr/>
          </p:nvSpPr>
          <p:spPr>
            <a:xfrm>
              <a:off x="9217819" y="4508500"/>
              <a:ext cx="103981" cy="105569"/>
            </a:xfrm>
            <a:custGeom>
              <a:avLst/>
              <a:gdLst/>
              <a:ahLst/>
              <a:cxnLst/>
              <a:rect l="l" t="t" r="r" b="b"/>
              <a:pathLst>
                <a:path w="21199" h="21208" extrusionOk="0">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5" name="Google Shape;565;p37"/>
            <p:cNvSpPr/>
            <p:nvPr/>
          </p:nvSpPr>
          <p:spPr>
            <a:xfrm>
              <a:off x="9247188" y="4537075"/>
              <a:ext cx="88107" cy="90488"/>
            </a:xfrm>
            <a:custGeom>
              <a:avLst/>
              <a:gdLst/>
              <a:ahLst/>
              <a:cxnLst/>
              <a:rect l="l" t="t" r="r" b="b"/>
              <a:pathLst>
                <a:path w="21129" h="21141" extrusionOk="0">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566" name="Google Shape;566;p37"/>
          <p:cNvSpPr/>
          <p:nvPr/>
        </p:nvSpPr>
        <p:spPr>
          <a:xfrm>
            <a:off x="8436885" y="4810918"/>
            <a:ext cx="57944" cy="58738"/>
          </a:xfrm>
          <a:custGeom>
            <a:avLst/>
            <a:gdLst/>
            <a:ahLst/>
            <a:cxnLst/>
            <a:rect l="l" t="t" r="r" b="b"/>
            <a:pathLst>
              <a:path w="21600" h="21600" extrusionOk="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7" name="Google Shape;567;p37"/>
          <p:cNvSpPr/>
          <p:nvPr/>
        </p:nvSpPr>
        <p:spPr>
          <a:xfrm>
            <a:off x="8204317" y="4564062"/>
            <a:ext cx="464344" cy="450850"/>
          </a:xfrm>
          <a:custGeom>
            <a:avLst/>
            <a:gdLst/>
            <a:ahLst/>
            <a:cxnLst/>
            <a:rect l="l" t="t" r="r" b="b"/>
            <a:pathLst>
              <a:path w="20946" h="21600" extrusionOk="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8" name="Google Shape;568;p37"/>
          <p:cNvSpPr/>
          <p:nvPr/>
        </p:nvSpPr>
        <p:spPr>
          <a:xfrm>
            <a:off x="7275629" y="4549774"/>
            <a:ext cx="464344" cy="465138"/>
          </a:xfrm>
          <a:custGeom>
            <a:avLst/>
            <a:gdLst/>
            <a:ahLst/>
            <a:cxnLst/>
            <a:rect l="l" t="t" r="r" b="b"/>
            <a:pathLst>
              <a:path w="21600" h="21600" extrusionOk="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9" name="Google Shape;569;p37"/>
          <p:cNvSpPr/>
          <p:nvPr/>
        </p:nvSpPr>
        <p:spPr>
          <a:xfrm>
            <a:off x="7377229" y="4724399"/>
            <a:ext cx="57944" cy="43657"/>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0" name="Google Shape;570;p37"/>
          <p:cNvSpPr/>
          <p:nvPr/>
        </p:nvSpPr>
        <p:spPr>
          <a:xfrm>
            <a:off x="7377229" y="4796631"/>
            <a:ext cx="57944" cy="43656"/>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1" name="Google Shape;571;p37"/>
          <p:cNvSpPr/>
          <p:nvPr/>
        </p:nvSpPr>
        <p:spPr>
          <a:xfrm>
            <a:off x="7377229" y="4869656"/>
            <a:ext cx="57944" cy="42863"/>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2" name="Google Shape;572;p37"/>
          <p:cNvSpPr/>
          <p:nvPr/>
        </p:nvSpPr>
        <p:spPr>
          <a:xfrm>
            <a:off x="7478829" y="4869656"/>
            <a:ext cx="57944" cy="42863"/>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3" name="Google Shape;573;p37"/>
          <p:cNvSpPr/>
          <p:nvPr/>
        </p:nvSpPr>
        <p:spPr>
          <a:xfrm>
            <a:off x="7478829" y="4796631"/>
            <a:ext cx="57944" cy="43656"/>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4" name="Google Shape;574;p37"/>
          <p:cNvSpPr/>
          <p:nvPr/>
        </p:nvSpPr>
        <p:spPr>
          <a:xfrm>
            <a:off x="7478829" y="4724399"/>
            <a:ext cx="57944" cy="43657"/>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5" name="Google Shape;575;p37"/>
          <p:cNvSpPr/>
          <p:nvPr/>
        </p:nvSpPr>
        <p:spPr>
          <a:xfrm>
            <a:off x="7580429" y="4869656"/>
            <a:ext cx="57944" cy="42863"/>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6" name="Google Shape;576;p37"/>
          <p:cNvSpPr/>
          <p:nvPr/>
        </p:nvSpPr>
        <p:spPr>
          <a:xfrm>
            <a:off x="7580429" y="4796631"/>
            <a:ext cx="57944" cy="43656"/>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7" name="Google Shape;577;p37"/>
          <p:cNvSpPr/>
          <p:nvPr/>
        </p:nvSpPr>
        <p:spPr>
          <a:xfrm>
            <a:off x="7580429" y="4724399"/>
            <a:ext cx="57944" cy="43657"/>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8" name="Google Shape;578;p37"/>
          <p:cNvSpPr/>
          <p:nvPr/>
        </p:nvSpPr>
        <p:spPr>
          <a:xfrm>
            <a:off x="6346148" y="4549774"/>
            <a:ext cx="465138" cy="465138"/>
          </a:xfrm>
          <a:custGeom>
            <a:avLst/>
            <a:gdLst/>
            <a:ahLst/>
            <a:cxnLst/>
            <a:rect l="l" t="t" r="r" b="b"/>
            <a:pathLst>
              <a:path w="21600" h="21600" extrusionOk="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9" name="Google Shape;579;p37"/>
          <p:cNvSpPr/>
          <p:nvPr/>
        </p:nvSpPr>
        <p:spPr>
          <a:xfrm>
            <a:off x="10991173" y="3635374"/>
            <a:ext cx="464344" cy="420688"/>
          </a:xfrm>
          <a:custGeom>
            <a:avLst/>
            <a:gdLst/>
            <a:ahLst/>
            <a:cxnLst/>
            <a:rect l="l" t="t" r="r" b="b"/>
            <a:pathLst>
              <a:path w="20595" h="20497" extrusionOk="0">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580" name="Google Shape;580;p37"/>
          <p:cNvGrpSpPr/>
          <p:nvPr/>
        </p:nvGrpSpPr>
        <p:grpSpPr>
          <a:xfrm>
            <a:off x="10134717" y="3620293"/>
            <a:ext cx="319881" cy="465138"/>
            <a:chOff x="10146507" y="3505994"/>
            <a:chExt cx="319881" cy="465138"/>
          </a:xfrm>
        </p:grpSpPr>
        <p:sp>
          <p:nvSpPr>
            <p:cNvPr id="581" name="Google Shape;581;p37"/>
            <p:cNvSpPr/>
            <p:nvPr/>
          </p:nvSpPr>
          <p:spPr>
            <a:xfrm>
              <a:off x="10146507" y="3505994"/>
              <a:ext cx="319881" cy="465138"/>
            </a:xfrm>
            <a:custGeom>
              <a:avLst/>
              <a:gdLst/>
              <a:ahLst/>
              <a:cxnLst/>
              <a:rect l="l" t="t" r="r" b="b"/>
              <a:pathLst>
                <a:path w="20767" h="21600" extrusionOk="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2" name="Google Shape;582;p37"/>
            <p:cNvSpPr/>
            <p:nvPr/>
          </p:nvSpPr>
          <p:spPr>
            <a:xfrm>
              <a:off x="10205244" y="3709194"/>
              <a:ext cx="205581" cy="166688"/>
            </a:xfrm>
            <a:custGeom>
              <a:avLst/>
              <a:gdLst/>
              <a:ahLst/>
              <a:cxnLst/>
              <a:rect l="l" t="t" r="r" b="b"/>
              <a:pathLst>
                <a:path w="21282" h="21600" extrusionOk="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583" name="Google Shape;583;p37"/>
          <p:cNvSpPr/>
          <p:nvPr/>
        </p:nvSpPr>
        <p:spPr>
          <a:xfrm>
            <a:off x="9133798" y="3649662"/>
            <a:ext cx="464344" cy="406400"/>
          </a:xfrm>
          <a:custGeom>
            <a:avLst/>
            <a:gdLst/>
            <a:ahLst/>
            <a:cxnLst/>
            <a:rect l="l" t="t" r="r" b="b"/>
            <a:pathLst>
              <a:path w="21384" h="21600" extrusionOk="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584" name="Google Shape;584;p37"/>
          <p:cNvGrpSpPr/>
          <p:nvPr/>
        </p:nvGrpSpPr>
        <p:grpSpPr>
          <a:xfrm>
            <a:off x="8204317" y="3620293"/>
            <a:ext cx="464344" cy="465138"/>
            <a:chOff x="8204317" y="3973834"/>
            <a:chExt cx="464344" cy="465138"/>
          </a:xfrm>
        </p:grpSpPr>
        <p:sp>
          <p:nvSpPr>
            <p:cNvPr id="585" name="Google Shape;585;p37"/>
            <p:cNvSpPr/>
            <p:nvPr/>
          </p:nvSpPr>
          <p:spPr>
            <a:xfrm>
              <a:off x="8204317" y="4148459"/>
              <a:ext cx="464344" cy="290513"/>
            </a:xfrm>
            <a:custGeom>
              <a:avLst/>
              <a:gdLst/>
              <a:ahLst/>
              <a:cxnLst/>
              <a:rect l="l" t="t" r="r" b="b"/>
              <a:pathLst>
                <a:path w="21505" h="21600" extrusionOk="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6" name="Google Shape;586;p37"/>
            <p:cNvSpPr/>
            <p:nvPr/>
          </p:nvSpPr>
          <p:spPr>
            <a:xfrm>
              <a:off x="8320204" y="4032572"/>
              <a:ext cx="33338" cy="108744"/>
            </a:xfrm>
            <a:custGeom>
              <a:avLst/>
              <a:gdLst/>
              <a:ahLst/>
              <a:cxnLst/>
              <a:rect l="l" t="t"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7" name="Google Shape;587;p37"/>
            <p:cNvSpPr/>
            <p:nvPr/>
          </p:nvSpPr>
          <p:spPr>
            <a:xfrm>
              <a:off x="8494829" y="4032572"/>
              <a:ext cx="32544" cy="108744"/>
            </a:xfrm>
            <a:custGeom>
              <a:avLst/>
              <a:gdLst/>
              <a:ahLst/>
              <a:cxnLst/>
              <a:rect l="l" t="t"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8" name="Google Shape;588;p37"/>
            <p:cNvSpPr/>
            <p:nvPr/>
          </p:nvSpPr>
          <p:spPr>
            <a:xfrm>
              <a:off x="8421804" y="3973834"/>
              <a:ext cx="33338" cy="109538"/>
            </a:xfrm>
            <a:custGeom>
              <a:avLst/>
              <a:gdLst/>
              <a:ahLst/>
              <a:cxnLst/>
              <a:rect l="l" t="t"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589" name="Google Shape;589;p37"/>
          <p:cNvGrpSpPr/>
          <p:nvPr/>
        </p:nvGrpSpPr>
        <p:grpSpPr>
          <a:xfrm>
            <a:off x="7275629" y="3620293"/>
            <a:ext cx="464344" cy="465138"/>
            <a:chOff x="7275629" y="3973834"/>
            <a:chExt cx="464344" cy="465138"/>
          </a:xfrm>
        </p:grpSpPr>
        <p:sp>
          <p:nvSpPr>
            <p:cNvPr id="590" name="Google Shape;590;p37"/>
            <p:cNvSpPr/>
            <p:nvPr/>
          </p:nvSpPr>
          <p:spPr>
            <a:xfrm>
              <a:off x="7275629" y="4017490"/>
              <a:ext cx="423069" cy="421482"/>
            </a:xfrm>
            <a:custGeom>
              <a:avLst/>
              <a:gdLst/>
              <a:ahLst/>
              <a:cxnLst/>
              <a:rect l="l" t="t" r="r" b="b"/>
              <a:pathLst>
                <a:path w="21502" h="21600" extrusionOk="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1" name="Google Shape;591;p37"/>
            <p:cNvSpPr/>
            <p:nvPr/>
          </p:nvSpPr>
          <p:spPr>
            <a:xfrm>
              <a:off x="7478829" y="4206403"/>
              <a:ext cx="72231" cy="73025"/>
            </a:xfrm>
            <a:custGeom>
              <a:avLst/>
              <a:gdLst/>
              <a:ahLst/>
              <a:cxnLst/>
              <a:rect l="l" t="t" r="r" b="b"/>
              <a:pathLst>
                <a:path w="21600" h="21600" extrusionOk="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2" name="Google Shape;592;p37"/>
            <p:cNvSpPr/>
            <p:nvPr/>
          </p:nvSpPr>
          <p:spPr>
            <a:xfrm>
              <a:off x="7667742" y="3973834"/>
              <a:ext cx="72231" cy="73025"/>
            </a:xfrm>
            <a:custGeom>
              <a:avLst/>
              <a:gdLst/>
              <a:ahLst/>
              <a:cxnLst/>
              <a:rect l="l" t="t" r="r" b="b"/>
              <a:pathLst>
                <a:path w="21600" h="21600" extrusionOk="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3" name="Google Shape;593;p37"/>
            <p:cNvSpPr/>
            <p:nvPr/>
          </p:nvSpPr>
          <p:spPr>
            <a:xfrm>
              <a:off x="7391517" y="4192115"/>
              <a:ext cx="57944" cy="57944"/>
            </a:xfrm>
            <a:custGeom>
              <a:avLst/>
              <a:gdLst/>
              <a:ahLst/>
              <a:cxnLst/>
              <a:rect l="l" t="t" r="r" b="b"/>
              <a:pathLst>
                <a:path w="21600" h="21600" extrusionOk="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4" name="Google Shape;594;p37"/>
            <p:cNvSpPr/>
            <p:nvPr/>
          </p:nvSpPr>
          <p:spPr>
            <a:xfrm>
              <a:off x="7449460" y="4293715"/>
              <a:ext cx="29369" cy="28575"/>
            </a:xfrm>
            <a:custGeom>
              <a:avLst/>
              <a:gdLst/>
              <a:ahLst/>
              <a:cxnLst/>
              <a:rect l="l" t="t" r="r" b="b"/>
              <a:pathLst>
                <a:path w="21600" h="21600" extrusionOk="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5" name="Google Shape;595;p37"/>
            <p:cNvSpPr/>
            <p:nvPr/>
          </p:nvSpPr>
          <p:spPr>
            <a:xfrm>
              <a:off x="7682029" y="4075434"/>
              <a:ext cx="28575" cy="29369"/>
            </a:xfrm>
            <a:custGeom>
              <a:avLst/>
              <a:gdLst/>
              <a:ahLst/>
              <a:cxnLst/>
              <a:rect l="l" t="t" r="r" b="b"/>
              <a:pathLst>
                <a:path w="21600" h="21600" extrusionOk="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596" name="Google Shape;596;p37"/>
          <p:cNvGrpSpPr/>
          <p:nvPr/>
        </p:nvGrpSpPr>
        <p:grpSpPr>
          <a:xfrm>
            <a:off x="6346148" y="3649662"/>
            <a:ext cx="465138" cy="406400"/>
            <a:chOff x="6357938" y="3535363"/>
            <a:chExt cx="465138" cy="406400"/>
          </a:xfrm>
        </p:grpSpPr>
        <p:sp>
          <p:nvSpPr>
            <p:cNvPr id="597" name="Google Shape;597;p37"/>
            <p:cNvSpPr/>
            <p:nvPr/>
          </p:nvSpPr>
          <p:spPr>
            <a:xfrm>
              <a:off x="6357938" y="3535363"/>
              <a:ext cx="465138" cy="334169"/>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8" name="Google Shape;598;p37"/>
            <p:cNvSpPr/>
            <p:nvPr/>
          </p:nvSpPr>
          <p:spPr>
            <a:xfrm>
              <a:off x="6779419" y="3680619"/>
              <a:ext cx="28575" cy="159544"/>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9" name="Google Shape;599;p37"/>
            <p:cNvSpPr/>
            <p:nvPr/>
          </p:nvSpPr>
          <p:spPr>
            <a:xfrm>
              <a:off x="6764338" y="3854450"/>
              <a:ext cx="58738" cy="87313"/>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00" name="Google Shape;600;p37"/>
          <p:cNvSpPr/>
          <p:nvPr/>
        </p:nvSpPr>
        <p:spPr>
          <a:xfrm>
            <a:off x="10991173" y="2691606"/>
            <a:ext cx="464344" cy="464344"/>
          </a:xfrm>
          <a:custGeom>
            <a:avLst/>
            <a:gdLst/>
            <a:ahLst/>
            <a:cxnLst/>
            <a:rect l="l" t="t" r="r" b="b"/>
            <a:pathLst>
              <a:path w="21600" h="21600" extrusionOk="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1" name="Google Shape;601;p37"/>
          <p:cNvSpPr/>
          <p:nvPr/>
        </p:nvSpPr>
        <p:spPr>
          <a:xfrm>
            <a:off x="10062485" y="2691606"/>
            <a:ext cx="464344" cy="464344"/>
          </a:xfrm>
          <a:custGeom>
            <a:avLst/>
            <a:gdLst/>
            <a:ahLst/>
            <a:cxnLst/>
            <a:rect l="l" t="t" r="r" b="b"/>
            <a:pathLst>
              <a:path w="21493" h="21600" extrusionOk="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02" name="Google Shape;602;p37"/>
          <p:cNvGrpSpPr/>
          <p:nvPr/>
        </p:nvGrpSpPr>
        <p:grpSpPr>
          <a:xfrm>
            <a:off x="9162373" y="2691606"/>
            <a:ext cx="406400" cy="464344"/>
            <a:chOff x="9162373" y="3045147"/>
            <a:chExt cx="406400" cy="464344"/>
          </a:xfrm>
        </p:grpSpPr>
        <p:sp>
          <p:nvSpPr>
            <p:cNvPr id="603" name="Google Shape;603;p37"/>
            <p:cNvSpPr/>
            <p:nvPr/>
          </p:nvSpPr>
          <p:spPr>
            <a:xfrm>
              <a:off x="9162373" y="3045147"/>
              <a:ext cx="406400" cy="464344"/>
            </a:xfrm>
            <a:custGeom>
              <a:avLst/>
              <a:gdLst/>
              <a:ahLst/>
              <a:cxnLst/>
              <a:rect l="l" t="t" r="r" b="b"/>
              <a:pathLst>
                <a:path w="21600" h="21600" extrusionOk="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4" name="Google Shape;604;p37"/>
            <p:cNvSpPr/>
            <p:nvPr/>
          </p:nvSpPr>
          <p:spPr>
            <a:xfrm>
              <a:off x="9481460" y="3407890"/>
              <a:ext cx="29369" cy="28575"/>
            </a:xfrm>
            <a:custGeom>
              <a:avLst/>
              <a:gdLst/>
              <a:ahLst/>
              <a:cxnLst/>
              <a:rect l="l" t="t" r="r" b="b"/>
              <a:pathLst>
                <a:path w="21600" h="21600" extrusionOk="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5" name="Google Shape;605;p37"/>
            <p:cNvSpPr/>
            <p:nvPr/>
          </p:nvSpPr>
          <p:spPr>
            <a:xfrm>
              <a:off x="9481460" y="3320578"/>
              <a:ext cx="29369" cy="29369"/>
            </a:xfrm>
            <a:custGeom>
              <a:avLst/>
              <a:gdLst/>
              <a:ahLst/>
              <a:cxnLst/>
              <a:rect l="l" t="t" r="r" b="b"/>
              <a:pathLst>
                <a:path w="21600" h="21600" extrusionOk="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6" name="Google Shape;606;p37"/>
            <p:cNvSpPr/>
            <p:nvPr/>
          </p:nvSpPr>
          <p:spPr>
            <a:xfrm>
              <a:off x="9481460" y="3233265"/>
              <a:ext cx="29369" cy="29369"/>
            </a:xfrm>
            <a:custGeom>
              <a:avLst/>
              <a:gdLst/>
              <a:ahLst/>
              <a:cxnLst/>
              <a:rect l="l" t="t" r="r" b="b"/>
              <a:pathLst>
                <a:path w="21600" h="21600" extrusionOk="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07" name="Google Shape;607;p37"/>
          <p:cNvGrpSpPr/>
          <p:nvPr/>
        </p:nvGrpSpPr>
        <p:grpSpPr>
          <a:xfrm>
            <a:off x="8204317" y="2691606"/>
            <a:ext cx="464344" cy="464344"/>
            <a:chOff x="8216107" y="2577307"/>
            <a:chExt cx="464344" cy="464344"/>
          </a:xfrm>
        </p:grpSpPr>
        <p:sp>
          <p:nvSpPr>
            <p:cNvPr id="608" name="Google Shape;608;p37"/>
            <p:cNvSpPr/>
            <p:nvPr/>
          </p:nvSpPr>
          <p:spPr>
            <a:xfrm>
              <a:off x="8216107" y="2577307"/>
              <a:ext cx="464344" cy="464344"/>
            </a:xfrm>
            <a:custGeom>
              <a:avLst/>
              <a:gdLst/>
              <a:ahLst/>
              <a:cxnLst/>
              <a:rect l="l" t="t" r="r" b="b"/>
              <a:pathLst>
                <a:path w="21426" h="21453" extrusionOk="0">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9" name="Google Shape;609;p37"/>
            <p:cNvSpPr/>
            <p:nvPr/>
          </p:nvSpPr>
          <p:spPr>
            <a:xfrm>
              <a:off x="8390732" y="2736850"/>
              <a:ext cx="125413" cy="130175"/>
            </a:xfrm>
            <a:custGeom>
              <a:avLst/>
              <a:gdLst/>
              <a:ahLst/>
              <a:cxnLst/>
              <a:rect l="l" t="t" r="r" b="b"/>
              <a:pathLst>
                <a:path w="21484" h="21516" extrusionOk="0">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0" name="Google Shape;610;p37"/>
            <p:cNvSpPr/>
            <p:nvPr/>
          </p:nvSpPr>
          <p:spPr>
            <a:xfrm>
              <a:off x="8375650" y="2896394"/>
              <a:ext cx="70644" cy="73819"/>
            </a:xfrm>
            <a:custGeom>
              <a:avLst/>
              <a:gdLst/>
              <a:ahLst/>
              <a:cxnLst/>
              <a:rect l="l" t="t" r="r" b="b"/>
              <a:pathLst>
                <a:path w="21188" h="21203" extrusionOk="0">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1" name="Google Shape;611;p37"/>
            <p:cNvSpPr/>
            <p:nvPr/>
          </p:nvSpPr>
          <p:spPr>
            <a:xfrm>
              <a:off x="8448675" y="2649538"/>
              <a:ext cx="71438" cy="74613"/>
            </a:xfrm>
            <a:custGeom>
              <a:avLst/>
              <a:gdLst/>
              <a:ahLst/>
              <a:cxnLst/>
              <a:rect l="l" t="t" r="r" b="b"/>
              <a:pathLst>
                <a:path w="21180" h="21196" extrusionOk="0">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12" name="Google Shape;612;p37"/>
          <p:cNvGrpSpPr/>
          <p:nvPr/>
        </p:nvGrpSpPr>
        <p:grpSpPr>
          <a:xfrm>
            <a:off x="7275629" y="2691606"/>
            <a:ext cx="464344" cy="464344"/>
            <a:chOff x="7275629" y="3045147"/>
            <a:chExt cx="464344" cy="464344"/>
          </a:xfrm>
        </p:grpSpPr>
        <p:sp>
          <p:nvSpPr>
            <p:cNvPr id="613" name="Google Shape;613;p37"/>
            <p:cNvSpPr/>
            <p:nvPr/>
          </p:nvSpPr>
          <p:spPr>
            <a:xfrm>
              <a:off x="7275629" y="3045147"/>
              <a:ext cx="145256" cy="464344"/>
            </a:xfrm>
            <a:custGeom>
              <a:avLst/>
              <a:gdLst/>
              <a:ahLst/>
              <a:cxnLst/>
              <a:rect l="l" t="t" r="r" b="b"/>
              <a:pathLst>
                <a:path w="21600" h="21600" extrusionOk="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4" name="Google Shape;614;p37"/>
            <p:cNvSpPr/>
            <p:nvPr/>
          </p:nvSpPr>
          <p:spPr>
            <a:xfrm>
              <a:off x="7594717" y="3045147"/>
              <a:ext cx="145256" cy="464344"/>
            </a:xfrm>
            <a:custGeom>
              <a:avLst/>
              <a:gdLst/>
              <a:ahLst/>
              <a:cxnLst/>
              <a:rect l="l" t="t" r="r" b="b"/>
              <a:pathLst>
                <a:path w="21600" h="21600" extrusionOk="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5" name="Google Shape;615;p37"/>
            <p:cNvSpPr/>
            <p:nvPr/>
          </p:nvSpPr>
          <p:spPr>
            <a:xfrm>
              <a:off x="7435173" y="3045147"/>
              <a:ext cx="145257" cy="464344"/>
            </a:xfrm>
            <a:custGeom>
              <a:avLst/>
              <a:gdLst/>
              <a:ahLst/>
              <a:cxnLst/>
              <a:rect l="l" t="t" r="r" b="b"/>
              <a:pathLst>
                <a:path w="21600" h="21600" extrusionOk="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16" name="Google Shape;616;p37"/>
          <p:cNvSpPr/>
          <p:nvPr/>
        </p:nvSpPr>
        <p:spPr>
          <a:xfrm>
            <a:off x="6346148" y="2691606"/>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17" name="Google Shape;617;p37"/>
          <p:cNvGrpSpPr/>
          <p:nvPr/>
        </p:nvGrpSpPr>
        <p:grpSpPr>
          <a:xfrm>
            <a:off x="11078485" y="1762124"/>
            <a:ext cx="319088" cy="464344"/>
            <a:chOff x="11078485" y="2115665"/>
            <a:chExt cx="319088" cy="464344"/>
          </a:xfrm>
        </p:grpSpPr>
        <p:sp>
          <p:nvSpPr>
            <p:cNvPr id="618" name="Google Shape;618;p37"/>
            <p:cNvSpPr/>
            <p:nvPr/>
          </p:nvSpPr>
          <p:spPr>
            <a:xfrm>
              <a:off x="11209454" y="2245840"/>
              <a:ext cx="28575" cy="29369"/>
            </a:xfrm>
            <a:custGeom>
              <a:avLst/>
              <a:gdLst/>
              <a:ahLst/>
              <a:cxnLst/>
              <a:rect l="l" t="t" r="r" b="b"/>
              <a:pathLst>
                <a:path w="21600" h="21600" extrusionOk="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9" name="Google Shape;619;p37"/>
            <p:cNvSpPr/>
            <p:nvPr/>
          </p:nvSpPr>
          <p:spPr>
            <a:xfrm>
              <a:off x="11209454" y="2420465"/>
              <a:ext cx="28575" cy="28575"/>
            </a:xfrm>
            <a:custGeom>
              <a:avLst/>
              <a:gdLst/>
              <a:ahLst/>
              <a:cxnLst/>
              <a:rect l="l" t="t" r="r" b="b"/>
              <a:pathLst>
                <a:path w="21600" h="21600" extrusionOk="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0" name="Google Shape;620;p37"/>
            <p:cNvSpPr/>
            <p:nvPr/>
          </p:nvSpPr>
          <p:spPr>
            <a:xfrm>
              <a:off x="11122142" y="2333153"/>
              <a:ext cx="28575" cy="29369"/>
            </a:xfrm>
            <a:custGeom>
              <a:avLst/>
              <a:gdLst/>
              <a:ahLst/>
              <a:cxnLst/>
              <a:rect l="l" t="t" r="r" b="b"/>
              <a:pathLst>
                <a:path w="21600" h="21600" extrusionOk="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1" name="Google Shape;621;p37"/>
            <p:cNvSpPr/>
            <p:nvPr/>
          </p:nvSpPr>
          <p:spPr>
            <a:xfrm>
              <a:off x="11295973" y="2333153"/>
              <a:ext cx="29369" cy="29369"/>
            </a:xfrm>
            <a:custGeom>
              <a:avLst/>
              <a:gdLst/>
              <a:ahLst/>
              <a:cxnLst/>
              <a:rect l="l" t="t" r="r" b="b"/>
              <a:pathLst>
                <a:path w="21600" h="21600" extrusionOk="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2" name="Google Shape;622;p37"/>
            <p:cNvSpPr/>
            <p:nvPr/>
          </p:nvSpPr>
          <p:spPr>
            <a:xfrm>
              <a:off x="11150717" y="2391097"/>
              <a:ext cx="29369" cy="29369"/>
            </a:xfrm>
            <a:custGeom>
              <a:avLst/>
              <a:gdLst/>
              <a:ahLst/>
              <a:cxnLst/>
              <a:rect l="l" t="t" r="r" b="b"/>
              <a:pathLst>
                <a:path w="19675" h="19678" extrusionOk="0">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3" name="Google Shape;623;p37"/>
            <p:cNvSpPr/>
            <p:nvPr/>
          </p:nvSpPr>
          <p:spPr>
            <a:xfrm>
              <a:off x="11150717" y="2275209"/>
              <a:ext cx="29369" cy="29369"/>
            </a:xfrm>
            <a:custGeom>
              <a:avLst/>
              <a:gdLst/>
              <a:ahLst/>
              <a:cxnLst/>
              <a:rect l="l" t="t" r="r" b="b"/>
              <a:pathLst>
                <a:path w="19678" h="19673" extrusionOk="0">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4" name="Google Shape;624;p37"/>
            <p:cNvSpPr/>
            <p:nvPr/>
          </p:nvSpPr>
          <p:spPr>
            <a:xfrm>
              <a:off x="11267398" y="2391097"/>
              <a:ext cx="28575" cy="29369"/>
            </a:xfrm>
            <a:custGeom>
              <a:avLst/>
              <a:gdLst/>
              <a:ahLst/>
              <a:cxnLst/>
              <a:rect l="l" t="t" r="r" b="b"/>
              <a:pathLst>
                <a:path w="19678" h="19678" extrusionOk="0">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5" name="Google Shape;625;p37"/>
            <p:cNvSpPr/>
            <p:nvPr/>
          </p:nvSpPr>
          <p:spPr>
            <a:xfrm>
              <a:off x="11078485" y="2115665"/>
              <a:ext cx="319088" cy="464344"/>
            </a:xfrm>
            <a:custGeom>
              <a:avLst/>
              <a:gdLst/>
              <a:ahLst/>
              <a:cxnLst/>
              <a:rect l="l" t="t" r="r" b="b"/>
              <a:pathLst>
                <a:path w="21600" h="21600" extrusionOk="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6" name="Google Shape;626;p37"/>
            <p:cNvSpPr/>
            <p:nvPr/>
          </p:nvSpPr>
          <p:spPr>
            <a:xfrm>
              <a:off x="11209454" y="2275209"/>
              <a:ext cx="87313" cy="88106"/>
            </a:xfrm>
            <a:custGeom>
              <a:avLst/>
              <a:gdLst/>
              <a:ahLst/>
              <a:cxnLst/>
              <a:rect l="l" t="t" r="r" b="b"/>
              <a:pathLst>
                <a:path w="21481" h="21480" extrusionOk="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27" name="Google Shape;627;p37"/>
          <p:cNvGrpSpPr/>
          <p:nvPr/>
        </p:nvGrpSpPr>
        <p:grpSpPr>
          <a:xfrm>
            <a:off x="10062485" y="1762124"/>
            <a:ext cx="464344" cy="435769"/>
            <a:chOff x="10062485" y="2115665"/>
            <a:chExt cx="464344" cy="435769"/>
          </a:xfrm>
        </p:grpSpPr>
        <p:sp>
          <p:nvSpPr>
            <p:cNvPr id="628" name="Google Shape;628;p37"/>
            <p:cNvSpPr/>
            <p:nvPr/>
          </p:nvSpPr>
          <p:spPr>
            <a:xfrm>
              <a:off x="10062485" y="2115665"/>
              <a:ext cx="464344" cy="435769"/>
            </a:xfrm>
            <a:custGeom>
              <a:avLst/>
              <a:gdLst/>
              <a:ahLst/>
              <a:cxnLst/>
              <a:rect l="l" t="t" r="r" b="b"/>
              <a:pathLst>
                <a:path w="21600" h="21600" extrusionOk="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9" name="Google Shape;629;p37"/>
            <p:cNvSpPr/>
            <p:nvPr/>
          </p:nvSpPr>
          <p:spPr>
            <a:xfrm>
              <a:off x="10279973" y="2202184"/>
              <a:ext cx="87313" cy="15081"/>
            </a:xfrm>
            <a:custGeom>
              <a:avLst/>
              <a:gdLst/>
              <a:ahLst/>
              <a:cxnLst/>
              <a:rect l="l" t="t" r="r" b="b"/>
              <a:pathLst>
                <a:path w="21600" h="21600" extrusionOk="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0" name="Google Shape;630;p37"/>
            <p:cNvSpPr/>
            <p:nvPr/>
          </p:nvSpPr>
          <p:spPr>
            <a:xfrm>
              <a:off x="10279973" y="2245840"/>
              <a:ext cx="87313" cy="15082"/>
            </a:xfrm>
            <a:custGeom>
              <a:avLst/>
              <a:gdLst/>
              <a:ahLst/>
              <a:cxnLst/>
              <a:rect l="l" t="t" r="r" b="b"/>
              <a:pathLst>
                <a:path w="21600" h="21600" extrusionOk="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1" name="Google Shape;631;p37"/>
            <p:cNvSpPr/>
            <p:nvPr/>
          </p:nvSpPr>
          <p:spPr>
            <a:xfrm>
              <a:off x="10279973" y="2289497"/>
              <a:ext cx="188913" cy="15081"/>
            </a:xfrm>
            <a:custGeom>
              <a:avLst/>
              <a:gdLst/>
              <a:ahLst/>
              <a:cxnLst/>
              <a:rect l="l" t="t" r="r" b="b"/>
              <a:pathLst>
                <a:path w="21600" h="21600" extrusionOk="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2" name="Google Shape;632;p37"/>
            <p:cNvSpPr/>
            <p:nvPr/>
          </p:nvSpPr>
          <p:spPr>
            <a:xfrm>
              <a:off x="10120429" y="2376809"/>
              <a:ext cx="348456" cy="14288"/>
            </a:xfrm>
            <a:custGeom>
              <a:avLst/>
              <a:gdLst/>
              <a:ahLst/>
              <a:cxnLst/>
              <a:rect l="l" t="t" r="r" b="b"/>
              <a:pathLst>
                <a:path w="21600" h="21600" extrusionOk="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3" name="Google Shape;633;p37"/>
            <p:cNvSpPr/>
            <p:nvPr/>
          </p:nvSpPr>
          <p:spPr>
            <a:xfrm>
              <a:off x="10120429" y="2420465"/>
              <a:ext cx="348456" cy="14288"/>
            </a:xfrm>
            <a:custGeom>
              <a:avLst/>
              <a:gdLst/>
              <a:ahLst/>
              <a:cxnLst/>
              <a:rect l="l" t="t" r="r" b="b"/>
              <a:pathLst>
                <a:path w="21600" h="21600" extrusionOk="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4" name="Google Shape;634;p37"/>
            <p:cNvSpPr/>
            <p:nvPr/>
          </p:nvSpPr>
          <p:spPr>
            <a:xfrm>
              <a:off x="10120429" y="2464122"/>
              <a:ext cx="348456" cy="14288"/>
            </a:xfrm>
            <a:custGeom>
              <a:avLst/>
              <a:gdLst/>
              <a:ahLst/>
              <a:cxnLst/>
              <a:rect l="l" t="t" r="r" b="b"/>
              <a:pathLst>
                <a:path w="21600" h="21600" extrusionOk="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5" name="Google Shape;635;p37"/>
            <p:cNvSpPr/>
            <p:nvPr/>
          </p:nvSpPr>
          <p:spPr>
            <a:xfrm>
              <a:off x="10120429" y="2333153"/>
              <a:ext cx="348456" cy="14288"/>
            </a:xfrm>
            <a:custGeom>
              <a:avLst/>
              <a:gdLst/>
              <a:ahLst/>
              <a:cxnLst/>
              <a:rect l="l" t="t" r="r" b="b"/>
              <a:pathLst>
                <a:path w="21600" h="21600" extrusionOk="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6" name="Google Shape;636;p37"/>
            <p:cNvSpPr/>
            <p:nvPr/>
          </p:nvSpPr>
          <p:spPr>
            <a:xfrm>
              <a:off x="10120429" y="2187897"/>
              <a:ext cx="130969" cy="116681"/>
            </a:xfrm>
            <a:custGeom>
              <a:avLst/>
              <a:gdLst/>
              <a:ahLst/>
              <a:cxnLst/>
              <a:rect l="l" t="t" r="r" b="b"/>
              <a:pathLst>
                <a:path w="21600" h="21600" extrusionOk="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37" name="Google Shape;637;p37"/>
          <p:cNvGrpSpPr/>
          <p:nvPr/>
        </p:nvGrpSpPr>
        <p:grpSpPr>
          <a:xfrm>
            <a:off x="9148085" y="1762124"/>
            <a:ext cx="537369" cy="464344"/>
            <a:chOff x="9148085" y="2115665"/>
            <a:chExt cx="434975" cy="464344"/>
          </a:xfrm>
        </p:grpSpPr>
        <p:sp>
          <p:nvSpPr>
            <p:cNvPr id="638" name="Google Shape;638;p37"/>
            <p:cNvSpPr/>
            <p:nvPr/>
          </p:nvSpPr>
          <p:spPr>
            <a:xfrm>
              <a:off x="9148085" y="2115665"/>
              <a:ext cx="434975" cy="464344"/>
            </a:xfrm>
            <a:custGeom>
              <a:avLst/>
              <a:gdLst/>
              <a:ahLst/>
              <a:cxnLst/>
              <a:rect l="l" t="t" r="r" b="b"/>
              <a:pathLst>
                <a:path w="21600" h="21600" extrusionOk="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9" name="Google Shape;639;p37"/>
            <p:cNvSpPr/>
            <p:nvPr/>
          </p:nvSpPr>
          <p:spPr>
            <a:xfrm>
              <a:off x="9206029" y="2173609"/>
              <a:ext cx="319088" cy="290513"/>
            </a:xfrm>
            <a:custGeom>
              <a:avLst/>
              <a:gdLst/>
              <a:ahLst/>
              <a:cxnLst/>
              <a:rect l="l" t="t" r="r" b="b"/>
              <a:pathLst>
                <a:path w="21600" h="21600" extrusionOk="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0" name="Google Shape;640;p37"/>
            <p:cNvSpPr/>
            <p:nvPr/>
          </p:nvSpPr>
          <p:spPr>
            <a:xfrm>
              <a:off x="9379860" y="2217265"/>
              <a:ext cx="87313" cy="87313"/>
            </a:xfrm>
            <a:custGeom>
              <a:avLst/>
              <a:gdLst/>
              <a:ahLst/>
              <a:cxnLst/>
              <a:rect l="l" t="t" r="r" b="b"/>
              <a:pathLst>
                <a:path w="21600" h="21600" extrusionOk="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41" name="Google Shape;641;p37"/>
          <p:cNvGrpSpPr/>
          <p:nvPr/>
        </p:nvGrpSpPr>
        <p:grpSpPr>
          <a:xfrm>
            <a:off x="8204317" y="1762124"/>
            <a:ext cx="464344" cy="464344"/>
            <a:chOff x="8204317" y="2115665"/>
            <a:chExt cx="464344" cy="464344"/>
          </a:xfrm>
        </p:grpSpPr>
        <p:sp>
          <p:nvSpPr>
            <p:cNvPr id="642" name="Google Shape;642;p37"/>
            <p:cNvSpPr/>
            <p:nvPr/>
          </p:nvSpPr>
          <p:spPr>
            <a:xfrm>
              <a:off x="8204317" y="2115665"/>
              <a:ext cx="464344" cy="464344"/>
            </a:xfrm>
            <a:custGeom>
              <a:avLst/>
              <a:gdLst/>
              <a:ahLst/>
              <a:cxnLst/>
              <a:rect l="l" t="t" r="r" b="b"/>
              <a:pathLst>
                <a:path w="21600" h="21600" extrusionOk="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3" name="Google Shape;643;p37"/>
            <p:cNvSpPr/>
            <p:nvPr/>
          </p:nvSpPr>
          <p:spPr>
            <a:xfrm>
              <a:off x="8247973" y="2492697"/>
              <a:ext cx="43657" cy="43656"/>
            </a:xfrm>
            <a:custGeom>
              <a:avLst/>
              <a:gdLst/>
              <a:ahLst/>
              <a:cxnLst/>
              <a:rect l="l" t="t" r="r" b="b"/>
              <a:pathLst>
                <a:path w="21600" h="21600" extrusionOk="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44" name="Google Shape;644;p37"/>
          <p:cNvSpPr/>
          <p:nvPr/>
        </p:nvSpPr>
        <p:spPr>
          <a:xfrm>
            <a:off x="7275629" y="1834356"/>
            <a:ext cx="464344" cy="304800"/>
          </a:xfrm>
          <a:custGeom>
            <a:avLst/>
            <a:gdLst/>
            <a:ahLst/>
            <a:cxnLst/>
            <a:rect l="l" t="t" r="r" b="b"/>
            <a:pathLst>
              <a:path w="21600" h="21600" extrusionOk="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45" name="Google Shape;645;p37"/>
          <p:cNvGrpSpPr/>
          <p:nvPr/>
        </p:nvGrpSpPr>
        <p:grpSpPr>
          <a:xfrm>
            <a:off x="6346148" y="1762124"/>
            <a:ext cx="465138" cy="464344"/>
            <a:chOff x="6357938" y="1647825"/>
            <a:chExt cx="465138" cy="464344"/>
          </a:xfrm>
        </p:grpSpPr>
        <p:sp>
          <p:nvSpPr>
            <p:cNvPr id="646" name="Google Shape;646;p37"/>
            <p:cNvSpPr/>
            <p:nvPr/>
          </p:nvSpPr>
          <p:spPr>
            <a:xfrm>
              <a:off x="6357938" y="1647825"/>
              <a:ext cx="465138" cy="464344"/>
            </a:xfrm>
            <a:custGeom>
              <a:avLst/>
              <a:gdLst/>
              <a:ahLst/>
              <a:cxnLst/>
              <a:rect l="l" t="t" r="r" b="b"/>
              <a:pathLst>
                <a:path w="21600" h="21600" extrusionOk="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7" name="Google Shape;647;p37"/>
            <p:cNvSpPr/>
            <p:nvPr/>
          </p:nvSpPr>
          <p:spPr>
            <a:xfrm>
              <a:off x="6634163" y="1821657"/>
              <a:ext cx="130175" cy="15081"/>
            </a:xfrm>
            <a:custGeom>
              <a:avLst/>
              <a:gdLst/>
              <a:ahLst/>
              <a:cxnLst/>
              <a:rect l="l" t="t" r="r" b="b"/>
              <a:pathLst>
                <a:path w="21600" h="21600" extrusionOk="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8" name="Google Shape;648;p37"/>
            <p:cNvSpPr/>
            <p:nvPr/>
          </p:nvSpPr>
          <p:spPr>
            <a:xfrm>
              <a:off x="6634163" y="1778000"/>
              <a:ext cx="130175" cy="15082"/>
            </a:xfrm>
            <a:custGeom>
              <a:avLst/>
              <a:gdLst/>
              <a:ahLst/>
              <a:cxnLst/>
              <a:rect l="l" t="t" r="r" b="b"/>
              <a:pathLst>
                <a:path w="21600" h="21600" extrusionOk="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9" name="Google Shape;649;p37"/>
            <p:cNvSpPr/>
            <p:nvPr/>
          </p:nvSpPr>
          <p:spPr>
            <a:xfrm>
              <a:off x="6634163" y="1734344"/>
              <a:ext cx="130175" cy="15081"/>
            </a:xfrm>
            <a:custGeom>
              <a:avLst/>
              <a:gdLst/>
              <a:ahLst/>
              <a:cxnLst/>
              <a:rect l="l" t="t" r="r" b="b"/>
              <a:pathLst>
                <a:path w="21600" h="21600" extrusionOk="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0" name="Google Shape;650;p37"/>
            <p:cNvSpPr/>
            <p:nvPr/>
          </p:nvSpPr>
          <p:spPr>
            <a:xfrm>
              <a:off x="6474619" y="2039938"/>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1" name="Google Shape;651;p37"/>
            <p:cNvSpPr/>
            <p:nvPr/>
          </p:nvSpPr>
          <p:spPr>
            <a:xfrm>
              <a:off x="6474619" y="1996282"/>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2" name="Google Shape;652;p37"/>
            <p:cNvSpPr/>
            <p:nvPr/>
          </p:nvSpPr>
          <p:spPr>
            <a:xfrm>
              <a:off x="6474619" y="1952625"/>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3" name="Google Shape;653;p37"/>
            <p:cNvSpPr/>
            <p:nvPr/>
          </p:nvSpPr>
          <p:spPr>
            <a:xfrm>
              <a:off x="6634163" y="2039938"/>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4" name="Google Shape;654;p37"/>
            <p:cNvSpPr/>
            <p:nvPr/>
          </p:nvSpPr>
          <p:spPr>
            <a:xfrm>
              <a:off x="6634163" y="1996282"/>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5" name="Google Shape;655;p37"/>
            <p:cNvSpPr/>
            <p:nvPr/>
          </p:nvSpPr>
          <p:spPr>
            <a:xfrm>
              <a:off x="6634163" y="1952625"/>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6" name="Google Shape;656;p37"/>
            <p:cNvSpPr/>
            <p:nvPr/>
          </p:nvSpPr>
          <p:spPr>
            <a:xfrm>
              <a:off x="6474619" y="1865313"/>
              <a:ext cx="289719" cy="14288"/>
            </a:xfrm>
            <a:custGeom>
              <a:avLst/>
              <a:gdLst/>
              <a:ahLst/>
              <a:cxnLst/>
              <a:rect l="l" t="t" r="r" b="b"/>
              <a:pathLst>
                <a:path w="21600" h="21600" extrusionOk="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7" name="Google Shape;657;p37"/>
            <p:cNvSpPr/>
            <p:nvPr/>
          </p:nvSpPr>
          <p:spPr>
            <a:xfrm>
              <a:off x="6474619" y="1908969"/>
              <a:ext cx="289719" cy="14288"/>
            </a:xfrm>
            <a:custGeom>
              <a:avLst/>
              <a:gdLst/>
              <a:ahLst/>
              <a:cxnLst/>
              <a:rect l="l" t="t" r="r" b="b"/>
              <a:pathLst>
                <a:path w="21600" h="21600" extrusionOk="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8" name="Google Shape;658;p37"/>
            <p:cNvSpPr/>
            <p:nvPr/>
          </p:nvSpPr>
          <p:spPr>
            <a:xfrm>
              <a:off x="6474619" y="1705769"/>
              <a:ext cx="130175" cy="130175"/>
            </a:xfrm>
            <a:custGeom>
              <a:avLst/>
              <a:gdLst/>
              <a:ahLst/>
              <a:cxnLst/>
              <a:rect l="l" t="t" r="r" b="b"/>
              <a:pathLst>
                <a:path w="21600" h="21600" extrusionOk="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59" name="Google Shape;659;p37"/>
          <p:cNvGrpSpPr/>
          <p:nvPr/>
        </p:nvGrpSpPr>
        <p:grpSpPr>
          <a:xfrm>
            <a:off x="5429367" y="4554537"/>
            <a:ext cx="319088" cy="465138"/>
            <a:chOff x="5429367" y="4908078"/>
            <a:chExt cx="319088" cy="465138"/>
          </a:xfrm>
        </p:grpSpPr>
        <p:sp>
          <p:nvSpPr>
            <p:cNvPr id="660" name="Google Shape;660;p37"/>
            <p:cNvSpPr/>
            <p:nvPr/>
          </p:nvSpPr>
          <p:spPr>
            <a:xfrm>
              <a:off x="5429367" y="4908078"/>
              <a:ext cx="319088" cy="465138"/>
            </a:xfrm>
            <a:custGeom>
              <a:avLst/>
              <a:gdLst/>
              <a:ahLst/>
              <a:cxnLst/>
              <a:rect l="l" t="t" r="r" b="b"/>
              <a:pathLst>
                <a:path w="21600" h="21600" extrusionOk="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1" name="Google Shape;661;p37"/>
            <p:cNvSpPr/>
            <p:nvPr/>
          </p:nvSpPr>
          <p:spPr>
            <a:xfrm>
              <a:off x="5559542" y="4951734"/>
              <a:ext cx="58738" cy="14288"/>
            </a:xfrm>
            <a:custGeom>
              <a:avLst/>
              <a:gdLst/>
              <a:ahLst/>
              <a:cxnLst/>
              <a:rect l="l" t="t" r="r" b="b"/>
              <a:pathLst>
                <a:path w="21600" h="21600" extrusionOk="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2" name="Google Shape;662;p37"/>
            <p:cNvSpPr/>
            <p:nvPr/>
          </p:nvSpPr>
          <p:spPr>
            <a:xfrm>
              <a:off x="5574623" y="5315272"/>
              <a:ext cx="28575" cy="14288"/>
            </a:xfrm>
            <a:custGeom>
              <a:avLst/>
              <a:gdLst/>
              <a:ahLst/>
              <a:cxnLst/>
              <a:rect l="l" t="t" r="r" b="b"/>
              <a:pathLst>
                <a:path w="21600" h="21600" extrusionOk="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63" name="Google Shape;663;p37"/>
          <p:cNvSpPr/>
          <p:nvPr/>
        </p:nvSpPr>
        <p:spPr>
          <a:xfrm>
            <a:off x="4457023" y="4554537"/>
            <a:ext cx="406400" cy="465138"/>
          </a:xfrm>
          <a:custGeom>
            <a:avLst/>
            <a:gdLst/>
            <a:ahLst/>
            <a:cxnLst/>
            <a:rect l="l" t="t" r="r" b="b"/>
            <a:pathLst>
              <a:path w="21600" h="21600" extrusionOk="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4" name="Google Shape;664;p37"/>
          <p:cNvSpPr/>
          <p:nvPr/>
        </p:nvSpPr>
        <p:spPr>
          <a:xfrm>
            <a:off x="3498967" y="4583906"/>
            <a:ext cx="464344" cy="406400"/>
          </a:xfrm>
          <a:custGeom>
            <a:avLst/>
            <a:gdLst/>
            <a:ahLst/>
            <a:cxnLst/>
            <a:rect l="l" t="t" r="r" b="b"/>
            <a:pathLst>
              <a:path w="21600" h="21600" extrusionOk="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5" name="Google Shape;665;p37"/>
          <p:cNvSpPr/>
          <p:nvPr/>
        </p:nvSpPr>
        <p:spPr>
          <a:xfrm>
            <a:off x="3556910" y="4641849"/>
            <a:ext cx="354013" cy="261144"/>
          </a:xfrm>
          <a:custGeom>
            <a:avLst/>
            <a:gdLst/>
            <a:ahLst/>
            <a:cxnLst/>
            <a:rect l="l" t="t" r="r" b="b"/>
            <a:pathLst>
              <a:path w="21519" h="21600" extrusionOk="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66" name="Google Shape;666;p37"/>
          <p:cNvGrpSpPr/>
          <p:nvPr/>
        </p:nvGrpSpPr>
        <p:grpSpPr>
          <a:xfrm>
            <a:off x="2569485" y="4583906"/>
            <a:ext cx="464344" cy="406400"/>
            <a:chOff x="2569485" y="4937447"/>
            <a:chExt cx="464344" cy="406400"/>
          </a:xfrm>
        </p:grpSpPr>
        <p:sp>
          <p:nvSpPr>
            <p:cNvPr id="667" name="Google Shape;667;p37"/>
            <p:cNvSpPr/>
            <p:nvPr/>
          </p:nvSpPr>
          <p:spPr>
            <a:xfrm>
              <a:off x="2642510" y="5009678"/>
              <a:ext cx="166688" cy="109538"/>
            </a:xfrm>
            <a:custGeom>
              <a:avLst/>
              <a:gdLst/>
              <a:ahLst/>
              <a:cxnLst/>
              <a:rect l="l" t="t" r="r" b="b"/>
              <a:pathLst>
                <a:path w="21600" h="21600" extrusionOk="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8" name="Google Shape;668;p37"/>
            <p:cNvSpPr/>
            <p:nvPr/>
          </p:nvSpPr>
          <p:spPr>
            <a:xfrm>
              <a:off x="2569485" y="4937447"/>
              <a:ext cx="464344" cy="406400"/>
            </a:xfrm>
            <a:custGeom>
              <a:avLst/>
              <a:gdLst/>
              <a:ahLst/>
              <a:cxnLst/>
              <a:rect l="l" t="t" r="r" b="b"/>
              <a:pathLst>
                <a:path w="21600" h="21600" extrusionOk="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69" name="Google Shape;669;p37"/>
          <p:cNvSpPr/>
          <p:nvPr/>
        </p:nvSpPr>
        <p:spPr>
          <a:xfrm>
            <a:off x="1640798" y="4641849"/>
            <a:ext cx="463550" cy="290513"/>
          </a:xfrm>
          <a:custGeom>
            <a:avLst/>
            <a:gdLst/>
            <a:ahLst/>
            <a:cxnLst/>
            <a:rect l="l" t="t" r="r" b="b"/>
            <a:pathLst>
              <a:path w="21600" h="21600" extrusionOk="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0" name="Google Shape;670;p37"/>
          <p:cNvSpPr/>
          <p:nvPr/>
        </p:nvSpPr>
        <p:spPr>
          <a:xfrm>
            <a:off x="1814629" y="4729162"/>
            <a:ext cx="65881" cy="65088"/>
          </a:xfrm>
          <a:custGeom>
            <a:avLst/>
            <a:gdLst/>
            <a:ahLst/>
            <a:cxnLst/>
            <a:rect l="l" t="t" r="r" b="b"/>
            <a:pathLst>
              <a:path w="21600" h="21600" extrusionOk="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1" name="Google Shape;671;p37"/>
          <p:cNvSpPr/>
          <p:nvPr/>
        </p:nvSpPr>
        <p:spPr>
          <a:xfrm>
            <a:off x="1770973" y="4685506"/>
            <a:ext cx="203200" cy="203200"/>
          </a:xfrm>
          <a:custGeom>
            <a:avLst/>
            <a:gdLst/>
            <a:ahLst/>
            <a:cxnLst/>
            <a:rect l="l" t="t" r="r" b="b"/>
            <a:pathLst>
              <a:path w="21600" h="21600" extrusionOk="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2" name="Google Shape;672;p37"/>
          <p:cNvSpPr/>
          <p:nvPr/>
        </p:nvSpPr>
        <p:spPr>
          <a:xfrm>
            <a:off x="856573" y="4641849"/>
            <a:ext cx="174625" cy="174625"/>
          </a:xfrm>
          <a:custGeom>
            <a:avLst/>
            <a:gdLst/>
            <a:ahLst/>
            <a:cxnLst/>
            <a:rect l="l" t="t" r="r" b="b"/>
            <a:pathLst>
              <a:path w="21600" h="21600" extrusionOk="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3" name="Google Shape;673;p37"/>
          <p:cNvSpPr/>
          <p:nvPr/>
        </p:nvSpPr>
        <p:spPr>
          <a:xfrm>
            <a:off x="770054" y="4554537"/>
            <a:ext cx="348456" cy="465138"/>
          </a:xfrm>
          <a:custGeom>
            <a:avLst/>
            <a:gdLst/>
            <a:ahLst/>
            <a:cxnLst/>
            <a:rect l="l" t="t" r="r" b="b"/>
            <a:pathLst>
              <a:path w="21600" h="21600" extrusionOk="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74" name="Google Shape;674;p37"/>
          <p:cNvGrpSpPr/>
          <p:nvPr/>
        </p:nvGrpSpPr>
        <p:grpSpPr>
          <a:xfrm>
            <a:off x="5356342" y="3654424"/>
            <a:ext cx="465138" cy="435769"/>
            <a:chOff x="5368132" y="3540125"/>
            <a:chExt cx="465138" cy="435769"/>
          </a:xfrm>
        </p:grpSpPr>
        <p:sp>
          <p:nvSpPr>
            <p:cNvPr id="675" name="Google Shape;675;p37"/>
            <p:cNvSpPr/>
            <p:nvPr/>
          </p:nvSpPr>
          <p:spPr>
            <a:xfrm>
              <a:off x="5426869" y="3598069"/>
              <a:ext cx="347663" cy="232569"/>
            </a:xfrm>
            <a:custGeom>
              <a:avLst/>
              <a:gdLst/>
              <a:ahLst/>
              <a:cxnLst/>
              <a:rect l="l" t="t" r="r" b="b"/>
              <a:pathLst>
                <a:path w="21600" h="21600" extrusionOk="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6" name="Google Shape;676;p37"/>
            <p:cNvSpPr/>
            <p:nvPr/>
          </p:nvSpPr>
          <p:spPr>
            <a:xfrm>
              <a:off x="5368132" y="3540125"/>
              <a:ext cx="465138" cy="435769"/>
            </a:xfrm>
            <a:custGeom>
              <a:avLst/>
              <a:gdLst/>
              <a:ahLst/>
              <a:cxnLst/>
              <a:rect l="l" t="t" r="r" b="b"/>
              <a:pathLst>
                <a:path w="21600" h="21600" extrusionOk="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77" name="Google Shape;677;p37"/>
          <p:cNvSpPr/>
          <p:nvPr/>
        </p:nvSpPr>
        <p:spPr>
          <a:xfrm>
            <a:off x="4427654" y="3625056"/>
            <a:ext cx="464344" cy="465138"/>
          </a:xfrm>
          <a:custGeom>
            <a:avLst/>
            <a:gdLst/>
            <a:ahLst/>
            <a:cxnLst/>
            <a:rect l="l" t="t" r="r" b="b"/>
            <a:pathLst>
              <a:path w="21020" h="21600" extrusionOk="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78" name="Google Shape;678;p37"/>
          <p:cNvGrpSpPr/>
          <p:nvPr/>
        </p:nvGrpSpPr>
        <p:grpSpPr>
          <a:xfrm>
            <a:off x="3571198" y="3625056"/>
            <a:ext cx="319088" cy="465138"/>
            <a:chOff x="3582988" y="3510757"/>
            <a:chExt cx="319088" cy="465138"/>
          </a:xfrm>
        </p:grpSpPr>
        <p:sp>
          <p:nvSpPr>
            <p:cNvPr id="679" name="Google Shape;679;p37"/>
            <p:cNvSpPr/>
            <p:nvPr/>
          </p:nvSpPr>
          <p:spPr>
            <a:xfrm>
              <a:off x="3582988" y="3510757"/>
              <a:ext cx="319088" cy="465138"/>
            </a:xfrm>
            <a:custGeom>
              <a:avLst/>
              <a:gdLst/>
              <a:ahLst/>
              <a:cxnLst/>
              <a:rect l="l" t="t" r="r" b="b"/>
              <a:pathLst>
                <a:path w="21600" h="21600" extrusionOk="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80" name="Google Shape;680;p37"/>
            <p:cNvSpPr/>
            <p:nvPr/>
          </p:nvSpPr>
          <p:spPr>
            <a:xfrm>
              <a:off x="3655219" y="3583782"/>
              <a:ext cx="94456" cy="94456"/>
            </a:xfrm>
            <a:custGeom>
              <a:avLst/>
              <a:gdLst/>
              <a:ahLst/>
              <a:cxnLst/>
              <a:rect l="l" t="t"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81" name="Google Shape;681;p37"/>
          <p:cNvGrpSpPr/>
          <p:nvPr/>
        </p:nvGrpSpPr>
        <p:grpSpPr>
          <a:xfrm>
            <a:off x="2627429" y="3625056"/>
            <a:ext cx="348456" cy="465138"/>
            <a:chOff x="2639219" y="3510757"/>
            <a:chExt cx="348456" cy="465138"/>
          </a:xfrm>
        </p:grpSpPr>
        <p:sp>
          <p:nvSpPr>
            <p:cNvPr id="682" name="Google Shape;682;p37"/>
            <p:cNvSpPr/>
            <p:nvPr/>
          </p:nvSpPr>
          <p:spPr>
            <a:xfrm>
              <a:off x="2639219" y="3510757"/>
              <a:ext cx="348456" cy="465138"/>
            </a:xfrm>
            <a:custGeom>
              <a:avLst/>
              <a:gdLst/>
              <a:ahLst/>
              <a:cxnLst/>
              <a:rect l="l" t="t" r="r" b="b"/>
              <a:pathLst>
                <a:path w="21600" h="21600" extrusionOk="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83" name="Google Shape;683;p37"/>
            <p:cNvSpPr/>
            <p:nvPr/>
          </p:nvSpPr>
          <p:spPr>
            <a:xfrm>
              <a:off x="2784475" y="3786982"/>
              <a:ext cx="57944" cy="87313"/>
            </a:xfrm>
            <a:custGeom>
              <a:avLst/>
              <a:gdLst/>
              <a:ahLst/>
              <a:cxnLst/>
              <a:rect l="l" t="t" r="r" b="b"/>
              <a:pathLst>
                <a:path w="21600" h="21600" extrusionOk="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84" name="Google Shape;684;p37"/>
          <p:cNvSpPr/>
          <p:nvPr/>
        </p:nvSpPr>
        <p:spPr>
          <a:xfrm>
            <a:off x="1640798" y="3712368"/>
            <a:ext cx="464344" cy="348456"/>
          </a:xfrm>
          <a:custGeom>
            <a:avLst/>
            <a:gdLst/>
            <a:ahLst/>
            <a:cxnLst/>
            <a:rect l="l" t="t" r="r" b="b"/>
            <a:pathLst>
              <a:path w="21596" h="21600" extrusionOk="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85" name="Google Shape;685;p37"/>
          <p:cNvGrpSpPr/>
          <p:nvPr/>
        </p:nvGrpSpPr>
        <p:grpSpPr>
          <a:xfrm>
            <a:off x="712110" y="3683793"/>
            <a:ext cx="464344" cy="348456"/>
            <a:chOff x="712110" y="4037334"/>
            <a:chExt cx="464344" cy="348456"/>
          </a:xfrm>
        </p:grpSpPr>
        <p:sp>
          <p:nvSpPr>
            <p:cNvPr id="686" name="Google Shape;686;p37"/>
            <p:cNvSpPr/>
            <p:nvPr/>
          </p:nvSpPr>
          <p:spPr>
            <a:xfrm>
              <a:off x="712110" y="4037334"/>
              <a:ext cx="464344" cy="348456"/>
            </a:xfrm>
            <a:custGeom>
              <a:avLst/>
              <a:gdLst/>
              <a:ahLst/>
              <a:cxnLst/>
              <a:rect l="l" t="t" r="r" b="b"/>
              <a:pathLst>
                <a:path w="21464" h="21600" extrusionOk="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87" name="Google Shape;687;p37"/>
            <p:cNvSpPr/>
            <p:nvPr/>
          </p:nvSpPr>
          <p:spPr>
            <a:xfrm>
              <a:off x="1001829" y="4167509"/>
              <a:ext cx="87313" cy="87313"/>
            </a:xfrm>
            <a:custGeom>
              <a:avLst/>
              <a:gdLst/>
              <a:ahLst/>
              <a:cxnLst/>
              <a:rect l="l" t="t" r="r" b="b"/>
              <a:pathLst>
                <a:path w="21600" h="21600" extrusionOk="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88" name="Google Shape;688;p37"/>
          <p:cNvGrpSpPr/>
          <p:nvPr/>
        </p:nvGrpSpPr>
        <p:grpSpPr>
          <a:xfrm>
            <a:off x="5356342" y="2740024"/>
            <a:ext cx="465138" cy="391319"/>
            <a:chOff x="5356342" y="3093565"/>
            <a:chExt cx="465138" cy="391319"/>
          </a:xfrm>
        </p:grpSpPr>
        <p:sp>
          <p:nvSpPr>
            <p:cNvPr id="689" name="Google Shape;689;p37"/>
            <p:cNvSpPr/>
            <p:nvPr/>
          </p:nvSpPr>
          <p:spPr>
            <a:xfrm>
              <a:off x="5473023" y="3195165"/>
              <a:ext cx="231775" cy="231775"/>
            </a:xfrm>
            <a:custGeom>
              <a:avLst/>
              <a:gdLst/>
              <a:ahLst/>
              <a:cxnLst/>
              <a:rect l="l" t="t" r="r" b="b"/>
              <a:pathLst>
                <a:path w="21600" h="21600" extrusionOk="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0" name="Google Shape;690;p37"/>
            <p:cNvSpPr/>
            <p:nvPr/>
          </p:nvSpPr>
          <p:spPr>
            <a:xfrm>
              <a:off x="5530967" y="3253109"/>
              <a:ext cx="65088" cy="65088"/>
            </a:xfrm>
            <a:custGeom>
              <a:avLst/>
              <a:gdLst/>
              <a:ahLst/>
              <a:cxnLst/>
              <a:rect l="l" t="t" r="r" b="b"/>
              <a:pathLst>
                <a:path w="21600" h="21600" extrusionOk="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1" name="Google Shape;691;p37"/>
            <p:cNvSpPr/>
            <p:nvPr/>
          </p:nvSpPr>
          <p:spPr>
            <a:xfrm>
              <a:off x="5356342" y="3093565"/>
              <a:ext cx="465138" cy="391319"/>
            </a:xfrm>
            <a:custGeom>
              <a:avLst/>
              <a:gdLst/>
              <a:ahLst/>
              <a:cxnLst/>
              <a:rect l="l" t="t" r="r" b="b"/>
              <a:pathLst>
                <a:path w="21600" h="21600" extrusionOk="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92" name="Google Shape;692;p37"/>
          <p:cNvGrpSpPr/>
          <p:nvPr/>
        </p:nvGrpSpPr>
        <p:grpSpPr>
          <a:xfrm>
            <a:off x="4427654" y="2696368"/>
            <a:ext cx="464344" cy="464344"/>
            <a:chOff x="4427654" y="3049909"/>
            <a:chExt cx="464344" cy="464344"/>
          </a:xfrm>
        </p:grpSpPr>
        <p:sp>
          <p:nvSpPr>
            <p:cNvPr id="693" name="Google Shape;693;p37"/>
            <p:cNvSpPr/>
            <p:nvPr/>
          </p:nvSpPr>
          <p:spPr>
            <a:xfrm>
              <a:off x="4427654" y="3049909"/>
              <a:ext cx="464344" cy="464344"/>
            </a:xfrm>
            <a:custGeom>
              <a:avLst/>
              <a:gdLst/>
              <a:ahLst/>
              <a:cxnLst/>
              <a:rect l="l" t="t" r="r" b="b"/>
              <a:pathLst>
                <a:path w="21600" h="21600" extrusionOk="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4" name="Google Shape;694;p37"/>
            <p:cNvSpPr/>
            <p:nvPr/>
          </p:nvSpPr>
          <p:spPr>
            <a:xfrm>
              <a:off x="4558623" y="3180084"/>
              <a:ext cx="203200" cy="203200"/>
            </a:xfrm>
            <a:custGeom>
              <a:avLst/>
              <a:gdLst/>
              <a:ahLst/>
              <a:cxnLst/>
              <a:rect l="l" t="t" r="r" b="b"/>
              <a:pathLst>
                <a:path w="21600" h="21600" extrusionOk="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5" name="Google Shape;695;p37"/>
            <p:cNvSpPr/>
            <p:nvPr/>
          </p:nvSpPr>
          <p:spPr>
            <a:xfrm>
              <a:off x="4601485" y="3223740"/>
              <a:ext cx="116682" cy="116682"/>
            </a:xfrm>
            <a:custGeom>
              <a:avLst/>
              <a:gdLst/>
              <a:ahLst/>
              <a:cxnLst/>
              <a:rect l="l" t="t" r="r" b="b"/>
              <a:pathLst>
                <a:path w="21600" h="21600" extrusionOk="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96" name="Google Shape;696;p37"/>
          <p:cNvGrpSpPr/>
          <p:nvPr/>
        </p:nvGrpSpPr>
        <p:grpSpPr>
          <a:xfrm>
            <a:off x="3498967" y="2696368"/>
            <a:ext cx="464344" cy="464344"/>
            <a:chOff x="3498967" y="3049909"/>
            <a:chExt cx="464344" cy="464344"/>
          </a:xfrm>
        </p:grpSpPr>
        <p:sp>
          <p:nvSpPr>
            <p:cNvPr id="697" name="Google Shape;697;p37"/>
            <p:cNvSpPr/>
            <p:nvPr/>
          </p:nvSpPr>
          <p:spPr>
            <a:xfrm>
              <a:off x="3498967" y="3049909"/>
              <a:ext cx="464344" cy="464344"/>
            </a:xfrm>
            <a:custGeom>
              <a:avLst/>
              <a:gdLst/>
              <a:ahLst/>
              <a:cxnLst/>
              <a:rect l="l" t="t" r="r" b="b"/>
              <a:pathLst>
                <a:path w="21600" h="21600" extrusionOk="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8" name="Google Shape;698;p37"/>
            <p:cNvSpPr/>
            <p:nvPr/>
          </p:nvSpPr>
          <p:spPr>
            <a:xfrm>
              <a:off x="3687085" y="3122140"/>
              <a:ext cx="109538" cy="108744"/>
            </a:xfrm>
            <a:custGeom>
              <a:avLst/>
              <a:gdLst/>
              <a:ahLst/>
              <a:cxnLst/>
              <a:rect l="l" t="t" r="r" b="b"/>
              <a:pathLst>
                <a:path w="21600" h="21600" extrusionOk="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99" name="Google Shape;699;p37"/>
          <p:cNvGrpSpPr/>
          <p:nvPr/>
        </p:nvGrpSpPr>
        <p:grpSpPr>
          <a:xfrm>
            <a:off x="2569485" y="2696368"/>
            <a:ext cx="465138" cy="464344"/>
            <a:chOff x="2581275" y="2582069"/>
            <a:chExt cx="465138" cy="464344"/>
          </a:xfrm>
        </p:grpSpPr>
        <p:sp>
          <p:nvSpPr>
            <p:cNvPr id="700" name="Google Shape;700;p37"/>
            <p:cNvSpPr/>
            <p:nvPr/>
          </p:nvSpPr>
          <p:spPr>
            <a:xfrm>
              <a:off x="2581275" y="2582069"/>
              <a:ext cx="465138" cy="464344"/>
            </a:xfrm>
            <a:custGeom>
              <a:avLst/>
              <a:gdLst/>
              <a:ahLst/>
              <a:cxnLst/>
              <a:rect l="l" t="t" r="r" b="b"/>
              <a:pathLst>
                <a:path w="21600" h="21600" extrusionOk="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1" name="Google Shape;701;p37"/>
            <p:cNvSpPr/>
            <p:nvPr/>
          </p:nvSpPr>
          <p:spPr>
            <a:xfrm>
              <a:off x="2871788" y="2640013"/>
              <a:ext cx="115888" cy="115888"/>
            </a:xfrm>
            <a:custGeom>
              <a:avLst/>
              <a:gdLst/>
              <a:ahLst/>
              <a:cxnLst/>
              <a:rect l="l" t="t" r="r" b="b"/>
              <a:pathLst>
                <a:path w="21600" h="21333" extrusionOk="0">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702" name="Google Shape;702;p37"/>
          <p:cNvSpPr/>
          <p:nvPr/>
        </p:nvSpPr>
        <p:spPr>
          <a:xfrm>
            <a:off x="1640798" y="2696368"/>
            <a:ext cx="464344" cy="464344"/>
          </a:xfrm>
          <a:custGeom>
            <a:avLst/>
            <a:gdLst/>
            <a:ahLst/>
            <a:cxnLst/>
            <a:rect l="l" t="t" r="r" b="b"/>
            <a:pathLst>
              <a:path w="21373" h="21600" extrusionOk="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3" name="Google Shape;703;p37"/>
          <p:cNvSpPr/>
          <p:nvPr/>
        </p:nvSpPr>
        <p:spPr>
          <a:xfrm>
            <a:off x="740685" y="2696368"/>
            <a:ext cx="406400" cy="464344"/>
          </a:xfrm>
          <a:custGeom>
            <a:avLst/>
            <a:gdLst/>
            <a:ahLst/>
            <a:cxnLst/>
            <a:rect l="l" t="t" r="r" b="b"/>
            <a:pathLst>
              <a:path w="21600" h="21600" extrusionOk="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4" name="Google Shape;704;p37"/>
          <p:cNvSpPr/>
          <p:nvPr/>
        </p:nvSpPr>
        <p:spPr>
          <a:xfrm>
            <a:off x="827998" y="2884487"/>
            <a:ext cx="57944" cy="218282"/>
          </a:xfrm>
          <a:custGeom>
            <a:avLst/>
            <a:gdLst/>
            <a:ahLst/>
            <a:cxnLst/>
            <a:rect l="l" t="t"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5" name="Google Shape;705;p37"/>
          <p:cNvSpPr/>
          <p:nvPr/>
        </p:nvSpPr>
        <p:spPr>
          <a:xfrm>
            <a:off x="915310" y="2884487"/>
            <a:ext cx="57944" cy="218282"/>
          </a:xfrm>
          <a:custGeom>
            <a:avLst/>
            <a:gdLst/>
            <a:ahLst/>
            <a:cxnLst/>
            <a:rect l="l" t="t"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6" name="Google Shape;706;p37"/>
          <p:cNvSpPr/>
          <p:nvPr/>
        </p:nvSpPr>
        <p:spPr>
          <a:xfrm>
            <a:off x="1001829" y="2884487"/>
            <a:ext cx="57944" cy="218282"/>
          </a:xfrm>
          <a:custGeom>
            <a:avLst/>
            <a:gdLst/>
            <a:ahLst/>
            <a:cxnLst/>
            <a:rect l="l" t="t"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7" name="Google Shape;707;p37"/>
          <p:cNvSpPr/>
          <p:nvPr/>
        </p:nvSpPr>
        <p:spPr>
          <a:xfrm>
            <a:off x="5356342" y="1839118"/>
            <a:ext cx="465138" cy="319881"/>
          </a:xfrm>
          <a:custGeom>
            <a:avLst/>
            <a:gdLst/>
            <a:ahLst/>
            <a:cxnLst/>
            <a:rect l="l" t="t" r="r" b="b"/>
            <a:pathLst>
              <a:path w="21600" h="21600" extrusionOk="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708" name="Google Shape;708;p37"/>
          <p:cNvGrpSpPr/>
          <p:nvPr/>
        </p:nvGrpSpPr>
        <p:grpSpPr>
          <a:xfrm>
            <a:off x="4427654" y="1766887"/>
            <a:ext cx="464344" cy="464344"/>
            <a:chOff x="4439444" y="1652588"/>
            <a:chExt cx="464344" cy="464344"/>
          </a:xfrm>
        </p:grpSpPr>
        <p:sp>
          <p:nvSpPr>
            <p:cNvPr id="709" name="Google Shape;709;p37"/>
            <p:cNvSpPr/>
            <p:nvPr/>
          </p:nvSpPr>
          <p:spPr>
            <a:xfrm>
              <a:off x="4686300" y="1710532"/>
              <a:ext cx="152400" cy="152400"/>
            </a:xfrm>
            <a:custGeom>
              <a:avLst/>
              <a:gdLst/>
              <a:ahLst/>
              <a:cxnLst/>
              <a:rect l="l" t="t" r="r" b="b"/>
              <a:pathLst>
                <a:path w="21600" h="21600" extrusionOk="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0" name="Google Shape;710;p37"/>
            <p:cNvSpPr/>
            <p:nvPr/>
          </p:nvSpPr>
          <p:spPr>
            <a:xfrm>
              <a:off x="4439444" y="1652588"/>
              <a:ext cx="464344" cy="464344"/>
            </a:xfrm>
            <a:custGeom>
              <a:avLst/>
              <a:gdLst/>
              <a:ahLst/>
              <a:cxnLst/>
              <a:rect l="l" t="t" r="r" b="b"/>
              <a:pathLst>
                <a:path w="21248" h="21600" extrusionOk="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1" name="Google Shape;711;p37"/>
            <p:cNvSpPr/>
            <p:nvPr/>
          </p:nvSpPr>
          <p:spPr>
            <a:xfrm>
              <a:off x="4686300" y="1652588"/>
              <a:ext cx="217488" cy="217488"/>
            </a:xfrm>
            <a:custGeom>
              <a:avLst/>
              <a:gdLst/>
              <a:ahLst/>
              <a:cxnLst/>
              <a:rect l="l" t="t" r="r" b="b"/>
              <a:pathLst>
                <a:path w="21600" h="21600" extrusionOk="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712" name="Google Shape;712;p37"/>
          <p:cNvSpPr/>
          <p:nvPr/>
        </p:nvSpPr>
        <p:spPr>
          <a:xfrm>
            <a:off x="3498967" y="1766887"/>
            <a:ext cx="464344" cy="450057"/>
          </a:xfrm>
          <a:custGeom>
            <a:avLst/>
            <a:gdLst/>
            <a:ahLst/>
            <a:cxnLst/>
            <a:rect l="l" t="t" r="r" b="b"/>
            <a:pathLst>
              <a:path w="21392" h="21600" extrusionOk="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713" name="Google Shape;713;p37"/>
          <p:cNvGrpSpPr/>
          <p:nvPr/>
        </p:nvGrpSpPr>
        <p:grpSpPr>
          <a:xfrm>
            <a:off x="2569485" y="1824831"/>
            <a:ext cx="464344" cy="362744"/>
            <a:chOff x="2581275" y="1710532"/>
            <a:chExt cx="464344" cy="362744"/>
          </a:xfrm>
        </p:grpSpPr>
        <p:sp>
          <p:nvSpPr>
            <p:cNvPr id="714" name="Google Shape;714;p37"/>
            <p:cNvSpPr/>
            <p:nvPr/>
          </p:nvSpPr>
          <p:spPr>
            <a:xfrm>
              <a:off x="2639219" y="1768475"/>
              <a:ext cx="290513" cy="235744"/>
            </a:xfrm>
            <a:custGeom>
              <a:avLst/>
              <a:gdLst/>
              <a:ahLst/>
              <a:cxnLst/>
              <a:rect l="l" t="t" r="r" b="b"/>
              <a:pathLst>
                <a:path w="20848" h="21600" extrusionOk="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5" name="Google Shape;715;p37"/>
            <p:cNvSpPr/>
            <p:nvPr/>
          </p:nvSpPr>
          <p:spPr>
            <a:xfrm>
              <a:off x="2581275" y="1710532"/>
              <a:ext cx="464344" cy="362744"/>
            </a:xfrm>
            <a:custGeom>
              <a:avLst/>
              <a:gdLst/>
              <a:ahLst/>
              <a:cxnLst/>
              <a:rect l="l" t="t" r="r" b="b"/>
              <a:pathLst>
                <a:path w="21096" h="21600" extrusionOk="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6" name="Google Shape;716;p37"/>
            <p:cNvSpPr/>
            <p:nvPr/>
          </p:nvSpPr>
          <p:spPr>
            <a:xfrm>
              <a:off x="2944019" y="1783557"/>
              <a:ext cx="43656" cy="42863"/>
            </a:xfrm>
            <a:custGeom>
              <a:avLst/>
              <a:gdLst/>
              <a:ahLst/>
              <a:cxnLst/>
              <a:rect l="l" t="t" r="r" b="b"/>
              <a:pathLst>
                <a:path w="21600" h="21600" extrusionOk="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7" name="Google Shape;717;p37"/>
            <p:cNvSpPr/>
            <p:nvPr/>
          </p:nvSpPr>
          <p:spPr>
            <a:xfrm>
              <a:off x="2929732" y="1971675"/>
              <a:ext cx="57944" cy="15082"/>
            </a:xfrm>
            <a:custGeom>
              <a:avLst/>
              <a:gdLst/>
              <a:ahLst/>
              <a:cxnLst/>
              <a:rect l="l" t="t" r="r" b="b"/>
              <a:pathLst>
                <a:path w="21600" h="21600" extrusionOk="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8" name="Google Shape;718;p37"/>
            <p:cNvSpPr/>
            <p:nvPr/>
          </p:nvSpPr>
          <p:spPr>
            <a:xfrm>
              <a:off x="2944019" y="1928019"/>
              <a:ext cx="58738" cy="15081"/>
            </a:xfrm>
            <a:custGeom>
              <a:avLst/>
              <a:gdLst/>
              <a:ahLst/>
              <a:cxnLst/>
              <a:rect l="l" t="t" r="r" b="b"/>
              <a:pathLst>
                <a:path w="21600" h="21600" extrusionOk="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9" name="Google Shape;719;p37"/>
            <p:cNvSpPr/>
            <p:nvPr/>
          </p:nvSpPr>
          <p:spPr>
            <a:xfrm>
              <a:off x="2944019" y="1885157"/>
              <a:ext cx="58738" cy="14288"/>
            </a:xfrm>
            <a:custGeom>
              <a:avLst/>
              <a:gdLst/>
              <a:ahLst/>
              <a:cxnLst/>
              <a:rect l="l" t="t" r="r" b="b"/>
              <a:pathLst>
                <a:path w="21600" h="21600" extrusionOk="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20" name="Google Shape;720;p37"/>
            <p:cNvSpPr/>
            <p:nvPr/>
          </p:nvSpPr>
          <p:spPr>
            <a:xfrm>
              <a:off x="2697957" y="1826419"/>
              <a:ext cx="86519" cy="61119"/>
            </a:xfrm>
            <a:custGeom>
              <a:avLst/>
              <a:gdLst/>
              <a:ahLst/>
              <a:cxnLst/>
              <a:rect l="l" t="t" r="r" b="b"/>
              <a:pathLst>
                <a:path w="21556" h="21547" extrusionOk="0">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721" name="Google Shape;721;p37"/>
          <p:cNvGrpSpPr/>
          <p:nvPr/>
        </p:nvGrpSpPr>
        <p:grpSpPr>
          <a:xfrm>
            <a:off x="1640798" y="1795462"/>
            <a:ext cx="464344" cy="407194"/>
            <a:chOff x="1640798" y="2149003"/>
            <a:chExt cx="464344" cy="407194"/>
          </a:xfrm>
        </p:grpSpPr>
        <p:sp>
          <p:nvSpPr>
            <p:cNvPr id="722" name="Google Shape;722;p37"/>
            <p:cNvSpPr/>
            <p:nvPr/>
          </p:nvSpPr>
          <p:spPr>
            <a:xfrm>
              <a:off x="1640798" y="2149003"/>
              <a:ext cx="464344" cy="407194"/>
            </a:xfrm>
            <a:custGeom>
              <a:avLst/>
              <a:gdLst/>
              <a:ahLst/>
              <a:cxnLst/>
              <a:rect l="l" t="t" r="r" b="b"/>
              <a:pathLst>
                <a:path w="20407" h="20712" extrusionOk="0">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23" name="Google Shape;723;p37"/>
            <p:cNvSpPr/>
            <p:nvPr/>
          </p:nvSpPr>
          <p:spPr>
            <a:xfrm>
              <a:off x="1713029" y="2222028"/>
              <a:ext cx="69056" cy="69057"/>
            </a:xfrm>
            <a:custGeom>
              <a:avLst/>
              <a:gdLst/>
              <a:ahLst/>
              <a:cxnLst/>
              <a:rect l="l" t="t" r="r" b="b"/>
              <a:pathLst>
                <a:path w="21600" h="21600" extrusionOk="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724" name="Google Shape;724;p37"/>
          <p:cNvSpPr/>
          <p:nvPr/>
        </p:nvSpPr>
        <p:spPr>
          <a:xfrm>
            <a:off x="712110" y="1824831"/>
            <a:ext cx="464344" cy="334169"/>
          </a:xfrm>
          <a:custGeom>
            <a:avLst/>
            <a:gdLst/>
            <a:ahLst/>
            <a:cxnLst/>
            <a:rect l="l" t="t" r="r" b="b"/>
            <a:pathLst>
              <a:path w="21600" h="21600" extrusionOk="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728"/>
        <p:cNvGrpSpPr/>
        <p:nvPr/>
      </p:nvGrpSpPr>
      <p:grpSpPr>
        <a:xfrm>
          <a:off x="0" y="0"/>
          <a:ext cx="0" cy="0"/>
          <a:chOff x="0" y="0"/>
          <a:chExt cx="0" cy="0"/>
        </a:xfrm>
      </p:grpSpPr>
      <p:sp>
        <p:nvSpPr>
          <p:cNvPr id="729" name="Google Shape;729;p38"/>
          <p:cNvSpPr/>
          <p:nvPr/>
        </p:nvSpPr>
        <p:spPr>
          <a:xfrm>
            <a:off x="9079061" y="6346368"/>
            <a:ext cx="337977" cy="105468"/>
          </a:xfrm>
          <a:custGeom>
            <a:avLst/>
            <a:gdLst/>
            <a:ahLst/>
            <a:cxnLst/>
            <a:rect l="l" t="t" r="r" b="b"/>
            <a:pathLst>
              <a:path w="623" h="192" extrusionOk="0">
                <a:moveTo>
                  <a:pt x="615" y="42"/>
                </a:moveTo>
                <a:lnTo>
                  <a:pt x="615" y="42"/>
                </a:lnTo>
                <a:cubicBezTo>
                  <a:pt x="601" y="42"/>
                  <a:pt x="587" y="84"/>
                  <a:pt x="544" y="84"/>
                </a:cubicBezTo>
                <a:cubicBezTo>
                  <a:pt x="495" y="84"/>
                  <a:pt x="473" y="0"/>
                  <a:pt x="396" y="0"/>
                </a:cubicBezTo>
                <a:cubicBezTo>
                  <a:pt x="339" y="0"/>
                  <a:pt x="318" y="49"/>
                  <a:pt x="311" y="49"/>
                </a:cubicBezTo>
                <a:cubicBezTo>
                  <a:pt x="311" y="49"/>
                  <a:pt x="290" y="0"/>
                  <a:pt x="226" y="0"/>
                </a:cubicBezTo>
                <a:cubicBezTo>
                  <a:pt x="148" y="0"/>
                  <a:pt x="127" y="84"/>
                  <a:pt x="78" y="84"/>
                </a:cubicBezTo>
                <a:cubicBezTo>
                  <a:pt x="42" y="84"/>
                  <a:pt x="21" y="42"/>
                  <a:pt x="14" y="42"/>
                </a:cubicBezTo>
                <a:cubicBezTo>
                  <a:pt x="0" y="49"/>
                  <a:pt x="35" y="191"/>
                  <a:pt x="169" y="191"/>
                </a:cubicBezTo>
                <a:cubicBezTo>
                  <a:pt x="254" y="191"/>
                  <a:pt x="304" y="120"/>
                  <a:pt x="311" y="120"/>
                </a:cubicBezTo>
                <a:cubicBezTo>
                  <a:pt x="318" y="120"/>
                  <a:pt x="375" y="191"/>
                  <a:pt x="459" y="191"/>
                </a:cubicBezTo>
                <a:cubicBezTo>
                  <a:pt x="594" y="191"/>
                  <a:pt x="622" y="49"/>
                  <a:pt x="615" y="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8"/>
          <p:cNvSpPr/>
          <p:nvPr/>
        </p:nvSpPr>
        <p:spPr>
          <a:xfrm>
            <a:off x="8508576" y="6300826"/>
            <a:ext cx="330785" cy="196554"/>
          </a:xfrm>
          <a:custGeom>
            <a:avLst/>
            <a:gdLst/>
            <a:ahLst/>
            <a:cxnLst/>
            <a:rect l="l" t="t" r="r" b="b"/>
            <a:pathLst>
              <a:path w="609" h="361" extrusionOk="0">
                <a:moveTo>
                  <a:pt x="579" y="205"/>
                </a:moveTo>
                <a:lnTo>
                  <a:pt x="579" y="205"/>
                </a:lnTo>
                <a:cubicBezTo>
                  <a:pt x="198" y="205"/>
                  <a:pt x="198" y="205"/>
                  <a:pt x="198" y="205"/>
                </a:cubicBezTo>
                <a:cubicBezTo>
                  <a:pt x="184" y="205"/>
                  <a:pt x="169" y="198"/>
                  <a:pt x="169" y="176"/>
                </a:cubicBezTo>
                <a:cubicBezTo>
                  <a:pt x="169" y="162"/>
                  <a:pt x="184" y="148"/>
                  <a:pt x="198" y="148"/>
                </a:cubicBezTo>
                <a:cubicBezTo>
                  <a:pt x="579" y="148"/>
                  <a:pt x="579" y="148"/>
                  <a:pt x="579" y="148"/>
                </a:cubicBezTo>
                <a:cubicBezTo>
                  <a:pt x="594" y="148"/>
                  <a:pt x="608" y="162"/>
                  <a:pt x="608" y="176"/>
                </a:cubicBezTo>
                <a:cubicBezTo>
                  <a:pt x="608" y="198"/>
                  <a:pt x="594" y="205"/>
                  <a:pt x="579" y="205"/>
                </a:cubicBezTo>
                <a:close/>
                <a:moveTo>
                  <a:pt x="579" y="56"/>
                </a:moveTo>
                <a:lnTo>
                  <a:pt x="579" y="56"/>
                </a:lnTo>
                <a:cubicBezTo>
                  <a:pt x="198" y="56"/>
                  <a:pt x="198" y="56"/>
                  <a:pt x="198" y="56"/>
                </a:cubicBezTo>
                <a:cubicBezTo>
                  <a:pt x="184" y="56"/>
                  <a:pt x="169" y="42"/>
                  <a:pt x="169" y="28"/>
                </a:cubicBezTo>
                <a:cubicBezTo>
                  <a:pt x="169" y="14"/>
                  <a:pt x="184" y="0"/>
                  <a:pt x="198" y="0"/>
                </a:cubicBezTo>
                <a:cubicBezTo>
                  <a:pt x="579" y="0"/>
                  <a:pt x="579" y="0"/>
                  <a:pt x="579" y="0"/>
                </a:cubicBezTo>
                <a:cubicBezTo>
                  <a:pt x="594" y="0"/>
                  <a:pt x="608" y="14"/>
                  <a:pt x="608" y="28"/>
                </a:cubicBezTo>
                <a:cubicBezTo>
                  <a:pt x="608" y="42"/>
                  <a:pt x="594" y="56"/>
                  <a:pt x="579" y="56"/>
                </a:cubicBezTo>
                <a:close/>
                <a:moveTo>
                  <a:pt x="85" y="360"/>
                </a:moveTo>
                <a:lnTo>
                  <a:pt x="85" y="360"/>
                </a:lnTo>
                <a:cubicBezTo>
                  <a:pt x="28" y="360"/>
                  <a:pt x="28" y="360"/>
                  <a:pt x="28" y="360"/>
                </a:cubicBezTo>
                <a:cubicBezTo>
                  <a:pt x="14" y="360"/>
                  <a:pt x="0" y="346"/>
                  <a:pt x="0" y="332"/>
                </a:cubicBezTo>
                <a:cubicBezTo>
                  <a:pt x="0" y="311"/>
                  <a:pt x="14" y="304"/>
                  <a:pt x="28" y="304"/>
                </a:cubicBezTo>
                <a:cubicBezTo>
                  <a:pt x="85" y="304"/>
                  <a:pt x="85" y="304"/>
                  <a:pt x="85" y="304"/>
                </a:cubicBezTo>
                <a:cubicBezTo>
                  <a:pt x="106" y="304"/>
                  <a:pt x="113" y="311"/>
                  <a:pt x="113" y="332"/>
                </a:cubicBezTo>
                <a:cubicBezTo>
                  <a:pt x="113" y="346"/>
                  <a:pt x="106" y="360"/>
                  <a:pt x="85" y="360"/>
                </a:cubicBezTo>
                <a:close/>
                <a:moveTo>
                  <a:pt x="85" y="205"/>
                </a:moveTo>
                <a:lnTo>
                  <a:pt x="85" y="205"/>
                </a:lnTo>
                <a:cubicBezTo>
                  <a:pt x="28" y="205"/>
                  <a:pt x="28" y="205"/>
                  <a:pt x="28" y="205"/>
                </a:cubicBezTo>
                <a:cubicBezTo>
                  <a:pt x="14" y="205"/>
                  <a:pt x="0" y="198"/>
                  <a:pt x="0" y="176"/>
                </a:cubicBezTo>
                <a:cubicBezTo>
                  <a:pt x="0" y="162"/>
                  <a:pt x="14" y="148"/>
                  <a:pt x="28" y="148"/>
                </a:cubicBezTo>
                <a:cubicBezTo>
                  <a:pt x="85" y="148"/>
                  <a:pt x="85" y="148"/>
                  <a:pt x="85" y="148"/>
                </a:cubicBezTo>
                <a:cubicBezTo>
                  <a:pt x="106" y="148"/>
                  <a:pt x="113" y="162"/>
                  <a:pt x="113" y="176"/>
                </a:cubicBezTo>
                <a:cubicBezTo>
                  <a:pt x="113" y="198"/>
                  <a:pt x="106" y="205"/>
                  <a:pt x="85" y="205"/>
                </a:cubicBezTo>
                <a:close/>
                <a:moveTo>
                  <a:pt x="85" y="56"/>
                </a:moveTo>
                <a:lnTo>
                  <a:pt x="85" y="56"/>
                </a:lnTo>
                <a:cubicBezTo>
                  <a:pt x="28" y="56"/>
                  <a:pt x="28" y="56"/>
                  <a:pt x="28" y="56"/>
                </a:cubicBezTo>
                <a:cubicBezTo>
                  <a:pt x="14" y="56"/>
                  <a:pt x="0" y="42"/>
                  <a:pt x="0" y="28"/>
                </a:cubicBezTo>
                <a:cubicBezTo>
                  <a:pt x="0" y="14"/>
                  <a:pt x="14" y="0"/>
                  <a:pt x="28" y="0"/>
                </a:cubicBezTo>
                <a:cubicBezTo>
                  <a:pt x="85" y="0"/>
                  <a:pt x="85" y="0"/>
                  <a:pt x="85" y="0"/>
                </a:cubicBezTo>
                <a:cubicBezTo>
                  <a:pt x="106" y="0"/>
                  <a:pt x="113" y="14"/>
                  <a:pt x="113" y="28"/>
                </a:cubicBezTo>
                <a:cubicBezTo>
                  <a:pt x="113" y="42"/>
                  <a:pt x="106" y="56"/>
                  <a:pt x="85" y="56"/>
                </a:cubicBezTo>
                <a:close/>
                <a:moveTo>
                  <a:pt x="198" y="360"/>
                </a:moveTo>
                <a:lnTo>
                  <a:pt x="198" y="360"/>
                </a:lnTo>
                <a:cubicBezTo>
                  <a:pt x="184" y="360"/>
                  <a:pt x="169" y="346"/>
                  <a:pt x="169" y="332"/>
                </a:cubicBezTo>
                <a:cubicBezTo>
                  <a:pt x="169" y="311"/>
                  <a:pt x="184" y="304"/>
                  <a:pt x="198" y="304"/>
                </a:cubicBezTo>
                <a:cubicBezTo>
                  <a:pt x="579" y="304"/>
                  <a:pt x="579" y="304"/>
                  <a:pt x="579" y="304"/>
                </a:cubicBezTo>
                <a:cubicBezTo>
                  <a:pt x="594" y="304"/>
                  <a:pt x="608" y="311"/>
                  <a:pt x="608" y="332"/>
                </a:cubicBezTo>
                <a:cubicBezTo>
                  <a:pt x="608" y="346"/>
                  <a:pt x="594" y="360"/>
                  <a:pt x="579" y="360"/>
                </a:cubicBezTo>
                <a:cubicBezTo>
                  <a:pt x="198" y="360"/>
                  <a:pt x="198" y="360"/>
                  <a:pt x="198"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8"/>
          <p:cNvSpPr/>
          <p:nvPr/>
        </p:nvSpPr>
        <p:spPr>
          <a:xfrm>
            <a:off x="7938091" y="6300826"/>
            <a:ext cx="328389" cy="196554"/>
          </a:xfrm>
          <a:custGeom>
            <a:avLst/>
            <a:gdLst/>
            <a:ahLst/>
            <a:cxnLst/>
            <a:rect l="l" t="t" r="r" b="b"/>
            <a:pathLst>
              <a:path w="602" h="361" extrusionOk="0">
                <a:moveTo>
                  <a:pt x="572" y="205"/>
                </a:moveTo>
                <a:lnTo>
                  <a:pt x="572" y="205"/>
                </a:lnTo>
                <a:cubicBezTo>
                  <a:pt x="28" y="205"/>
                  <a:pt x="28" y="205"/>
                  <a:pt x="28" y="205"/>
                </a:cubicBezTo>
                <a:cubicBezTo>
                  <a:pt x="14" y="205"/>
                  <a:pt x="0" y="198"/>
                  <a:pt x="0" y="176"/>
                </a:cubicBezTo>
                <a:cubicBezTo>
                  <a:pt x="0" y="162"/>
                  <a:pt x="14" y="148"/>
                  <a:pt x="28" y="148"/>
                </a:cubicBezTo>
                <a:cubicBezTo>
                  <a:pt x="572" y="148"/>
                  <a:pt x="572" y="148"/>
                  <a:pt x="572" y="148"/>
                </a:cubicBezTo>
                <a:cubicBezTo>
                  <a:pt x="594" y="148"/>
                  <a:pt x="601" y="162"/>
                  <a:pt x="601" y="176"/>
                </a:cubicBezTo>
                <a:cubicBezTo>
                  <a:pt x="601" y="198"/>
                  <a:pt x="594" y="205"/>
                  <a:pt x="572" y="205"/>
                </a:cubicBezTo>
                <a:close/>
                <a:moveTo>
                  <a:pt x="572" y="56"/>
                </a:moveTo>
                <a:lnTo>
                  <a:pt x="572" y="56"/>
                </a:lnTo>
                <a:cubicBezTo>
                  <a:pt x="28" y="56"/>
                  <a:pt x="28" y="56"/>
                  <a:pt x="28" y="56"/>
                </a:cubicBezTo>
                <a:cubicBezTo>
                  <a:pt x="14" y="56"/>
                  <a:pt x="0" y="42"/>
                  <a:pt x="0" y="28"/>
                </a:cubicBezTo>
                <a:cubicBezTo>
                  <a:pt x="0" y="14"/>
                  <a:pt x="14" y="0"/>
                  <a:pt x="28" y="0"/>
                </a:cubicBezTo>
                <a:cubicBezTo>
                  <a:pt x="572" y="0"/>
                  <a:pt x="572" y="0"/>
                  <a:pt x="572" y="0"/>
                </a:cubicBezTo>
                <a:cubicBezTo>
                  <a:pt x="594" y="0"/>
                  <a:pt x="601" y="14"/>
                  <a:pt x="601" y="28"/>
                </a:cubicBezTo>
                <a:cubicBezTo>
                  <a:pt x="601" y="42"/>
                  <a:pt x="594" y="56"/>
                  <a:pt x="572" y="56"/>
                </a:cubicBezTo>
                <a:close/>
                <a:moveTo>
                  <a:pt x="28" y="304"/>
                </a:moveTo>
                <a:lnTo>
                  <a:pt x="28" y="304"/>
                </a:lnTo>
                <a:cubicBezTo>
                  <a:pt x="572" y="304"/>
                  <a:pt x="572" y="304"/>
                  <a:pt x="572" y="304"/>
                </a:cubicBezTo>
                <a:cubicBezTo>
                  <a:pt x="594" y="304"/>
                  <a:pt x="601" y="311"/>
                  <a:pt x="601" y="332"/>
                </a:cubicBezTo>
                <a:cubicBezTo>
                  <a:pt x="601" y="346"/>
                  <a:pt x="594" y="360"/>
                  <a:pt x="572" y="360"/>
                </a:cubicBezTo>
                <a:cubicBezTo>
                  <a:pt x="28" y="360"/>
                  <a:pt x="28" y="360"/>
                  <a:pt x="28" y="360"/>
                </a:cubicBezTo>
                <a:cubicBezTo>
                  <a:pt x="14" y="360"/>
                  <a:pt x="0" y="346"/>
                  <a:pt x="0" y="332"/>
                </a:cubicBezTo>
                <a:cubicBezTo>
                  <a:pt x="0" y="311"/>
                  <a:pt x="14" y="304"/>
                  <a:pt x="28" y="3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8"/>
          <p:cNvSpPr/>
          <p:nvPr/>
        </p:nvSpPr>
        <p:spPr>
          <a:xfrm>
            <a:off x="7398767" y="6365544"/>
            <a:ext cx="258876" cy="62322"/>
          </a:xfrm>
          <a:custGeom>
            <a:avLst/>
            <a:gdLst/>
            <a:ahLst/>
            <a:cxnLst/>
            <a:rect l="l" t="t" r="r" b="b"/>
            <a:pathLst>
              <a:path w="475" h="114" extrusionOk="0">
                <a:moveTo>
                  <a:pt x="417" y="113"/>
                </a:moveTo>
                <a:lnTo>
                  <a:pt x="417" y="113"/>
                </a:lnTo>
                <a:cubicBezTo>
                  <a:pt x="382" y="113"/>
                  <a:pt x="361" y="92"/>
                  <a:pt x="361" y="56"/>
                </a:cubicBezTo>
                <a:cubicBezTo>
                  <a:pt x="361" y="28"/>
                  <a:pt x="382" y="0"/>
                  <a:pt x="417" y="0"/>
                </a:cubicBezTo>
                <a:cubicBezTo>
                  <a:pt x="446" y="0"/>
                  <a:pt x="474" y="28"/>
                  <a:pt x="474" y="56"/>
                </a:cubicBezTo>
                <a:cubicBezTo>
                  <a:pt x="474" y="92"/>
                  <a:pt x="446" y="113"/>
                  <a:pt x="417" y="113"/>
                </a:cubicBezTo>
                <a:close/>
                <a:moveTo>
                  <a:pt x="234" y="113"/>
                </a:moveTo>
                <a:lnTo>
                  <a:pt x="234" y="113"/>
                </a:lnTo>
                <a:cubicBezTo>
                  <a:pt x="205" y="113"/>
                  <a:pt x="177" y="92"/>
                  <a:pt x="177" y="56"/>
                </a:cubicBezTo>
                <a:cubicBezTo>
                  <a:pt x="177" y="28"/>
                  <a:pt x="205" y="0"/>
                  <a:pt x="234" y="0"/>
                </a:cubicBezTo>
                <a:cubicBezTo>
                  <a:pt x="269" y="0"/>
                  <a:pt x="290" y="28"/>
                  <a:pt x="290" y="56"/>
                </a:cubicBezTo>
                <a:cubicBezTo>
                  <a:pt x="290" y="92"/>
                  <a:pt x="269" y="113"/>
                  <a:pt x="234" y="113"/>
                </a:cubicBezTo>
                <a:close/>
                <a:moveTo>
                  <a:pt x="57" y="113"/>
                </a:moveTo>
                <a:lnTo>
                  <a:pt x="57" y="113"/>
                </a:lnTo>
                <a:cubicBezTo>
                  <a:pt x="29" y="113"/>
                  <a:pt x="0" y="92"/>
                  <a:pt x="0" y="56"/>
                </a:cubicBezTo>
                <a:cubicBezTo>
                  <a:pt x="0" y="28"/>
                  <a:pt x="29" y="0"/>
                  <a:pt x="57" y="0"/>
                </a:cubicBezTo>
                <a:cubicBezTo>
                  <a:pt x="85" y="0"/>
                  <a:pt x="113" y="28"/>
                  <a:pt x="113" y="56"/>
                </a:cubicBezTo>
                <a:cubicBezTo>
                  <a:pt x="113" y="92"/>
                  <a:pt x="85" y="113"/>
                  <a:pt x="57"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8"/>
          <p:cNvSpPr/>
          <p:nvPr/>
        </p:nvSpPr>
        <p:spPr>
          <a:xfrm>
            <a:off x="6893000" y="6288841"/>
            <a:ext cx="124644" cy="215730"/>
          </a:xfrm>
          <a:custGeom>
            <a:avLst/>
            <a:gdLst/>
            <a:ahLst/>
            <a:cxnLst/>
            <a:rect l="l" t="t" r="r" b="b"/>
            <a:pathLst>
              <a:path w="228" h="396" extrusionOk="0">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8"/>
          <p:cNvSpPr/>
          <p:nvPr/>
        </p:nvSpPr>
        <p:spPr>
          <a:xfrm>
            <a:off x="6320119" y="6288841"/>
            <a:ext cx="124644" cy="215730"/>
          </a:xfrm>
          <a:custGeom>
            <a:avLst/>
            <a:gdLst/>
            <a:ahLst/>
            <a:cxnLst/>
            <a:rect l="l" t="t" r="r" b="b"/>
            <a:pathLst>
              <a:path w="228" h="396" extrusionOk="0">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8"/>
          <p:cNvSpPr/>
          <p:nvPr/>
        </p:nvSpPr>
        <p:spPr>
          <a:xfrm>
            <a:off x="5696900" y="6334384"/>
            <a:ext cx="215730" cy="124644"/>
          </a:xfrm>
          <a:custGeom>
            <a:avLst/>
            <a:gdLst/>
            <a:ahLst/>
            <a:cxnLst/>
            <a:rect l="l" t="t" r="r" b="b"/>
            <a:pathLst>
              <a:path w="397" h="228" extrusionOk="0">
                <a:moveTo>
                  <a:pt x="50" y="220"/>
                </a:moveTo>
                <a:lnTo>
                  <a:pt x="50" y="220"/>
                </a:lnTo>
                <a:cubicBezTo>
                  <a:pt x="198" y="71"/>
                  <a:pt x="198" y="71"/>
                  <a:pt x="198" y="71"/>
                </a:cubicBezTo>
                <a:cubicBezTo>
                  <a:pt x="354" y="220"/>
                  <a:pt x="354" y="220"/>
                  <a:pt x="354" y="220"/>
                </a:cubicBezTo>
                <a:cubicBezTo>
                  <a:pt x="354" y="227"/>
                  <a:pt x="361" y="227"/>
                  <a:pt x="368" y="227"/>
                </a:cubicBezTo>
                <a:cubicBezTo>
                  <a:pt x="389" y="227"/>
                  <a:pt x="396" y="220"/>
                  <a:pt x="396" y="198"/>
                </a:cubicBezTo>
                <a:cubicBezTo>
                  <a:pt x="396" y="191"/>
                  <a:pt x="396" y="184"/>
                  <a:pt x="389" y="184"/>
                </a:cubicBezTo>
                <a:cubicBezTo>
                  <a:pt x="220" y="15"/>
                  <a:pt x="220" y="15"/>
                  <a:pt x="220" y="15"/>
                </a:cubicBezTo>
                <a:cubicBezTo>
                  <a:pt x="213" y="8"/>
                  <a:pt x="205" y="0"/>
                  <a:pt x="198" y="0"/>
                </a:cubicBezTo>
                <a:cubicBezTo>
                  <a:pt x="191" y="0"/>
                  <a:pt x="184" y="8"/>
                  <a:pt x="177" y="15"/>
                </a:cubicBezTo>
                <a:cubicBezTo>
                  <a:pt x="8" y="184"/>
                  <a:pt x="8" y="184"/>
                  <a:pt x="8" y="184"/>
                </a:cubicBezTo>
                <a:cubicBezTo>
                  <a:pt x="8" y="184"/>
                  <a:pt x="0" y="191"/>
                  <a:pt x="0" y="198"/>
                </a:cubicBezTo>
                <a:cubicBezTo>
                  <a:pt x="0" y="220"/>
                  <a:pt x="15" y="227"/>
                  <a:pt x="29" y="227"/>
                </a:cubicBezTo>
                <a:cubicBezTo>
                  <a:pt x="43" y="227"/>
                  <a:pt x="50" y="227"/>
                  <a:pt x="50" y="2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8"/>
          <p:cNvSpPr/>
          <p:nvPr/>
        </p:nvSpPr>
        <p:spPr>
          <a:xfrm>
            <a:off x="5126415" y="6334384"/>
            <a:ext cx="215730" cy="124644"/>
          </a:xfrm>
          <a:custGeom>
            <a:avLst/>
            <a:gdLst/>
            <a:ahLst/>
            <a:cxnLst/>
            <a:rect l="l" t="t" r="r" b="b"/>
            <a:pathLst>
              <a:path w="397" h="228" extrusionOk="0">
                <a:moveTo>
                  <a:pt x="50" y="15"/>
                </a:moveTo>
                <a:lnTo>
                  <a:pt x="50" y="15"/>
                </a:lnTo>
                <a:cubicBezTo>
                  <a:pt x="198" y="163"/>
                  <a:pt x="198" y="163"/>
                  <a:pt x="198" y="163"/>
                </a:cubicBezTo>
                <a:cubicBezTo>
                  <a:pt x="347" y="8"/>
                  <a:pt x="347" y="8"/>
                  <a:pt x="347" y="8"/>
                </a:cubicBezTo>
                <a:cubicBezTo>
                  <a:pt x="354" y="8"/>
                  <a:pt x="361" y="0"/>
                  <a:pt x="368" y="0"/>
                </a:cubicBezTo>
                <a:cubicBezTo>
                  <a:pt x="382" y="0"/>
                  <a:pt x="396" y="15"/>
                  <a:pt x="396" y="29"/>
                </a:cubicBezTo>
                <a:cubicBezTo>
                  <a:pt x="396" y="36"/>
                  <a:pt x="396" y="43"/>
                  <a:pt x="389" y="50"/>
                </a:cubicBezTo>
                <a:cubicBezTo>
                  <a:pt x="220" y="220"/>
                  <a:pt x="220" y="220"/>
                  <a:pt x="220" y="220"/>
                </a:cubicBezTo>
                <a:cubicBezTo>
                  <a:pt x="212" y="227"/>
                  <a:pt x="205" y="227"/>
                  <a:pt x="198" y="227"/>
                </a:cubicBezTo>
                <a:cubicBezTo>
                  <a:pt x="191" y="227"/>
                  <a:pt x="184" y="227"/>
                  <a:pt x="177" y="220"/>
                </a:cubicBezTo>
                <a:cubicBezTo>
                  <a:pt x="7" y="50"/>
                  <a:pt x="7" y="50"/>
                  <a:pt x="7" y="50"/>
                </a:cubicBezTo>
                <a:cubicBezTo>
                  <a:pt x="0" y="43"/>
                  <a:pt x="0" y="36"/>
                  <a:pt x="0" y="29"/>
                </a:cubicBezTo>
                <a:cubicBezTo>
                  <a:pt x="0" y="15"/>
                  <a:pt x="15" y="0"/>
                  <a:pt x="29" y="0"/>
                </a:cubicBezTo>
                <a:cubicBezTo>
                  <a:pt x="36" y="0"/>
                  <a:pt x="43" y="8"/>
                  <a:pt x="50" y="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8"/>
          <p:cNvSpPr/>
          <p:nvPr/>
        </p:nvSpPr>
        <p:spPr>
          <a:xfrm>
            <a:off x="4572708" y="6312811"/>
            <a:ext cx="172584" cy="172584"/>
          </a:xfrm>
          <a:custGeom>
            <a:avLst/>
            <a:gdLst/>
            <a:ahLst/>
            <a:cxnLst/>
            <a:rect l="l" t="t" r="r" b="b"/>
            <a:pathLst>
              <a:path w="319" h="319" extrusionOk="0">
                <a:moveTo>
                  <a:pt x="311" y="42"/>
                </a:moveTo>
                <a:lnTo>
                  <a:pt x="311" y="42"/>
                </a:lnTo>
                <a:cubicBezTo>
                  <a:pt x="198" y="155"/>
                  <a:pt x="198" y="155"/>
                  <a:pt x="198" y="155"/>
                </a:cubicBezTo>
                <a:cubicBezTo>
                  <a:pt x="311" y="269"/>
                  <a:pt x="311" y="269"/>
                  <a:pt x="311" y="269"/>
                </a:cubicBezTo>
                <a:cubicBezTo>
                  <a:pt x="318" y="276"/>
                  <a:pt x="318" y="283"/>
                  <a:pt x="318" y="290"/>
                </a:cubicBezTo>
                <a:cubicBezTo>
                  <a:pt x="318" y="304"/>
                  <a:pt x="311" y="318"/>
                  <a:pt x="289" y="318"/>
                </a:cubicBezTo>
                <a:cubicBezTo>
                  <a:pt x="282" y="318"/>
                  <a:pt x="275" y="318"/>
                  <a:pt x="275" y="311"/>
                </a:cubicBezTo>
                <a:cubicBezTo>
                  <a:pt x="162" y="198"/>
                  <a:pt x="162" y="198"/>
                  <a:pt x="162" y="198"/>
                </a:cubicBezTo>
                <a:cubicBezTo>
                  <a:pt x="49" y="311"/>
                  <a:pt x="49" y="311"/>
                  <a:pt x="49" y="311"/>
                </a:cubicBezTo>
                <a:cubicBezTo>
                  <a:pt x="42" y="318"/>
                  <a:pt x="35" y="318"/>
                  <a:pt x="28" y="318"/>
                </a:cubicBezTo>
                <a:cubicBezTo>
                  <a:pt x="14" y="318"/>
                  <a:pt x="0" y="304"/>
                  <a:pt x="0" y="290"/>
                </a:cubicBezTo>
                <a:cubicBezTo>
                  <a:pt x="0" y="283"/>
                  <a:pt x="0" y="276"/>
                  <a:pt x="7" y="269"/>
                </a:cubicBezTo>
                <a:cubicBezTo>
                  <a:pt x="120" y="155"/>
                  <a:pt x="120" y="155"/>
                  <a:pt x="120" y="155"/>
                </a:cubicBezTo>
                <a:cubicBezTo>
                  <a:pt x="7" y="42"/>
                  <a:pt x="7" y="42"/>
                  <a:pt x="7" y="42"/>
                </a:cubicBezTo>
                <a:cubicBezTo>
                  <a:pt x="0" y="42"/>
                  <a:pt x="0" y="35"/>
                  <a:pt x="0" y="28"/>
                </a:cubicBezTo>
                <a:cubicBezTo>
                  <a:pt x="0" y="7"/>
                  <a:pt x="14" y="0"/>
                  <a:pt x="28" y="0"/>
                </a:cubicBezTo>
                <a:cubicBezTo>
                  <a:pt x="35" y="0"/>
                  <a:pt x="42" y="0"/>
                  <a:pt x="49" y="7"/>
                </a:cubicBezTo>
                <a:cubicBezTo>
                  <a:pt x="162" y="120"/>
                  <a:pt x="162" y="120"/>
                  <a:pt x="162" y="120"/>
                </a:cubicBezTo>
                <a:cubicBezTo>
                  <a:pt x="275" y="7"/>
                  <a:pt x="275" y="7"/>
                  <a:pt x="275" y="7"/>
                </a:cubicBezTo>
                <a:cubicBezTo>
                  <a:pt x="275" y="0"/>
                  <a:pt x="282" y="0"/>
                  <a:pt x="289" y="0"/>
                </a:cubicBezTo>
                <a:cubicBezTo>
                  <a:pt x="311" y="0"/>
                  <a:pt x="318" y="7"/>
                  <a:pt x="318" y="28"/>
                </a:cubicBezTo>
                <a:cubicBezTo>
                  <a:pt x="318" y="35"/>
                  <a:pt x="318" y="42"/>
                  <a:pt x="311" y="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8"/>
          <p:cNvSpPr/>
          <p:nvPr/>
        </p:nvSpPr>
        <p:spPr>
          <a:xfrm>
            <a:off x="3975857" y="6327192"/>
            <a:ext cx="215730" cy="146218"/>
          </a:xfrm>
          <a:custGeom>
            <a:avLst/>
            <a:gdLst/>
            <a:ahLst/>
            <a:cxnLst/>
            <a:rect l="l" t="t" r="r" b="b"/>
            <a:pathLst>
              <a:path w="397" h="270" extrusionOk="0">
                <a:moveTo>
                  <a:pt x="389" y="43"/>
                </a:moveTo>
                <a:lnTo>
                  <a:pt x="389" y="43"/>
                </a:lnTo>
                <a:cubicBezTo>
                  <a:pt x="170" y="262"/>
                  <a:pt x="170" y="262"/>
                  <a:pt x="170" y="262"/>
                </a:cubicBezTo>
                <a:cubicBezTo>
                  <a:pt x="170" y="269"/>
                  <a:pt x="163" y="269"/>
                  <a:pt x="156" y="269"/>
                </a:cubicBezTo>
                <a:cubicBezTo>
                  <a:pt x="149" y="269"/>
                  <a:pt x="141" y="269"/>
                  <a:pt x="134" y="262"/>
                </a:cubicBezTo>
                <a:cubicBezTo>
                  <a:pt x="14" y="142"/>
                  <a:pt x="14" y="142"/>
                  <a:pt x="14" y="142"/>
                </a:cubicBezTo>
                <a:cubicBezTo>
                  <a:pt x="7" y="135"/>
                  <a:pt x="0" y="127"/>
                  <a:pt x="0" y="120"/>
                </a:cubicBezTo>
                <a:cubicBezTo>
                  <a:pt x="0" y="106"/>
                  <a:pt x="14" y="92"/>
                  <a:pt x="28" y="92"/>
                </a:cubicBezTo>
                <a:cubicBezTo>
                  <a:pt x="36" y="92"/>
                  <a:pt x="43" y="92"/>
                  <a:pt x="50" y="99"/>
                </a:cubicBezTo>
                <a:cubicBezTo>
                  <a:pt x="156" y="205"/>
                  <a:pt x="156" y="205"/>
                  <a:pt x="156" y="205"/>
                </a:cubicBezTo>
                <a:cubicBezTo>
                  <a:pt x="354" y="7"/>
                  <a:pt x="354" y="7"/>
                  <a:pt x="354" y="7"/>
                </a:cubicBezTo>
                <a:cubicBezTo>
                  <a:pt x="354" y="0"/>
                  <a:pt x="361" y="0"/>
                  <a:pt x="368" y="0"/>
                </a:cubicBezTo>
                <a:cubicBezTo>
                  <a:pt x="389" y="0"/>
                  <a:pt x="396" y="7"/>
                  <a:pt x="396" y="29"/>
                </a:cubicBezTo>
                <a:cubicBezTo>
                  <a:pt x="396" y="36"/>
                  <a:pt x="396" y="43"/>
                  <a:pt x="389" y="4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8"/>
          <p:cNvSpPr/>
          <p:nvPr/>
        </p:nvSpPr>
        <p:spPr>
          <a:xfrm>
            <a:off x="3393386" y="6379926"/>
            <a:ext cx="239700" cy="31162"/>
          </a:xfrm>
          <a:custGeom>
            <a:avLst/>
            <a:gdLst/>
            <a:ahLst/>
            <a:cxnLst/>
            <a:rect l="l" t="t" r="r" b="b"/>
            <a:pathLst>
              <a:path w="439" h="58" extrusionOk="0">
                <a:moveTo>
                  <a:pt x="410" y="57"/>
                </a:moveTo>
                <a:lnTo>
                  <a:pt x="410" y="57"/>
                </a:lnTo>
                <a:cubicBezTo>
                  <a:pt x="247" y="57"/>
                  <a:pt x="247" y="57"/>
                  <a:pt x="247" y="57"/>
                </a:cubicBezTo>
                <a:cubicBezTo>
                  <a:pt x="191" y="57"/>
                  <a:pt x="191" y="57"/>
                  <a:pt x="191" y="57"/>
                </a:cubicBezTo>
                <a:cubicBezTo>
                  <a:pt x="28" y="57"/>
                  <a:pt x="28" y="57"/>
                  <a:pt x="28" y="57"/>
                </a:cubicBezTo>
                <a:cubicBezTo>
                  <a:pt x="14" y="57"/>
                  <a:pt x="0" y="50"/>
                  <a:pt x="0" y="28"/>
                </a:cubicBezTo>
                <a:cubicBezTo>
                  <a:pt x="0" y="14"/>
                  <a:pt x="14" y="0"/>
                  <a:pt x="28" y="0"/>
                </a:cubicBezTo>
                <a:cubicBezTo>
                  <a:pt x="191" y="0"/>
                  <a:pt x="191" y="0"/>
                  <a:pt x="191" y="0"/>
                </a:cubicBezTo>
                <a:cubicBezTo>
                  <a:pt x="247" y="0"/>
                  <a:pt x="247" y="0"/>
                  <a:pt x="247" y="0"/>
                </a:cubicBezTo>
                <a:cubicBezTo>
                  <a:pt x="410" y="0"/>
                  <a:pt x="410" y="0"/>
                  <a:pt x="410" y="0"/>
                </a:cubicBezTo>
                <a:cubicBezTo>
                  <a:pt x="424" y="0"/>
                  <a:pt x="438" y="14"/>
                  <a:pt x="438" y="28"/>
                </a:cubicBezTo>
                <a:cubicBezTo>
                  <a:pt x="438" y="50"/>
                  <a:pt x="424" y="57"/>
                  <a:pt x="410" y="5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8"/>
          <p:cNvSpPr/>
          <p:nvPr/>
        </p:nvSpPr>
        <p:spPr>
          <a:xfrm>
            <a:off x="2820505" y="6281650"/>
            <a:ext cx="234906" cy="234906"/>
          </a:xfrm>
          <a:custGeom>
            <a:avLst/>
            <a:gdLst/>
            <a:ahLst/>
            <a:cxnLst/>
            <a:rect l="l" t="t" r="r" b="b"/>
            <a:pathLst>
              <a:path w="432" h="432" extrusionOk="0">
                <a:moveTo>
                  <a:pt x="403" y="240"/>
                </a:moveTo>
                <a:lnTo>
                  <a:pt x="403" y="240"/>
                </a:lnTo>
                <a:cubicBezTo>
                  <a:pt x="247" y="240"/>
                  <a:pt x="247" y="240"/>
                  <a:pt x="247" y="240"/>
                </a:cubicBezTo>
                <a:cubicBezTo>
                  <a:pt x="247" y="402"/>
                  <a:pt x="247" y="402"/>
                  <a:pt x="247" y="402"/>
                </a:cubicBezTo>
                <a:cubicBezTo>
                  <a:pt x="247" y="417"/>
                  <a:pt x="233" y="431"/>
                  <a:pt x="219" y="431"/>
                </a:cubicBezTo>
                <a:cubicBezTo>
                  <a:pt x="198" y="431"/>
                  <a:pt x="191" y="417"/>
                  <a:pt x="191" y="402"/>
                </a:cubicBezTo>
                <a:cubicBezTo>
                  <a:pt x="191" y="240"/>
                  <a:pt x="191" y="240"/>
                  <a:pt x="191" y="240"/>
                </a:cubicBezTo>
                <a:cubicBezTo>
                  <a:pt x="28" y="240"/>
                  <a:pt x="28" y="240"/>
                  <a:pt x="28" y="240"/>
                </a:cubicBezTo>
                <a:cubicBezTo>
                  <a:pt x="14" y="240"/>
                  <a:pt x="0" y="233"/>
                  <a:pt x="0" y="211"/>
                </a:cubicBezTo>
                <a:cubicBezTo>
                  <a:pt x="0" y="197"/>
                  <a:pt x="14" y="183"/>
                  <a:pt x="28" y="183"/>
                </a:cubicBezTo>
                <a:cubicBezTo>
                  <a:pt x="191" y="183"/>
                  <a:pt x="191" y="183"/>
                  <a:pt x="191" y="183"/>
                </a:cubicBezTo>
                <a:cubicBezTo>
                  <a:pt x="191" y="28"/>
                  <a:pt x="191" y="28"/>
                  <a:pt x="191" y="28"/>
                </a:cubicBezTo>
                <a:cubicBezTo>
                  <a:pt x="191" y="7"/>
                  <a:pt x="198" y="0"/>
                  <a:pt x="219" y="0"/>
                </a:cubicBezTo>
                <a:cubicBezTo>
                  <a:pt x="233" y="0"/>
                  <a:pt x="247" y="7"/>
                  <a:pt x="247" y="28"/>
                </a:cubicBezTo>
                <a:cubicBezTo>
                  <a:pt x="247" y="183"/>
                  <a:pt x="247" y="183"/>
                  <a:pt x="247" y="183"/>
                </a:cubicBezTo>
                <a:cubicBezTo>
                  <a:pt x="403" y="183"/>
                  <a:pt x="403" y="183"/>
                  <a:pt x="403" y="183"/>
                </a:cubicBezTo>
                <a:cubicBezTo>
                  <a:pt x="424" y="183"/>
                  <a:pt x="431" y="197"/>
                  <a:pt x="431" y="211"/>
                </a:cubicBezTo>
                <a:cubicBezTo>
                  <a:pt x="431" y="233"/>
                  <a:pt x="424" y="240"/>
                  <a:pt x="403" y="24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8"/>
          <p:cNvSpPr/>
          <p:nvPr/>
        </p:nvSpPr>
        <p:spPr>
          <a:xfrm>
            <a:off x="9186926" y="5658431"/>
            <a:ext cx="122246" cy="278052"/>
          </a:xfrm>
          <a:custGeom>
            <a:avLst/>
            <a:gdLst/>
            <a:ahLst/>
            <a:cxnLst/>
            <a:rect l="l" t="t" r="r" b="b"/>
            <a:pathLst>
              <a:path w="227" h="510" extrusionOk="0">
                <a:moveTo>
                  <a:pt x="113" y="396"/>
                </a:moveTo>
                <a:lnTo>
                  <a:pt x="113" y="396"/>
                </a:lnTo>
                <a:cubicBezTo>
                  <a:pt x="0" y="509"/>
                  <a:pt x="0" y="509"/>
                  <a:pt x="0" y="509"/>
                </a:cubicBezTo>
                <a:cubicBezTo>
                  <a:pt x="0" y="368"/>
                  <a:pt x="0" y="368"/>
                  <a:pt x="0" y="368"/>
                </a:cubicBezTo>
                <a:cubicBezTo>
                  <a:pt x="0" y="276"/>
                  <a:pt x="0" y="276"/>
                  <a:pt x="0" y="276"/>
                </a:cubicBezTo>
                <a:cubicBezTo>
                  <a:pt x="0" y="170"/>
                  <a:pt x="0" y="170"/>
                  <a:pt x="0" y="170"/>
                </a:cubicBezTo>
                <a:cubicBezTo>
                  <a:pt x="0" y="128"/>
                  <a:pt x="0" y="128"/>
                  <a:pt x="0" y="128"/>
                </a:cubicBezTo>
                <a:cubicBezTo>
                  <a:pt x="0" y="29"/>
                  <a:pt x="0" y="29"/>
                  <a:pt x="0" y="29"/>
                </a:cubicBezTo>
                <a:cubicBezTo>
                  <a:pt x="0" y="15"/>
                  <a:pt x="14" y="0"/>
                  <a:pt x="28" y="0"/>
                </a:cubicBezTo>
                <a:cubicBezTo>
                  <a:pt x="198" y="0"/>
                  <a:pt x="198" y="0"/>
                  <a:pt x="198" y="0"/>
                </a:cubicBezTo>
                <a:cubicBezTo>
                  <a:pt x="219" y="0"/>
                  <a:pt x="226" y="15"/>
                  <a:pt x="226" y="29"/>
                </a:cubicBezTo>
                <a:cubicBezTo>
                  <a:pt x="226" y="128"/>
                  <a:pt x="226" y="128"/>
                  <a:pt x="226" y="128"/>
                </a:cubicBezTo>
                <a:cubicBezTo>
                  <a:pt x="226" y="170"/>
                  <a:pt x="226" y="170"/>
                  <a:pt x="226" y="170"/>
                </a:cubicBezTo>
                <a:cubicBezTo>
                  <a:pt x="226" y="276"/>
                  <a:pt x="226" y="276"/>
                  <a:pt x="226" y="276"/>
                </a:cubicBezTo>
                <a:cubicBezTo>
                  <a:pt x="226" y="368"/>
                  <a:pt x="226" y="368"/>
                  <a:pt x="226" y="368"/>
                </a:cubicBezTo>
                <a:cubicBezTo>
                  <a:pt x="226" y="509"/>
                  <a:pt x="226" y="509"/>
                  <a:pt x="226" y="509"/>
                </a:cubicBezTo>
                <a:lnTo>
                  <a:pt x="113" y="39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8"/>
          <p:cNvSpPr/>
          <p:nvPr/>
        </p:nvSpPr>
        <p:spPr>
          <a:xfrm>
            <a:off x="8508576" y="5658431"/>
            <a:ext cx="330785" cy="330786"/>
          </a:xfrm>
          <a:custGeom>
            <a:avLst/>
            <a:gdLst/>
            <a:ahLst/>
            <a:cxnLst/>
            <a:rect l="l" t="t" r="r" b="b"/>
            <a:pathLst>
              <a:path w="609" h="609" extrusionOk="0">
                <a:moveTo>
                  <a:pt x="587" y="488"/>
                </a:moveTo>
                <a:lnTo>
                  <a:pt x="587" y="488"/>
                </a:lnTo>
                <a:cubicBezTo>
                  <a:pt x="318" y="601"/>
                  <a:pt x="318" y="601"/>
                  <a:pt x="318" y="601"/>
                </a:cubicBezTo>
                <a:cubicBezTo>
                  <a:pt x="311" y="608"/>
                  <a:pt x="311" y="608"/>
                  <a:pt x="304" y="608"/>
                </a:cubicBezTo>
                <a:cubicBezTo>
                  <a:pt x="297" y="608"/>
                  <a:pt x="297" y="608"/>
                  <a:pt x="290" y="601"/>
                </a:cubicBezTo>
                <a:cubicBezTo>
                  <a:pt x="21" y="488"/>
                  <a:pt x="21" y="488"/>
                  <a:pt x="21" y="488"/>
                </a:cubicBezTo>
                <a:cubicBezTo>
                  <a:pt x="7" y="488"/>
                  <a:pt x="0" y="474"/>
                  <a:pt x="0" y="467"/>
                </a:cubicBezTo>
                <a:cubicBezTo>
                  <a:pt x="0" y="29"/>
                  <a:pt x="0" y="29"/>
                  <a:pt x="0" y="29"/>
                </a:cubicBezTo>
                <a:cubicBezTo>
                  <a:pt x="0" y="15"/>
                  <a:pt x="14" y="0"/>
                  <a:pt x="28" y="0"/>
                </a:cubicBezTo>
                <a:cubicBezTo>
                  <a:pt x="35" y="0"/>
                  <a:pt x="35" y="0"/>
                  <a:pt x="42" y="8"/>
                </a:cubicBezTo>
                <a:cubicBezTo>
                  <a:pt x="304" y="114"/>
                  <a:pt x="304" y="114"/>
                  <a:pt x="304" y="114"/>
                </a:cubicBezTo>
                <a:cubicBezTo>
                  <a:pt x="565" y="8"/>
                  <a:pt x="565" y="8"/>
                  <a:pt x="565" y="8"/>
                </a:cubicBezTo>
                <a:cubicBezTo>
                  <a:pt x="572" y="0"/>
                  <a:pt x="572" y="0"/>
                  <a:pt x="579" y="0"/>
                </a:cubicBezTo>
                <a:cubicBezTo>
                  <a:pt x="594" y="0"/>
                  <a:pt x="608" y="15"/>
                  <a:pt x="608" y="29"/>
                </a:cubicBezTo>
                <a:cubicBezTo>
                  <a:pt x="608" y="467"/>
                  <a:pt x="608" y="467"/>
                  <a:pt x="608" y="467"/>
                </a:cubicBezTo>
                <a:cubicBezTo>
                  <a:pt x="608" y="474"/>
                  <a:pt x="601" y="488"/>
                  <a:pt x="587" y="488"/>
                </a:cubicBezTo>
                <a:close/>
                <a:moveTo>
                  <a:pt x="276" y="163"/>
                </a:moveTo>
                <a:lnTo>
                  <a:pt x="276" y="163"/>
                </a:lnTo>
                <a:cubicBezTo>
                  <a:pt x="56" y="71"/>
                  <a:pt x="56" y="71"/>
                  <a:pt x="56" y="71"/>
                </a:cubicBezTo>
                <a:cubicBezTo>
                  <a:pt x="56" y="446"/>
                  <a:pt x="56" y="446"/>
                  <a:pt x="56" y="446"/>
                </a:cubicBezTo>
                <a:cubicBezTo>
                  <a:pt x="276" y="538"/>
                  <a:pt x="276" y="538"/>
                  <a:pt x="276" y="538"/>
                </a:cubicBezTo>
                <a:lnTo>
                  <a:pt x="276" y="163"/>
                </a:lnTo>
                <a:close/>
                <a:moveTo>
                  <a:pt x="551" y="71"/>
                </a:moveTo>
                <a:lnTo>
                  <a:pt x="551" y="71"/>
                </a:lnTo>
                <a:cubicBezTo>
                  <a:pt x="332" y="163"/>
                  <a:pt x="332" y="163"/>
                  <a:pt x="332" y="163"/>
                </a:cubicBezTo>
                <a:cubicBezTo>
                  <a:pt x="332" y="538"/>
                  <a:pt x="332" y="538"/>
                  <a:pt x="332" y="538"/>
                </a:cubicBezTo>
                <a:cubicBezTo>
                  <a:pt x="551" y="446"/>
                  <a:pt x="551" y="446"/>
                  <a:pt x="551" y="446"/>
                </a:cubicBezTo>
                <a:lnTo>
                  <a:pt x="551" y="71"/>
                </a:lnTo>
                <a:close/>
                <a:moveTo>
                  <a:pt x="375" y="206"/>
                </a:moveTo>
                <a:lnTo>
                  <a:pt x="375" y="206"/>
                </a:lnTo>
                <a:cubicBezTo>
                  <a:pt x="480" y="156"/>
                  <a:pt x="480" y="156"/>
                  <a:pt x="480" y="156"/>
                </a:cubicBezTo>
                <a:cubicBezTo>
                  <a:pt x="488" y="156"/>
                  <a:pt x="488" y="156"/>
                  <a:pt x="495" y="156"/>
                </a:cubicBezTo>
                <a:cubicBezTo>
                  <a:pt x="509" y="156"/>
                  <a:pt x="523" y="163"/>
                  <a:pt x="523" y="184"/>
                </a:cubicBezTo>
                <a:cubicBezTo>
                  <a:pt x="523" y="191"/>
                  <a:pt x="516" y="206"/>
                  <a:pt x="502" y="206"/>
                </a:cubicBezTo>
                <a:cubicBezTo>
                  <a:pt x="403" y="255"/>
                  <a:pt x="403" y="255"/>
                  <a:pt x="403" y="255"/>
                </a:cubicBezTo>
                <a:cubicBezTo>
                  <a:pt x="396" y="255"/>
                  <a:pt x="396" y="255"/>
                  <a:pt x="389" y="255"/>
                </a:cubicBezTo>
                <a:cubicBezTo>
                  <a:pt x="375" y="255"/>
                  <a:pt x="360" y="248"/>
                  <a:pt x="360" y="227"/>
                </a:cubicBezTo>
                <a:cubicBezTo>
                  <a:pt x="360" y="220"/>
                  <a:pt x="367" y="206"/>
                  <a:pt x="375" y="206"/>
                </a:cubicBezTo>
                <a:close/>
                <a:moveTo>
                  <a:pt x="375" y="304"/>
                </a:moveTo>
                <a:lnTo>
                  <a:pt x="375" y="304"/>
                </a:lnTo>
                <a:cubicBezTo>
                  <a:pt x="480" y="262"/>
                  <a:pt x="480" y="262"/>
                  <a:pt x="480" y="262"/>
                </a:cubicBezTo>
                <a:cubicBezTo>
                  <a:pt x="488" y="255"/>
                  <a:pt x="488" y="255"/>
                  <a:pt x="495" y="255"/>
                </a:cubicBezTo>
                <a:cubicBezTo>
                  <a:pt x="509" y="255"/>
                  <a:pt x="523" y="269"/>
                  <a:pt x="523" y="283"/>
                </a:cubicBezTo>
                <a:cubicBezTo>
                  <a:pt x="523" y="297"/>
                  <a:pt x="516" y="304"/>
                  <a:pt x="502" y="311"/>
                </a:cubicBezTo>
                <a:cubicBezTo>
                  <a:pt x="403" y="361"/>
                  <a:pt x="403" y="361"/>
                  <a:pt x="403" y="361"/>
                </a:cubicBezTo>
                <a:cubicBezTo>
                  <a:pt x="396" y="361"/>
                  <a:pt x="396" y="361"/>
                  <a:pt x="389" y="361"/>
                </a:cubicBezTo>
                <a:cubicBezTo>
                  <a:pt x="375" y="361"/>
                  <a:pt x="360" y="347"/>
                  <a:pt x="360" y="333"/>
                </a:cubicBezTo>
                <a:cubicBezTo>
                  <a:pt x="360" y="319"/>
                  <a:pt x="367" y="311"/>
                  <a:pt x="375" y="304"/>
                </a:cubicBezTo>
                <a:close/>
                <a:moveTo>
                  <a:pt x="375" y="410"/>
                </a:moveTo>
                <a:lnTo>
                  <a:pt x="375" y="410"/>
                </a:lnTo>
                <a:cubicBezTo>
                  <a:pt x="480" y="361"/>
                  <a:pt x="480" y="361"/>
                  <a:pt x="480" y="361"/>
                </a:cubicBezTo>
                <a:cubicBezTo>
                  <a:pt x="488" y="361"/>
                  <a:pt x="488" y="361"/>
                  <a:pt x="495" y="361"/>
                </a:cubicBezTo>
                <a:cubicBezTo>
                  <a:pt x="509" y="361"/>
                  <a:pt x="523" y="375"/>
                  <a:pt x="523" y="389"/>
                </a:cubicBezTo>
                <a:cubicBezTo>
                  <a:pt x="523" y="403"/>
                  <a:pt x="516" y="410"/>
                  <a:pt x="502" y="417"/>
                </a:cubicBezTo>
                <a:cubicBezTo>
                  <a:pt x="403" y="460"/>
                  <a:pt x="403" y="460"/>
                  <a:pt x="403" y="460"/>
                </a:cubicBezTo>
                <a:cubicBezTo>
                  <a:pt x="396" y="467"/>
                  <a:pt x="396" y="467"/>
                  <a:pt x="389" y="467"/>
                </a:cubicBezTo>
                <a:cubicBezTo>
                  <a:pt x="375" y="467"/>
                  <a:pt x="360" y="453"/>
                  <a:pt x="360" y="439"/>
                </a:cubicBezTo>
                <a:cubicBezTo>
                  <a:pt x="360" y="425"/>
                  <a:pt x="367" y="417"/>
                  <a:pt x="375" y="410"/>
                </a:cubicBezTo>
                <a:close/>
                <a:moveTo>
                  <a:pt x="113" y="156"/>
                </a:moveTo>
                <a:lnTo>
                  <a:pt x="113" y="156"/>
                </a:lnTo>
                <a:cubicBezTo>
                  <a:pt x="120" y="156"/>
                  <a:pt x="120" y="156"/>
                  <a:pt x="127" y="156"/>
                </a:cubicBezTo>
                <a:cubicBezTo>
                  <a:pt x="233" y="206"/>
                  <a:pt x="233" y="206"/>
                  <a:pt x="233" y="206"/>
                </a:cubicBezTo>
                <a:cubicBezTo>
                  <a:pt x="240" y="206"/>
                  <a:pt x="247" y="220"/>
                  <a:pt x="247" y="227"/>
                </a:cubicBezTo>
                <a:cubicBezTo>
                  <a:pt x="247" y="248"/>
                  <a:pt x="233" y="255"/>
                  <a:pt x="219" y="255"/>
                </a:cubicBezTo>
                <a:cubicBezTo>
                  <a:pt x="212" y="255"/>
                  <a:pt x="212" y="255"/>
                  <a:pt x="205" y="255"/>
                </a:cubicBezTo>
                <a:cubicBezTo>
                  <a:pt x="106" y="206"/>
                  <a:pt x="106" y="206"/>
                  <a:pt x="106" y="206"/>
                </a:cubicBezTo>
                <a:cubicBezTo>
                  <a:pt x="92" y="206"/>
                  <a:pt x="85" y="191"/>
                  <a:pt x="85" y="184"/>
                </a:cubicBezTo>
                <a:cubicBezTo>
                  <a:pt x="85" y="163"/>
                  <a:pt x="99" y="156"/>
                  <a:pt x="113" y="156"/>
                </a:cubicBezTo>
                <a:close/>
                <a:moveTo>
                  <a:pt x="113" y="255"/>
                </a:moveTo>
                <a:lnTo>
                  <a:pt x="113" y="255"/>
                </a:lnTo>
                <a:cubicBezTo>
                  <a:pt x="120" y="255"/>
                  <a:pt x="120" y="255"/>
                  <a:pt x="127" y="262"/>
                </a:cubicBezTo>
                <a:cubicBezTo>
                  <a:pt x="233" y="304"/>
                  <a:pt x="233" y="304"/>
                  <a:pt x="233" y="304"/>
                </a:cubicBezTo>
                <a:cubicBezTo>
                  <a:pt x="240" y="311"/>
                  <a:pt x="247" y="319"/>
                  <a:pt x="247" y="333"/>
                </a:cubicBezTo>
                <a:cubicBezTo>
                  <a:pt x="247" y="347"/>
                  <a:pt x="233" y="361"/>
                  <a:pt x="219" y="361"/>
                </a:cubicBezTo>
                <a:cubicBezTo>
                  <a:pt x="212" y="361"/>
                  <a:pt x="212" y="361"/>
                  <a:pt x="205" y="361"/>
                </a:cubicBezTo>
                <a:cubicBezTo>
                  <a:pt x="106" y="311"/>
                  <a:pt x="106" y="311"/>
                  <a:pt x="106" y="311"/>
                </a:cubicBezTo>
                <a:cubicBezTo>
                  <a:pt x="92" y="304"/>
                  <a:pt x="85" y="297"/>
                  <a:pt x="85" y="283"/>
                </a:cubicBezTo>
                <a:cubicBezTo>
                  <a:pt x="85" y="269"/>
                  <a:pt x="99" y="255"/>
                  <a:pt x="113" y="255"/>
                </a:cubicBezTo>
                <a:close/>
                <a:moveTo>
                  <a:pt x="113" y="361"/>
                </a:moveTo>
                <a:lnTo>
                  <a:pt x="113" y="361"/>
                </a:lnTo>
                <a:cubicBezTo>
                  <a:pt x="120" y="361"/>
                  <a:pt x="120" y="361"/>
                  <a:pt x="127" y="361"/>
                </a:cubicBezTo>
                <a:cubicBezTo>
                  <a:pt x="233" y="410"/>
                  <a:pt x="233" y="410"/>
                  <a:pt x="233" y="410"/>
                </a:cubicBezTo>
                <a:cubicBezTo>
                  <a:pt x="240" y="417"/>
                  <a:pt x="247" y="425"/>
                  <a:pt x="247" y="439"/>
                </a:cubicBezTo>
                <a:cubicBezTo>
                  <a:pt x="247" y="453"/>
                  <a:pt x="233" y="467"/>
                  <a:pt x="219" y="467"/>
                </a:cubicBezTo>
                <a:cubicBezTo>
                  <a:pt x="212" y="467"/>
                  <a:pt x="212" y="467"/>
                  <a:pt x="205" y="460"/>
                </a:cubicBezTo>
                <a:cubicBezTo>
                  <a:pt x="106" y="417"/>
                  <a:pt x="106" y="417"/>
                  <a:pt x="106" y="417"/>
                </a:cubicBezTo>
                <a:cubicBezTo>
                  <a:pt x="92" y="410"/>
                  <a:pt x="85" y="403"/>
                  <a:pt x="85" y="389"/>
                </a:cubicBezTo>
                <a:cubicBezTo>
                  <a:pt x="85" y="375"/>
                  <a:pt x="99" y="361"/>
                  <a:pt x="113" y="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8"/>
          <p:cNvSpPr/>
          <p:nvPr/>
        </p:nvSpPr>
        <p:spPr>
          <a:xfrm>
            <a:off x="7938091" y="5658431"/>
            <a:ext cx="328389" cy="330786"/>
          </a:xfrm>
          <a:custGeom>
            <a:avLst/>
            <a:gdLst/>
            <a:ahLst/>
            <a:cxnLst/>
            <a:rect l="l" t="t" r="r" b="b"/>
            <a:pathLst>
              <a:path w="602" h="609" extrusionOk="0">
                <a:moveTo>
                  <a:pt x="586" y="488"/>
                </a:moveTo>
                <a:lnTo>
                  <a:pt x="586" y="488"/>
                </a:lnTo>
                <a:cubicBezTo>
                  <a:pt x="311" y="601"/>
                  <a:pt x="311" y="601"/>
                  <a:pt x="311" y="601"/>
                </a:cubicBezTo>
                <a:cubicBezTo>
                  <a:pt x="311" y="608"/>
                  <a:pt x="304" y="608"/>
                  <a:pt x="304" y="608"/>
                </a:cubicBezTo>
                <a:cubicBezTo>
                  <a:pt x="297" y="608"/>
                  <a:pt x="297" y="608"/>
                  <a:pt x="290" y="601"/>
                </a:cubicBezTo>
                <a:cubicBezTo>
                  <a:pt x="14" y="488"/>
                  <a:pt x="14" y="488"/>
                  <a:pt x="14" y="488"/>
                </a:cubicBezTo>
                <a:cubicBezTo>
                  <a:pt x="7" y="488"/>
                  <a:pt x="0" y="474"/>
                  <a:pt x="0" y="467"/>
                </a:cubicBezTo>
                <a:cubicBezTo>
                  <a:pt x="0" y="29"/>
                  <a:pt x="0" y="29"/>
                  <a:pt x="0" y="29"/>
                </a:cubicBezTo>
                <a:cubicBezTo>
                  <a:pt x="0" y="15"/>
                  <a:pt x="14" y="0"/>
                  <a:pt x="28" y="0"/>
                </a:cubicBezTo>
                <a:cubicBezTo>
                  <a:pt x="35" y="0"/>
                  <a:pt x="35" y="0"/>
                  <a:pt x="42" y="8"/>
                </a:cubicBezTo>
                <a:cubicBezTo>
                  <a:pt x="304" y="114"/>
                  <a:pt x="304" y="114"/>
                  <a:pt x="304" y="114"/>
                </a:cubicBezTo>
                <a:cubicBezTo>
                  <a:pt x="565" y="8"/>
                  <a:pt x="565" y="8"/>
                  <a:pt x="565" y="8"/>
                </a:cubicBezTo>
                <a:cubicBezTo>
                  <a:pt x="565" y="0"/>
                  <a:pt x="572" y="0"/>
                  <a:pt x="572" y="0"/>
                </a:cubicBezTo>
                <a:cubicBezTo>
                  <a:pt x="594" y="0"/>
                  <a:pt x="601" y="15"/>
                  <a:pt x="601" y="29"/>
                </a:cubicBezTo>
                <a:cubicBezTo>
                  <a:pt x="601" y="467"/>
                  <a:pt x="601" y="467"/>
                  <a:pt x="601" y="467"/>
                </a:cubicBezTo>
                <a:cubicBezTo>
                  <a:pt x="601" y="474"/>
                  <a:pt x="594" y="488"/>
                  <a:pt x="586" y="488"/>
                </a:cubicBezTo>
                <a:close/>
                <a:moveTo>
                  <a:pt x="276" y="538"/>
                </a:moveTo>
                <a:lnTo>
                  <a:pt x="276" y="538"/>
                </a:lnTo>
                <a:cubicBezTo>
                  <a:pt x="276" y="163"/>
                  <a:pt x="276" y="163"/>
                  <a:pt x="276" y="163"/>
                </a:cubicBezTo>
                <a:cubicBezTo>
                  <a:pt x="56" y="71"/>
                  <a:pt x="56" y="71"/>
                  <a:pt x="56" y="71"/>
                </a:cubicBezTo>
                <a:cubicBezTo>
                  <a:pt x="56" y="446"/>
                  <a:pt x="56" y="446"/>
                  <a:pt x="56" y="446"/>
                </a:cubicBezTo>
                <a:lnTo>
                  <a:pt x="276" y="538"/>
                </a:lnTo>
                <a:close/>
                <a:moveTo>
                  <a:pt x="544" y="71"/>
                </a:moveTo>
                <a:lnTo>
                  <a:pt x="544" y="71"/>
                </a:lnTo>
                <a:cubicBezTo>
                  <a:pt x="332" y="163"/>
                  <a:pt x="332" y="163"/>
                  <a:pt x="332" y="163"/>
                </a:cubicBezTo>
                <a:cubicBezTo>
                  <a:pt x="332" y="538"/>
                  <a:pt x="332" y="538"/>
                  <a:pt x="332" y="538"/>
                </a:cubicBezTo>
                <a:cubicBezTo>
                  <a:pt x="544" y="446"/>
                  <a:pt x="544" y="446"/>
                  <a:pt x="544" y="446"/>
                </a:cubicBezTo>
                <a:lnTo>
                  <a:pt x="544" y="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8"/>
          <p:cNvSpPr/>
          <p:nvPr/>
        </p:nvSpPr>
        <p:spPr>
          <a:xfrm>
            <a:off x="7398767" y="5675209"/>
            <a:ext cx="258876" cy="299625"/>
          </a:xfrm>
          <a:custGeom>
            <a:avLst/>
            <a:gdLst/>
            <a:ahLst/>
            <a:cxnLst/>
            <a:rect l="l" t="t" r="r" b="b"/>
            <a:pathLst>
              <a:path w="475" h="552" extrusionOk="0">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8"/>
          <p:cNvSpPr/>
          <p:nvPr/>
        </p:nvSpPr>
        <p:spPr>
          <a:xfrm>
            <a:off x="6842664" y="5670415"/>
            <a:ext cx="275654" cy="318801"/>
          </a:xfrm>
          <a:custGeom>
            <a:avLst/>
            <a:gdLst/>
            <a:ahLst/>
            <a:cxnLst/>
            <a:rect l="l" t="t" r="r" b="b"/>
            <a:pathLst>
              <a:path w="509" h="587" extrusionOk="0">
                <a:moveTo>
                  <a:pt x="480" y="452"/>
                </a:moveTo>
                <a:lnTo>
                  <a:pt x="480" y="452"/>
                </a:lnTo>
                <a:cubicBezTo>
                  <a:pt x="473" y="452"/>
                  <a:pt x="466" y="452"/>
                  <a:pt x="459" y="445"/>
                </a:cubicBezTo>
                <a:cubicBezTo>
                  <a:pt x="438" y="424"/>
                  <a:pt x="438" y="424"/>
                  <a:pt x="438" y="424"/>
                </a:cubicBezTo>
                <a:cubicBezTo>
                  <a:pt x="438" y="558"/>
                  <a:pt x="438" y="558"/>
                  <a:pt x="438" y="558"/>
                </a:cubicBezTo>
                <a:cubicBezTo>
                  <a:pt x="438" y="572"/>
                  <a:pt x="431" y="586"/>
                  <a:pt x="409" y="586"/>
                </a:cubicBezTo>
                <a:cubicBezTo>
                  <a:pt x="395" y="586"/>
                  <a:pt x="381" y="572"/>
                  <a:pt x="381" y="558"/>
                </a:cubicBezTo>
                <a:cubicBezTo>
                  <a:pt x="381" y="424"/>
                  <a:pt x="381" y="424"/>
                  <a:pt x="381" y="424"/>
                </a:cubicBezTo>
                <a:cubicBezTo>
                  <a:pt x="367" y="445"/>
                  <a:pt x="367" y="445"/>
                  <a:pt x="367" y="445"/>
                </a:cubicBezTo>
                <a:cubicBezTo>
                  <a:pt x="360" y="452"/>
                  <a:pt x="353" y="452"/>
                  <a:pt x="346" y="452"/>
                </a:cubicBezTo>
                <a:cubicBezTo>
                  <a:pt x="332" y="452"/>
                  <a:pt x="318" y="438"/>
                  <a:pt x="318" y="424"/>
                </a:cubicBezTo>
                <a:cubicBezTo>
                  <a:pt x="318" y="417"/>
                  <a:pt x="318" y="410"/>
                  <a:pt x="325" y="403"/>
                </a:cubicBezTo>
                <a:cubicBezTo>
                  <a:pt x="395" y="339"/>
                  <a:pt x="395" y="339"/>
                  <a:pt x="395" y="339"/>
                </a:cubicBezTo>
                <a:cubicBezTo>
                  <a:pt x="395" y="332"/>
                  <a:pt x="402" y="332"/>
                  <a:pt x="409" y="332"/>
                </a:cubicBezTo>
                <a:cubicBezTo>
                  <a:pt x="417" y="332"/>
                  <a:pt x="424" y="332"/>
                  <a:pt x="431" y="339"/>
                </a:cubicBezTo>
                <a:cubicBezTo>
                  <a:pt x="494" y="403"/>
                  <a:pt x="494" y="403"/>
                  <a:pt x="494" y="403"/>
                </a:cubicBezTo>
                <a:cubicBezTo>
                  <a:pt x="501" y="410"/>
                  <a:pt x="508" y="417"/>
                  <a:pt x="508" y="424"/>
                </a:cubicBezTo>
                <a:cubicBezTo>
                  <a:pt x="508" y="438"/>
                  <a:pt x="494" y="452"/>
                  <a:pt x="480" y="452"/>
                </a:cubicBezTo>
                <a:close/>
                <a:moveTo>
                  <a:pt x="304" y="381"/>
                </a:moveTo>
                <a:lnTo>
                  <a:pt x="304" y="381"/>
                </a:lnTo>
                <a:cubicBezTo>
                  <a:pt x="296" y="395"/>
                  <a:pt x="289" y="410"/>
                  <a:pt x="289" y="424"/>
                </a:cubicBezTo>
                <a:cubicBezTo>
                  <a:pt x="289" y="452"/>
                  <a:pt x="318" y="480"/>
                  <a:pt x="346" y="480"/>
                </a:cubicBezTo>
                <a:lnTo>
                  <a:pt x="353" y="480"/>
                </a:lnTo>
                <a:cubicBezTo>
                  <a:pt x="353" y="544"/>
                  <a:pt x="353" y="544"/>
                  <a:pt x="353" y="544"/>
                </a:cubicBezTo>
                <a:cubicBezTo>
                  <a:pt x="28" y="544"/>
                  <a:pt x="28" y="544"/>
                  <a:pt x="28" y="544"/>
                </a:cubicBezTo>
                <a:cubicBezTo>
                  <a:pt x="7" y="544"/>
                  <a:pt x="0" y="537"/>
                  <a:pt x="0" y="516"/>
                </a:cubicBezTo>
                <a:cubicBezTo>
                  <a:pt x="0" y="28"/>
                  <a:pt x="0" y="28"/>
                  <a:pt x="0" y="28"/>
                </a:cubicBezTo>
                <a:cubicBezTo>
                  <a:pt x="0" y="14"/>
                  <a:pt x="7" y="0"/>
                  <a:pt x="28" y="0"/>
                </a:cubicBezTo>
                <a:cubicBezTo>
                  <a:pt x="91" y="0"/>
                  <a:pt x="91" y="0"/>
                  <a:pt x="91" y="0"/>
                </a:cubicBezTo>
                <a:cubicBezTo>
                  <a:pt x="176" y="0"/>
                  <a:pt x="176" y="0"/>
                  <a:pt x="176" y="0"/>
                </a:cubicBezTo>
                <a:cubicBezTo>
                  <a:pt x="176" y="106"/>
                  <a:pt x="176" y="106"/>
                  <a:pt x="176" y="106"/>
                </a:cubicBezTo>
                <a:cubicBezTo>
                  <a:pt x="176" y="162"/>
                  <a:pt x="176" y="162"/>
                  <a:pt x="176" y="162"/>
                </a:cubicBezTo>
                <a:cubicBezTo>
                  <a:pt x="176" y="191"/>
                  <a:pt x="205" y="219"/>
                  <a:pt x="233" y="219"/>
                </a:cubicBezTo>
                <a:cubicBezTo>
                  <a:pt x="289" y="219"/>
                  <a:pt x="289" y="219"/>
                  <a:pt x="289" y="219"/>
                </a:cubicBezTo>
                <a:cubicBezTo>
                  <a:pt x="409" y="219"/>
                  <a:pt x="409" y="219"/>
                  <a:pt x="409" y="219"/>
                </a:cubicBezTo>
                <a:cubicBezTo>
                  <a:pt x="409" y="304"/>
                  <a:pt x="409" y="304"/>
                  <a:pt x="409" y="304"/>
                </a:cubicBezTo>
                <a:cubicBezTo>
                  <a:pt x="395" y="304"/>
                  <a:pt x="381" y="311"/>
                  <a:pt x="374" y="318"/>
                </a:cubicBezTo>
                <a:lnTo>
                  <a:pt x="304" y="381"/>
                </a:lnTo>
                <a:close/>
                <a:moveTo>
                  <a:pt x="233" y="191"/>
                </a:moveTo>
                <a:lnTo>
                  <a:pt x="233" y="191"/>
                </a:lnTo>
                <a:cubicBezTo>
                  <a:pt x="219" y="191"/>
                  <a:pt x="205" y="176"/>
                  <a:pt x="205" y="162"/>
                </a:cubicBezTo>
                <a:cubicBezTo>
                  <a:pt x="205" y="106"/>
                  <a:pt x="205" y="106"/>
                  <a:pt x="205" y="106"/>
                </a:cubicBezTo>
                <a:cubicBezTo>
                  <a:pt x="205" y="0"/>
                  <a:pt x="205" y="0"/>
                  <a:pt x="205" y="0"/>
                </a:cubicBezTo>
                <a:cubicBezTo>
                  <a:pt x="409" y="191"/>
                  <a:pt x="409" y="191"/>
                  <a:pt x="409" y="191"/>
                </a:cubicBezTo>
                <a:cubicBezTo>
                  <a:pt x="289" y="191"/>
                  <a:pt x="289" y="191"/>
                  <a:pt x="289" y="191"/>
                </a:cubicBezTo>
                <a:lnTo>
                  <a:pt x="233"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8"/>
          <p:cNvSpPr/>
          <p:nvPr/>
        </p:nvSpPr>
        <p:spPr>
          <a:xfrm>
            <a:off x="6264987" y="5670415"/>
            <a:ext cx="278052" cy="318801"/>
          </a:xfrm>
          <a:custGeom>
            <a:avLst/>
            <a:gdLst/>
            <a:ahLst/>
            <a:cxnLst/>
            <a:rect l="l" t="t" r="r" b="b"/>
            <a:pathLst>
              <a:path w="510" h="587" extrusionOk="0">
                <a:moveTo>
                  <a:pt x="502" y="509"/>
                </a:moveTo>
                <a:lnTo>
                  <a:pt x="502" y="509"/>
                </a:lnTo>
                <a:cubicBezTo>
                  <a:pt x="439" y="572"/>
                  <a:pt x="439" y="572"/>
                  <a:pt x="439" y="572"/>
                </a:cubicBezTo>
                <a:cubicBezTo>
                  <a:pt x="432" y="579"/>
                  <a:pt x="424" y="586"/>
                  <a:pt x="417" y="586"/>
                </a:cubicBezTo>
                <a:cubicBezTo>
                  <a:pt x="410" y="586"/>
                  <a:pt x="403" y="579"/>
                  <a:pt x="396" y="572"/>
                </a:cubicBezTo>
                <a:cubicBezTo>
                  <a:pt x="333" y="509"/>
                  <a:pt x="333" y="509"/>
                  <a:pt x="333" y="509"/>
                </a:cubicBezTo>
                <a:cubicBezTo>
                  <a:pt x="326" y="502"/>
                  <a:pt x="326" y="495"/>
                  <a:pt x="326" y="487"/>
                </a:cubicBezTo>
                <a:cubicBezTo>
                  <a:pt x="326" y="473"/>
                  <a:pt x="333" y="459"/>
                  <a:pt x="354" y="459"/>
                </a:cubicBezTo>
                <a:cubicBezTo>
                  <a:pt x="361" y="459"/>
                  <a:pt x="368" y="466"/>
                  <a:pt x="368" y="473"/>
                </a:cubicBezTo>
                <a:cubicBezTo>
                  <a:pt x="389" y="487"/>
                  <a:pt x="389" y="487"/>
                  <a:pt x="389" y="487"/>
                </a:cubicBezTo>
                <a:cubicBezTo>
                  <a:pt x="389" y="360"/>
                  <a:pt x="389" y="360"/>
                  <a:pt x="389" y="360"/>
                </a:cubicBezTo>
                <a:cubicBezTo>
                  <a:pt x="389" y="339"/>
                  <a:pt x="403" y="332"/>
                  <a:pt x="417" y="332"/>
                </a:cubicBezTo>
                <a:cubicBezTo>
                  <a:pt x="432" y="332"/>
                  <a:pt x="446" y="339"/>
                  <a:pt x="446" y="360"/>
                </a:cubicBezTo>
                <a:cubicBezTo>
                  <a:pt x="446" y="487"/>
                  <a:pt x="446" y="487"/>
                  <a:pt x="446" y="487"/>
                </a:cubicBezTo>
                <a:cubicBezTo>
                  <a:pt x="467" y="473"/>
                  <a:pt x="467" y="473"/>
                  <a:pt x="467" y="473"/>
                </a:cubicBezTo>
                <a:cubicBezTo>
                  <a:pt x="467" y="466"/>
                  <a:pt x="474" y="459"/>
                  <a:pt x="481" y="459"/>
                </a:cubicBezTo>
                <a:cubicBezTo>
                  <a:pt x="502" y="459"/>
                  <a:pt x="509" y="473"/>
                  <a:pt x="509" y="487"/>
                </a:cubicBezTo>
                <a:cubicBezTo>
                  <a:pt x="509" y="495"/>
                  <a:pt x="509" y="502"/>
                  <a:pt x="502" y="509"/>
                </a:cubicBezTo>
                <a:close/>
                <a:moveTo>
                  <a:pt x="361" y="360"/>
                </a:moveTo>
                <a:lnTo>
                  <a:pt x="361" y="360"/>
                </a:lnTo>
                <a:cubicBezTo>
                  <a:pt x="361" y="431"/>
                  <a:pt x="361" y="431"/>
                  <a:pt x="361" y="431"/>
                </a:cubicBezTo>
                <a:lnTo>
                  <a:pt x="354" y="431"/>
                </a:lnTo>
                <a:cubicBezTo>
                  <a:pt x="319" y="431"/>
                  <a:pt x="297" y="459"/>
                  <a:pt x="297" y="487"/>
                </a:cubicBezTo>
                <a:cubicBezTo>
                  <a:pt x="297" y="509"/>
                  <a:pt x="304" y="523"/>
                  <a:pt x="311" y="530"/>
                </a:cubicBezTo>
                <a:cubicBezTo>
                  <a:pt x="326" y="544"/>
                  <a:pt x="326" y="544"/>
                  <a:pt x="326" y="544"/>
                </a:cubicBezTo>
                <a:cubicBezTo>
                  <a:pt x="29" y="544"/>
                  <a:pt x="29" y="544"/>
                  <a:pt x="29" y="544"/>
                </a:cubicBezTo>
                <a:cubicBezTo>
                  <a:pt x="15" y="544"/>
                  <a:pt x="0" y="537"/>
                  <a:pt x="0" y="516"/>
                </a:cubicBezTo>
                <a:cubicBezTo>
                  <a:pt x="0" y="28"/>
                  <a:pt x="0" y="28"/>
                  <a:pt x="0" y="28"/>
                </a:cubicBezTo>
                <a:cubicBezTo>
                  <a:pt x="0" y="14"/>
                  <a:pt x="15" y="0"/>
                  <a:pt x="29" y="0"/>
                </a:cubicBezTo>
                <a:cubicBezTo>
                  <a:pt x="99" y="0"/>
                  <a:pt x="99" y="0"/>
                  <a:pt x="99" y="0"/>
                </a:cubicBezTo>
                <a:cubicBezTo>
                  <a:pt x="184" y="0"/>
                  <a:pt x="184" y="0"/>
                  <a:pt x="184" y="0"/>
                </a:cubicBezTo>
                <a:cubicBezTo>
                  <a:pt x="184" y="106"/>
                  <a:pt x="184" y="106"/>
                  <a:pt x="184" y="106"/>
                </a:cubicBezTo>
                <a:cubicBezTo>
                  <a:pt x="184" y="162"/>
                  <a:pt x="184" y="162"/>
                  <a:pt x="184" y="162"/>
                </a:cubicBezTo>
                <a:cubicBezTo>
                  <a:pt x="184" y="191"/>
                  <a:pt x="206" y="219"/>
                  <a:pt x="241" y="219"/>
                </a:cubicBezTo>
                <a:cubicBezTo>
                  <a:pt x="297" y="219"/>
                  <a:pt x="297" y="219"/>
                  <a:pt x="297" y="219"/>
                </a:cubicBezTo>
                <a:cubicBezTo>
                  <a:pt x="417" y="219"/>
                  <a:pt x="417" y="219"/>
                  <a:pt x="417" y="219"/>
                </a:cubicBezTo>
                <a:cubicBezTo>
                  <a:pt x="417" y="304"/>
                  <a:pt x="417" y="304"/>
                  <a:pt x="417" y="304"/>
                </a:cubicBezTo>
                <a:cubicBezTo>
                  <a:pt x="389" y="304"/>
                  <a:pt x="361" y="325"/>
                  <a:pt x="361" y="360"/>
                </a:cubicBezTo>
                <a:close/>
                <a:moveTo>
                  <a:pt x="241" y="191"/>
                </a:moveTo>
                <a:lnTo>
                  <a:pt x="241" y="191"/>
                </a:lnTo>
                <a:cubicBezTo>
                  <a:pt x="220" y="191"/>
                  <a:pt x="213" y="176"/>
                  <a:pt x="213" y="162"/>
                </a:cubicBezTo>
                <a:cubicBezTo>
                  <a:pt x="213" y="106"/>
                  <a:pt x="213" y="106"/>
                  <a:pt x="213" y="106"/>
                </a:cubicBezTo>
                <a:cubicBezTo>
                  <a:pt x="213" y="0"/>
                  <a:pt x="213" y="0"/>
                  <a:pt x="213" y="0"/>
                </a:cubicBezTo>
                <a:cubicBezTo>
                  <a:pt x="417" y="191"/>
                  <a:pt x="417" y="191"/>
                  <a:pt x="417" y="191"/>
                </a:cubicBezTo>
                <a:cubicBezTo>
                  <a:pt x="297" y="191"/>
                  <a:pt x="297" y="191"/>
                  <a:pt x="297" y="191"/>
                </a:cubicBezTo>
                <a:lnTo>
                  <a:pt x="241"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8"/>
          <p:cNvSpPr/>
          <p:nvPr/>
        </p:nvSpPr>
        <p:spPr>
          <a:xfrm>
            <a:off x="5694502" y="5670415"/>
            <a:ext cx="278052" cy="311610"/>
          </a:xfrm>
          <a:custGeom>
            <a:avLst/>
            <a:gdLst/>
            <a:ahLst/>
            <a:cxnLst/>
            <a:rect l="l" t="t" r="r" b="b"/>
            <a:pathLst>
              <a:path w="510" h="573" extrusionOk="0">
                <a:moveTo>
                  <a:pt x="502" y="452"/>
                </a:moveTo>
                <a:lnTo>
                  <a:pt x="502" y="452"/>
                </a:lnTo>
                <a:cubicBezTo>
                  <a:pt x="467" y="487"/>
                  <a:pt x="467" y="487"/>
                  <a:pt x="467" y="487"/>
                </a:cubicBezTo>
                <a:cubicBezTo>
                  <a:pt x="502" y="530"/>
                  <a:pt x="502" y="530"/>
                  <a:pt x="502" y="530"/>
                </a:cubicBezTo>
                <a:cubicBezTo>
                  <a:pt x="509" y="530"/>
                  <a:pt x="509" y="537"/>
                  <a:pt x="509" y="544"/>
                </a:cubicBezTo>
                <a:cubicBezTo>
                  <a:pt x="509" y="565"/>
                  <a:pt x="495" y="572"/>
                  <a:pt x="481" y="572"/>
                </a:cubicBezTo>
                <a:cubicBezTo>
                  <a:pt x="474" y="572"/>
                  <a:pt x="467" y="572"/>
                  <a:pt x="460" y="565"/>
                </a:cubicBezTo>
                <a:cubicBezTo>
                  <a:pt x="424" y="530"/>
                  <a:pt x="424" y="530"/>
                  <a:pt x="424" y="530"/>
                </a:cubicBezTo>
                <a:cubicBezTo>
                  <a:pt x="389" y="565"/>
                  <a:pt x="389" y="565"/>
                  <a:pt x="389" y="565"/>
                </a:cubicBezTo>
                <a:cubicBezTo>
                  <a:pt x="382" y="572"/>
                  <a:pt x="375" y="572"/>
                  <a:pt x="368" y="572"/>
                </a:cubicBezTo>
                <a:cubicBezTo>
                  <a:pt x="354" y="572"/>
                  <a:pt x="340" y="565"/>
                  <a:pt x="340" y="544"/>
                </a:cubicBezTo>
                <a:cubicBezTo>
                  <a:pt x="340" y="537"/>
                  <a:pt x="340" y="530"/>
                  <a:pt x="347" y="530"/>
                </a:cubicBezTo>
                <a:cubicBezTo>
                  <a:pt x="382" y="487"/>
                  <a:pt x="382" y="487"/>
                  <a:pt x="382" y="487"/>
                </a:cubicBezTo>
                <a:cubicBezTo>
                  <a:pt x="347" y="452"/>
                  <a:pt x="347" y="452"/>
                  <a:pt x="347" y="452"/>
                </a:cubicBezTo>
                <a:cubicBezTo>
                  <a:pt x="340" y="445"/>
                  <a:pt x="340" y="438"/>
                  <a:pt x="340" y="431"/>
                </a:cubicBezTo>
                <a:cubicBezTo>
                  <a:pt x="340" y="417"/>
                  <a:pt x="354" y="403"/>
                  <a:pt x="368" y="403"/>
                </a:cubicBezTo>
                <a:cubicBezTo>
                  <a:pt x="375" y="403"/>
                  <a:pt x="382" y="410"/>
                  <a:pt x="389" y="417"/>
                </a:cubicBezTo>
                <a:cubicBezTo>
                  <a:pt x="424" y="452"/>
                  <a:pt x="424" y="452"/>
                  <a:pt x="424" y="452"/>
                </a:cubicBezTo>
                <a:cubicBezTo>
                  <a:pt x="460" y="417"/>
                  <a:pt x="460" y="417"/>
                  <a:pt x="460" y="417"/>
                </a:cubicBezTo>
                <a:cubicBezTo>
                  <a:pt x="467" y="410"/>
                  <a:pt x="474" y="403"/>
                  <a:pt x="481" y="403"/>
                </a:cubicBezTo>
                <a:cubicBezTo>
                  <a:pt x="495" y="403"/>
                  <a:pt x="509" y="417"/>
                  <a:pt x="509" y="431"/>
                </a:cubicBezTo>
                <a:cubicBezTo>
                  <a:pt x="509" y="438"/>
                  <a:pt x="509" y="445"/>
                  <a:pt x="502" y="452"/>
                </a:cubicBezTo>
                <a:close/>
                <a:moveTo>
                  <a:pt x="417" y="403"/>
                </a:moveTo>
                <a:lnTo>
                  <a:pt x="417" y="403"/>
                </a:lnTo>
                <a:cubicBezTo>
                  <a:pt x="410" y="395"/>
                  <a:pt x="410" y="395"/>
                  <a:pt x="410" y="395"/>
                </a:cubicBezTo>
                <a:cubicBezTo>
                  <a:pt x="396" y="381"/>
                  <a:pt x="382" y="374"/>
                  <a:pt x="368" y="374"/>
                </a:cubicBezTo>
                <a:cubicBezTo>
                  <a:pt x="340" y="374"/>
                  <a:pt x="311" y="403"/>
                  <a:pt x="311" y="431"/>
                </a:cubicBezTo>
                <a:cubicBezTo>
                  <a:pt x="311" y="452"/>
                  <a:pt x="318" y="466"/>
                  <a:pt x="326" y="473"/>
                </a:cubicBezTo>
                <a:cubicBezTo>
                  <a:pt x="347" y="487"/>
                  <a:pt x="347" y="487"/>
                  <a:pt x="347" y="487"/>
                </a:cubicBezTo>
                <a:cubicBezTo>
                  <a:pt x="326" y="509"/>
                  <a:pt x="326" y="509"/>
                  <a:pt x="326" y="509"/>
                </a:cubicBezTo>
                <a:cubicBezTo>
                  <a:pt x="318" y="516"/>
                  <a:pt x="311" y="530"/>
                  <a:pt x="311" y="544"/>
                </a:cubicBezTo>
                <a:cubicBezTo>
                  <a:pt x="290" y="544"/>
                  <a:pt x="290" y="544"/>
                  <a:pt x="290" y="544"/>
                </a:cubicBezTo>
                <a:cubicBezTo>
                  <a:pt x="29" y="544"/>
                  <a:pt x="29" y="544"/>
                  <a:pt x="29" y="544"/>
                </a:cubicBezTo>
                <a:cubicBezTo>
                  <a:pt x="15" y="544"/>
                  <a:pt x="0" y="537"/>
                  <a:pt x="0" y="516"/>
                </a:cubicBezTo>
                <a:cubicBezTo>
                  <a:pt x="0" y="28"/>
                  <a:pt x="0" y="28"/>
                  <a:pt x="0" y="28"/>
                </a:cubicBezTo>
                <a:cubicBezTo>
                  <a:pt x="0" y="14"/>
                  <a:pt x="15" y="0"/>
                  <a:pt x="29"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4" y="219"/>
                </a:cubicBezTo>
                <a:cubicBezTo>
                  <a:pt x="290" y="219"/>
                  <a:pt x="290" y="219"/>
                  <a:pt x="290" y="219"/>
                </a:cubicBezTo>
                <a:cubicBezTo>
                  <a:pt x="417" y="219"/>
                  <a:pt x="417" y="219"/>
                  <a:pt x="417" y="219"/>
                </a:cubicBezTo>
                <a:cubicBezTo>
                  <a:pt x="417" y="374"/>
                  <a:pt x="417" y="374"/>
                  <a:pt x="417" y="374"/>
                </a:cubicBezTo>
                <a:lnTo>
                  <a:pt x="417" y="403"/>
                </a:lnTo>
                <a:close/>
                <a:moveTo>
                  <a:pt x="234" y="191"/>
                </a:moveTo>
                <a:lnTo>
                  <a:pt x="234" y="191"/>
                </a:lnTo>
                <a:cubicBezTo>
                  <a:pt x="220" y="191"/>
                  <a:pt x="205" y="176"/>
                  <a:pt x="205" y="162"/>
                </a:cubicBezTo>
                <a:cubicBezTo>
                  <a:pt x="205" y="106"/>
                  <a:pt x="205" y="106"/>
                  <a:pt x="205" y="106"/>
                </a:cubicBezTo>
                <a:cubicBezTo>
                  <a:pt x="205" y="0"/>
                  <a:pt x="205" y="0"/>
                  <a:pt x="205" y="0"/>
                </a:cubicBezTo>
                <a:cubicBezTo>
                  <a:pt x="417" y="191"/>
                  <a:pt x="417" y="191"/>
                  <a:pt x="417" y="191"/>
                </a:cubicBezTo>
                <a:cubicBezTo>
                  <a:pt x="290" y="191"/>
                  <a:pt x="290" y="191"/>
                  <a:pt x="290" y="191"/>
                </a:cubicBezTo>
                <a:lnTo>
                  <a:pt x="234"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8"/>
          <p:cNvSpPr/>
          <p:nvPr/>
        </p:nvSpPr>
        <p:spPr>
          <a:xfrm>
            <a:off x="5121621" y="5670415"/>
            <a:ext cx="278052" cy="304419"/>
          </a:xfrm>
          <a:custGeom>
            <a:avLst/>
            <a:gdLst/>
            <a:ahLst/>
            <a:cxnLst/>
            <a:rect l="l" t="t" r="r" b="b"/>
            <a:pathLst>
              <a:path w="510" h="559" extrusionOk="0">
                <a:moveTo>
                  <a:pt x="495" y="473"/>
                </a:moveTo>
                <a:lnTo>
                  <a:pt x="495" y="473"/>
                </a:lnTo>
                <a:cubicBezTo>
                  <a:pt x="424" y="544"/>
                  <a:pt x="424" y="544"/>
                  <a:pt x="424" y="544"/>
                </a:cubicBezTo>
                <a:cubicBezTo>
                  <a:pt x="417" y="551"/>
                  <a:pt x="410" y="558"/>
                  <a:pt x="403" y="558"/>
                </a:cubicBezTo>
                <a:cubicBezTo>
                  <a:pt x="396" y="558"/>
                  <a:pt x="389" y="551"/>
                  <a:pt x="382" y="544"/>
                </a:cubicBezTo>
                <a:cubicBezTo>
                  <a:pt x="347" y="509"/>
                  <a:pt x="347" y="509"/>
                  <a:pt x="347" y="509"/>
                </a:cubicBezTo>
                <a:cubicBezTo>
                  <a:pt x="340" y="502"/>
                  <a:pt x="340" y="495"/>
                  <a:pt x="340" y="487"/>
                </a:cubicBezTo>
                <a:cubicBezTo>
                  <a:pt x="340" y="473"/>
                  <a:pt x="347" y="459"/>
                  <a:pt x="368" y="459"/>
                </a:cubicBezTo>
                <a:cubicBezTo>
                  <a:pt x="375" y="459"/>
                  <a:pt x="382" y="466"/>
                  <a:pt x="382" y="473"/>
                </a:cubicBezTo>
                <a:cubicBezTo>
                  <a:pt x="403" y="487"/>
                  <a:pt x="403" y="487"/>
                  <a:pt x="403" y="487"/>
                </a:cubicBezTo>
                <a:cubicBezTo>
                  <a:pt x="460" y="431"/>
                  <a:pt x="460" y="431"/>
                  <a:pt x="460" y="431"/>
                </a:cubicBezTo>
                <a:cubicBezTo>
                  <a:pt x="467" y="424"/>
                  <a:pt x="474" y="424"/>
                  <a:pt x="481" y="424"/>
                </a:cubicBezTo>
                <a:cubicBezTo>
                  <a:pt x="495" y="424"/>
                  <a:pt x="509" y="438"/>
                  <a:pt x="509" y="452"/>
                </a:cubicBezTo>
                <a:cubicBezTo>
                  <a:pt x="509" y="459"/>
                  <a:pt x="502" y="466"/>
                  <a:pt x="495" y="473"/>
                </a:cubicBezTo>
                <a:close/>
                <a:moveTo>
                  <a:pt x="410" y="438"/>
                </a:moveTo>
                <a:lnTo>
                  <a:pt x="410" y="438"/>
                </a:lnTo>
                <a:cubicBezTo>
                  <a:pt x="403" y="445"/>
                  <a:pt x="403" y="445"/>
                  <a:pt x="403" y="445"/>
                </a:cubicBezTo>
                <a:cubicBezTo>
                  <a:pt x="396" y="438"/>
                  <a:pt x="382" y="431"/>
                  <a:pt x="368" y="431"/>
                </a:cubicBezTo>
                <a:cubicBezTo>
                  <a:pt x="333" y="431"/>
                  <a:pt x="311" y="459"/>
                  <a:pt x="311" y="487"/>
                </a:cubicBezTo>
                <a:cubicBezTo>
                  <a:pt x="311" y="509"/>
                  <a:pt x="318" y="523"/>
                  <a:pt x="325" y="530"/>
                </a:cubicBezTo>
                <a:cubicBezTo>
                  <a:pt x="340" y="544"/>
                  <a:pt x="340" y="544"/>
                  <a:pt x="340" y="544"/>
                </a:cubicBezTo>
                <a:cubicBezTo>
                  <a:pt x="241" y="544"/>
                  <a:pt x="241" y="544"/>
                  <a:pt x="241" y="544"/>
                </a:cubicBezTo>
                <a:cubicBezTo>
                  <a:pt x="29" y="544"/>
                  <a:pt x="29" y="544"/>
                  <a:pt x="29" y="544"/>
                </a:cubicBezTo>
                <a:cubicBezTo>
                  <a:pt x="7" y="544"/>
                  <a:pt x="0" y="537"/>
                  <a:pt x="0" y="516"/>
                </a:cubicBezTo>
                <a:cubicBezTo>
                  <a:pt x="0" y="28"/>
                  <a:pt x="0" y="28"/>
                  <a:pt x="0" y="28"/>
                </a:cubicBezTo>
                <a:cubicBezTo>
                  <a:pt x="0" y="14"/>
                  <a:pt x="7" y="0"/>
                  <a:pt x="29"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4" y="219"/>
                </a:cubicBezTo>
                <a:cubicBezTo>
                  <a:pt x="290" y="219"/>
                  <a:pt x="290" y="219"/>
                  <a:pt x="290" y="219"/>
                </a:cubicBezTo>
                <a:cubicBezTo>
                  <a:pt x="410" y="219"/>
                  <a:pt x="410" y="219"/>
                  <a:pt x="410" y="219"/>
                </a:cubicBezTo>
                <a:cubicBezTo>
                  <a:pt x="410" y="388"/>
                  <a:pt x="410" y="388"/>
                  <a:pt x="410" y="388"/>
                </a:cubicBezTo>
                <a:lnTo>
                  <a:pt x="410" y="438"/>
                </a:lnTo>
                <a:close/>
                <a:moveTo>
                  <a:pt x="234" y="191"/>
                </a:moveTo>
                <a:lnTo>
                  <a:pt x="234" y="191"/>
                </a:lnTo>
                <a:cubicBezTo>
                  <a:pt x="219" y="191"/>
                  <a:pt x="205" y="176"/>
                  <a:pt x="205" y="162"/>
                </a:cubicBezTo>
                <a:cubicBezTo>
                  <a:pt x="205" y="106"/>
                  <a:pt x="205" y="106"/>
                  <a:pt x="205" y="106"/>
                </a:cubicBezTo>
                <a:cubicBezTo>
                  <a:pt x="205" y="0"/>
                  <a:pt x="205" y="0"/>
                  <a:pt x="205" y="0"/>
                </a:cubicBezTo>
                <a:cubicBezTo>
                  <a:pt x="410" y="191"/>
                  <a:pt x="410" y="191"/>
                  <a:pt x="410" y="191"/>
                </a:cubicBezTo>
                <a:cubicBezTo>
                  <a:pt x="290" y="191"/>
                  <a:pt x="290" y="191"/>
                  <a:pt x="290" y="191"/>
                </a:cubicBezTo>
                <a:lnTo>
                  <a:pt x="234"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8"/>
          <p:cNvSpPr/>
          <p:nvPr/>
        </p:nvSpPr>
        <p:spPr>
          <a:xfrm>
            <a:off x="4546342" y="5670415"/>
            <a:ext cx="273258" cy="297228"/>
          </a:xfrm>
          <a:custGeom>
            <a:avLst/>
            <a:gdLst/>
            <a:ahLst/>
            <a:cxnLst/>
            <a:rect l="l" t="t" r="r" b="b"/>
            <a:pathLst>
              <a:path w="503" h="545" extrusionOk="0">
                <a:moveTo>
                  <a:pt x="474" y="516"/>
                </a:moveTo>
                <a:lnTo>
                  <a:pt x="474" y="516"/>
                </a:lnTo>
                <a:cubicBezTo>
                  <a:pt x="445" y="516"/>
                  <a:pt x="445" y="516"/>
                  <a:pt x="445" y="516"/>
                </a:cubicBezTo>
                <a:cubicBezTo>
                  <a:pt x="389" y="516"/>
                  <a:pt x="389" y="516"/>
                  <a:pt x="389" y="516"/>
                </a:cubicBezTo>
                <a:cubicBezTo>
                  <a:pt x="361" y="516"/>
                  <a:pt x="361" y="516"/>
                  <a:pt x="361" y="516"/>
                </a:cubicBezTo>
                <a:cubicBezTo>
                  <a:pt x="347" y="516"/>
                  <a:pt x="332" y="509"/>
                  <a:pt x="332" y="487"/>
                </a:cubicBezTo>
                <a:cubicBezTo>
                  <a:pt x="332" y="473"/>
                  <a:pt x="347" y="459"/>
                  <a:pt x="361" y="459"/>
                </a:cubicBezTo>
                <a:cubicBezTo>
                  <a:pt x="382" y="459"/>
                  <a:pt x="382" y="459"/>
                  <a:pt x="382" y="459"/>
                </a:cubicBezTo>
                <a:cubicBezTo>
                  <a:pt x="389" y="459"/>
                  <a:pt x="389" y="459"/>
                  <a:pt x="389" y="459"/>
                </a:cubicBezTo>
                <a:cubicBezTo>
                  <a:pt x="445" y="459"/>
                  <a:pt x="445" y="459"/>
                  <a:pt x="445" y="459"/>
                </a:cubicBezTo>
                <a:cubicBezTo>
                  <a:pt x="474" y="459"/>
                  <a:pt x="474" y="459"/>
                  <a:pt x="474" y="459"/>
                </a:cubicBezTo>
                <a:cubicBezTo>
                  <a:pt x="488" y="459"/>
                  <a:pt x="502" y="473"/>
                  <a:pt x="502" y="487"/>
                </a:cubicBezTo>
                <a:cubicBezTo>
                  <a:pt x="502" y="509"/>
                  <a:pt x="488" y="516"/>
                  <a:pt x="474" y="516"/>
                </a:cubicBezTo>
                <a:close/>
                <a:moveTo>
                  <a:pt x="417" y="374"/>
                </a:moveTo>
                <a:lnTo>
                  <a:pt x="417" y="374"/>
                </a:lnTo>
                <a:cubicBezTo>
                  <a:pt x="417" y="431"/>
                  <a:pt x="417" y="431"/>
                  <a:pt x="417" y="431"/>
                </a:cubicBezTo>
                <a:cubicBezTo>
                  <a:pt x="361" y="431"/>
                  <a:pt x="361" y="431"/>
                  <a:pt x="361" y="431"/>
                </a:cubicBezTo>
                <a:cubicBezTo>
                  <a:pt x="332" y="431"/>
                  <a:pt x="304" y="459"/>
                  <a:pt x="304" y="487"/>
                </a:cubicBezTo>
                <a:cubicBezTo>
                  <a:pt x="304" y="523"/>
                  <a:pt x="332" y="544"/>
                  <a:pt x="361" y="544"/>
                </a:cubicBezTo>
                <a:cubicBezTo>
                  <a:pt x="28" y="544"/>
                  <a:pt x="28" y="544"/>
                  <a:pt x="28" y="544"/>
                </a:cubicBezTo>
                <a:cubicBezTo>
                  <a:pt x="14" y="544"/>
                  <a:pt x="0" y="537"/>
                  <a:pt x="0" y="516"/>
                </a:cubicBezTo>
                <a:cubicBezTo>
                  <a:pt x="0" y="28"/>
                  <a:pt x="0" y="28"/>
                  <a:pt x="0" y="28"/>
                </a:cubicBezTo>
                <a:cubicBezTo>
                  <a:pt x="0" y="14"/>
                  <a:pt x="14" y="0"/>
                  <a:pt x="28" y="0"/>
                </a:cubicBezTo>
                <a:cubicBezTo>
                  <a:pt x="99" y="0"/>
                  <a:pt x="99" y="0"/>
                  <a:pt x="99" y="0"/>
                </a:cubicBezTo>
                <a:cubicBezTo>
                  <a:pt x="184" y="0"/>
                  <a:pt x="184" y="0"/>
                  <a:pt x="184" y="0"/>
                </a:cubicBezTo>
                <a:cubicBezTo>
                  <a:pt x="184" y="106"/>
                  <a:pt x="184" y="106"/>
                  <a:pt x="184" y="106"/>
                </a:cubicBezTo>
                <a:cubicBezTo>
                  <a:pt x="184" y="162"/>
                  <a:pt x="184" y="162"/>
                  <a:pt x="184" y="162"/>
                </a:cubicBezTo>
                <a:cubicBezTo>
                  <a:pt x="184" y="191"/>
                  <a:pt x="205" y="219"/>
                  <a:pt x="241" y="219"/>
                </a:cubicBezTo>
                <a:cubicBezTo>
                  <a:pt x="297" y="219"/>
                  <a:pt x="297" y="219"/>
                  <a:pt x="297" y="219"/>
                </a:cubicBezTo>
                <a:cubicBezTo>
                  <a:pt x="417" y="219"/>
                  <a:pt x="417" y="219"/>
                  <a:pt x="417" y="219"/>
                </a:cubicBezTo>
                <a:cubicBezTo>
                  <a:pt x="417" y="374"/>
                  <a:pt x="417" y="374"/>
                  <a:pt x="417" y="374"/>
                </a:cubicBezTo>
                <a:close/>
                <a:moveTo>
                  <a:pt x="241" y="191"/>
                </a:moveTo>
                <a:lnTo>
                  <a:pt x="241" y="191"/>
                </a:lnTo>
                <a:cubicBezTo>
                  <a:pt x="219" y="191"/>
                  <a:pt x="212" y="176"/>
                  <a:pt x="212" y="162"/>
                </a:cubicBezTo>
                <a:cubicBezTo>
                  <a:pt x="212" y="106"/>
                  <a:pt x="212" y="106"/>
                  <a:pt x="212" y="106"/>
                </a:cubicBezTo>
                <a:cubicBezTo>
                  <a:pt x="212" y="0"/>
                  <a:pt x="212" y="0"/>
                  <a:pt x="212" y="0"/>
                </a:cubicBezTo>
                <a:cubicBezTo>
                  <a:pt x="417" y="191"/>
                  <a:pt x="417" y="191"/>
                  <a:pt x="417" y="191"/>
                </a:cubicBezTo>
                <a:cubicBezTo>
                  <a:pt x="297" y="191"/>
                  <a:pt x="297" y="191"/>
                  <a:pt x="297" y="191"/>
                </a:cubicBezTo>
                <a:lnTo>
                  <a:pt x="241"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8"/>
          <p:cNvSpPr/>
          <p:nvPr/>
        </p:nvSpPr>
        <p:spPr>
          <a:xfrm>
            <a:off x="3973459" y="5670415"/>
            <a:ext cx="273258" cy="311610"/>
          </a:xfrm>
          <a:custGeom>
            <a:avLst/>
            <a:gdLst/>
            <a:ahLst/>
            <a:cxnLst/>
            <a:rect l="l" t="t" r="r" b="b"/>
            <a:pathLst>
              <a:path w="503" h="573" extrusionOk="0">
                <a:moveTo>
                  <a:pt x="474" y="516"/>
                </a:moveTo>
                <a:lnTo>
                  <a:pt x="474" y="516"/>
                </a:lnTo>
                <a:cubicBezTo>
                  <a:pt x="445" y="516"/>
                  <a:pt x="445" y="516"/>
                  <a:pt x="445" y="516"/>
                </a:cubicBezTo>
                <a:cubicBezTo>
                  <a:pt x="445" y="544"/>
                  <a:pt x="445" y="544"/>
                  <a:pt x="445" y="544"/>
                </a:cubicBezTo>
                <a:cubicBezTo>
                  <a:pt x="445" y="565"/>
                  <a:pt x="431" y="572"/>
                  <a:pt x="417" y="572"/>
                </a:cubicBezTo>
                <a:cubicBezTo>
                  <a:pt x="396" y="572"/>
                  <a:pt x="389" y="565"/>
                  <a:pt x="389" y="544"/>
                </a:cubicBezTo>
                <a:cubicBezTo>
                  <a:pt x="389" y="516"/>
                  <a:pt x="389" y="516"/>
                  <a:pt x="389" y="516"/>
                </a:cubicBezTo>
                <a:cubicBezTo>
                  <a:pt x="361" y="516"/>
                  <a:pt x="361" y="516"/>
                  <a:pt x="361" y="516"/>
                </a:cubicBezTo>
                <a:cubicBezTo>
                  <a:pt x="339" y="516"/>
                  <a:pt x="332" y="509"/>
                  <a:pt x="332" y="487"/>
                </a:cubicBezTo>
                <a:cubicBezTo>
                  <a:pt x="332" y="473"/>
                  <a:pt x="339" y="459"/>
                  <a:pt x="361" y="459"/>
                </a:cubicBezTo>
                <a:cubicBezTo>
                  <a:pt x="389" y="459"/>
                  <a:pt x="389" y="459"/>
                  <a:pt x="389" y="459"/>
                </a:cubicBezTo>
                <a:cubicBezTo>
                  <a:pt x="389" y="431"/>
                  <a:pt x="389" y="431"/>
                  <a:pt x="389" y="431"/>
                </a:cubicBezTo>
                <a:cubicBezTo>
                  <a:pt x="389" y="417"/>
                  <a:pt x="396" y="403"/>
                  <a:pt x="417" y="403"/>
                </a:cubicBezTo>
                <a:cubicBezTo>
                  <a:pt x="431" y="403"/>
                  <a:pt x="445" y="417"/>
                  <a:pt x="445" y="431"/>
                </a:cubicBezTo>
                <a:cubicBezTo>
                  <a:pt x="445" y="459"/>
                  <a:pt x="445" y="459"/>
                  <a:pt x="445" y="459"/>
                </a:cubicBezTo>
                <a:cubicBezTo>
                  <a:pt x="474" y="459"/>
                  <a:pt x="474" y="459"/>
                  <a:pt x="474" y="459"/>
                </a:cubicBezTo>
                <a:cubicBezTo>
                  <a:pt x="488" y="459"/>
                  <a:pt x="502" y="473"/>
                  <a:pt x="502" y="487"/>
                </a:cubicBezTo>
                <a:cubicBezTo>
                  <a:pt x="502" y="509"/>
                  <a:pt x="488" y="516"/>
                  <a:pt x="474" y="516"/>
                </a:cubicBezTo>
                <a:close/>
                <a:moveTo>
                  <a:pt x="361" y="431"/>
                </a:moveTo>
                <a:lnTo>
                  <a:pt x="361" y="431"/>
                </a:lnTo>
                <a:cubicBezTo>
                  <a:pt x="325" y="431"/>
                  <a:pt x="304" y="459"/>
                  <a:pt x="304" y="487"/>
                </a:cubicBezTo>
                <a:cubicBezTo>
                  <a:pt x="304" y="523"/>
                  <a:pt x="325" y="544"/>
                  <a:pt x="361" y="544"/>
                </a:cubicBezTo>
                <a:cubicBezTo>
                  <a:pt x="28" y="544"/>
                  <a:pt x="28" y="544"/>
                  <a:pt x="28" y="544"/>
                </a:cubicBezTo>
                <a:cubicBezTo>
                  <a:pt x="14" y="544"/>
                  <a:pt x="0" y="537"/>
                  <a:pt x="0" y="516"/>
                </a:cubicBezTo>
                <a:cubicBezTo>
                  <a:pt x="0" y="28"/>
                  <a:pt x="0" y="28"/>
                  <a:pt x="0" y="28"/>
                </a:cubicBezTo>
                <a:cubicBezTo>
                  <a:pt x="0" y="14"/>
                  <a:pt x="14" y="0"/>
                  <a:pt x="28"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3" y="219"/>
                </a:cubicBezTo>
                <a:cubicBezTo>
                  <a:pt x="290" y="219"/>
                  <a:pt x="290" y="219"/>
                  <a:pt x="290" y="219"/>
                </a:cubicBezTo>
                <a:cubicBezTo>
                  <a:pt x="417" y="219"/>
                  <a:pt x="417" y="219"/>
                  <a:pt x="417" y="219"/>
                </a:cubicBezTo>
                <a:cubicBezTo>
                  <a:pt x="417" y="374"/>
                  <a:pt x="417" y="374"/>
                  <a:pt x="417" y="374"/>
                </a:cubicBezTo>
                <a:cubicBezTo>
                  <a:pt x="382" y="374"/>
                  <a:pt x="361" y="403"/>
                  <a:pt x="361" y="431"/>
                </a:cubicBezTo>
                <a:close/>
                <a:moveTo>
                  <a:pt x="233" y="191"/>
                </a:moveTo>
                <a:lnTo>
                  <a:pt x="233" y="191"/>
                </a:lnTo>
                <a:cubicBezTo>
                  <a:pt x="219" y="191"/>
                  <a:pt x="205" y="176"/>
                  <a:pt x="205" y="162"/>
                </a:cubicBezTo>
                <a:cubicBezTo>
                  <a:pt x="205" y="106"/>
                  <a:pt x="205" y="106"/>
                  <a:pt x="205" y="106"/>
                </a:cubicBezTo>
                <a:cubicBezTo>
                  <a:pt x="205" y="0"/>
                  <a:pt x="205" y="0"/>
                  <a:pt x="205" y="0"/>
                </a:cubicBezTo>
                <a:cubicBezTo>
                  <a:pt x="417" y="191"/>
                  <a:pt x="417" y="191"/>
                  <a:pt x="417" y="191"/>
                </a:cubicBezTo>
                <a:cubicBezTo>
                  <a:pt x="290" y="191"/>
                  <a:pt x="290" y="191"/>
                  <a:pt x="290" y="191"/>
                </a:cubicBezTo>
                <a:lnTo>
                  <a:pt x="233"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8"/>
          <p:cNvSpPr/>
          <p:nvPr/>
        </p:nvSpPr>
        <p:spPr>
          <a:xfrm>
            <a:off x="3386196" y="5658431"/>
            <a:ext cx="254082" cy="330786"/>
          </a:xfrm>
          <a:custGeom>
            <a:avLst/>
            <a:gdLst/>
            <a:ahLst/>
            <a:cxnLst/>
            <a:rect l="l" t="t" r="r" b="b"/>
            <a:pathLst>
              <a:path w="467" h="609" extrusionOk="0">
                <a:moveTo>
                  <a:pt x="438" y="552"/>
                </a:moveTo>
                <a:lnTo>
                  <a:pt x="438" y="552"/>
                </a:lnTo>
                <a:cubicBezTo>
                  <a:pt x="85" y="552"/>
                  <a:pt x="85" y="552"/>
                  <a:pt x="85" y="552"/>
                </a:cubicBezTo>
                <a:cubicBezTo>
                  <a:pt x="63" y="552"/>
                  <a:pt x="56" y="538"/>
                  <a:pt x="56" y="524"/>
                </a:cubicBezTo>
                <a:cubicBezTo>
                  <a:pt x="56" y="29"/>
                  <a:pt x="56" y="29"/>
                  <a:pt x="56" y="29"/>
                </a:cubicBezTo>
                <a:cubicBezTo>
                  <a:pt x="56" y="15"/>
                  <a:pt x="63" y="0"/>
                  <a:pt x="85" y="0"/>
                </a:cubicBezTo>
                <a:cubicBezTo>
                  <a:pt x="233" y="0"/>
                  <a:pt x="233" y="0"/>
                  <a:pt x="233" y="0"/>
                </a:cubicBezTo>
                <a:cubicBezTo>
                  <a:pt x="233" y="107"/>
                  <a:pt x="233" y="107"/>
                  <a:pt x="233" y="107"/>
                </a:cubicBezTo>
                <a:cubicBezTo>
                  <a:pt x="233" y="163"/>
                  <a:pt x="233" y="163"/>
                  <a:pt x="233" y="163"/>
                </a:cubicBezTo>
                <a:cubicBezTo>
                  <a:pt x="233" y="191"/>
                  <a:pt x="261" y="220"/>
                  <a:pt x="290" y="220"/>
                </a:cubicBezTo>
                <a:cubicBezTo>
                  <a:pt x="346" y="220"/>
                  <a:pt x="346" y="220"/>
                  <a:pt x="346" y="220"/>
                </a:cubicBezTo>
                <a:cubicBezTo>
                  <a:pt x="466" y="220"/>
                  <a:pt x="466" y="220"/>
                  <a:pt x="466" y="220"/>
                </a:cubicBezTo>
                <a:cubicBezTo>
                  <a:pt x="466" y="446"/>
                  <a:pt x="466" y="446"/>
                  <a:pt x="466" y="446"/>
                </a:cubicBezTo>
                <a:cubicBezTo>
                  <a:pt x="466" y="524"/>
                  <a:pt x="466" y="524"/>
                  <a:pt x="466" y="524"/>
                </a:cubicBezTo>
                <a:cubicBezTo>
                  <a:pt x="466" y="538"/>
                  <a:pt x="459" y="552"/>
                  <a:pt x="438" y="552"/>
                </a:cubicBezTo>
                <a:close/>
                <a:moveTo>
                  <a:pt x="290" y="191"/>
                </a:moveTo>
                <a:lnTo>
                  <a:pt x="290" y="191"/>
                </a:lnTo>
                <a:cubicBezTo>
                  <a:pt x="275" y="191"/>
                  <a:pt x="261" y="177"/>
                  <a:pt x="261" y="163"/>
                </a:cubicBezTo>
                <a:cubicBezTo>
                  <a:pt x="261" y="107"/>
                  <a:pt x="261" y="107"/>
                  <a:pt x="261" y="107"/>
                </a:cubicBezTo>
                <a:cubicBezTo>
                  <a:pt x="261" y="0"/>
                  <a:pt x="261" y="0"/>
                  <a:pt x="261" y="0"/>
                </a:cubicBezTo>
                <a:cubicBezTo>
                  <a:pt x="466" y="191"/>
                  <a:pt x="466" y="191"/>
                  <a:pt x="466" y="191"/>
                </a:cubicBezTo>
                <a:cubicBezTo>
                  <a:pt x="346" y="191"/>
                  <a:pt x="346" y="191"/>
                  <a:pt x="346" y="191"/>
                </a:cubicBezTo>
                <a:lnTo>
                  <a:pt x="290" y="191"/>
                </a:lnTo>
                <a:close/>
                <a:moveTo>
                  <a:pt x="106" y="580"/>
                </a:moveTo>
                <a:lnTo>
                  <a:pt x="106" y="580"/>
                </a:lnTo>
                <a:cubicBezTo>
                  <a:pt x="127" y="580"/>
                  <a:pt x="127" y="580"/>
                  <a:pt x="127" y="580"/>
                </a:cubicBezTo>
                <a:cubicBezTo>
                  <a:pt x="311" y="580"/>
                  <a:pt x="311" y="580"/>
                  <a:pt x="311" y="580"/>
                </a:cubicBezTo>
                <a:cubicBezTo>
                  <a:pt x="353" y="580"/>
                  <a:pt x="353" y="580"/>
                  <a:pt x="353" y="580"/>
                </a:cubicBezTo>
                <a:cubicBezTo>
                  <a:pt x="410" y="580"/>
                  <a:pt x="410" y="580"/>
                  <a:pt x="410" y="580"/>
                </a:cubicBezTo>
                <a:cubicBezTo>
                  <a:pt x="410" y="594"/>
                  <a:pt x="403" y="608"/>
                  <a:pt x="381" y="608"/>
                </a:cubicBezTo>
                <a:cubicBezTo>
                  <a:pt x="56" y="608"/>
                  <a:pt x="56" y="608"/>
                  <a:pt x="56" y="608"/>
                </a:cubicBezTo>
                <a:cubicBezTo>
                  <a:pt x="21" y="608"/>
                  <a:pt x="0" y="580"/>
                  <a:pt x="0" y="552"/>
                </a:cubicBezTo>
                <a:cubicBezTo>
                  <a:pt x="0" y="85"/>
                  <a:pt x="0" y="85"/>
                  <a:pt x="0" y="85"/>
                </a:cubicBezTo>
                <a:cubicBezTo>
                  <a:pt x="0" y="71"/>
                  <a:pt x="7" y="57"/>
                  <a:pt x="28" y="57"/>
                </a:cubicBezTo>
                <a:cubicBezTo>
                  <a:pt x="28" y="142"/>
                  <a:pt x="28" y="142"/>
                  <a:pt x="28" y="142"/>
                </a:cubicBezTo>
                <a:cubicBezTo>
                  <a:pt x="28" y="474"/>
                  <a:pt x="28" y="474"/>
                  <a:pt x="28" y="474"/>
                </a:cubicBezTo>
                <a:cubicBezTo>
                  <a:pt x="28" y="524"/>
                  <a:pt x="28" y="524"/>
                  <a:pt x="28" y="524"/>
                </a:cubicBezTo>
                <a:cubicBezTo>
                  <a:pt x="28" y="552"/>
                  <a:pt x="49" y="580"/>
                  <a:pt x="85" y="580"/>
                </a:cubicBezTo>
                <a:lnTo>
                  <a:pt x="106" y="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8"/>
          <p:cNvSpPr/>
          <p:nvPr/>
        </p:nvSpPr>
        <p:spPr>
          <a:xfrm>
            <a:off x="2825299" y="5670415"/>
            <a:ext cx="227714" cy="297228"/>
          </a:xfrm>
          <a:custGeom>
            <a:avLst/>
            <a:gdLst/>
            <a:ahLst/>
            <a:cxnLst/>
            <a:rect l="l" t="t" r="r" b="b"/>
            <a:pathLst>
              <a:path w="418" h="545" extrusionOk="0">
                <a:moveTo>
                  <a:pt x="389" y="544"/>
                </a:moveTo>
                <a:lnTo>
                  <a:pt x="389" y="544"/>
                </a:lnTo>
                <a:cubicBezTo>
                  <a:pt x="28" y="544"/>
                  <a:pt x="28" y="544"/>
                  <a:pt x="28" y="544"/>
                </a:cubicBezTo>
                <a:cubicBezTo>
                  <a:pt x="14" y="544"/>
                  <a:pt x="0" y="537"/>
                  <a:pt x="0" y="516"/>
                </a:cubicBezTo>
                <a:cubicBezTo>
                  <a:pt x="0" y="28"/>
                  <a:pt x="0" y="28"/>
                  <a:pt x="0" y="28"/>
                </a:cubicBezTo>
                <a:cubicBezTo>
                  <a:pt x="0" y="14"/>
                  <a:pt x="14" y="0"/>
                  <a:pt x="28" y="0"/>
                </a:cubicBezTo>
                <a:cubicBezTo>
                  <a:pt x="184" y="0"/>
                  <a:pt x="184" y="0"/>
                  <a:pt x="184" y="0"/>
                </a:cubicBezTo>
                <a:cubicBezTo>
                  <a:pt x="184" y="106"/>
                  <a:pt x="184" y="106"/>
                  <a:pt x="184" y="106"/>
                </a:cubicBezTo>
                <a:cubicBezTo>
                  <a:pt x="184" y="162"/>
                  <a:pt x="184" y="162"/>
                  <a:pt x="184" y="162"/>
                </a:cubicBezTo>
                <a:cubicBezTo>
                  <a:pt x="184" y="191"/>
                  <a:pt x="205" y="219"/>
                  <a:pt x="240" y="219"/>
                </a:cubicBezTo>
                <a:cubicBezTo>
                  <a:pt x="297" y="219"/>
                  <a:pt x="297" y="219"/>
                  <a:pt x="297" y="219"/>
                </a:cubicBezTo>
                <a:cubicBezTo>
                  <a:pt x="417" y="219"/>
                  <a:pt x="417" y="219"/>
                  <a:pt x="417" y="219"/>
                </a:cubicBezTo>
                <a:cubicBezTo>
                  <a:pt x="417" y="445"/>
                  <a:pt x="417" y="445"/>
                  <a:pt x="417" y="445"/>
                </a:cubicBezTo>
                <a:cubicBezTo>
                  <a:pt x="417" y="516"/>
                  <a:pt x="417" y="516"/>
                  <a:pt x="417" y="516"/>
                </a:cubicBezTo>
                <a:cubicBezTo>
                  <a:pt x="417" y="537"/>
                  <a:pt x="403" y="544"/>
                  <a:pt x="389" y="544"/>
                </a:cubicBezTo>
                <a:close/>
                <a:moveTo>
                  <a:pt x="240" y="191"/>
                </a:moveTo>
                <a:lnTo>
                  <a:pt x="240" y="191"/>
                </a:lnTo>
                <a:cubicBezTo>
                  <a:pt x="219" y="191"/>
                  <a:pt x="212" y="176"/>
                  <a:pt x="212" y="162"/>
                </a:cubicBezTo>
                <a:cubicBezTo>
                  <a:pt x="212" y="106"/>
                  <a:pt x="212" y="106"/>
                  <a:pt x="212" y="106"/>
                </a:cubicBezTo>
                <a:cubicBezTo>
                  <a:pt x="212" y="0"/>
                  <a:pt x="212" y="0"/>
                  <a:pt x="212" y="0"/>
                </a:cubicBezTo>
                <a:cubicBezTo>
                  <a:pt x="417" y="191"/>
                  <a:pt x="417" y="191"/>
                  <a:pt x="417" y="191"/>
                </a:cubicBezTo>
                <a:cubicBezTo>
                  <a:pt x="297" y="191"/>
                  <a:pt x="297" y="191"/>
                  <a:pt x="297" y="191"/>
                </a:cubicBezTo>
                <a:lnTo>
                  <a:pt x="240"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8"/>
          <p:cNvSpPr/>
          <p:nvPr/>
        </p:nvSpPr>
        <p:spPr>
          <a:xfrm>
            <a:off x="9086253" y="5121504"/>
            <a:ext cx="328388" cy="292434"/>
          </a:xfrm>
          <a:custGeom>
            <a:avLst/>
            <a:gdLst/>
            <a:ahLst/>
            <a:cxnLst/>
            <a:rect l="l" t="t" r="r" b="b"/>
            <a:pathLst>
              <a:path w="602" h="538" extrusionOk="0">
                <a:moveTo>
                  <a:pt x="573" y="339"/>
                </a:moveTo>
                <a:lnTo>
                  <a:pt x="573" y="339"/>
                </a:lnTo>
                <a:cubicBezTo>
                  <a:pt x="558" y="339"/>
                  <a:pt x="544" y="346"/>
                  <a:pt x="530" y="360"/>
                </a:cubicBezTo>
                <a:cubicBezTo>
                  <a:pt x="516" y="375"/>
                  <a:pt x="516" y="375"/>
                  <a:pt x="516" y="375"/>
                </a:cubicBezTo>
                <a:cubicBezTo>
                  <a:pt x="502" y="360"/>
                  <a:pt x="502" y="360"/>
                  <a:pt x="502" y="360"/>
                </a:cubicBezTo>
                <a:cubicBezTo>
                  <a:pt x="488" y="346"/>
                  <a:pt x="474" y="339"/>
                  <a:pt x="459" y="339"/>
                </a:cubicBezTo>
                <a:cubicBezTo>
                  <a:pt x="431" y="339"/>
                  <a:pt x="403" y="367"/>
                  <a:pt x="403" y="396"/>
                </a:cubicBezTo>
                <a:cubicBezTo>
                  <a:pt x="403" y="417"/>
                  <a:pt x="410" y="431"/>
                  <a:pt x="417" y="438"/>
                </a:cubicBezTo>
                <a:cubicBezTo>
                  <a:pt x="438" y="452"/>
                  <a:pt x="438" y="452"/>
                  <a:pt x="438" y="452"/>
                </a:cubicBezTo>
                <a:cubicBezTo>
                  <a:pt x="417" y="474"/>
                  <a:pt x="417" y="474"/>
                  <a:pt x="417" y="474"/>
                </a:cubicBezTo>
                <a:cubicBezTo>
                  <a:pt x="410" y="474"/>
                  <a:pt x="410" y="474"/>
                  <a:pt x="410" y="474"/>
                </a:cubicBezTo>
                <a:cubicBezTo>
                  <a:pt x="28" y="474"/>
                  <a:pt x="28" y="474"/>
                  <a:pt x="28" y="474"/>
                </a:cubicBezTo>
                <a:cubicBezTo>
                  <a:pt x="7"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1" y="141"/>
                  <a:pt x="601" y="141"/>
                  <a:pt x="601" y="141"/>
                </a:cubicBezTo>
                <a:cubicBezTo>
                  <a:pt x="601" y="240"/>
                  <a:pt x="601" y="240"/>
                  <a:pt x="601" y="240"/>
                </a:cubicBezTo>
                <a:cubicBezTo>
                  <a:pt x="601" y="276"/>
                  <a:pt x="601" y="276"/>
                  <a:pt x="601" y="276"/>
                </a:cubicBezTo>
                <a:cubicBezTo>
                  <a:pt x="601" y="325"/>
                  <a:pt x="601" y="325"/>
                  <a:pt x="601" y="325"/>
                </a:cubicBezTo>
                <a:cubicBezTo>
                  <a:pt x="601" y="346"/>
                  <a:pt x="601" y="346"/>
                  <a:pt x="601" y="346"/>
                </a:cubicBezTo>
                <a:cubicBezTo>
                  <a:pt x="594" y="346"/>
                  <a:pt x="580" y="339"/>
                  <a:pt x="573" y="339"/>
                </a:cubicBezTo>
                <a:close/>
                <a:moveTo>
                  <a:pt x="0" y="85"/>
                </a:moveTo>
                <a:lnTo>
                  <a:pt x="0" y="85"/>
                </a:lnTo>
                <a:cubicBezTo>
                  <a:pt x="0" y="71"/>
                  <a:pt x="0" y="71"/>
                  <a:pt x="0" y="71"/>
                </a:cubicBezTo>
                <a:cubicBezTo>
                  <a:pt x="0" y="28"/>
                  <a:pt x="0" y="28"/>
                  <a:pt x="0" y="28"/>
                </a:cubicBezTo>
                <a:cubicBezTo>
                  <a:pt x="0" y="14"/>
                  <a:pt x="7" y="0"/>
                  <a:pt x="28" y="0"/>
                </a:cubicBezTo>
                <a:cubicBezTo>
                  <a:pt x="64" y="0"/>
                  <a:pt x="64" y="0"/>
                  <a:pt x="64" y="0"/>
                </a:cubicBezTo>
                <a:cubicBezTo>
                  <a:pt x="85" y="0"/>
                  <a:pt x="85" y="0"/>
                  <a:pt x="85" y="0"/>
                </a:cubicBezTo>
                <a:cubicBezTo>
                  <a:pt x="113" y="0"/>
                  <a:pt x="113" y="0"/>
                  <a:pt x="113" y="0"/>
                </a:cubicBezTo>
                <a:cubicBezTo>
                  <a:pt x="170" y="0"/>
                  <a:pt x="170" y="0"/>
                  <a:pt x="170" y="0"/>
                </a:cubicBezTo>
                <a:cubicBezTo>
                  <a:pt x="226" y="56"/>
                  <a:pt x="226" y="56"/>
                  <a:pt x="226" y="56"/>
                </a:cubicBezTo>
                <a:cubicBezTo>
                  <a:pt x="573" y="56"/>
                  <a:pt x="573" y="56"/>
                  <a:pt x="573" y="56"/>
                </a:cubicBezTo>
                <a:cubicBezTo>
                  <a:pt x="587" y="56"/>
                  <a:pt x="601" y="71"/>
                  <a:pt x="601" y="85"/>
                </a:cubicBezTo>
                <a:cubicBezTo>
                  <a:pt x="601" y="113"/>
                  <a:pt x="601" y="113"/>
                  <a:pt x="601" y="113"/>
                </a:cubicBezTo>
                <a:cubicBezTo>
                  <a:pt x="0" y="113"/>
                  <a:pt x="0" y="113"/>
                  <a:pt x="0" y="113"/>
                </a:cubicBezTo>
                <a:lnTo>
                  <a:pt x="0" y="85"/>
                </a:lnTo>
                <a:close/>
                <a:moveTo>
                  <a:pt x="438" y="495"/>
                </a:moveTo>
                <a:lnTo>
                  <a:pt x="438" y="495"/>
                </a:lnTo>
                <a:cubicBezTo>
                  <a:pt x="474" y="452"/>
                  <a:pt x="474" y="452"/>
                  <a:pt x="474" y="452"/>
                </a:cubicBezTo>
                <a:cubicBezTo>
                  <a:pt x="438" y="417"/>
                  <a:pt x="438" y="417"/>
                  <a:pt x="438" y="417"/>
                </a:cubicBezTo>
                <a:cubicBezTo>
                  <a:pt x="431" y="410"/>
                  <a:pt x="431" y="403"/>
                  <a:pt x="431" y="396"/>
                </a:cubicBezTo>
                <a:cubicBezTo>
                  <a:pt x="431" y="382"/>
                  <a:pt x="445" y="367"/>
                  <a:pt x="459" y="367"/>
                </a:cubicBezTo>
                <a:cubicBezTo>
                  <a:pt x="466" y="367"/>
                  <a:pt x="474" y="375"/>
                  <a:pt x="481" y="382"/>
                </a:cubicBezTo>
                <a:cubicBezTo>
                  <a:pt x="516" y="417"/>
                  <a:pt x="516" y="417"/>
                  <a:pt x="516" y="417"/>
                </a:cubicBezTo>
                <a:cubicBezTo>
                  <a:pt x="551" y="382"/>
                  <a:pt x="551" y="382"/>
                  <a:pt x="551" y="382"/>
                </a:cubicBezTo>
                <a:cubicBezTo>
                  <a:pt x="558" y="375"/>
                  <a:pt x="565" y="367"/>
                  <a:pt x="573" y="367"/>
                </a:cubicBezTo>
                <a:cubicBezTo>
                  <a:pt x="587" y="367"/>
                  <a:pt x="601" y="382"/>
                  <a:pt x="601" y="396"/>
                </a:cubicBezTo>
                <a:cubicBezTo>
                  <a:pt x="601" y="403"/>
                  <a:pt x="601" y="410"/>
                  <a:pt x="594" y="417"/>
                </a:cubicBezTo>
                <a:cubicBezTo>
                  <a:pt x="558" y="452"/>
                  <a:pt x="558" y="452"/>
                  <a:pt x="558" y="452"/>
                </a:cubicBezTo>
                <a:cubicBezTo>
                  <a:pt x="594" y="495"/>
                  <a:pt x="594" y="495"/>
                  <a:pt x="594" y="495"/>
                </a:cubicBezTo>
                <a:cubicBezTo>
                  <a:pt x="601" y="495"/>
                  <a:pt x="601" y="502"/>
                  <a:pt x="601" y="509"/>
                </a:cubicBezTo>
                <a:cubicBezTo>
                  <a:pt x="601" y="530"/>
                  <a:pt x="587" y="537"/>
                  <a:pt x="573" y="537"/>
                </a:cubicBezTo>
                <a:cubicBezTo>
                  <a:pt x="565" y="537"/>
                  <a:pt x="558" y="537"/>
                  <a:pt x="551" y="530"/>
                </a:cubicBezTo>
                <a:cubicBezTo>
                  <a:pt x="516" y="495"/>
                  <a:pt x="516" y="495"/>
                  <a:pt x="516" y="495"/>
                </a:cubicBezTo>
                <a:cubicBezTo>
                  <a:pt x="481" y="530"/>
                  <a:pt x="481" y="530"/>
                  <a:pt x="481" y="530"/>
                </a:cubicBezTo>
                <a:cubicBezTo>
                  <a:pt x="474" y="537"/>
                  <a:pt x="466" y="537"/>
                  <a:pt x="459" y="537"/>
                </a:cubicBezTo>
                <a:cubicBezTo>
                  <a:pt x="445" y="537"/>
                  <a:pt x="431" y="530"/>
                  <a:pt x="431" y="509"/>
                </a:cubicBezTo>
                <a:cubicBezTo>
                  <a:pt x="431" y="502"/>
                  <a:pt x="431" y="495"/>
                  <a:pt x="438" y="4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8"/>
          <p:cNvSpPr/>
          <p:nvPr/>
        </p:nvSpPr>
        <p:spPr>
          <a:xfrm>
            <a:off x="8508576" y="5121504"/>
            <a:ext cx="330785" cy="285242"/>
          </a:xfrm>
          <a:custGeom>
            <a:avLst/>
            <a:gdLst/>
            <a:ahLst/>
            <a:cxnLst/>
            <a:rect l="l" t="t" r="r" b="b"/>
            <a:pathLst>
              <a:path w="609" h="524" extrusionOk="0">
                <a:moveTo>
                  <a:pt x="579" y="360"/>
                </a:moveTo>
                <a:lnTo>
                  <a:pt x="579" y="360"/>
                </a:lnTo>
                <a:cubicBezTo>
                  <a:pt x="558" y="360"/>
                  <a:pt x="544" y="367"/>
                  <a:pt x="537" y="375"/>
                </a:cubicBezTo>
                <a:cubicBezTo>
                  <a:pt x="502" y="410"/>
                  <a:pt x="502" y="410"/>
                  <a:pt x="502" y="410"/>
                </a:cubicBezTo>
                <a:cubicBezTo>
                  <a:pt x="495" y="403"/>
                  <a:pt x="480" y="396"/>
                  <a:pt x="466" y="396"/>
                </a:cubicBezTo>
                <a:cubicBezTo>
                  <a:pt x="431" y="396"/>
                  <a:pt x="410" y="424"/>
                  <a:pt x="410" y="452"/>
                </a:cubicBezTo>
                <a:cubicBezTo>
                  <a:pt x="410" y="459"/>
                  <a:pt x="410" y="467"/>
                  <a:pt x="410" y="474"/>
                </a:cubicBez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8" y="141"/>
                  <a:pt x="608" y="141"/>
                  <a:pt x="608" y="141"/>
                </a:cubicBezTo>
                <a:cubicBezTo>
                  <a:pt x="608" y="240"/>
                  <a:pt x="608" y="240"/>
                  <a:pt x="608" y="240"/>
                </a:cubicBezTo>
                <a:cubicBezTo>
                  <a:pt x="608" y="276"/>
                  <a:pt x="608" y="276"/>
                  <a:pt x="608" y="276"/>
                </a:cubicBezTo>
                <a:cubicBezTo>
                  <a:pt x="608" y="325"/>
                  <a:pt x="608" y="325"/>
                  <a:pt x="608" y="325"/>
                </a:cubicBezTo>
                <a:cubicBezTo>
                  <a:pt x="608" y="360"/>
                  <a:pt x="608" y="360"/>
                  <a:pt x="608" y="360"/>
                </a:cubicBezTo>
                <a:cubicBezTo>
                  <a:pt x="608" y="367"/>
                  <a:pt x="608" y="367"/>
                  <a:pt x="608" y="367"/>
                </a:cubicBezTo>
                <a:cubicBezTo>
                  <a:pt x="594" y="360"/>
                  <a:pt x="587" y="360"/>
                  <a:pt x="579" y="360"/>
                </a:cubicBezTo>
                <a:close/>
                <a:moveTo>
                  <a:pt x="0" y="85"/>
                </a:moveTo>
                <a:lnTo>
                  <a:pt x="0" y="85"/>
                </a:lnTo>
                <a:cubicBezTo>
                  <a:pt x="0" y="71"/>
                  <a:pt x="0" y="71"/>
                  <a:pt x="0" y="71"/>
                </a:cubicBezTo>
                <a:cubicBezTo>
                  <a:pt x="0" y="28"/>
                  <a:pt x="0" y="28"/>
                  <a:pt x="0" y="28"/>
                </a:cubicBezTo>
                <a:cubicBezTo>
                  <a:pt x="0" y="14"/>
                  <a:pt x="14" y="0"/>
                  <a:pt x="28" y="0"/>
                </a:cubicBezTo>
                <a:cubicBezTo>
                  <a:pt x="71" y="0"/>
                  <a:pt x="71" y="0"/>
                  <a:pt x="71" y="0"/>
                </a:cubicBezTo>
                <a:cubicBezTo>
                  <a:pt x="85" y="0"/>
                  <a:pt x="85" y="0"/>
                  <a:pt x="85" y="0"/>
                </a:cubicBezTo>
                <a:cubicBezTo>
                  <a:pt x="113" y="0"/>
                  <a:pt x="113" y="0"/>
                  <a:pt x="113" y="0"/>
                </a:cubicBezTo>
                <a:cubicBezTo>
                  <a:pt x="169" y="0"/>
                  <a:pt x="169" y="0"/>
                  <a:pt x="169" y="0"/>
                </a:cubicBezTo>
                <a:cubicBezTo>
                  <a:pt x="226" y="56"/>
                  <a:pt x="226" y="56"/>
                  <a:pt x="226" y="56"/>
                </a:cubicBezTo>
                <a:cubicBezTo>
                  <a:pt x="579" y="56"/>
                  <a:pt x="579" y="56"/>
                  <a:pt x="579" y="56"/>
                </a:cubicBezTo>
                <a:cubicBezTo>
                  <a:pt x="594" y="56"/>
                  <a:pt x="608" y="71"/>
                  <a:pt x="608" y="85"/>
                </a:cubicBezTo>
                <a:cubicBezTo>
                  <a:pt x="608" y="113"/>
                  <a:pt x="608" y="113"/>
                  <a:pt x="608" y="113"/>
                </a:cubicBezTo>
                <a:cubicBezTo>
                  <a:pt x="0" y="113"/>
                  <a:pt x="0" y="113"/>
                  <a:pt x="0" y="113"/>
                </a:cubicBezTo>
                <a:lnTo>
                  <a:pt x="0" y="85"/>
                </a:lnTo>
                <a:close/>
                <a:moveTo>
                  <a:pt x="466" y="424"/>
                </a:moveTo>
                <a:lnTo>
                  <a:pt x="466" y="424"/>
                </a:lnTo>
                <a:cubicBezTo>
                  <a:pt x="473" y="424"/>
                  <a:pt x="480" y="431"/>
                  <a:pt x="480" y="438"/>
                </a:cubicBezTo>
                <a:cubicBezTo>
                  <a:pt x="502" y="452"/>
                  <a:pt x="502" y="452"/>
                  <a:pt x="502" y="452"/>
                </a:cubicBezTo>
                <a:cubicBezTo>
                  <a:pt x="558" y="396"/>
                  <a:pt x="558" y="396"/>
                  <a:pt x="558" y="396"/>
                </a:cubicBezTo>
                <a:cubicBezTo>
                  <a:pt x="565" y="389"/>
                  <a:pt x="572" y="389"/>
                  <a:pt x="579" y="389"/>
                </a:cubicBezTo>
                <a:cubicBezTo>
                  <a:pt x="594" y="389"/>
                  <a:pt x="608" y="403"/>
                  <a:pt x="608" y="417"/>
                </a:cubicBezTo>
                <a:cubicBezTo>
                  <a:pt x="608" y="424"/>
                  <a:pt x="601" y="431"/>
                  <a:pt x="594" y="438"/>
                </a:cubicBezTo>
                <a:cubicBezTo>
                  <a:pt x="523" y="509"/>
                  <a:pt x="523" y="509"/>
                  <a:pt x="523" y="509"/>
                </a:cubicBezTo>
                <a:cubicBezTo>
                  <a:pt x="516" y="516"/>
                  <a:pt x="509" y="523"/>
                  <a:pt x="502" y="523"/>
                </a:cubicBezTo>
                <a:cubicBezTo>
                  <a:pt x="495" y="523"/>
                  <a:pt x="488" y="516"/>
                  <a:pt x="480" y="509"/>
                </a:cubicBezTo>
                <a:cubicBezTo>
                  <a:pt x="445" y="474"/>
                  <a:pt x="445" y="474"/>
                  <a:pt x="445" y="474"/>
                </a:cubicBezTo>
                <a:cubicBezTo>
                  <a:pt x="438" y="467"/>
                  <a:pt x="438" y="459"/>
                  <a:pt x="438" y="452"/>
                </a:cubicBezTo>
                <a:cubicBezTo>
                  <a:pt x="438" y="438"/>
                  <a:pt x="445" y="424"/>
                  <a:pt x="466"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8"/>
          <p:cNvSpPr/>
          <p:nvPr/>
        </p:nvSpPr>
        <p:spPr>
          <a:xfrm>
            <a:off x="7938091" y="5121504"/>
            <a:ext cx="328389" cy="261272"/>
          </a:xfrm>
          <a:custGeom>
            <a:avLst/>
            <a:gdLst/>
            <a:ahLst/>
            <a:cxnLst/>
            <a:rect l="l" t="t" r="r" b="b"/>
            <a:pathLst>
              <a:path w="602" h="482" extrusionOk="0">
                <a:moveTo>
                  <a:pt x="565" y="396"/>
                </a:moveTo>
                <a:lnTo>
                  <a:pt x="565" y="396"/>
                </a:lnTo>
                <a:cubicBezTo>
                  <a:pt x="452" y="396"/>
                  <a:pt x="452" y="396"/>
                  <a:pt x="452" y="396"/>
                </a:cubicBezTo>
                <a:cubicBezTo>
                  <a:pt x="424" y="396"/>
                  <a:pt x="396" y="424"/>
                  <a:pt x="396" y="452"/>
                </a:cubicBezTo>
                <a:cubicBezTo>
                  <a:pt x="396" y="459"/>
                  <a:pt x="396" y="467"/>
                  <a:pt x="396" y="474"/>
                </a:cubicBez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1" y="141"/>
                  <a:pt x="601" y="141"/>
                  <a:pt x="601" y="141"/>
                </a:cubicBezTo>
                <a:cubicBezTo>
                  <a:pt x="601" y="240"/>
                  <a:pt x="601" y="240"/>
                  <a:pt x="601" y="240"/>
                </a:cubicBezTo>
                <a:cubicBezTo>
                  <a:pt x="601" y="276"/>
                  <a:pt x="601" y="276"/>
                  <a:pt x="601" y="276"/>
                </a:cubicBezTo>
                <a:cubicBezTo>
                  <a:pt x="601" y="325"/>
                  <a:pt x="601" y="325"/>
                  <a:pt x="601" y="325"/>
                </a:cubicBezTo>
                <a:cubicBezTo>
                  <a:pt x="601" y="360"/>
                  <a:pt x="601" y="360"/>
                  <a:pt x="601" y="360"/>
                </a:cubicBezTo>
                <a:cubicBezTo>
                  <a:pt x="601" y="410"/>
                  <a:pt x="601" y="410"/>
                  <a:pt x="601" y="410"/>
                </a:cubicBezTo>
                <a:cubicBezTo>
                  <a:pt x="594" y="403"/>
                  <a:pt x="579" y="396"/>
                  <a:pt x="565" y="396"/>
                </a:cubicBezTo>
                <a:close/>
                <a:moveTo>
                  <a:pt x="0" y="85"/>
                </a:moveTo>
                <a:lnTo>
                  <a:pt x="0" y="85"/>
                </a:lnTo>
                <a:cubicBezTo>
                  <a:pt x="0" y="71"/>
                  <a:pt x="0" y="71"/>
                  <a:pt x="0" y="71"/>
                </a:cubicBezTo>
                <a:cubicBezTo>
                  <a:pt x="0" y="28"/>
                  <a:pt x="0" y="28"/>
                  <a:pt x="0" y="28"/>
                </a:cubicBezTo>
                <a:cubicBezTo>
                  <a:pt x="0" y="14"/>
                  <a:pt x="14" y="0"/>
                  <a:pt x="28" y="0"/>
                </a:cubicBezTo>
                <a:cubicBezTo>
                  <a:pt x="63" y="0"/>
                  <a:pt x="63" y="0"/>
                  <a:pt x="63" y="0"/>
                </a:cubicBezTo>
                <a:cubicBezTo>
                  <a:pt x="85" y="0"/>
                  <a:pt x="85" y="0"/>
                  <a:pt x="85" y="0"/>
                </a:cubicBezTo>
                <a:cubicBezTo>
                  <a:pt x="113" y="0"/>
                  <a:pt x="113" y="0"/>
                  <a:pt x="113" y="0"/>
                </a:cubicBezTo>
                <a:cubicBezTo>
                  <a:pt x="169" y="0"/>
                  <a:pt x="169" y="0"/>
                  <a:pt x="169" y="0"/>
                </a:cubicBezTo>
                <a:cubicBezTo>
                  <a:pt x="226" y="56"/>
                  <a:pt x="226" y="56"/>
                  <a:pt x="226" y="56"/>
                </a:cubicBezTo>
                <a:cubicBezTo>
                  <a:pt x="572" y="56"/>
                  <a:pt x="572" y="56"/>
                  <a:pt x="572" y="56"/>
                </a:cubicBezTo>
                <a:cubicBezTo>
                  <a:pt x="594" y="56"/>
                  <a:pt x="601" y="71"/>
                  <a:pt x="601" y="85"/>
                </a:cubicBezTo>
                <a:cubicBezTo>
                  <a:pt x="601" y="113"/>
                  <a:pt x="601" y="113"/>
                  <a:pt x="601" y="113"/>
                </a:cubicBezTo>
                <a:cubicBezTo>
                  <a:pt x="0" y="113"/>
                  <a:pt x="0" y="113"/>
                  <a:pt x="0" y="113"/>
                </a:cubicBezTo>
                <a:lnTo>
                  <a:pt x="0" y="85"/>
                </a:lnTo>
                <a:close/>
                <a:moveTo>
                  <a:pt x="452" y="424"/>
                </a:moveTo>
                <a:lnTo>
                  <a:pt x="452" y="424"/>
                </a:lnTo>
                <a:cubicBezTo>
                  <a:pt x="565" y="424"/>
                  <a:pt x="565" y="424"/>
                  <a:pt x="565" y="424"/>
                </a:cubicBezTo>
                <a:cubicBezTo>
                  <a:pt x="579" y="424"/>
                  <a:pt x="594" y="438"/>
                  <a:pt x="594" y="452"/>
                </a:cubicBezTo>
                <a:cubicBezTo>
                  <a:pt x="594" y="474"/>
                  <a:pt x="579" y="481"/>
                  <a:pt x="565" y="481"/>
                </a:cubicBezTo>
                <a:cubicBezTo>
                  <a:pt x="452" y="481"/>
                  <a:pt x="452" y="481"/>
                  <a:pt x="452" y="481"/>
                </a:cubicBezTo>
                <a:cubicBezTo>
                  <a:pt x="438" y="481"/>
                  <a:pt x="424" y="474"/>
                  <a:pt x="424" y="452"/>
                </a:cubicBezTo>
                <a:cubicBezTo>
                  <a:pt x="424" y="438"/>
                  <a:pt x="438" y="424"/>
                  <a:pt x="452"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8"/>
          <p:cNvSpPr/>
          <p:nvPr/>
        </p:nvSpPr>
        <p:spPr>
          <a:xfrm>
            <a:off x="7365209" y="5121504"/>
            <a:ext cx="325991" cy="292434"/>
          </a:xfrm>
          <a:custGeom>
            <a:avLst/>
            <a:gdLst/>
            <a:ahLst/>
            <a:cxnLst/>
            <a:rect l="l" t="t" r="r" b="b"/>
            <a:pathLst>
              <a:path w="601" h="538" extrusionOk="0">
                <a:moveTo>
                  <a:pt x="565" y="396"/>
                </a:moveTo>
                <a:lnTo>
                  <a:pt x="565" y="396"/>
                </a:lnTo>
                <a:cubicBezTo>
                  <a:pt x="565" y="367"/>
                  <a:pt x="537" y="339"/>
                  <a:pt x="509" y="339"/>
                </a:cubicBezTo>
                <a:cubicBezTo>
                  <a:pt x="473" y="339"/>
                  <a:pt x="452" y="367"/>
                  <a:pt x="452" y="396"/>
                </a:cubicBezTo>
                <a:cubicBezTo>
                  <a:pt x="417" y="396"/>
                  <a:pt x="396" y="424"/>
                  <a:pt x="396" y="452"/>
                </a:cubicBezTo>
                <a:cubicBezTo>
                  <a:pt x="396" y="459"/>
                  <a:pt x="396" y="467"/>
                  <a:pt x="396" y="474"/>
                </a:cubicBezTo>
                <a:cubicBezTo>
                  <a:pt x="28" y="474"/>
                  <a:pt x="28" y="474"/>
                  <a:pt x="28" y="474"/>
                </a:cubicBezTo>
                <a:cubicBezTo>
                  <a:pt x="7"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0" y="141"/>
                  <a:pt x="600" y="141"/>
                  <a:pt x="600" y="141"/>
                </a:cubicBezTo>
                <a:cubicBezTo>
                  <a:pt x="600" y="240"/>
                  <a:pt x="600" y="240"/>
                  <a:pt x="600" y="240"/>
                </a:cubicBezTo>
                <a:cubicBezTo>
                  <a:pt x="600" y="276"/>
                  <a:pt x="600" y="276"/>
                  <a:pt x="600" y="276"/>
                </a:cubicBezTo>
                <a:cubicBezTo>
                  <a:pt x="600" y="325"/>
                  <a:pt x="600" y="325"/>
                  <a:pt x="600" y="325"/>
                </a:cubicBezTo>
                <a:cubicBezTo>
                  <a:pt x="600" y="360"/>
                  <a:pt x="600" y="360"/>
                  <a:pt x="600" y="360"/>
                </a:cubicBezTo>
                <a:cubicBezTo>
                  <a:pt x="600" y="410"/>
                  <a:pt x="600" y="410"/>
                  <a:pt x="600" y="410"/>
                </a:cubicBezTo>
                <a:cubicBezTo>
                  <a:pt x="593" y="403"/>
                  <a:pt x="579" y="396"/>
                  <a:pt x="565" y="396"/>
                </a:cubicBezTo>
                <a:close/>
                <a:moveTo>
                  <a:pt x="0" y="85"/>
                </a:moveTo>
                <a:lnTo>
                  <a:pt x="0" y="85"/>
                </a:lnTo>
                <a:cubicBezTo>
                  <a:pt x="0" y="71"/>
                  <a:pt x="0" y="71"/>
                  <a:pt x="0" y="71"/>
                </a:cubicBezTo>
                <a:cubicBezTo>
                  <a:pt x="0" y="28"/>
                  <a:pt x="0" y="28"/>
                  <a:pt x="0" y="28"/>
                </a:cubicBezTo>
                <a:cubicBezTo>
                  <a:pt x="0" y="14"/>
                  <a:pt x="7" y="0"/>
                  <a:pt x="28" y="0"/>
                </a:cubicBezTo>
                <a:cubicBezTo>
                  <a:pt x="63" y="0"/>
                  <a:pt x="63" y="0"/>
                  <a:pt x="63" y="0"/>
                </a:cubicBezTo>
                <a:cubicBezTo>
                  <a:pt x="85" y="0"/>
                  <a:pt x="85" y="0"/>
                  <a:pt x="85" y="0"/>
                </a:cubicBezTo>
                <a:cubicBezTo>
                  <a:pt x="113" y="0"/>
                  <a:pt x="113" y="0"/>
                  <a:pt x="113" y="0"/>
                </a:cubicBezTo>
                <a:cubicBezTo>
                  <a:pt x="169" y="0"/>
                  <a:pt x="169" y="0"/>
                  <a:pt x="169" y="0"/>
                </a:cubicBezTo>
                <a:cubicBezTo>
                  <a:pt x="226" y="56"/>
                  <a:pt x="226" y="56"/>
                  <a:pt x="226" y="56"/>
                </a:cubicBezTo>
                <a:cubicBezTo>
                  <a:pt x="572" y="56"/>
                  <a:pt x="572" y="56"/>
                  <a:pt x="572" y="56"/>
                </a:cubicBezTo>
                <a:cubicBezTo>
                  <a:pt x="586" y="56"/>
                  <a:pt x="600" y="71"/>
                  <a:pt x="600" y="85"/>
                </a:cubicBezTo>
                <a:cubicBezTo>
                  <a:pt x="600" y="113"/>
                  <a:pt x="600" y="113"/>
                  <a:pt x="600" y="113"/>
                </a:cubicBezTo>
                <a:cubicBezTo>
                  <a:pt x="0" y="113"/>
                  <a:pt x="0" y="113"/>
                  <a:pt x="0" y="113"/>
                </a:cubicBezTo>
                <a:lnTo>
                  <a:pt x="0" y="85"/>
                </a:lnTo>
                <a:close/>
                <a:moveTo>
                  <a:pt x="452" y="424"/>
                </a:moveTo>
                <a:lnTo>
                  <a:pt x="452" y="424"/>
                </a:lnTo>
                <a:cubicBezTo>
                  <a:pt x="480" y="424"/>
                  <a:pt x="480" y="424"/>
                  <a:pt x="480" y="424"/>
                </a:cubicBezTo>
                <a:cubicBezTo>
                  <a:pt x="480" y="396"/>
                  <a:pt x="480" y="396"/>
                  <a:pt x="480" y="396"/>
                </a:cubicBezTo>
                <a:cubicBezTo>
                  <a:pt x="480" y="382"/>
                  <a:pt x="487" y="367"/>
                  <a:pt x="509" y="367"/>
                </a:cubicBezTo>
                <a:cubicBezTo>
                  <a:pt x="523" y="367"/>
                  <a:pt x="537" y="382"/>
                  <a:pt x="537" y="396"/>
                </a:cubicBezTo>
                <a:cubicBezTo>
                  <a:pt x="537" y="424"/>
                  <a:pt x="537" y="424"/>
                  <a:pt x="537" y="424"/>
                </a:cubicBezTo>
                <a:cubicBezTo>
                  <a:pt x="565" y="424"/>
                  <a:pt x="565" y="424"/>
                  <a:pt x="565" y="424"/>
                </a:cubicBezTo>
                <a:cubicBezTo>
                  <a:pt x="579" y="424"/>
                  <a:pt x="593" y="438"/>
                  <a:pt x="593" y="452"/>
                </a:cubicBezTo>
                <a:cubicBezTo>
                  <a:pt x="593" y="474"/>
                  <a:pt x="579" y="481"/>
                  <a:pt x="565" y="481"/>
                </a:cubicBezTo>
                <a:cubicBezTo>
                  <a:pt x="537" y="481"/>
                  <a:pt x="537" y="481"/>
                  <a:pt x="537" y="481"/>
                </a:cubicBezTo>
                <a:cubicBezTo>
                  <a:pt x="537" y="509"/>
                  <a:pt x="537" y="509"/>
                  <a:pt x="537" y="509"/>
                </a:cubicBezTo>
                <a:cubicBezTo>
                  <a:pt x="537" y="530"/>
                  <a:pt x="523" y="537"/>
                  <a:pt x="509" y="537"/>
                </a:cubicBezTo>
                <a:cubicBezTo>
                  <a:pt x="487" y="537"/>
                  <a:pt x="480" y="530"/>
                  <a:pt x="480" y="509"/>
                </a:cubicBezTo>
                <a:cubicBezTo>
                  <a:pt x="480" y="481"/>
                  <a:pt x="480" y="481"/>
                  <a:pt x="480" y="481"/>
                </a:cubicBezTo>
                <a:cubicBezTo>
                  <a:pt x="452" y="481"/>
                  <a:pt x="452" y="481"/>
                  <a:pt x="452" y="481"/>
                </a:cubicBezTo>
                <a:cubicBezTo>
                  <a:pt x="431" y="481"/>
                  <a:pt x="424" y="474"/>
                  <a:pt x="424" y="452"/>
                </a:cubicBezTo>
                <a:cubicBezTo>
                  <a:pt x="424" y="438"/>
                  <a:pt x="431" y="424"/>
                  <a:pt x="452"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8"/>
          <p:cNvSpPr/>
          <p:nvPr/>
        </p:nvSpPr>
        <p:spPr>
          <a:xfrm>
            <a:off x="6789930" y="5121504"/>
            <a:ext cx="330785" cy="258876"/>
          </a:xfrm>
          <a:custGeom>
            <a:avLst/>
            <a:gdLst/>
            <a:ahLst/>
            <a:cxnLst/>
            <a:rect l="l" t="t" r="r" b="b"/>
            <a:pathLst>
              <a:path w="608" h="475" extrusionOk="0">
                <a:moveTo>
                  <a:pt x="579" y="474"/>
                </a:moveTo>
                <a:lnTo>
                  <a:pt x="579" y="474"/>
                </a:ln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7" y="141"/>
                  <a:pt x="607" y="141"/>
                  <a:pt x="607" y="141"/>
                </a:cubicBezTo>
                <a:cubicBezTo>
                  <a:pt x="607" y="240"/>
                  <a:pt x="607" y="240"/>
                  <a:pt x="607" y="240"/>
                </a:cubicBezTo>
                <a:cubicBezTo>
                  <a:pt x="607" y="276"/>
                  <a:pt x="607" y="276"/>
                  <a:pt x="607" y="276"/>
                </a:cubicBezTo>
                <a:cubicBezTo>
                  <a:pt x="607" y="325"/>
                  <a:pt x="607" y="325"/>
                  <a:pt x="607" y="325"/>
                </a:cubicBezTo>
                <a:cubicBezTo>
                  <a:pt x="607" y="360"/>
                  <a:pt x="607" y="360"/>
                  <a:pt x="607" y="360"/>
                </a:cubicBezTo>
                <a:cubicBezTo>
                  <a:pt x="607" y="410"/>
                  <a:pt x="607" y="410"/>
                  <a:pt x="607" y="410"/>
                </a:cubicBezTo>
                <a:cubicBezTo>
                  <a:pt x="607" y="445"/>
                  <a:pt x="607" y="445"/>
                  <a:pt x="607" y="445"/>
                </a:cubicBezTo>
                <a:cubicBezTo>
                  <a:pt x="607" y="459"/>
                  <a:pt x="593" y="474"/>
                  <a:pt x="579" y="474"/>
                </a:cubicBezTo>
                <a:close/>
                <a:moveTo>
                  <a:pt x="0" y="85"/>
                </a:moveTo>
                <a:lnTo>
                  <a:pt x="0" y="85"/>
                </a:lnTo>
                <a:cubicBezTo>
                  <a:pt x="0" y="71"/>
                  <a:pt x="0" y="71"/>
                  <a:pt x="0" y="71"/>
                </a:cubicBezTo>
                <a:cubicBezTo>
                  <a:pt x="0" y="28"/>
                  <a:pt x="0" y="28"/>
                  <a:pt x="0" y="28"/>
                </a:cubicBezTo>
                <a:cubicBezTo>
                  <a:pt x="0" y="14"/>
                  <a:pt x="14" y="0"/>
                  <a:pt x="28" y="0"/>
                </a:cubicBezTo>
                <a:cubicBezTo>
                  <a:pt x="70" y="0"/>
                  <a:pt x="70" y="0"/>
                  <a:pt x="70" y="0"/>
                </a:cubicBezTo>
                <a:cubicBezTo>
                  <a:pt x="84" y="0"/>
                  <a:pt x="84" y="0"/>
                  <a:pt x="84" y="0"/>
                </a:cubicBezTo>
                <a:cubicBezTo>
                  <a:pt x="113" y="0"/>
                  <a:pt x="113" y="0"/>
                  <a:pt x="113" y="0"/>
                </a:cubicBezTo>
                <a:cubicBezTo>
                  <a:pt x="169" y="0"/>
                  <a:pt x="169" y="0"/>
                  <a:pt x="169" y="0"/>
                </a:cubicBezTo>
                <a:cubicBezTo>
                  <a:pt x="226" y="56"/>
                  <a:pt x="226" y="56"/>
                  <a:pt x="226" y="56"/>
                </a:cubicBezTo>
                <a:cubicBezTo>
                  <a:pt x="579" y="56"/>
                  <a:pt x="579" y="56"/>
                  <a:pt x="579" y="56"/>
                </a:cubicBezTo>
                <a:cubicBezTo>
                  <a:pt x="593" y="56"/>
                  <a:pt x="607" y="71"/>
                  <a:pt x="607" y="85"/>
                </a:cubicBezTo>
                <a:cubicBezTo>
                  <a:pt x="607" y="113"/>
                  <a:pt x="607" y="113"/>
                  <a:pt x="607" y="113"/>
                </a:cubicBezTo>
                <a:cubicBezTo>
                  <a:pt x="0" y="113"/>
                  <a:pt x="0" y="113"/>
                  <a:pt x="0" y="113"/>
                </a:cubicBezTo>
                <a:lnTo>
                  <a:pt x="0" y="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8"/>
          <p:cNvSpPr/>
          <p:nvPr/>
        </p:nvSpPr>
        <p:spPr>
          <a:xfrm>
            <a:off x="6217047" y="5085548"/>
            <a:ext cx="325991" cy="328389"/>
          </a:xfrm>
          <a:custGeom>
            <a:avLst/>
            <a:gdLst/>
            <a:ahLst/>
            <a:cxnLst/>
            <a:rect l="l" t="t" r="r" b="b"/>
            <a:pathLst>
              <a:path w="601" h="602" extrusionOk="0">
                <a:moveTo>
                  <a:pt x="304" y="601"/>
                </a:moveTo>
                <a:lnTo>
                  <a:pt x="304" y="601"/>
                </a:lnTo>
                <a:cubicBezTo>
                  <a:pt x="134" y="601"/>
                  <a:pt x="0" y="467"/>
                  <a:pt x="0" y="304"/>
                </a:cubicBezTo>
                <a:cubicBezTo>
                  <a:pt x="0" y="135"/>
                  <a:pt x="134" y="0"/>
                  <a:pt x="304" y="0"/>
                </a:cubicBezTo>
                <a:cubicBezTo>
                  <a:pt x="466" y="0"/>
                  <a:pt x="600" y="135"/>
                  <a:pt x="600" y="304"/>
                </a:cubicBezTo>
                <a:cubicBezTo>
                  <a:pt x="600" y="467"/>
                  <a:pt x="466" y="601"/>
                  <a:pt x="304" y="601"/>
                </a:cubicBezTo>
                <a:close/>
                <a:moveTo>
                  <a:pt x="304" y="57"/>
                </a:moveTo>
                <a:lnTo>
                  <a:pt x="304" y="57"/>
                </a:lnTo>
                <a:cubicBezTo>
                  <a:pt x="169" y="57"/>
                  <a:pt x="56" y="170"/>
                  <a:pt x="56" y="304"/>
                </a:cubicBezTo>
                <a:cubicBezTo>
                  <a:pt x="56" y="439"/>
                  <a:pt x="169" y="545"/>
                  <a:pt x="304" y="545"/>
                </a:cubicBezTo>
                <a:cubicBezTo>
                  <a:pt x="438" y="545"/>
                  <a:pt x="544" y="439"/>
                  <a:pt x="544" y="304"/>
                </a:cubicBezTo>
                <a:cubicBezTo>
                  <a:pt x="544" y="170"/>
                  <a:pt x="438" y="57"/>
                  <a:pt x="304" y="57"/>
                </a:cubicBezTo>
                <a:close/>
                <a:moveTo>
                  <a:pt x="395" y="368"/>
                </a:moveTo>
                <a:lnTo>
                  <a:pt x="395" y="368"/>
                </a:lnTo>
                <a:cubicBezTo>
                  <a:pt x="395" y="382"/>
                  <a:pt x="381" y="396"/>
                  <a:pt x="367" y="396"/>
                </a:cubicBezTo>
                <a:cubicBezTo>
                  <a:pt x="353" y="396"/>
                  <a:pt x="339" y="382"/>
                  <a:pt x="339" y="368"/>
                </a:cubicBezTo>
                <a:cubicBezTo>
                  <a:pt x="339" y="326"/>
                  <a:pt x="339" y="326"/>
                  <a:pt x="339" y="326"/>
                </a:cubicBezTo>
                <a:cubicBezTo>
                  <a:pt x="254" y="389"/>
                  <a:pt x="254" y="389"/>
                  <a:pt x="254" y="389"/>
                </a:cubicBezTo>
                <a:cubicBezTo>
                  <a:pt x="247" y="396"/>
                  <a:pt x="240" y="396"/>
                  <a:pt x="233" y="396"/>
                </a:cubicBezTo>
                <a:cubicBezTo>
                  <a:pt x="219" y="396"/>
                  <a:pt x="204" y="382"/>
                  <a:pt x="204" y="368"/>
                </a:cubicBezTo>
                <a:cubicBezTo>
                  <a:pt x="204" y="234"/>
                  <a:pt x="204" y="234"/>
                  <a:pt x="204" y="234"/>
                </a:cubicBezTo>
                <a:cubicBezTo>
                  <a:pt x="204" y="220"/>
                  <a:pt x="219" y="205"/>
                  <a:pt x="233" y="205"/>
                </a:cubicBezTo>
                <a:cubicBezTo>
                  <a:pt x="240" y="205"/>
                  <a:pt x="247" y="213"/>
                  <a:pt x="254" y="213"/>
                </a:cubicBezTo>
                <a:cubicBezTo>
                  <a:pt x="339" y="276"/>
                  <a:pt x="339" y="276"/>
                  <a:pt x="339" y="276"/>
                </a:cubicBezTo>
                <a:cubicBezTo>
                  <a:pt x="339" y="234"/>
                  <a:pt x="339" y="234"/>
                  <a:pt x="339" y="234"/>
                </a:cubicBezTo>
                <a:cubicBezTo>
                  <a:pt x="339" y="220"/>
                  <a:pt x="353" y="205"/>
                  <a:pt x="367" y="205"/>
                </a:cubicBezTo>
                <a:cubicBezTo>
                  <a:pt x="381" y="205"/>
                  <a:pt x="395" y="220"/>
                  <a:pt x="395" y="234"/>
                </a:cubicBezTo>
                <a:cubicBezTo>
                  <a:pt x="395" y="368"/>
                  <a:pt x="395" y="368"/>
                  <a:pt x="395"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8"/>
          <p:cNvSpPr/>
          <p:nvPr/>
        </p:nvSpPr>
        <p:spPr>
          <a:xfrm>
            <a:off x="5644166" y="5085548"/>
            <a:ext cx="325991" cy="328389"/>
          </a:xfrm>
          <a:custGeom>
            <a:avLst/>
            <a:gdLst/>
            <a:ahLst/>
            <a:cxnLst/>
            <a:rect l="l" t="t" r="r" b="b"/>
            <a:pathLst>
              <a:path w="601" h="602" extrusionOk="0">
                <a:moveTo>
                  <a:pt x="296" y="601"/>
                </a:moveTo>
                <a:lnTo>
                  <a:pt x="296" y="601"/>
                </a:lnTo>
                <a:cubicBezTo>
                  <a:pt x="134" y="601"/>
                  <a:pt x="0" y="467"/>
                  <a:pt x="0" y="304"/>
                </a:cubicBezTo>
                <a:cubicBezTo>
                  <a:pt x="0" y="135"/>
                  <a:pt x="134" y="0"/>
                  <a:pt x="296" y="0"/>
                </a:cubicBezTo>
                <a:cubicBezTo>
                  <a:pt x="466" y="0"/>
                  <a:pt x="600" y="135"/>
                  <a:pt x="600" y="304"/>
                </a:cubicBezTo>
                <a:cubicBezTo>
                  <a:pt x="600" y="467"/>
                  <a:pt x="466" y="601"/>
                  <a:pt x="296" y="601"/>
                </a:cubicBezTo>
                <a:close/>
                <a:moveTo>
                  <a:pt x="296" y="57"/>
                </a:moveTo>
                <a:lnTo>
                  <a:pt x="296" y="57"/>
                </a:lnTo>
                <a:cubicBezTo>
                  <a:pt x="162" y="57"/>
                  <a:pt x="56" y="170"/>
                  <a:pt x="56" y="304"/>
                </a:cubicBezTo>
                <a:cubicBezTo>
                  <a:pt x="56" y="439"/>
                  <a:pt x="162" y="545"/>
                  <a:pt x="296" y="545"/>
                </a:cubicBezTo>
                <a:cubicBezTo>
                  <a:pt x="431" y="545"/>
                  <a:pt x="544" y="439"/>
                  <a:pt x="544" y="304"/>
                </a:cubicBezTo>
                <a:cubicBezTo>
                  <a:pt x="544" y="170"/>
                  <a:pt x="431" y="57"/>
                  <a:pt x="296" y="57"/>
                </a:cubicBezTo>
                <a:close/>
                <a:moveTo>
                  <a:pt x="395" y="368"/>
                </a:moveTo>
                <a:lnTo>
                  <a:pt x="395" y="368"/>
                </a:lnTo>
                <a:cubicBezTo>
                  <a:pt x="395" y="382"/>
                  <a:pt x="381" y="396"/>
                  <a:pt x="367" y="396"/>
                </a:cubicBezTo>
                <a:cubicBezTo>
                  <a:pt x="360" y="396"/>
                  <a:pt x="353" y="396"/>
                  <a:pt x="346" y="389"/>
                </a:cubicBezTo>
                <a:cubicBezTo>
                  <a:pt x="261" y="326"/>
                  <a:pt x="261" y="326"/>
                  <a:pt x="261" y="326"/>
                </a:cubicBezTo>
                <a:cubicBezTo>
                  <a:pt x="261" y="368"/>
                  <a:pt x="261" y="368"/>
                  <a:pt x="261" y="368"/>
                </a:cubicBezTo>
                <a:cubicBezTo>
                  <a:pt x="261" y="382"/>
                  <a:pt x="247" y="396"/>
                  <a:pt x="233" y="396"/>
                </a:cubicBezTo>
                <a:cubicBezTo>
                  <a:pt x="219" y="396"/>
                  <a:pt x="204" y="382"/>
                  <a:pt x="204" y="368"/>
                </a:cubicBezTo>
                <a:cubicBezTo>
                  <a:pt x="204" y="234"/>
                  <a:pt x="204" y="234"/>
                  <a:pt x="204" y="234"/>
                </a:cubicBezTo>
                <a:cubicBezTo>
                  <a:pt x="204" y="220"/>
                  <a:pt x="219" y="205"/>
                  <a:pt x="233" y="205"/>
                </a:cubicBezTo>
                <a:cubicBezTo>
                  <a:pt x="247" y="205"/>
                  <a:pt x="261" y="220"/>
                  <a:pt x="261" y="234"/>
                </a:cubicBezTo>
                <a:cubicBezTo>
                  <a:pt x="261" y="276"/>
                  <a:pt x="261" y="276"/>
                  <a:pt x="261" y="276"/>
                </a:cubicBezTo>
                <a:cubicBezTo>
                  <a:pt x="346" y="213"/>
                  <a:pt x="346" y="213"/>
                  <a:pt x="346" y="213"/>
                </a:cubicBezTo>
                <a:cubicBezTo>
                  <a:pt x="353" y="213"/>
                  <a:pt x="360" y="205"/>
                  <a:pt x="367" y="205"/>
                </a:cubicBezTo>
                <a:cubicBezTo>
                  <a:pt x="381" y="205"/>
                  <a:pt x="395" y="220"/>
                  <a:pt x="395" y="234"/>
                </a:cubicBezTo>
                <a:cubicBezTo>
                  <a:pt x="395" y="368"/>
                  <a:pt x="395" y="368"/>
                  <a:pt x="395"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8"/>
          <p:cNvSpPr/>
          <p:nvPr/>
        </p:nvSpPr>
        <p:spPr>
          <a:xfrm>
            <a:off x="5068887" y="5085548"/>
            <a:ext cx="330785" cy="328389"/>
          </a:xfrm>
          <a:custGeom>
            <a:avLst/>
            <a:gdLst/>
            <a:ahLst/>
            <a:cxnLst/>
            <a:rect l="l" t="t" r="r" b="b"/>
            <a:pathLst>
              <a:path w="609" h="602" extrusionOk="0">
                <a:moveTo>
                  <a:pt x="304" y="601"/>
                </a:moveTo>
                <a:lnTo>
                  <a:pt x="304" y="601"/>
                </a:lnTo>
                <a:cubicBezTo>
                  <a:pt x="135" y="601"/>
                  <a:pt x="0" y="467"/>
                  <a:pt x="0" y="304"/>
                </a:cubicBezTo>
                <a:cubicBezTo>
                  <a:pt x="0" y="135"/>
                  <a:pt x="135" y="0"/>
                  <a:pt x="304" y="0"/>
                </a:cubicBezTo>
                <a:cubicBezTo>
                  <a:pt x="474" y="0"/>
                  <a:pt x="608" y="135"/>
                  <a:pt x="608" y="304"/>
                </a:cubicBezTo>
                <a:cubicBezTo>
                  <a:pt x="608" y="467"/>
                  <a:pt x="474" y="601"/>
                  <a:pt x="304" y="601"/>
                </a:cubicBezTo>
                <a:close/>
                <a:moveTo>
                  <a:pt x="304" y="57"/>
                </a:moveTo>
                <a:lnTo>
                  <a:pt x="304" y="57"/>
                </a:lnTo>
                <a:cubicBezTo>
                  <a:pt x="170" y="57"/>
                  <a:pt x="57" y="170"/>
                  <a:pt x="57" y="304"/>
                </a:cubicBezTo>
                <a:cubicBezTo>
                  <a:pt x="57" y="439"/>
                  <a:pt x="170" y="545"/>
                  <a:pt x="304" y="545"/>
                </a:cubicBezTo>
                <a:cubicBezTo>
                  <a:pt x="439" y="545"/>
                  <a:pt x="552" y="439"/>
                  <a:pt x="552" y="304"/>
                </a:cubicBezTo>
                <a:cubicBezTo>
                  <a:pt x="552" y="170"/>
                  <a:pt x="439" y="57"/>
                  <a:pt x="304" y="57"/>
                </a:cubicBezTo>
                <a:close/>
                <a:moveTo>
                  <a:pt x="432" y="326"/>
                </a:moveTo>
                <a:lnTo>
                  <a:pt x="432" y="326"/>
                </a:lnTo>
                <a:cubicBezTo>
                  <a:pt x="340" y="389"/>
                  <a:pt x="340" y="389"/>
                  <a:pt x="340" y="389"/>
                </a:cubicBezTo>
                <a:cubicBezTo>
                  <a:pt x="333" y="396"/>
                  <a:pt x="333" y="396"/>
                  <a:pt x="326" y="396"/>
                </a:cubicBezTo>
                <a:cubicBezTo>
                  <a:pt x="304" y="396"/>
                  <a:pt x="297" y="382"/>
                  <a:pt x="297" y="368"/>
                </a:cubicBezTo>
                <a:cubicBezTo>
                  <a:pt x="297" y="333"/>
                  <a:pt x="297" y="333"/>
                  <a:pt x="297" y="333"/>
                </a:cubicBezTo>
                <a:cubicBezTo>
                  <a:pt x="205" y="389"/>
                  <a:pt x="205" y="389"/>
                  <a:pt x="205" y="389"/>
                </a:cubicBezTo>
                <a:cubicBezTo>
                  <a:pt x="205" y="396"/>
                  <a:pt x="198" y="396"/>
                  <a:pt x="191" y="396"/>
                </a:cubicBezTo>
                <a:cubicBezTo>
                  <a:pt x="177" y="396"/>
                  <a:pt x="163" y="382"/>
                  <a:pt x="163" y="368"/>
                </a:cubicBezTo>
                <a:cubicBezTo>
                  <a:pt x="163" y="234"/>
                  <a:pt x="163" y="234"/>
                  <a:pt x="163" y="234"/>
                </a:cubicBezTo>
                <a:cubicBezTo>
                  <a:pt x="163" y="220"/>
                  <a:pt x="177" y="205"/>
                  <a:pt x="191" y="205"/>
                </a:cubicBezTo>
                <a:cubicBezTo>
                  <a:pt x="198" y="205"/>
                  <a:pt x="205" y="213"/>
                  <a:pt x="205" y="213"/>
                </a:cubicBezTo>
                <a:cubicBezTo>
                  <a:pt x="297" y="276"/>
                  <a:pt x="297" y="276"/>
                  <a:pt x="297" y="276"/>
                </a:cubicBezTo>
                <a:cubicBezTo>
                  <a:pt x="297" y="234"/>
                  <a:pt x="297" y="234"/>
                  <a:pt x="297" y="234"/>
                </a:cubicBezTo>
                <a:cubicBezTo>
                  <a:pt x="297" y="220"/>
                  <a:pt x="304" y="205"/>
                  <a:pt x="326" y="205"/>
                </a:cubicBezTo>
                <a:cubicBezTo>
                  <a:pt x="333" y="205"/>
                  <a:pt x="333" y="213"/>
                  <a:pt x="340" y="213"/>
                </a:cubicBezTo>
                <a:cubicBezTo>
                  <a:pt x="432" y="276"/>
                  <a:pt x="432" y="276"/>
                  <a:pt x="432" y="276"/>
                </a:cubicBezTo>
                <a:cubicBezTo>
                  <a:pt x="439" y="283"/>
                  <a:pt x="446" y="290"/>
                  <a:pt x="446" y="304"/>
                </a:cubicBezTo>
                <a:cubicBezTo>
                  <a:pt x="446" y="311"/>
                  <a:pt x="439" y="318"/>
                  <a:pt x="432" y="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8"/>
          <p:cNvSpPr/>
          <p:nvPr/>
        </p:nvSpPr>
        <p:spPr>
          <a:xfrm>
            <a:off x="4496004" y="5085548"/>
            <a:ext cx="328389" cy="328389"/>
          </a:xfrm>
          <a:custGeom>
            <a:avLst/>
            <a:gdLst/>
            <a:ahLst/>
            <a:cxnLst/>
            <a:rect l="l" t="t" r="r" b="b"/>
            <a:pathLst>
              <a:path w="602" h="602" extrusionOk="0">
                <a:moveTo>
                  <a:pt x="304" y="601"/>
                </a:moveTo>
                <a:lnTo>
                  <a:pt x="304" y="601"/>
                </a:lnTo>
                <a:cubicBezTo>
                  <a:pt x="467" y="601"/>
                  <a:pt x="601" y="467"/>
                  <a:pt x="601" y="304"/>
                </a:cubicBezTo>
                <a:cubicBezTo>
                  <a:pt x="601" y="135"/>
                  <a:pt x="467" y="0"/>
                  <a:pt x="304" y="0"/>
                </a:cubicBezTo>
                <a:cubicBezTo>
                  <a:pt x="135" y="0"/>
                  <a:pt x="0" y="135"/>
                  <a:pt x="0" y="304"/>
                </a:cubicBezTo>
                <a:cubicBezTo>
                  <a:pt x="0" y="467"/>
                  <a:pt x="135" y="601"/>
                  <a:pt x="304" y="601"/>
                </a:cubicBezTo>
                <a:close/>
                <a:moveTo>
                  <a:pt x="304" y="57"/>
                </a:moveTo>
                <a:lnTo>
                  <a:pt x="304" y="57"/>
                </a:lnTo>
                <a:cubicBezTo>
                  <a:pt x="439" y="57"/>
                  <a:pt x="544" y="170"/>
                  <a:pt x="544" y="304"/>
                </a:cubicBezTo>
                <a:cubicBezTo>
                  <a:pt x="544" y="439"/>
                  <a:pt x="439" y="545"/>
                  <a:pt x="304" y="545"/>
                </a:cubicBezTo>
                <a:cubicBezTo>
                  <a:pt x="170" y="545"/>
                  <a:pt x="57" y="439"/>
                  <a:pt x="57" y="304"/>
                </a:cubicBezTo>
                <a:cubicBezTo>
                  <a:pt x="57" y="170"/>
                  <a:pt x="170" y="57"/>
                  <a:pt x="304" y="57"/>
                </a:cubicBezTo>
                <a:close/>
                <a:moveTo>
                  <a:pt x="177" y="326"/>
                </a:moveTo>
                <a:lnTo>
                  <a:pt x="177" y="326"/>
                </a:lnTo>
                <a:cubicBezTo>
                  <a:pt x="269" y="389"/>
                  <a:pt x="269" y="389"/>
                  <a:pt x="269" y="389"/>
                </a:cubicBezTo>
                <a:cubicBezTo>
                  <a:pt x="269" y="396"/>
                  <a:pt x="276" y="396"/>
                  <a:pt x="283" y="396"/>
                </a:cubicBezTo>
                <a:cubicBezTo>
                  <a:pt x="297" y="396"/>
                  <a:pt x="311" y="382"/>
                  <a:pt x="311" y="368"/>
                </a:cubicBezTo>
                <a:cubicBezTo>
                  <a:pt x="311" y="333"/>
                  <a:pt x="311" y="333"/>
                  <a:pt x="311" y="333"/>
                </a:cubicBezTo>
                <a:cubicBezTo>
                  <a:pt x="396" y="389"/>
                  <a:pt x="396" y="389"/>
                  <a:pt x="396" y="389"/>
                </a:cubicBezTo>
                <a:cubicBezTo>
                  <a:pt x="403" y="396"/>
                  <a:pt x="410" y="396"/>
                  <a:pt x="417" y="396"/>
                </a:cubicBezTo>
                <a:cubicBezTo>
                  <a:pt x="431" y="396"/>
                  <a:pt x="446" y="382"/>
                  <a:pt x="446" y="368"/>
                </a:cubicBezTo>
                <a:cubicBezTo>
                  <a:pt x="446" y="234"/>
                  <a:pt x="446" y="234"/>
                  <a:pt x="446" y="234"/>
                </a:cubicBezTo>
                <a:cubicBezTo>
                  <a:pt x="446" y="220"/>
                  <a:pt x="431" y="205"/>
                  <a:pt x="417" y="205"/>
                </a:cubicBezTo>
                <a:cubicBezTo>
                  <a:pt x="410" y="205"/>
                  <a:pt x="403" y="213"/>
                  <a:pt x="396" y="213"/>
                </a:cubicBezTo>
                <a:cubicBezTo>
                  <a:pt x="311" y="276"/>
                  <a:pt x="311" y="276"/>
                  <a:pt x="311" y="276"/>
                </a:cubicBezTo>
                <a:cubicBezTo>
                  <a:pt x="311" y="234"/>
                  <a:pt x="311" y="234"/>
                  <a:pt x="311" y="234"/>
                </a:cubicBezTo>
                <a:cubicBezTo>
                  <a:pt x="311" y="220"/>
                  <a:pt x="297" y="205"/>
                  <a:pt x="283" y="205"/>
                </a:cubicBezTo>
                <a:cubicBezTo>
                  <a:pt x="276" y="205"/>
                  <a:pt x="269" y="213"/>
                  <a:pt x="269" y="213"/>
                </a:cubicBezTo>
                <a:cubicBezTo>
                  <a:pt x="177" y="276"/>
                  <a:pt x="177" y="276"/>
                  <a:pt x="177" y="276"/>
                </a:cubicBezTo>
                <a:cubicBezTo>
                  <a:pt x="163" y="283"/>
                  <a:pt x="163" y="290"/>
                  <a:pt x="163" y="304"/>
                </a:cubicBezTo>
                <a:cubicBezTo>
                  <a:pt x="163" y="311"/>
                  <a:pt x="163" y="318"/>
                  <a:pt x="177" y="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8"/>
          <p:cNvSpPr/>
          <p:nvPr/>
        </p:nvSpPr>
        <p:spPr>
          <a:xfrm>
            <a:off x="3923123" y="5085548"/>
            <a:ext cx="328388" cy="328389"/>
          </a:xfrm>
          <a:custGeom>
            <a:avLst/>
            <a:gdLst/>
            <a:ahLst/>
            <a:cxnLst/>
            <a:rect l="l" t="t" r="r" b="b"/>
            <a:pathLst>
              <a:path w="602" h="602" extrusionOk="0">
                <a:moveTo>
                  <a:pt x="297" y="601"/>
                </a:moveTo>
                <a:lnTo>
                  <a:pt x="297" y="601"/>
                </a:lnTo>
                <a:cubicBezTo>
                  <a:pt x="135" y="601"/>
                  <a:pt x="0" y="467"/>
                  <a:pt x="0" y="304"/>
                </a:cubicBezTo>
                <a:cubicBezTo>
                  <a:pt x="0" y="135"/>
                  <a:pt x="135" y="0"/>
                  <a:pt x="297" y="0"/>
                </a:cubicBezTo>
                <a:cubicBezTo>
                  <a:pt x="467" y="0"/>
                  <a:pt x="601" y="135"/>
                  <a:pt x="601" y="304"/>
                </a:cubicBezTo>
                <a:cubicBezTo>
                  <a:pt x="601" y="467"/>
                  <a:pt x="467" y="601"/>
                  <a:pt x="297" y="601"/>
                </a:cubicBezTo>
                <a:close/>
                <a:moveTo>
                  <a:pt x="297" y="57"/>
                </a:moveTo>
                <a:lnTo>
                  <a:pt x="297" y="57"/>
                </a:lnTo>
                <a:cubicBezTo>
                  <a:pt x="163" y="57"/>
                  <a:pt x="57" y="170"/>
                  <a:pt x="57" y="304"/>
                </a:cubicBezTo>
                <a:cubicBezTo>
                  <a:pt x="57" y="439"/>
                  <a:pt x="163" y="545"/>
                  <a:pt x="297" y="545"/>
                </a:cubicBezTo>
                <a:cubicBezTo>
                  <a:pt x="431" y="545"/>
                  <a:pt x="544" y="439"/>
                  <a:pt x="544" y="304"/>
                </a:cubicBezTo>
                <a:cubicBezTo>
                  <a:pt x="544" y="170"/>
                  <a:pt x="431" y="57"/>
                  <a:pt x="297" y="57"/>
                </a:cubicBezTo>
                <a:close/>
                <a:moveTo>
                  <a:pt x="382" y="375"/>
                </a:moveTo>
                <a:lnTo>
                  <a:pt x="382" y="375"/>
                </a:lnTo>
                <a:cubicBezTo>
                  <a:pt x="382" y="396"/>
                  <a:pt x="375" y="403"/>
                  <a:pt x="354" y="403"/>
                </a:cubicBezTo>
                <a:cubicBezTo>
                  <a:pt x="340" y="403"/>
                  <a:pt x="325" y="396"/>
                  <a:pt x="325" y="375"/>
                </a:cubicBezTo>
                <a:cubicBezTo>
                  <a:pt x="325" y="227"/>
                  <a:pt x="325" y="227"/>
                  <a:pt x="325" y="227"/>
                </a:cubicBezTo>
                <a:cubicBezTo>
                  <a:pt x="325" y="213"/>
                  <a:pt x="340" y="198"/>
                  <a:pt x="354" y="198"/>
                </a:cubicBezTo>
                <a:cubicBezTo>
                  <a:pt x="375" y="198"/>
                  <a:pt x="382" y="213"/>
                  <a:pt x="382" y="227"/>
                </a:cubicBezTo>
                <a:cubicBezTo>
                  <a:pt x="382" y="375"/>
                  <a:pt x="382" y="375"/>
                  <a:pt x="382" y="375"/>
                </a:cubicBezTo>
                <a:close/>
                <a:moveTo>
                  <a:pt x="269" y="375"/>
                </a:moveTo>
                <a:lnTo>
                  <a:pt x="269" y="375"/>
                </a:lnTo>
                <a:cubicBezTo>
                  <a:pt x="269" y="396"/>
                  <a:pt x="262" y="403"/>
                  <a:pt x="240" y="403"/>
                </a:cubicBezTo>
                <a:cubicBezTo>
                  <a:pt x="226" y="403"/>
                  <a:pt x="212" y="396"/>
                  <a:pt x="212" y="375"/>
                </a:cubicBezTo>
                <a:cubicBezTo>
                  <a:pt x="212" y="227"/>
                  <a:pt x="212" y="227"/>
                  <a:pt x="212" y="227"/>
                </a:cubicBezTo>
                <a:cubicBezTo>
                  <a:pt x="212" y="213"/>
                  <a:pt x="226" y="198"/>
                  <a:pt x="240" y="198"/>
                </a:cubicBezTo>
                <a:cubicBezTo>
                  <a:pt x="262" y="198"/>
                  <a:pt x="269" y="213"/>
                  <a:pt x="269" y="227"/>
                </a:cubicBezTo>
                <a:cubicBezTo>
                  <a:pt x="269" y="375"/>
                  <a:pt x="269" y="375"/>
                  <a:pt x="269" y="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8"/>
          <p:cNvSpPr/>
          <p:nvPr/>
        </p:nvSpPr>
        <p:spPr>
          <a:xfrm>
            <a:off x="3347844" y="5085548"/>
            <a:ext cx="330785" cy="328389"/>
          </a:xfrm>
          <a:custGeom>
            <a:avLst/>
            <a:gdLst/>
            <a:ahLst/>
            <a:cxnLst/>
            <a:rect l="l" t="t" r="r" b="b"/>
            <a:pathLst>
              <a:path w="609" h="602" extrusionOk="0">
                <a:moveTo>
                  <a:pt x="304" y="601"/>
                </a:moveTo>
                <a:lnTo>
                  <a:pt x="304" y="601"/>
                </a:lnTo>
                <a:cubicBezTo>
                  <a:pt x="134" y="601"/>
                  <a:pt x="0" y="467"/>
                  <a:pt x="0" y="304"/>
                </a:cubicBezTo>
                <a:cubicBezTo>
                  <a:pt x="0" y="135"/>
                  <a:pt x="134" y="0"/>
                  <a:pt x="304" y="0"/>
                </a:cubicBezTo>
                <a:cubicBezTo>
                  <a:pt x="474" y="0"/>
                  <a:pt x="608" y="135"/>
                  <a:pt x="608" y="304"/>
                </a:cubicBezTo>
                <a:cubicBezTo>
                  <a:pt x="608" y="467"/>
                  <a:pt x="474" y="601"/>
                  <a:pt x="304" y="601"/>
                </a:cubicBezTo>
                <a:close/>
                <a:moveTo>
                  <a:pt x="304" y="57"/>
                </a:moveTo>
                <a:lnTo>
                  <a:pt x="304" y="57"/>
                </a:lnTo>
                <a:cubicBezTo>
                  <a:pt x="170" y="57"/>
                  <a:pt x="57" y="170"/>
                  <a:pt x="57" y="304"/>
                </a:cubicBezTo>
                <a:cubicBezTo>
                  <a:pt x="57" y="439"/>
                  <a:pt x="170" y="545"/>
                  <a:pt x="304" y="545"/>
                </a:cubicBezTo>
                <a:cubicBezTo>
                  <a:pt x="438" y="545"/>
                  <a:pt x="551" y="439"/>
                  <a:pt x="551" y="304"/>
                </a:cubicBezTo>
                <a:cubicBezTo>
                  <a:pt x="551" y="170"/>
                  <a:pt x="438" y="57"/>
                  <a:pt x="304" y="57"/>
                </a:cubicBezTo>
                <a:close/>
                <a:moveTo>
                  <a:pt x="382" y="403"/>
                </a:moveTo>
                <a:lnTo>
                  <a:pt x="382" y="403"/>
                </a:lnTo>
                <a:cubicBezTo>
                  <a:pt x="226" y="403"/>
                  <a:pt x="226" y="403"/>
                  <a:pt x="226" y="403"/>
                </a:cubicBezTo>
                <a:cubicBezTo>
                  <a:pt x="212" y="403"/>
                  <a:pt x="198" y="396"/>
                  <a:pt x="198" y="375"/>
                </a:cubicBezTo>
                <a:cubicBezTo>
                  <a:pt x="198" y="227"/>
                  <a:pt x="198" y="227"/>
                  <a:pt x="198" y="227"/>
                </a:cubicBezTo>
                <a:cubicBezTo>
                  <a:pt x="198" y="213"/>
                  <a:pt x="212" y="198"/>
                  <a:pt x="226" y="198"/>
                </a:cubicBezTo>
                <a:cubicBezTo>
                  <a:pt x="382" y="198"/>
                  <a:pt x="382" y="198"/>
                  <a:pt x="382" y="198"/>
                </a:cubicBezTo>
                <a:cubicBezTo>
                  <a:pt x="396" y="198"/>
                  <a:pt x="410" y="213"/>
                  <a:pt x="410" y="227"/>
                </a:cubicBezTo>
                <a:cubicBezTo>
                  <a:pt x="410" y="375"/>
                  <a:pt x="410" y="375"/>
                  <a:pt x="410" y="375"/>
                </a:cubicBezTo>
                <a:cubicBezTo>
                  <a:pt x="410" y="396"/>
                  <a:pt x="396" y="403"/>
                  <a:pt x="382" y="4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8"/>
          <p:cNvSpPr/>
          <p:nvPr/>
        </p:nvSpPr>
        <p:spPr>
          <a:xfrm>
            <a:off x="2774961" y="5085548"/>
            <a:ext cx="328389" cy="328389"/>
          </a:xfrm>
          <a:custGeom>
            <a:avLst/>
            <a:gdLst/>
            <a:ahLst/>
            <a:cxnLst/>
            <a:rect l="l" t="t" r="r" b="b"/>
            <a:pathLst>
              <a:path w="602" h="602" extrusionOk="0">
                <a:moveTo>
                  <a:pt x="304" y="601"/>
                </a:moveTo>
                <a:lnTo>
                  <a:pt x="304" y="601"/>
                </a:lnTo>
                <a:cubicBezTo>
                  <a:pt x="134" y="601"/>
                  <a:pt x="0" y="467"/>
                  <a:pt x="0" y="304"/>
                </a:cubicBezTo>
                <a:cubicBezTo>
                  <a:pt x="0" y="135"/>
                  <a:pt x="134" y="0"/>
                  <a:pt x="304" y="0"/>
                </a:cubicBezTo>
                <a:cubicBezTo>
                  <a:pt x="467" y="0"/>
                  <a:pt x="601" y="135"/>
                  <a:pt x="601" y="304"/>
                </a:cubicBezTo>
                <a:cubicBezTo>
                  <a:pt x="601" y="467"/>
                  <a:pt x="467" y="601"/>
                  <a:pt x="304" y="601"/>
                </a:cubicBezTo>
                <a:close/>
                <a:moveTo>
                  <a:pt x="304" y="57"/>
                </a:moveTo>
                <a:lnTo>
                  <a:pt x="304" y="57"/>
                </a:lnTo>
                <a:cubicBezTo>
                  <a:pt x="170" y="57"/>
                  <a:pt x="57" y="170"/>
                  <a:pt x="57" y="304"/>
                </a:cubicBezTo>
                <a:cubicBezTo>
                  <a:pt x="57" y="439"/>
                  <a:pt x="170" y="545"/>
                  <a:pt x="304" y="545"/>
                </a:cubicBezTo>
                <a:cubicBezTo>
                  <a:pt x="438" y="545"/>
                  <a:pt x="544" y="439"/>
                  <a:pt x="544" y="304"/>
                </a:cubicBezTo>
                <a:cubicBezTo>
                  <a:pt x="544" y="170"/>
                  <a:pt x="438" y="57"/>
                  <a:pt x="304" y="57"/>
                </a:cubicBezTo>
                <a:close/>
                <a:moveTo>
                  <a:pt x="389" y="326"/>
                </a:moveTo>
                <a:lnTo>
                  <a:pt x="389" y="326"/>
                </a:lnTo>
                <a:cubicBezTo>
                  <a:pt x="240" y="417"/>
                  <a:pt x="240" y="417"/>
                  <a:pt x="240" y="417"/>
                </a:cubicBezTo>
                <a:lnTo>
                  <a:pt x="240" y="424"/>
                </a:lnTo>
                <a:cubicBezTo>
                  <a:pt x="233" y="424"/>
                  <a:pt x="233" y="424"/>
                  <a:pt x="233" y="424"/>
                </a:cubicBezTo>
                <a:cubicBezTo>
                  <a:pt x="226" y="424"/>
                  <a:pt x="226" y="424"/>
                  <a:pt x="226" y="424"/>
                </a:cubicBezTo>
                <a:cubicBezTo>
                  <a:pt x="212" y="424"/>
                  <a:pt x="198" y="410"/>
                  <a:pt x="198" y="396"/>
                </a:cubicBezTo>
                <a:cubicBezTo>
                  <a:pt x="198" y="205"/>
                  <a:pt x="198" y="205"/>
                  <a:pt x="198" y="205"/>
                </a:cubicBezTo>
                <a:cubicBezTo>
                  <a:pt x="198" y="191"/>
                  <a:pt x="212" y="177"/>
                  <a:pt x="226" y="177"/>
                </a:cubicBezTo>
                <a:cubicBezTo>
                  <a:pt x="233" y="177"/>
                  <a:pt x="240" y="184"/>
                  <a:pt x="240" y="184"/>
                </a:cubicBezTo>
                <a:cubicBezTo>
                  <a:pt x="389" y="276"/>
                  <a:pt x="389" y="276"/>
                  <a:pt x="389" y="276"/>
                </a:cubicBezTo>
                <a:cubicBezTo>
                  <a:pt x="403" y="283"/>
                  <a:pt x="403" y="290"/>
                  <a:pt x="403" y="304"/>
                </a:cubicBezTo>
                <a:cubicBezTo>
                  <a:pt x="403" y="311"/>
                  <a:pt x="403" y="318"/>
                  <a:pt x="389" y="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8"/>
          <p:cNvSpPr/>
          <p:nvPr/>
        </p:nvSpPr>
        <p:spPr>
          <a:xfrm>
            <a:off x="9086253" y="4515063"/>
            <a:ext cx="328388" cy="328389"/>
          </a:xfrm>
          <a:custGeom>
            <a:avLst/>
            <a:gdLst/>
            <a:ahLst/>
            <a:cxnLst/>
            <a:rect l="l" t="t" r="r" b="b"/>
            <a:pathLst>
              <a:path w="602" h="602" extrusionOk="0">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8"/>
          <p:cNvSpPr/>
          <p:nvPr/>
        </p:nvSpPr>
        <p:spPr>
          <a:xfrm>
            <a:off x="8508576" y="4515063"/>
            <a:ext cx="330785" cy="328389"/>
          </a:xfrm>
          <a:custGeom>
            <a:avLst/>
            <a:gdLst/>
            <a:ahLst/>
            <a:cxnLst/>
            <a:rect l="l" t="t" r="r" b="b"/>
            <a:pathLst>
              <a:path w="609" h="602" extrusionOk="0">
                <a:moveTo>
                  <a:pt x="579" y="601"/>
                </a:moveTo>
                <a:lnTo>
                  <a:pt x="579" y="601"/>
                </a:lnTo>
                <a:cubicBezTo>
                  <a:pt x="28" y="601"/>
                  <a:pt x="28" y="601"/>
                  <a:pt x="28" y="601"/>
                </a:cubicBezTo>
                <a:cubicBezTo>
                  <a:pt x="14" y="601"/>
                  <a:pt x="0" y="587"/>
                  <a:pt x="0" y="573"/>
                </a:cubicBezTo>
                <a:cubicBezTo>
                  <a:pt x="0" y="29"/>
                  <a:pt x="0" y="29"/>
                  <a:pt x="0" y="29"/>
                </a:cubicBezTo>
                <a:cubicBezTo>
                  <a:pt x="0" y="7"/>
                  <a:pt x="14" y="0"/>
                  <a:pt x="28" y="0"/>
                </a:cubicBezTo>
                <a:cubicBezTo>
                  <a:pt x="579" y="0"/>
                  <a:pt x="579" y="0"/>
                  <a:pt x="579" y="0"/>
                </a:cubicBezTo>
                <a:cubicBezTo>
                  <a:pt x="594" y="0"/>
                  <a:pt x="608" y="7"/>
                  <a:pt x="608" y="29"/>
                </a:cubicBezTo>
                <a:cubicBezTo>
                  <a:pt x="608" y="573"/>
                  <a:pt x="608" y="573"/>
                  <a:pt x="608" y="573"/>
                </a:cubicBezTo>
                <a:cubicBezTo>
                  <a:pt x="608" y="587"/>
                  <a:pt x="594" y="601"/>
                  <a:pt x="579" y="601"/>
                </a:cubicBezTo>
                <a:close/>
                <a:moveTo>
                  <a:pt x="551" y="57"/>
                </a:moveTo>
                <a:lnTo>
                  <a:pt x="551" y="57"/>
                </a:lnTo>
                <a:cubicBezTo>
                  <a:pt x="56" y="57"/>
                  <a:pt x="56" y="57"/>
                  <a:pt x="56" y="57"/>
                </a:cubicBezTo>
                <a:cubicBezTo>
                  <a:pt x="56" y="544"/>
                  <a:pt x="56" y="544"/>
                  <a:pt x="56" y="544"/>
                </a:cubicBezTo>
                <a:cubicBezTo>
                  <a:pt x="551" y="544"/>
                  <a:pt x="551" y="544"/>
                  <a:pt x="551" y="544"/>
                </a:cubicBezTo>
                <a:lnTo>
                  <a:pt x="551"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8"/>
          <p:cNvSpPr/>
          <p:nvPr/>
        </p:nvSpPr>
        <p:spPr>
          <a:xfrm>
            <a:off x="7940488" y="4522255"/>
            <a:ext cx="318800" cy="309212"/>
          </a:xfrm>
          <a:custGeom>
            <a:avLst/>
            <a:gdLst/>
            <a:ahLst/>
            <a:cxnLst/>
            <a:rect l="l" t="t" r="r" b="b"/>
            <a:pathLst>
              <a:path w="588" h="567" extrusionOk="0">
                <a:moveTo>
                  <a:pt x="558" y="474"/>
                </a:moveTo>
                <a:lnTo>
                  <a:pt x="558" y="474"/>
                </a:lnTo>
                <a:cubicBezTo>
                  <a:pt x="417" y="474"/>
                  <a:pt x="417" y="474"/>
                  <a:pt x="417" y="474"/>
                </a:cubicBezTo>
                <a:cubicBezTo>
                  <a:pt x="382" y="474"/>
                  <a:pt x="382" y="474"/>
                  <a:pt x="382" y="474"/>
                </a:cubicBezTo>
                <a:cubicBezTo>
                  <a:pt x="382" y="523"/>
                  <a:pt x="382" y="523"/>
                  <a:pt x="382"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12" y="523"/>
                  <a:pt x="212" y="523"/>
                  <a:pt x="212" y="523"/>
                </a:cubicBezTo>
                <a:cubicBezTo>
                  <a:pt x="212" y="474"/>
                  <a:pt x="212" y="474"/>
                  <a:pt x="212"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05" y="43"/>
                  <a:pt x="205" y="43"/>
                  <a:pt x="205" y="43"/>
                </a:cubicBezTo>
                <a:cubicBezTo>
                  <a:pt x="169" y="78"/>
                  <a:pt x="169" y="78"/>
                  <a:pt x="169" y="78"/>
                </a:cubicBezTo>
                <a:cubicBezTo>
                  <a:pt x="42" y="78"/>
                  <a:pt x="42" y="78"/>
                  <a:pt x="42" y="78"/>
                </a:cubicBezTo>
                <a:cubicBezTo>
                  <a:pt x="42" y="396"/>
                  <a:pt x="42" y="396"/>
                  <a:pt x="42" y="396"/>
                </a:cubicBezTo>
                <a:cubicBezTo>
                  <a:pt x="551" y="396"/>
                  <a:pt x="551" y="396"/>
                  <a:pt x="551" y="396"/>
                </a:cubicBezTo>
                <a:cubicBezTo>
                  <a:pt x="551" y="78"/>
                  <a:pt x="551" y="78"/>
                  <a:pt x="551" y="78"/>
                </a:cubicBezTo>
                <a:cubicBezTo>
                  <a:pt x="424" y="78"/>
                  <a:pt x="424" y="78"/>
                  <a:pt x="424" y="78"/>
                </a:cubicBezTo>
                <a:cubicBezTo>
                  <a:pt x="382" y="43"/>
                  <a:pt x="382" y="43"/>
                  <a:pt x="382" y="43"/>
                </a:cubicBezTo>
                <a:cubicBezTo>
                  <a:pt x="558" y="43"/>
                  <a:pt x="558" y="43"/>
                  <a:pt x="558" y="43"/>
                </a:cubicBezTo>
                <a:cubicBezTo>
                  <a:pt x="572" y="43"/>
                  <a:pt x="587" y="50"/>
                  <a:pt x="587" y="71"/>
                </a:cubicBezTo>
                <a:cubicBezTo>
                  <a:pt x="587" y="446"/>
                  <a:pt x="587" y="446"/>
                  <a:pt x="587" y="446"/>
                </a:cubicBezTo>
                <a:cubicBezTo>
                  <a:pt x="587" y="460"/>
                  <a:pt x="572" y="474"/>
                  <a:pt x="558" y="474"/>
                </a:cubicBezTo>
                <a:close/>
                <a:moveTo>
                  <a:pt x="360" y="128"/>
                </a:moveTo>
                <a:lnTo>
                  <a:pt x="360" y="128"/>
                </a:lnTo>
                <a:cubicBezTo>
                  <a:pt x="353" y="128"/>
                  <a:pt x="346" y="121"/>
                  <a:pt x="339" y="113"/>
                </a:cubicBezTo>
                <a:cubicBezTo>
                  <a:pt x="325" y="99"/>
                  <a:pt x="325" y="99"/>
                  <a:pt x="325" y="99"/>
                </a:cubicBezTo>
                <a:cubicBezTo>
                  <a:pt x="325" y="226"/>
                  <a:pt x="325" y="226"/>
                  <a:pt x="325" y="226"/>
                </a:cubicBezTo>
                <a:cubicBezTo>
                  <a:pt x="325" y="248"/>
                  <a:pt x="311" y="255"/>
                  <a:pt x="297" y="255"/>
                </a:cubicBezTo>
                <a:cubicBezTo>
                  <a:pt x="276" y="255"/>
                  <a:pt x="269" y="248"/>
                  <a:pt x="269" y="226"/>
                </a:cubicBezTo>
                <a:cubicBezTo>
                  <a:pt x="269" y="99"/>
                  <a:pt x="269" y="99"/>
                  <a:pt x="269" y="99"/>
                </a:cubicBezTo>
                <a:cubicBezTo>
                  <a:pt x="247" y="113"/>
                  <a:pt x="247" y="113"/>
                  <a:pt x="247" y="113"/>
                </a:cubicBezTo>
                <a:cubicBezTo>
                  <a:pt x="240" y="121"/>
                  <a:pt x="233" y="128"/>
                  <a:pt x="226" y="128"/>
                </a:cubicBezTo>
                <a:cubicBezTo>
                  <a:pt x="212" y="128"/>
                  <a:pt x="198" y="113"/>
                  <a:pt x="198" y="99"/>
                </a:cubicBezTo>
                <a:cubicBezTo>
                  <a:pt x="198" y="92"/>
                  <a:pt x="205" y="85"/>
                  <a:pt x="212" y="78"/>
                </a:cubicBezTo>
                <a:cubicBezTo>
                  <a:pt x="276" y="15"/>
                  <a:pt x="276" y="15"/>
                  <a:pt x="276" y="15"/>
                </a:cubicBezTo>
                <a:cubicBezTo>
                  <a:pt x="283" y="8"/>
                  <a:pt x="290" y="0"/>
                  <a:pt x="297" y="0"/>
                </a:cubicBezTo>
                <a:cubicBezTo>
                  <a:pt x="304" y="0"/>
                  <a:pt x="311" y="8"/>
                  <a:pt x="311" y="15"/>
                </a:cubicBezTo>
                <a:cubicBezTo>
                  <a:pt x="382" y="78"/>
                  <a:pt x="382" y="78"/>
                  <a:pt x="382" y="78"/>
                </a:cubicBezTo>
                <a:cubicBezTo>
                  <a:pt x="389" y="85"/>
                  <a:pt x="389" y="92"/>
                  <a:pt x="389" y="99"/>
                </a:cubicBezTo>
                <a:cubicBezTo>
                  <a:pt x="389" y="113"/>
                  <a:pt x="375" y="128"/>
                  <a:pt x="360" y="1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8"/>
          <p:cNvSpPr/>
          <p:nvPr/>
        </p:nvSpPr>
        <p:spPr>
          <a:xfrm>
            <a:off x="7367606" y="4522255"/>
            <a:ext cx="318801" cy="309212"/>
          </a:xfrm>
          <a:custGeom>
            <a:avLst/>
            <a:gdLst/>
            <a:ahLst/>
            <a:cxnLst/>
            <a:rect l="l" t="t" r="r" b="b"/>
            <a:pathLst>
              <a:path w="587" h="567" extrusionOk="0">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8"/>
          <p:cNvSpPr/>
          <p:nvPr/>
        </p:nvSpPr>
        <p:spPr>
          <a:xfrm>
            <a:off x="6797120" y="4543827"/>
            <a:ext cx="316403" cy="285243"/>
          </a:xfrm>
          <a:custGeom>
            <a:avLst/>
            <a:gdLst/>
            <a:ahLst/>
            <a:cxnLst/>
            <a:rect l="l" t="t" r="r" b="b"/>
            <a:pathLst>
              <a:path w="580" h="524" extrusionOk="0">
                <a:moveTo>
                  <a:pt x="551" y="431"/>
                </a:moveTo>
                <a:lnTo>
                  <a:pt x="551" y="431"/>
                </a:lnTo>
                <a:cubicBezTo>
                  <a:pt x="410" y="431"/>
                  <a:pt x="410" y="431"/>
                  <a:pt x="410" y="431"/>
                </a:cubicBezTo>
                <a:cubicBezTo>
                  <a:pt x="374" y="431"/>
                  <a:pt x="374" y="431"/>
                  <a:pt x="374" y="431"/>
                </a:cubicBezTo>
                <a:cubicBezTo>
                  <a:pt x="374" y="480"/>
                  <a:pt x="374" y="480"/>
                  <a:pt x="374" y="480"/>
                </a:cubicBezTo>
                <a:cubicBezTo>
                  <a:pt x="410" y="516"/>
                  <a:pt x="410" y="516"/>
                  <a:pt x="410" y="516"/>
                </a:cubicBezTo>
                <a:cubicBezTo>
                  <a:pt x="410" y="523"/>
                  <a:pt x="410" y="523"/>
                  <a:pt x="410" y="523"/>
                </a:cubicBezTo>
                <a:cubicBezTo>
                  <a:pt x="169" y="523"/>
                  <a:pt x="169" y="523"/>
                  <a:pt x="169" y="523"/>
                </a:cubicBezTo>
                <a:cubicBezTo>
                  <a:pt x="169" y="516"/>
                  <a:pt x="169" y="516"/>
                  <a:pt x="169" y="516"/>
                </a:cubicBezTo>
                <a:cubicBezTo>
                  <a:pt x="205" y="480"/>
                  <a:pt x="205" y="480"/>
                  <a:pt x="205" y="480"/>
                </a:cubicBezTo>
                <a:cubicBezTo>
                  <a:pt x="205" y="431"/>
                  <a:pt x="205" y="431"/>
                  <a:pt x="205" y="431"/>
                </a:cubicBezTo>
                <a:cubicBezTo>
                  <a:pt x="169" y="431"/>
                  <a:pt x="169" y="431"/>
                  <a:pt x="169" y="431"/>
                </a:cubicBezTo>
                <a:cubicBezTo>
                  <a:pt x="28" y="431"/>
                  <a:pt x="28" y="431"/>
                  <a:pt x="28" y="431"/>
                </a:cubicBezTo>
                <a:cubicBezTo>
                  <a:pt x="7" y="431"/>
                  <a:pt x="0" y="417"/>
                  <a:pt x="0" y="403"/>
                </a:cubicBezTo>
                <a:cubicBezTo>
                  <a:pt x="0" y="28"/>
                  <a:pt x="0" y="28"/>
                  <a:pt x="0" y="28"/>
                </a:cubicBezTo>
                <a:cubicBezTo>
                  <a:pt x="0" y="7"/>
                  <a:pt x="7" y="0"/>
                  <a:pt x="28" y="0"/>
                </a:cubicBezTo>
                <a:cubicBezTo>
                  <a:pt x="551" y="0"/>
                  <a:pt x="551" y="0"/>
                  <a:pt x="551" y="0"/>
                </a:cubicBezTo>
                <a:cubicBezTo>
                  <a:pt x="572" y="0"/>
                  <a:pt x="579" y="7"/>
                  <a:pt x="579" y="28"/>
                </a:cubicBezTo>
                <a:cubicBezTo>
                  <a:pt x="579" y="403"/>
                  <a:pt x="579" y="403"/>
                  <a:pt x="579" y="403"/>
                </a:cubicBezTo>
                <a:cubicBezTo>
                  <a:pt x="579" y="417"/>
                  <a:pt x="572" y="431"/>
                  <a:pt x="551"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13"/>
                </a:moveTo>
                <a:lnTo>
                  <a:pt x="233" y="113"/>
                </a:lnTo>
                <a:cubicBezTo>
                  <a:pt x="240" y="113"/>
                  <a:pt x="247" y="113"/>
                  <a:pt x="254" y="120"/>
                </a:cubicBezTo>
                <a:cubicBezTo>
                  <a:pt x="290" y="155"/>
                  <a:pt x="290" y="155"/>
                  <a:pt x="290" y="155"/>
                </a:cubicBezTo>
                <a:cubicBezTo>
                  <a:pt x="325" y="120"/>
                  <a:pt x="325" y="120"/>
                  <a:pt x="325" y="120"/>
                </a:cubicBezTo>
                <a:cubicBezTo>
                  <a:pt x="332" y="113"/>
                  <a:pt x="339" y="113"/>
                  <a:pt x="346" y="113"/>
                </a:cubicBezTo>
                <a:cubicBezTo>
                  <a:pt x="360" y="113"/>
                  <a:pt x="374" y="120"/>
                  <a:pt x="374" y="141"/>
                </a:cubicBezTo>
                <a:cubicBezTo>
                  <a:pt x="374" y="148"/>
                  <a:pt x="374" y="155"/>
                  <a:pt x="367" y="155"/>
                </a:cubicBezTo>
                <a:cubicBezTo>
                  <a:pt x="332" y="198"/>
                  <a:pt x="332" y="198"/>
                  <a:pt x="332" y="198"/>
                </a:cubicBezTo>
                <a:cubicBezTo>
                  <a:pt x="367" y="233"/>
                  <a:pt x="367" y="233"/>
                  <a:pt x="367" y="233"/>
                </a:cubicBezTo>
                <a:cubicBezTo>
                  <a:pt x="374" y="240"/>
                  <a:pt x="374" y="247"/>
                  <a:pt x="374" y="254"/>
                </a:cubicBezTo>
                <a:cubicBezTo>
                  <a:pt x="374" y="268"/>
                  <a:pt x="360" y="283"/>
                  <a:pt x="346" y="283"/>
                </a:cubicBezTo>
                <a:cubicBezTo>
                  <a:pt x="339" y="283"/>
                  <a:pt x="332" y="276"/>
                  <a:pt x="325" y="268"/>
                </a:cubicBezTo>
                <a:cubicBezTo>
                  <a:pt x="290" y="233"/>
                  <a:pt x="290" y="233"/>
                  <a:pt x="290" y="233"/>
                </a:cubicBezTo>
                <a:cubicBezTo>
                  <a:pt x="254" y="268"/>
                  <a:pt x="254" y="268"/>
                  <a:pt x="254" y="268"/>
                </a:cubicBezTo>
                <a:cubicBezTo>
                  <a:pt x="247" y="276"/>
                  <a:pt x="240" y="283"/>
                  <a:pt x="233" y="283"/>
                </a:cubicBezTo>
                <a:cubicBezTo>
                  <a:pt x="219" y="283"/>
                  <a:pt x="205" y="268"/>
                  <a:pt x="205" y="254"/>
                </a:cubicBezTo>
                <a:cubicBezTo>
                  <a:pt x="205" y="247"/>
                  <a:pt x="205" y="240"/>
                  <a:pt x="212" y="233"/>
                </a:cubicBezTo>
                <a:cubicBezTo>
                  <a:pt x="247" y="198"/>
                  <a:pt x="247" y="198"/>
                  <a:pt x="247" y="198"/>
                </a:cubicBezTo>
                <a:cubicBezTo>
                  <a:pt x="212" y="155"/>
                  <a:pt x="212" y="155"/>
                  <a:pt x="212" y="155"/>
                </a:cubicBezTo>
                <a:cubicBezTo>
                  <a:pt x="205" y="155"/>
                  <a:pt x="205" y="148"/>
                  <a:pt x="205" y="141"/>
                </a:cubicBezTo>
                <a:cubicBezTo>
                  <a:pt x="205" y="120"/>
                  <a:pt x="219" y="113"/>
                  <a:pt x="233"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8"/>
          <p:cNvSpPr/>
          <p:nvPr/>
        </p:nvSpPr>
        <p:spPr>
          <a:xfrm>
            <a:off x="6219445" y="4543827"/>
            <a:ext cx="318800" cy="285243"/>
          </a:xfrm>
          <a:custGeom>
            <a:avLst/>
            <a:gdLst/>
            <a:ahLst/>
            <a:cxnLst/>
            <a:rect l="l" t="t" r="r" b="b"/>
            <a:pathLst>
              <a:path w="587" h="524" extrusionOk="0">
                <a:moveTo>
                  <a:pt x="558" y="431"/>
                </a:moveTo>
                <a:lnTo>
                  <a:pt x="558" y="431"/>
                </a:lnTo>
                <a:cubicBezTo>
                  <a:pt x="417" y="431"/>
                  <a:pt x="417" y="431"/>
                  <a:pt x="417" y="431"/>
                </a:cubicBezTo>
                <a:cubicBezTo>
                  <a:pt x="381" y="431"/>
                  <a:pt x="381" y="431"/>
                  <a:pt x="381" y="431"/>
                </a:cubicBezTo>
                <a:cubicBezTo>
                  <a:pt x="381" y="480"/>
                  <a:pt x="381" y="480"/>
                  <a:pt x="381"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12" y="480"/>
                  <a:pt x="212" y="480"/>
                  <a:pt x="212" y="480"/>
                </a:cubicBezTo>
                <a:cubicBezTo>
                  <a:pt x="212" y="431"/>
                  <a:pt x="212" y="431"/>
                  <a:pt x="212"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51" y="35"/>
                </a:moveTo>
                <a:lnTo>
                  <a:pt x="551" y="35"/>
                </a:lnTo>
                <a:cubicBezTo>
                  <a:pt x="42" y="35"/>
                  <a:pt x="42" y="35"/>
                  <a:pt x="42" y="35"/>
                </a:cubicBezTo>
                <a:cubicBezTo>
                  <a:pt x="42" y="353"/>
                  <a:pt x="42" y="353"/>
                  <a:pt x="42" y="353"/>
                </a:cubicBezTo>
                <a:cubicBezTo>
                  <a:pt x="551" y="353"/>
                  <a:pt x="551" y="353"/>
                  <a:pt x="551" y="353"/>
                </a:cubicBezTo>
                <a:lnTo>
                  <a:pt x="551" y="35"/>
                </a:lnTo>
                <a:close/>
                <a:moveTo>
                  <a:pt x="240" y="169"/>
                </a:moveTo>
                <a:lnTo>
                  <a:pt x="240" y="169"/>
                </a:lnTo>
                <a:cubicBezTo>
                  <a:pt x="247" y="169"/>
                  <a:pt x="254" y="169"/>
                  <a:pt x="254" y="176"/>
                </a:cubicBezTo>
                <a:cubicBezTo>
                  <a:pt x="275" y="191"/>
                  <a:pt x="275" y="191"/>
                  <a:pt x="275" y="191"/>
                </a:cubicBezTo>
                <a:cubicBezTo>
                  <a:pt x="332" y="141"/>
                  <a:pt x="332" y="141"/>
                  <a:pt x="332" y="141"/>
                </a:cubicBezTo>
                <a:cubicBezTo>
                  <a:pt x="339" y="134"/>
                  <a:pt x="346" y="127"/>
                  <a:pt x="353" y="127"/>
                </a:cubicBezTo>
                <a:cubicBezTo>
                  <a:pt x="367" y="127"/>
                  <a:pt x="381" y="141"/>
                  <a:pt x="381" y="155"/>
                </a:cubicBezTo>
                <a:cubicBezTo>
                  <a:pt x="381" y="162"/>
                  <a:pt x="374" y="169"/>
                  <a:pt x="367" y="176"/>
                </a:cubicBezTo>
                <a:cubicBezTo>
                  <a:pt x="297" y="254"/>
                  <a:pt x="297" y="254"/>
                  <a:pt x="297" y="254"/>
                </a:cubicBezTo>
                <a:cubicBezTo>
                  <a:pt x="290" y="261"/>
                  <a:pt x="282" y="261"/>
                  <a:pt x="275" y="261"/>
                </a:cubicBezTo>
                <a:cubicBezTo>
                  <a:pt x="268" y="261"/>
                  <a:pt x="261" y="261"/>
                  <a:pt x="254" y="254"/>
                </a:cubicBezTo>
                <a:cubicBezTo>
                  <a:pt x="219" y="212"/>
                  <a:pt x="219" y="212"/>
                  <a:pt x="219" y="212"/>
                </a:cubicBezTo>
                <a:cubicBezTo>
                  <a:pt x="212" y="212"/>
                  <a:pt x="212" y="205"/>
                  <a:pt x="212" y="198"/>
                </a:cubicBezTo>
                <a:cubicBezTo>
                  <a:pt x="212" y="176"/>
                  <a:pt x="219" y="169"/>
                  <a:pt x="240"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8"/>
          <p:cNvSpPr/>
          <p:nvPr/>
        </p:nvSpPr>
        <p:spPr>
          <a:xfrm>
            <a:off x="5648960" y="4543827"/>
            <a:ext cx="318800" cy="285243"/>
          </a:xfrm>
          <a:custGeom>
            <a:avLst/>
            <a:gdLst/>
            <a:ahLst/>
            <a:cxnLst/>
            <a:rect l="l" t="t" r="r" b="b"/>
            <a:pathLst>
              <a:path w="587" h="524" extrusionOk="0">
                <a:moveTo>
                  <a:pt x="558" y="431"/>
                </a:moveTo>
                <a:lnTo>
                  <a:pt x="558" y="431"/>
                </a:lnTo>
                <a:cubicBezTo>
                  <a:pt x="417" y="431"/>
                  <a:pt x="417" y="431"/>
                  <a:pt x="417" y="431"/>
                </a:cubicBezTo>
                <a:cubicBezTo>
                  <a:pt x="374" y="431"/>
                  <a:pt x="374" y="431"/>
                  <a:pt x="374" y="431"/>
                </a:cubicBezTo>
                <a:cubicBezTo>
                  <a:pt x="374" y="480"/>
                  <a:pt x="374" y="480"/>
                  <a:pt x="374"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04" y="480"/>
                  <a:pt x="204" y="480"/>
                  <a:pt x="204" y="480"/>
                </a:cubicBezTo>
                <a:cubicBezTo>
                  <a:pt x="204" y="431"/>
                  <a:pt x="204" y="431"/>
                  <a:pt x="204"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69"/>
                </a:moveTo>
                <a:lnTo>
                  <a:pt x="233" y="169"/>
                </a:lnTo>
                <a:cubicBezTo>
                  <a:pt x="346" y="169"/>
                  <a:pt x="346" y="169"/>
                  <a:pt x="346" y="169"/>
                </a:cubicBezTo>
                <a:cubicBezTo>
                  <a:pt x="367" y="169"/>
                  <a:pt x="374" y="176"/>
                  <a:pt x="374" y="198"/>
                </a:cubicBezTo>
                <a:cubicBezTo>
                  <a:pt x="374" y="212"/>
                  <a:pt x="367" y="226"/>
                  <a:pt x="346" y="226"/>
                </a:cubicBezTo>
                <a:cubicBezTo>
                  <a:pt x="233" y="226"/>
                  <a:pt x="233" y="226"/>
                  <a:pt x="233" y="226"/>
                </a:cubicBezTo>
                <a:cubicBezTo>
                  <a:pt x="219" y="226"/>
                  <a:pt x="204" y="212"/>
                  <a:pt x="204" y="198"/>
                </a:cubicBezTo>
                <a:cubicBezTo>
                  <a:pt x="204" y="176"/>
                  <a:pt x="219" y="169"/>
                  <a:pt x="233"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8"/>
          <p:cNvSpPr/>
          <p:nvPr/>
        </p:nvSpPr>
        <p:spPr>
          <a:xfrm>
            <a:off x="5076077" y="4543827"/>
            <a:ext cx="316403" cy="285243"/>
          </a:xfrm>
          <a:custGeom>
            <a:avLst/>
            <a:gdLst/>
            <a:ahLst/>
            <a:cxnLst/>
            <a:rect l="l" t="t" r="r" b="b"/>
            <a:pathLst>
              <a:path w="580" h="524" extrusionOk="0">
                <a:moveTo>
                  <a:pt x="551" y="431"/>
                </a:moveTo>
                <a:lnTo>
                  <a:pt x="551" y="431"/>
                </a:lnTo>
                <a:cubicBezTo>
                  <a:pt x="409" y="431"/>
                  <a:pt x="409" y="431"/>
                  <a:pt x="409" y="431"/>
                </a:cubicBezTo>
                <a:cubicBezTo>
                  <a:pt x="374" y="431"/>
                  <a:pt x="374" y="431"/>
                  <a:pt x="374" y="431"/>
                </a:cubicBezTo>
                <a:cubicBezTo>
                  <a:pt x="374" y="480"/>
                  <a:pt x="374" y="480"/>
                  <a:pt x="374" y="480"/>
                </a:cubicBezTo>
                <a:cubicBezTo>
                  <a:pt x="409" y="516"/>
                  <a:pt x="409" y="516"/>
                  <a:pt x="409" y="516"/>
                </a:cubicBezTo>
                <a:cubicBezTo>
                  <a:pt x="409" y="523"/>
                  <a:pt x="409" y="523"/>
                  <a:pt x="409" y="523"/>
                </a:cubicBezTo>
                <a:cubicBezTo>
                  <a:pt x="169" y="523"/>
                  <a:pt x="169" y="523"/>
                  <a:pt x="169" y="523"/>
                </a:cubicBezTo>
                <a:cubicBezTo>
                  <a:pt x="169" y="516"/>
                  <a:pt x="169" y="516"/>
                  <a:pt x="169" y="516"/>
                </a:cubicBezTo>
                <a:cubicBezTo>
                  <a:pt x="204" y="480"/>
                  <a:pt x="204" y="480"/>
                  <a:pt x="204" y="480"/>
                </a:cubicBezTo>
                <a:cubicBezTo>
                  <a:pt x="204" y="431"/>
                  <a:pt x="204" y="431"/>
                  <a:pt x="204" y="431"/>
                </a:cubicBezTo>
                <a:cubicBezTo>
                  <a:pt x="169" y="431"/>
                  <a:pt x="169" y="431"/>
                  <a:pt x="169" y="431"/>
                </a:cubicBezTo>
                <a:cubicBezTo>
                  <a:pt x="28" y="431"/>
                  <a:pt x="28" y="431"/>
                  <a:pt x="28" y="431"/>
                </a:cubicBezTo>
                <a:cubicBezTo>
                  <a:pt x="7" y="431"/>
                  <a:pt x="0" y="417"/>
                  <a:pt x="0" y="403"/>
                </a:cubicBezTo>
                <a:cubicBezTo>
                  <a:pt x="0" y="28"/>
                  <a:pt x="0" y="28"/>
                  <a:pt x="0" y="28"/>
                </a:cubicBezTo>
                <a:cubicBezTo>
                  <a:pt x="0" y="7"/>
                  <a:pt x="7" y="0"/>
                  <a:pt x="28" y="0"/>
                </a:cubicBezTo>
                <a:cubicBezTo>
                  <a:pt x="551" y="0"/>
                  <a:pt x="551" y="0"/>
                  <a:pt x="551" y="0"/>
                </a:cubicBezTo>
                <a:cubicBezTo>
                  <a:pt x="572" y="0"/>
                  <a:pt x="579" y="7"/>
                  <a:pt x="579" y="28"/>
                </a:cubicBezTo>
                <a:cubicBezTo>
                  <a:pt x="579" y="403"/>
                  <a:pt x="579" y="403"/>
                  <a:pt x="579" y="403"/>
                </a:cubicBezTo>
                <a:cubicBezTo>
                  <a:pt x="579" y="417"/>
                  <a:pt x="572" y="431"/>
                  <a:pt x="551"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69"/>
                </a:moveTo>
                <a:lnTo>
                  <a:pt x="233" y="169"/>
                </a:lnTo>
                <a:cubicBezTo>
                  <a:pt x="261" y="169"/>
                  <a:pt x="261" y="169"/>
                  <a:pt x="261" y="169"/>
                </a:cubicBezTo>
                <a:cubicBezTo>
                  <a:pt x="261" y="141"/>
                  <a:pt x="261" y="141"/>
                  <a:pt x="261" y="141"/>
                </a:cubicBezTo>
                <a:cubicBezTo>
                  <a:pt x="261" y="120"/>
                  <a:pt x="275" y="113"/>
                  <a:pt x="289" y="113"/>
                </a:cubicBezTo>
                <a:cubicBezTo>
                  <a:pt x="303" y="113"/>
                  <a:pt x="318" y="120"/>
                  <a:pt x="318" y="141"/>
                </a:cubicBezTo>
                <a:cubicBezTo>
                  <a:pt x="318" y="169"/>
                  <a:pt x="318" y="169"/>
                  <a:pt x="318" y="169"/>
                </a:cubicBezTo>
                <a:cubicBezTo>
                  <a:pt x="346" y="169"/>
                  <a:pt x="346" y="169"/>
                  <a:pt x="346" y="169"/>
                </a:cubicBezTo>
                <a:cubicBezTo>
                  <a:pt x="360" y="169"/>
                  <a:pt x="374" y="176"/>
                  <a:pt x="374" y="198"/>
                </a:cubicBezTo>
                <a:cubicBezTo>
                  <a:pt x="374" y="212"/>
                  <a:pt x="360" y="226"/>
                  <a:pt x="346" y="226"/>
                </a:cubicBezTo>
                <a:cubicBezTo>
                  <a:pt x="318" y="226"/>
                  <a:pt x="318" y="226"/>
                  <a:pt x="318" y="226"/>
                </a:cubicBezTo>
                <a:cubicBezTo>
                  <a:pt x="318" y="254"/>
                  <a:pt x="318" y="254"/>
                  <a:pt x="318" y="254"/>
                </a:cubicBezTo>
                <a:cubicBezTo>
                  <a:pt x="318" y="268"/>
                  <a:pt x="303" y="283"/>
                  <a:pt x="289" y="283"/>
                </a:cubicBezTo>
                <a:cubicBezTo>
                  <a:pt x="275" y="283"/>
                  <a:pt x="261" y="268"/>
                  <a:pt x="261" y="254"/>
                </a:cubicBezTo>
                <a:cubicBezTo>
                  <a:pt x="261" y="226"/>
                  <a:pt x="261" y="226"/>
                  <a:pt x="261" y="226"/>
                </a:cubicBezTo>
                <a:cubicBezTo>
                  <a:pt x="233" y="226"/>
                  <a:pt x="233" y="226"/>
                  <a:pt x="233" y="226"/>
                </a:cubicBezTo>
                <a:cubicBezTo>
                  <a:pt x="219" y="226"/>
                  <a:pt x="204" y="212"/>
                  <a:pt x="204" y="198"/>
                </a:cubicBezTo>
                <a:cubicBezTo>
                  <a:pt x="204" y="176"/>
                  <a:pt x="219" y="169"/>
                  <a:pt x="233"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8"/>
          <p:cNvSpPr/>
          <p:nvPr/>
        </p:nvSpPr>
        <p:spPr>
          <a:xfrm>
            <a:off x="4498402" y="4543827"/>
            <a:ext cx="318800" cy="285243"/>
          </a:xfrm>
          <a:custGeom>
            <a:avLst/>
            <a:gdLst/>
            <a:ahLst/>
            <a:cxnLst/>
            <a:rect l="l" t="t" r="r" b="b"/>
            <a:pathLst>
              <a:path w="588" h="524" extrusionOk="0">
                <a:moveTo>
                  <a:pt x="559" y="431"/>
                </a:moveTo>
                <a:lnTo>
                  <a:pt x="559" y="431"/>
                </a:lnTo>
                <a:cubicBezTo>
                  <a:pt x="417" y="431"/>
                  <a:pt x="417" y="431"/>
                  <a:pt x="417" y="431"/>
                </a:cubicBezTo>
                <a:cubicBezTo>
                  <a:pt x="382" y="431"/>
                  <a:pt x="382" y="431"/>
                  <a:pt x="382" y="431"/>
                </a:cubicBezTo>
                <a:cubicBezTo>
                  <a:pt x="382" y="480"/>
                  <a:pt x="382" y="480"/>
                  <a:pt x="382" y="480"/>
                </a:cubicBezTo>
                <a:cubicBezTo>
                  <a:pt x="417" y="516"/>
                  <a:pt x="417" y="516"/>
                  <a:pt x="417" y="516"/>
                </a:cubicBezTo>
                <a:cubicBezTo>
                  <a:pt x="417" y="523"/>
                  <a:pt x="417" y="523"/>
                  <a:pt x="417" y="523"/>
                </a:cubicBezTo>
                <a:cubicBezTo>
                  <a:pt x="170" y="523"/>
                  <a:pt x="170" y="523"/>
                  <a:pt x="170" y="523"/>
                </a:cubicBezTo>
                <a:cubicBezTo>
                  <a:pt x="170" y="516"/>
                  <a:pt x="170" y="516"/>
                  <a:pt x="170" y="516"/>
                </a:cubicBezTo>
                <a:cubicBezTo>
                  <a:pt x="212" y="480"/>
                  <a:pt x="212" y="480"/>
                  <a:pt x="212" y="480"/>
                </a:cubicBezTo>
                <a:cubicBezTo>
                  <a:pt x="212" y="431"/>
                  <a:pt x="212" y="431"/>
                  <a:pt x="212" y="431"/>
                </a:cubicBezTo>
                <a:cubicBezTo>
                  <a:pt x="170" y="431"/>
                  <a:pt x="170" y="431"/>
                  <a:pt x="170" y="431"/>
                </a:cubicBezTo>
                <a:cubicBezTo>
                  <a:pt x="29" y="431"/>
                  <a:pt x="29" y="431"/>
                  <a:pt x="29" y="431"/>
                </a:cubicBezTo>
                <a:cubicBezTo>
                  <a:pt x="15" y="431"/>
                  <a:pt x="0" y="417"/>
                  <a:pt x="0" y="403"/>
                </a:cubicBezTo>
                <a:cubicBezTo>
                  <a:pt x="0" y="28"/>
                  <a:pt x="0" y="28"/>
                  <a:pt x="0" y="28"/>
                </a:cubicBezTo>
                <a:cubicBezTo>
                  <a:pt x="0" y="7"/>
                  <a:pt x="15" y="0"/>
                  <a:pt x="29" y="0"/>
                </a:cubicBezTo>
                <a:cubicBezTo>
                  <a:pt x="559" y="0"/>
                  <a:pt x="559" y="0"/>
                  <a:pt x="559" y="0"/>
                </a:cubicBezTo>
                <a:cubicBezTo>
                  <a:pt x="573" y="0"/>
                  <a:pt x="587" y="7"/>
                  <a:pt x="587" y="28"/>
                </a:cubicBezTo>
                <a:cubicBezTo>
                  <a:pt x="587" y="403"/>
                  <a:pt x="587" y="403"/>
                  <a:pt x="587" y="403"/>
                </a:cubicBezTo>
                <a:cubicBezTo>
                  <a:pt x="587" y="417"/>
                  <a:pt x="573" y="431"/>
                  <a:pt x="559" y="431"/>
                </a:cubicBezTo>
                <a:close/>
                <a:moveTo>
                  <a:pt x="552" y="35"/>
                </a:moveTo>
                <a:lnTo>
                  <a:pt x="552" y="35"/>
                </a:lnTo>
                <a:cubicBezTo>
                  <a:pt x="43" y="35"/>
                  <a:pt x="43" y="35"/>
                  <a:pt x="43" y="35"/>
                </a:cubicBezTo>
                <a:cubicBezTo>
                  <a:pt x="43" y="353"/>
                  <a:pt x="43" y="353"/>
                  <a:pt x="43" y="353"/>
                </a:cubicBezTo>
                <a:cubicBezTo>
                  <a:pt x="552" y="353"/>
                  <a:pt x="552" y="353"/>
                  <a:pt x="552" y="353"/>
                </a:cubicBezTo>
                <a:lnTo>
                  <a:pt x="552" y="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8"/>
          <p:cNvSpPr/>
          <p:nvPr/>
        </p:nvSpPr>
        <p:spPr>
          <a:xfrm>
            <a:off x="3923123" y="4574989"/>
            <a:ext cx="328388" cy="203744"/>
          </a:xfrm>
          <a:custGeom>
            <a:avLst/>
            <a:gdLst/>
            <a:ahLst/>
            <a:cxnLst/>
            <a:rect l="l" t="t" r="r" b="b"/>
            <a:pathLst>
              <a:path w="602" h="376" extrusionOk="0">
                <a:moveTo>
                  <a:pt x="573" y="375"/>
                </a:moveTo>
                <a:lnTo>
                  <a:pt x="573" y="375"/>
                </a:lnTo>
                <a:cubicBezTo>
                  <a:pt x="544" y="375"/>
                  <a:pt x="544" y="375"/>
                  <a:pt x="544" y="375"/>
                </a:cubicBezTo>
                <a:cubicBezTo>
                  <a:pt x="57" y="375"/>
                  <a:pt x="57" y="375"/>
                  <a:pt x="57" y="375"/>
                </a:cubicBezTo>
                <a:cubicBezTo>
                  <a:pt x="29" y="375"/>
                  <a:pt x="29" y="375"/>
                  <a:pt x="29" y="375"/>
                </a:cubicBezTo>
                <a:cubicBezTo>
                  <a:pt x="7" y="375"/>
                  <a:pt x="0" y="361"/>
                  <a:pt x="0" y="347"/>
                </a:cubicBezTo>
                <a:cubicBezTo>
                  <a:pt x="0" y="297"/>
                  <a:pt x="0" y="297"/>
                  <a:pt x="0" y="297"/>
                </a:cubicBezTo>
                <a:cubicBezTo>
                  <a:pt x="57" y="297"/>
                  <a:pt x="57" y="297"/>
                  <a:pt x="57" y="297"/>
                </a:cubicBezTo>
                <a:cubicBezTo>
                  <a:pt x="57" y="29"/>
                  <a:pt x="57" y="29"/>
                  <a:pt x="57" y="29"/>
                </a:cubicBezTo>
                <a:cubicBezTo>
                  <a:pt x="57" y="7"/>
                  <a:pt x="64" y="0"/>
                  <a:pt x="85" y="0"/>
                </a:cubicBezTo>
                <a:cubicBezTo>
                  <a:pt x="516" y="0"/>
                  <a:pt x="516" y="0"/>
                  <a:pt x="516" y="0"/>
                </a:cubicBezTo>
                <a:cubicBezTo>
                  <a:pt x="530" y="0"/>
                  <a:pt x="544" y="7"/>
                  <a:pt x="544" y="29"/>
                </a:cubicBezTo>
                <a:cubicBezTo>
                  <a:pt x="544" y="297"/>
                  <a:pt x="544" y="297"/>
                  <a:pt x="544" y="297"/>
                </a:cubicBezTo>
                <a:cubicBezTo>
                  <a:pt x="601" y="297"/>
                  <a:pt x="601" y="297"/>
                  <a:pt x="601" y="297"/>
                </a:cubicBezTo>
                <a:cubicBezTo>
                  <a:pt x="601" y="347"/>
                  <a:pt x="601" y="347"/>
                  <a:pt x="601" y="347"/>
                </a:cubicBezTo>
                <a:cubicBezTo>
                  <a:pt x="601" y="361"/>
                  <a:pt x="587" y="375"/>
                  <a:pt x="573" y="375"/>
                </a:cubicBezTo>
                <a:close/>
                <a:moveTo>
                  <a:pt x="233" y="347"/>
                </a:moveTo>
                <a:lnTo>
                  <a:pt x="233" y="347"/>
                </a:lnTo>
                <a:cubicBezTo>
                  <a:pt x="368" y="347"/>
                  <a:pt x="368" y="347"/>
                  <a:pt x="368" y="347"/>
                </a:cubicBezTo>
                <a:cubicBezTo>
                  <a:pt x="368" y="325"/>
                  <a:pt x="368" y="325"/>
                  <a:pt x="368" y="325"/>
                </a:cubicBezTo>
                <a:cubicBezTo>
                  <a:pt x="233" y="325"/>
                  <a:pt x="233" y="325"/>
                  <a:pt x="233" y="325"/>
                </a:cubicBezTo>
                <a:lnTo>
                  <a:pt x="233" y="347"/>
                </a:lnTo>
                <a:close/>
                <a:moveTo>
                  <a:pt x="509" y="36"/>
                </a:moveTo>
                <a:lnTo>
                  <a:pt x="509" y="36"/>
                </a:lnTo>
                <a:cubicBezTo>
                  <a:pt x="92" y="36"/>
                  <a:pt x="92" y="36"/>
                  <a:pt x="92" y="36"/>
                </a:cubicBezTo>
                <a:cubicBezTo>
                  <a:pt x="92" y="283"/>
                  <a:pt x="92" y="283"/>
                  <a:pt x="92" y="283"/>
                </a:cubicBezTo>
                <a:cubicBezTo>
                  <a:pt x="509" y="283"/>
                  <a:pt x="509" y="283"/>
                  <a:pt x="509" y="283"/>
                </a:cubicBezTo>
                <a:lnTo>
                  <a:pt x="509" y="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8"/>
          <p:cNvSpPr/>
          <p:nvPr/>
        </p:nvSpPr>
        <p:spPr>
          <a:xfrm>
            <a:off x="3386196" y="4529445"/>
            <a:ext cx="254082" cy="297228"/>
          </a:xfrm>
          <a:custGeom>
            <a:avLst/>
            <a:gdLst/>
            <a:ahLst/>
            <a:cxnLst/>
            <a:rect l="l" t="t" r="r" b="b"/>
            <a:pathLst>
              <a:path w="467" h="545" extrusionOk="0">
                <a:moveTo>
                  <a:pt x="438" y="544"/>
                </a:moveTo>
                <a:lnTo>
                  <a:pt x="438" y="544"/>
                </a:lnTo>
                <a:cubicBezTo>
                  <a:pt x="28" y="544"/>
                  <a:pt x="28" y="544"/>
                  <a:pt x="28" y="544"/>
                </a:cubicBezTo>
                <a:cubicBezTo>
                  <a:pt x="7" y="544"/>
                  <a:pt x="0" y="530"/>
                  <a:pt x="0" y="515"/>
                </a:cubicBezTo>
                <a:cubicBezTo>
                  <a:pt x="0" y="28"/>
                  <a:pt x="0" y="28"/>
                  <a:pt x="0" y="28"/>
                </a:cubicBezTo>
                <a:cubicBezTo>
                  <a:pt x="0" y="7"/>
                  <a:pt x="7" y="0"/>
                  <a:pt x="28" y="0"/>
                </a:cubicBezTo>
                <a:cubicBezTo>
                  <a:pt x="438" y="0"/>
                  <a:pt x="438" y="0"/>
                  <a:pt x="438" y="0"/>
                </a:cubicBezTo>
                <a:cubicBezTo>
                  <a:pt x="459" y="0"/>
                  <a:pt x="466" y="7"/>
                  <a:pt x="466" y="28"/>
                </a:cubicBezTo>
                <a:cubicBezTo>
                  <a:pt x="466" y="515"/>
                  <a:pt x="466" y="515"/>
                  <a:pt x="466" y="515"/>
                </a:cubicBezTo>
                <a:cubicBezTo>
                  <a:pt x="466" y="530"/>
                  <a:pt x="459" y="544"/>
                  <a:pt x="438" y="544"/>
                </a:cubicBezTo>
                <a:close/>
                <a:moveTo>
                  <a:pt x="233" y="522"/>
                </a:moveTo>
                <a:lnTo>
                  <a:pt x="233" y="522"/>
                </a:lnTo>
                <a:cubicBezTo>
                  <a:pt x="240" y="522"/>
                  <a:pt x="254" y="515"/>
                  <a:pt x="254" y="508"/>
                </a:cubicBezTo>
                <a:cubicBezTo>
                  <a:pt x="254" y="494"/>
                  <a:pt x="240" y="487"/>
                  <a:pt x="233" y="487"/>
                </a:cubicBezTo>
                <a:cubicBezTo>
                  <a:pt x="226" y="487"/>
                  <a:pt x="212" y="494"/>
                  <a:pt x="212" y="508"/>
                </a:cubicBezTo>
                <a:cubicBezTo>
                  <a:pt x="212" y="515"/>
                  <a:pt x="226" y="522"/>
                  <a:pt x="233" y="522"/>
                </a:cubicBezTo>
                <a:close/>
                <a:moveTo>
                  <a:pt x="410" y="56"/>
                </a:moveTo>
                <a:lnTo>
                  <a:pt x="410" y="56"/>
                </a:lnTo>
                <a:cubicBezTo>
                  <a:pt x="56" y="56"/>
                  <a:pt x="56" y="56"/>
                  <a:pt x="56" y="56"/>
                </a:cubicBezTo>
                <a:cubicBezTo>
                  <a:pt x="56" y="466"/>
                  <a:pt x="56" y="466"/>
                  <a:pt x="56" y="466"/>
                </a:cubicBezTo>
                <a:cubicBezTo>
                  <a:pt x="410" y="466"/>
                  <a:pt x="410" y="466"/>
                  <a:pt x="410" y="466"/>
                </a:cubicBezTo>
                <a:lnTo>
                  <a:pt x="410"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8"/>
          <p:cNvSpPr/>
          <p:nvPr/>
        </p:nvSpPr>
        <p:spPr>
          <a:xfrm>
            <a:off x="2851665" y="4529445"/>
            <a:ext cx="172584" cy="297228"/>
          </a:xfrm>
          <a:custGeom>
            <a:avLst/>
            <a:gdLst/>
            <a:ahLst/>
            <a:cxnLst/>
            <a:rect l="l" t="t" r="r" b="b"/>
            <a:pathLst>
              <a:path w="319" h="545" extrusionOk="0">
                <a:moveTo>
                  <a:pt x="290" y="544"/>
                </a:moveTo>
                <a:lnTo>
                  <a:pt x="290" y="544"/>
                </a:lnTo>
                <a:cubicBezTo>
                  <a:pt x="29" y="544"/>
                  <a:pt x="29" y="544"/>
                  <a:pt x="29" y="544"/>
                </a:cubicBezTo>
                <a:cubicBezTo>
                  <a:pt x="15" y="544"/>
                  <a:pt x="0" y="530"/>
                  <a:pt x="0" y="515"/>
                </a:cubicBezTo>
                <a:cubicBezTo>
                  <a:pt x="0" y="28"/>
                  <a:pt x="0" y="28"/>
                  <a:pt x="0" y="28"/>
                </a:cubicBezTo>
                <a:cubicBezTo>
                  <a:pt x="0" y="7"/>
                  <a:pt x="15" y="0"/>
                  <a:pt x="29" y="0"/>
                </a:cubicBezTo>
                <a:cubicBezTo>
                  <a:pt x="290" y="0"/>
                  <a:pt x="290" y="0"/>
                  <a:pt x="290" y="0"/>
                </a:cubicBezTo>
                <a:cubicBezTo>
                  <a:pt x="311" y="0"/>
                  <a:pt x="318" y="7"/>
                  <a:pt x="318" y="28"/>
                </a:cubicBezTo>
                <a:cubicBezTo>
                  <a:pt x="318" y="515"/>
                  <a:pt x="318" y="515"/>
                  <a:pt x="318" y="515"/>
                </a:cubicBezTo>
                <a:cubicBezTo>
                  <a:pt x="318" y="530"/>
                  <a:pt x="311" y="544"/>
                  <a:pt x="290" y="544"/>
                </a:cubicBezTo>
                <a:close/>
                <a:moveTo>
                  <a:pt x="163" y="515"/>
                </a:moveTo>
                <a:lnTo>
                  <a:pt x="163" y="515"/>
                </a:lnTo>
                <a:cubicBezTo>
                  <a:pt x="170" y="515"/>
                  <a:pt x="177" y="508"/>
                  <a:pt x="177" y="494"/>
                </a:cubicBezTo>
                <a:cubicBezTo>
                  <a:pt x="177" y="487"/>
                  <a:pt x="170" y="480"/>
                  <a:pt x="163" y="480"/>
                </a:cubicBezTo>
                <a:cubicBezTo>
                  <a:pt x="149" y="480"/>
                  <a:pt x="142" y="487"/>
                  <a:pt x="142" y="494"/>
                </a:cubicBezTo>
                <a:cubicBezTo>
                  <a:pt x="142" y="508"/>
                  <a:pt x="149" y="515"/>
                  <a:pt x="163" y="515"/>
                </a:cubicBezTo>
                <a:close/>
                <a:moveTo>
                  <a:pt x="290" y="56"/>
                </a:moveTo>
                <a:lnTo>
                  <a:pt x="290" y="56"/>
                </a:lnTo>
                <a:cubicBezTo>
                  <a:pt x="283" y="56"/>
                  <a:pt x="283" y="56"/>
                  <a:pt x="283" y="56"/>
                </a:cubicBezTo>
                <a:cubicBezTo>
                  <a:pt x="36" y="56"/>
                  <a:pt x="36" y="56"/>
                  <a:pt x="36" y="56"/>
                </a:cubicBezTo>
                <a:cubicBezTo>
                  <a:pt x="29" y="56"/>
                  <a:pt x="29" y="56"/>
                  <a:pt x="29" y="56"/>
                </a:cubicBezTo>
                <a:cubicBezTo>
                  <a:pt x="29" y="452"/>
                  <a:pt x="29" y="452"/>
                  <a:pt x="29" y="452"/>
                </a:cubicBezTo>
                <a:cubicBezTo>
                  <a:pt x="36" y="452"/>
                  <a:pt x="36" y="452"/>
                  <a:pt x="36" y="452"/>
                </a:cubicBezTo>
                <a:cubicBezTo>
                  <a:pt x="283" y="452"/>
                  <a:pt x="283" y="452"/>
                  <a:pt x="283" y="452"/>
                </a:cubicBezTo>
                <a:cubicBezTo>
                  <a:pt x="290" y="452"/>
                  <a:pt x="290" y="452"/>
                  <a:pt x="290" y="452"/>
                </a:cubicBezTo>
                <a:lnTo>
                  <a:pt x="290"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8"/>
          <p:cNvSpPr/>
          <p:nvPr/>
        </p:nvSpPr>
        <p:spPr>
          <a:xfrm>
            <a:off x="9131795" y="3968548"/>
            <a:ext cx="246891" cy="268464"/>
          </a:xfrm>
          <a:custGeom>
            <a:avLst/>
            <a:gdLst/>
            <a:ahLst/>
            <a:cxnLst/>
            <a:rect l="l" t="t" r="r" b="b"/>
            <a:pathLst>
              <a:path w="453" h="496" extrusionOk="0">
                <a:moveTo>
                  <a:pt x="452" y="248"/>
                </a:moveTo>
                <a:lnTo>
                  <a:pt x="452" y="248"/>
                </a:lnTo>
                <a:cubicBezTo>
                  <a:pt x="452" y="255"/>
                  <a:pt x="445" y="262"/>
                  <a:pt x="438" y="269"/>
                </a:cubicBezTo>
                <a:cubicBezTo>
                  <a:pt x="346" y="354"/>
                  <a:pt x="346" y="354"/>
                  <a:pt x="346" y="354"/>
                </a:cubicBezTo>
                <a:cubicBezTo>
                  <a:pt x="339" y="361"/>
                  <a:pt x="332" y="361"/>
                  <a:pt x="325" y="361"/>
                </a:cubicBezTo>
                <a:cubicBezTo>
                  <a:pt x="311" y="361"/>
                  <a:pt x="297" y="347"/>
                  <a:pt x="297" y="333"/>
                </a:cubicBezTo>
                <a:cubicBezTo>
                  <a:pt x="297" y="326"/>
                  <a:pt x="304" y="319"/>
                  <a:pt x="311" y="311"/>
                </a:cubicBezTo>
                <a:cubicBezTo>
                  <a:pt x="346" y="276"/>
                  <a:pt x="346" y="276"/>
                  <a:pt x="346" y="276"/>
                </a:cubicBezTo>
                <a:cubicBezTo>
                  <a:pt x="177" y="276"/>
                  <a:pt x="177" y="276"/>
                  <a:pt x="177" y="276"/>
                </a:cubicBezTo>
                <a:cubicBezTo>
                  <a:pt x="163" y="276"/>
                  <a:pt x="148" y="262"/>
                  <a:pt x="148" y="248"/>
                </a:cubicBezTo>
                <a:cubicBezTo>
                  <a:pt x="148" y="234"/>
                  <a:pt x="163" y="220"/>
                  <a:pt x="177" y="220"/>
                </a:cubicBezTo>
                <a:cubicBezTo>
                  <a:pt x="346" y="220"/>
                  <a:pt x="346" y="220"/>
                  <a:pt x="346" y="220"/>
                </a:cubicBezTo>
                <a:cubicBezTo>
                  <a:pt x="311" y="184"/>
                  <a:pt x="311" y="184"/>
                  <a:pt x="311" y="184"/>
                </a:cubicBezTo>
                <a:cubicBezTo>
                  <a:pt x="304" y="177"/>
                  <a:pt x="297" y="170"/>
                  <a:pt x="297" y="163"/>
                </a:cubicBezTo>
                <a:cubicBezTo>
                  <a:pt x="297" y="149"/>
                  <a:pt x="311" y="135"/>
                  <a:pt x="325" y="135"/>
                </a:cubicBezTo>
                <a:cubicBezTo>
                  <a:pt x="332" y="135"/>
                  <a:pt x="339" y="135"/>
                  <a:pt x="346" y="142"/>
                </a:cubicBezTo>
                <a:cubicBezTo>
                  <a:pt x="438" y="227"/>
                  <a:pt x="438" y="227"/>
                  <a:pt x="438" y="227"/>
                </a:cubicBezTo>
                <a:cubicBezTo>
                  <a:pt x="445" y="234"/>
                  <a:pt x="452" y="241"/>
                  <a:pt x="452" y="248"/>
                </a:cubicBezTo>
                <a:close/>
                <a:moveTo>
                  <a:pt x="170" y="57"/>
                </a:moveTo>
                <a:lnTo>
                  <a:pt x="170" y="57"/>
                </a:lnTo>
                <a:cubicBezTo>
                  <a:pt x="56" y="57"/>
                  <a:pt x="56" y="57"/>
                  <a:pt x="56" y="57"/>
                </a:cubicBezTo>
                <a:cubicBezTo>
                  <a:pt x="56" y="439"/>
                  <a:pt x="56" y="439"/>
                  <a:pt x="56" y="439"/>
                </a:cubicBezTo>
                <a:cubicBezTo>
                  <a:pt x="170" y="439"/>
                  <a:pt x="170" y="439"/>
                  <a:pt x="170" y="439"/>
                </a:cubicBezTo>
                <a:cubicBezTo>
                  <a:pt x="184" y="439"/>
                  <a:pt x="198" y="446"/>
                  <a:pt x="198" y="467"/>
                </a:cubicBezTo>
                <a:cubicBezTo>
                  <a:pt x="198" y="481"/>
                  <a:pt x="184" y="495"/>
                  <a:pt x="170" y="495"/>
                </a:cubicBezTo>
                <a:cubicBezTo>
                  <a:pt x="28" y="495"/>
                  <a:pt x="28" y="495"/>
                  <a:pt x="28" y="495"/>
                </a:cubicBezTo>
                <a:cubicBezTo>
                  <a:pt x="7" y="495"/>
                  <a:pt x="0" y="481"/>
                  <a:pt x="0" y="467"/>
                </a:cubicBezTo>
                <a:cubicBezTo>
                  <a:pt x="0" y="29"/>
                  <a:pt x="0" y="29"/>
                  <a:pt x="0" y="29"/>
                </a:cubicBezTo>
                <a:cubicBezTo>
                  <a:pt x="0" y="15"/>
                  <a:pt x="7" y="0"/>
                  <a:pt x="28" y="0"/>
                </a:cubicBezTo>
                <a:cubicBezTo>
                  <a:pt x="170" y="0"/>
                  <a:pt x="170" y="0"/>
                  <a:pt x="170" y="0"/>
                </a:cubicBezTo>
                <a:cubicBezTo>
                  <a:pt x="184" y="0"/>
                  <a:pt x="198" y="15"/>
                  <a:pt x="198" y="29"/>
                </a:cubicBezTo>
                <a:cubicBezTo>
                  <a:pt x="198" y="50"/>
                  <a:pt x="184" y="57"/>
                  <a:pt x="170"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8"/>
          <p:cNvSpPr/>
          <p:nvPr/>
        </p:nvSpPr>
        <p:spPr>
          <a:xfrm>
            <a:off x="8549325" y="3968548"/>
            <a:ext cx="246890" cy="268464"/>
          </a:xfrm>
          <a:custGeom>
            <a:avLst/>
            <a:gdLst/>
            <a:ahLst/>
            <a:cxnLst/>
            <a:rect l="l" t="t" r="r" b="b"/>
            <a:pathLst>
              <a:path w="453" h="496" extrusionOk="0">
                <a:moveTo>
                  <a:pt x="452" y="248"/>
                </a:moveTo>
                <a:lnTo>
                  <a:pt x="452" y="248"/>
                </a:lnTo>
                <a:cubicBezTo>
                  <a:pt x="452" y="467"/>
                  <a:pt x="452" y="467"/>
                  <a:pt x="452" y="467"/>
                </a:cubicBezTo>
                <a:cubicBezTo>
                  <a:pt x="452" y="481"/>
                  <a:pt x="438" y="495"/>
                  <a:pt x="424" y="495"/>
                </a:cubicBezTo>
                <a:cubicBezTo>
                  <a:pt x="282" y="495"/>
                  <a:pt x="282" y="495"/>
                  <a:pt x="282" y="495"/>
                </a:cubicBezTo>
                <a:cubicBezTo>
                  <a:pt x="261" y="495"/>
                  <a:pt x="254" y="481"/>
                  <a:pt x="254" y="467"/>
                </a:cubicBezTo>
                <a:cubicBezTo>
                  <a:pt x="254" y="446"/>
                  <a:pt x="261" y="439"/>
                  <a:pt x="282" y="439"/>
                </a:cubicBezTo>
                <a:cubicBezTo>
                  <a:pt x="395" y="439"/>
                  <a:pt x="395" y="439"/>
                  <a:pt x="395" y="439"/>
                </a:cubicBezTo>
                <a:cubicBezTo>
                  <a:pt x="395" y="57"/>
                  <a:pt x="395" y="57"/>
                  <a:pt x="395" y="57"/>
                </a:cubicBezTo>
                <a:cubicBezTo>
                  <a:pt x="282" y="57"/>
                  <a:pt x="282" y="57"/>
                  <a:pt x="282" y="57"/>
                </a:cubicBezTo>
                <a:cubicBezTo>
                  <a:pt x="261" y="57"/>
                  <a:pt x="254" y="43"/>
                  <a:pt x="254" y="29"/>
                </a:cubicBezTo>
                <a:cubicBezTo>
                  <a:pt x="254" y="15"/>
                  <a:pt x="261" y="0"/>
                  <a:pt x="282" y="0"/>
                </a:cubicBezTo>
                <a:cubicBezTo>
                  <a:pt x="424" y="0"/>
                  <a:pt x="424" y="0"/>
                  <a:pt x="424" y="0"/>
                </a:cubicBezTo>
                <a:cubicBezTo>
                  <a:pt x="438" y="0"/>
                  <a:pt x="452" y="15"/>
                  <a:pt x="452" y="29"/>
                </a:cubicBezTo>
                <a:cubicBezTo>
                  <a:pt x="452" y="248"/>
                  <a:pt x="452" y="248"/>
                  <a:pt x="452" y="248"/>
                </a:cubicBezTo>
                <a:close/>
                <a:moveTo>
                  <a:pt x="289" y="227"/>
                </a:moveTo>
                <a:lnTo>
                  <a:pt x="289" y="227"/>
                </a:lnTo>
                <a:cubicBezTo>
                  <a:pt x="296" y="234"/>
                  <a:pt x="296" y="241"/>
                  <a:pt x="296" y="248"/>
                </a:cubicBezTo>
                <a:cubicBezTo>
                  <a:pt x="296" y="255"/>
                  <a:pt x="296" y="262"/>
                  <a:pt x="289" y="269"/>
                </a:cubicBezTo>
                <a:cubicBezTo>
                  <a:pt x="198" y="354"/>
                  <a:pt x="198" y="354"/>
                  <a:pt x="198" y="354"/>
                </a:cubicBezTo>
                <a:cubicBezTo>
                  <a:pt x="191" y="361"/>
                  <a:pt x="183" y="361"/>
                  <a:pt x="176" y="361"/>
                </a:cubicBezTo>
                <a:cubicBezTo>
                  <a:pt x="162" y="361"/>
                  <a:pt x="148" y="347"/>
                  <a:pt x="148" y="333"/>
                </a:cubicBezTo>
                <a:cubicBezTo>
                  <a:pt x="148" y="326"/>
                  <a:pt x="155" y="319"/>
                  <a:pt x="155" y="311"/>
                </a:cubicBezTo>
                <a:cubicBezTo>
                  <a:pt x="198" y="276"/>
                  <a:pt x="198" y="276"/>
                  <a:pt x="198" y="276"/>
                </a:cubicBezTo>
                <a:cubicBezTo>
                  <a:pt x="28" y="276"/>
                  <a:pt x="28" y="276"/>
                  <a:pt x="28" y="276"/>
                </a:cubicBezTo>
                <a:cubicBezTo>
                  <a:pt x="7" y="276"/>
                  <a:pt x="0" y="262"/>
                  <a:pt x="0" y="248"/>
                </a:cubicBezTo>
                <a:cubicBezTo>
                  <a:pt x="0" y="234"/>
                  <a:pt x="7" y="220"/>
                  <a:pt x="28" y="220"/>
                </a:cubicBezTo>
                <a:cubicBezTo>
                  <a:pt x="198" y="220"/>
                  <a:pt x="198" y="220"/>
                  <a:pt x="198" y="220"/>
                </a:cubicBezTo>
                <a:cubicBezTo>
                  <a:pt x="155" y="184"/>
                  <a:pt x="155" y="184"/>
                  <a:pt x="155" y="184"/>
                </a:cubicBezTo>
                <a:cubicBezTo>
                  <a:pt x="155" y="177"/>
                  <a:pt x="148" y="170"/>
                  <a:pt x="148" y="163"/>
                </a:cubicBezTo>
                <a:cubicBezTo>
                  <a:pt x="148" y="149"/>
                  <a:pt x="162" y="135"/>
                  <a:pt x="176" y="135"/>
                </a:cubicBezTo>
                <a:cubicBezTo>
                  <a:pt x="183" y="135"/>
                  <a:pt x="191" y="135"/>
                  <a:pt x="198" y="142"/>
                </a:cubicBezTo>
                <a:cubicBezTo>
                  <a:pt x="289" y="227"/>
                  <a:pt x="289" y="227"/>
                  <a:pt x="289" y="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8"/>
          <p:cNvSpPr/>
          <p:nvPr/>
        </p:nvSpPr>
        <p:spPr>
          <a:xfrm>
            <a:off x="7966855" y="3980533"/>
            <a:ext cx="266067" cy="246890"/>
          </a:xfrm>
          <a:custGeom>
            <a:avLst/>
            <a:gdLst/>
            <a:ahLst/>
            <a:cxnLst/>
            <a:rect l="l" t="t" r="r" b="b"/>
            <a:pathLst>
              <a:path w="489" h="453" extrusionOk="0">
                <a:moveTo>
                  <a:pt x="460" y="452"/>
                </a:moveTo>
                <a:lnTo>
                  <a:pt x="460" y="452"/>
                </a:lnTo>
                <a:cubicBezTo>
                  <a:pt x="29" y="452"/>
                  <a:pt x="29" y="452"/>
                  <a:pt x="29" y="452"/>
                </a:cubicBezTo>
                <a:cubicBezTo>
                  <a:pt x="15" y="452"/>
                  <a:pt x="0" y="438"/>
                  <a:pt x="0" y="424"/>
                </a:cubicBezTo>
                <a:cubicBezTo>
                  <a:pt x="0" y="282"/>
                  <a:pt x="0" y="282"/>
                  <a:pt x="0" y="282"/>
                </a:cubicBezTo>
                <a:cubicBezTo>
                  <a:pt x="0" y="268"/>
                  <a:pt x="15" y="254"/>
                  <a:pt x="29" y="254"/>
                </a:cubicBezTo>
                <a:cubicBezTo>
                  <a:pt x="43" y="254"/>
                  <a:pt x="57" y="268"/>
                  <a:pt x="57" y="282"/>
                </a:cubicBezTo>
                <a:cubicBezTo>
                  <a:pt x="57" y="396"/>
                  <a:pt x="57" y="396"/>
                  <a:pt x="57" y="396"/>
                </a:cubicBezTo>
                <a:cubicBezTo>
                  <a:pt x="431" y="396"/>
                  <a:pt x="431" y="396"/>
                  <a:pt x="431" y="396"/>
                </a:cubicBezTo>
                <a:cubicBezTo>
                  <a:pt x="431" y="282"/>
                  <a:pt x="431" y="282"/>
                  <a:pt x="431" y="282"/>
                </a:cubicBezTo>
                <a:cubicBezTo>
                  <a:pt x="431" y="268"/>
                  <a:pt x="446" y="254"/>
                  <a:pt x="460" y="254"/>
                </a:cubicBezTo>
                <a:cubicBezTo>
                  <a:pt x="481" y="254"/>
                  <a:pt x="488" y="268"/>
                  <a:pt x="488" y="282"/>
                </a:cubicBezTo>
                <a:cubicBezTo>
                  <a:pt x="488" y="424"/>
                  <a:pt x="488" y="424"/>
                  <a:pt x="488" y="424"/>
                </a:cubicBezTo>
                <a:cubicBezTo>
                  <a:pt x="488" y="438"/>
                  <a:pt x="481" y="452"/>
                  <a:pt x="460" y="452"/>
                </a:cubicBezTo>
                <a:close/>
                <a:moveTo>
                  <a:pt x="333" y="148"/>
                </a:moveTo>
                <a:lnTo>
                  <a:pt x="333" y="148"/>
                </a:lnTo>
                <a:cubicBezTo>
                  <a:pt x="318" y="148"/>
                  <a:pt x="311" y="148"/>
                  <a:pt x="311" y="141"/>
                </a:cubicBezTo>
                <a:cubicBezTo>
                  <a:pt x="276" y="99"/>
                  <a:pt x="276" y="99"/>
                  <a:pt x="276" y="99"/>
                </a:cubicBezTo>
                <a:cubicBezTo>
                  <a:pt x="276" y="275"/>
                  <a:pt x="276" y="275"/>
                  <a:pt x="276" y="275"/>
                </a:cubicBezTo>
                <a:cubicBezTo>
                  <a:pt x="276" y="289"/>
                  <a:pt x="262" y="304"/>
                  <a:pt x="248" y="304"/>
                </a:cubicBezTo>
                <a:cubicBezTo>
                  <a:pt x="227" y="304"/>
                  <a:pt x="220" y="289"/>
                  <a:pt x="220" y="275"/>
                </a:cubicBezTo>
                <a:cubicBezTo>
                  <a:pt x="220" y="99"/>
                  <a:pt x="220" y="99"/>
                  <a:pt x="220" y="99"/>
                </a:cubicBezTo>
                <a:cubicBezTo>
                  <a:pt x="184" y="141"/>
                  <a:pt x="184" y="141"/>
                  <a:pt x="184" y="141"/>
                </a:cubicBezTo>
                <a:cubicBezTo>
                  <a:pt x="177" y="148"/>
                  <a:pt x="170" y="148"/>
                  <a:pt x="163" y="148"/>
                </a:cubicBezTo>
                <a:cubicBezTo>
                  <a:pt x="142" y="148"/>
                  <a:pt x="135" y="141"/>
                  <a:pt x="135" y="120"/>
                </a:cubicBezTo>
                <a:cubicBezTo>
                  <a:pt x="135" y="113"/>
                  <a:pt x="135" y="106"/>
                  <a:pt x="142" y="106"/>
                </a:cubicBezTo>
                <a:cubicBezTo>
                  <a:pt x="227" y="7"/>
                  <a:pt x="227" y="7"/>
                  <a:pt x="227" y="7"/>
                </a:cubicBezTo>
                <a:cubicBezTo>
                  <a:pt x="227" y="7"/>
                  <a:pt x="234" y="0"/>
                  <a:pt x="248" y="0"/>
                </a:cubicBezTo>
                <a:cubicBezTo>
                  <a:pt x="255" y="0"/>
                  <a:pt x="262" y="7"/>
                  <a:pt x="269" y="7"/>
                </a:cubicBezTo>
                <a:cubicBezTo>
                  <a:pt x="354" y="106"/>
                  <a:pt x="354" y="106"/>
                  <a:pt x="354" y="106"/>
                </a:cubicBezTo>
                <a:cubicBezTo>
                  <a:pt x="354" y="106"/>
                  <a:pt x="361" y="113"/>
                  <a:pt x="361" y="120"/>
                </a:cubicBezTo>
                <a:cubicBezTo>
                  <a:pt x="361" y="141"/>
                  <a:pt x="347" y="148"/>
                  <a:pt x="333" y="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8"/>
          <p:cNvSpPr/>
          <p:nvPr/>
        </p:nvSpPr>
        <p:spPr>
          <a:xfrm>
            <a:off x="7396370" y="3980533"/>
            <a:ext cx="266067" cy="246890"/>
          </a:xfrm>
          <a:custGeom>
            <a:avLst/>
            <a:gdLst/>
            <a:ahLst/>
            <a:cxnLst/>
            <a:rect l="l" t="t" r="r" b="b"/>
            <a:pathLst>
              <a:path w="489" h="453" extrusionOk="0">
                <a:moveTo>
                  <a:pt x="460" y="452"/>
                </a:moveTo>
                <a:lnTo>
                  <a:pt x="460" y="452"/>
                </a:lnTo>
                <a:cubicBezTo>
                  <a:pt x="241" y="452"/>
                  <a:pt x="241" y="452"/>
                  <a:pt x="241" y="452"/>
                </a:cubicBezTo>
                <a:cubicBezTo>
                  <a:pt x="29" y="452"/>
                  <a:pt x="29" y="452"/>
                  <a:pt x="29" y="452"/>
                </a:cubicBezTo>
                <a:cubicBezTo>
                  <a:pt x="7" y="452"/>
                  <a:pt x="0" y="438"/>
                  <a:pt x="0" y="424"/>
                </a:cubicBezTo>
                <a:cubicBezTo>
                  <a:pt x="0" y="282"/>
                  <a:pt x="0" y="282"/>
                  <a:pt x="0" y="282"/>
                </a:cubicBezTo>
                <a:cubicBezTo>
                  <a:pt x="0" y="268"/>
                  <a:pt x="7" y="254"/>
                  <a:pt x="29" y="254"/>
                </a:cubicBezTo>
                <a:cubicBezTo>
                  <a:pt x="43" y="254"/>
                  <a:pt x="57" y="268"/>
                  <a:pt x="57" y="282"/>
                </a:cubicBezTo>
                <a:cubicBezTo>
                  <a:pt x="57" y="396"/>
                  <a:pt x="57" y="396"/>
                  <a:pt x="57" y="396"/>
                </a:cubicBezTo>
                <a:cubicBezTo>
                  <a:pt x="431" y="396"/>
                  <a:pt x="431" y="396"/>
                  <a:pt x="431" y="396"/>
                </a:cubicBezTo>
                <a:cubicBezTo>
                  <a:pt x="431" y="282"/>
                  <a:pt x="431" y="282"/>
                  <a:pt x="431" y="282"/>
                </a:cubicBezTo>
                <a:cubicBezTo>
                  <a:pt x="431" y="268"/>
                  <a:pt x="446" y="254"/>
                  <a:pt x="460" y="254"/>
                </a:cubicBezTo>
                <a:cubicBezTo>
                  <a:pt x="474" y="254"/>
                  <a:pt x="488" y="268"/>
                  <a:pt x="488" y="282"/>
                </a:cubicBezTo>
                <a:cubicBezTo>
                  <a:pt x="488" y="424"/>
                  <a:pt x="488" y="424"/>
                  <a:pt x="488" y="424"/>
                </a:cubicBezTo>
                <a:cubicBezTo>
                  <a:pt x="488" y="438"/>
                  <a:pt x="474" y="452"/>
                  <a:pt x="460" y="452"/>
                </a:cubicBezTo>
                <a:close/>
                <a:moveTo>
                  <a:pt x="347" y="198"/>
                </a:moveTo>
                <a:lnTo>
                  <a:pt x="347" y="198"/>
                </a:lnTo>
                <a:cubicBezTo>
                  <a:pt x="262" y="289"/>
                  <a:pt x="262" y="289"/>
                  <a:pt x="262" y="289"/>
                </a:cubicBezTo>
                <a:cubicBezTo>
                  <a:pt x="262" y="297"/>
                  <a:pt x="255" y="304"/>
                  <a:pt x="241" y="304"/>
                </a:cubicBezTo>
                <a:cubicBezTo>
                  <a:pt x="234" y="304"/>
                  <a:pt x="227" y="297"/>
                  <a:pt x="220" y="289"/>
                </a:cubicBezTo>
                <a:cubicBezTo>
                  <a:pt x="135" y="198"/>
                  <a:pt x="135" y="198"/>
                  <a:pt x="135" y="198"/>
                </a:cubicBezTo>
                <a:cubicBezTo>
                  <a:pt x="135" y="191"/>
                  <a:pt x="127" y="184"/>
                  <a:pt x="127" y="176"/>
                </a:cubicBezTo>
                <a:cubicBezTo>
                  <a:pt x="127" y="162"/>
                  <a:pt x="142" y="148"/>
                  <a:pt x="156" y="148"/>
                </a:cubicBezTo>
                <a:cubicBezTo>
                  <a:pt x="170" y="148"/>
                  <a:pt x="177" y="155"/>
                  <a:pt x="177" y="162"/>
                </a:cubicBezTo>
                <a:cubicBezTo>
                  <a:pt x="212" y="198"/>
                  <a:pt x="212" y="198"/>
                  <a:pt x="212" y="198"/>
                </a:cubicBezTo>
                <a:cubicBezTo>
                  <a:pt x="212" y="28"/>
                  <a:pt x="212" y="28"/>
                  <a:pt x="212" y="28"/>
                </a:cubicBezTo>
                <a:cubicBezTo>
                  <a:pt x="212" y="14"/>
                  <a:pt x="227" y="0"/>
                  <a:pt x="241" y="0"/>
                </a:cubicBezTo>
                <a:cubicBezTo>
                  <a:pt x="262" y="0"/>
                  <a:pt x="269" y="14"/>
                  <a:pt x="269" y="28"/>
                </a:cubicBezTo>
                <a:cubicBezTo>
                  <a:pt x="269" y="198"/>
                  <a:pt x="269" y="198"/>
                  <a:pt x="269" y="198"/>
                </a:cubicBezTo>
                <a:cubicBezTo>
                  <a:pt x="304" y="162"/>
                  <a:pt x="304" y="162"/>
                  <a:pt x="304" y="162"/>
                </a:cubicBezTo>
                <a:cubicBezTo>
                  <a:pt x="311" y="155"/>
                  <a:pt x="318" y="148"/>
                  <a:pt x="325" y="148"/>
                </a:cubicBezTo>
                <a:cubicBezTo>
                  <a:pt x="347" y="148"/>
                  <a:pt x="354" y="162"/>
                  <a:pt x="354" y="176"/>
                </a:cubicBezTo>
                <a:cubicBezTo>
                  <a:pt x="354" y="184"/>
                  <a:pt x="354" y="191"/>
                  <a:pt x="347"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8"/>
          <p:cNvSpPr/>
          <p:nvPr/>
        </p:nvSpPr>
        <p:spPr>
          <a:xfrm>
            <a:off x="6789930" y="3937387"/>
            <a:ext cx="330785" cy="330786"/>
          </a:xfrm>
          <a:custGeom>
            <a:avLst/>
            <a:gdLst/>
            <a:ahLst/>
            <a:cxnLst/>
            <a:rect l="l" t="t" r="r" b="b"/>
            <a:pathLst>
              <a:path w="608" h="609" extrusionOk="0">
                <a:moveTo>
                  <a:pt x="579" y="608"/>
                </a:moveTo>
                <a:lnTo>
                  <a:pt x="579" y="608"/>
                </a:lnTo>
                <a:cubicBezTo>
                  <a:pt x="28" y="608"/>
                  <a:pt x="28" y="608"/>
                  <a:pt x="28" y="608"/>
                </a:cubicBezTo>
                <a:cubicBezTo>
                  <a:pt x="14" y="608"/>
                  <a:pt x="0" y="594"/>
                  <a:pt x="0" y="580"/>
                </a:cubicBezTo>
                <a:cubicBezTo>
                  <a:pt x="0" y="106"/>
                  <a:pt x="0" y="106"/>
                  <a:pt x="0" y="106"/>
                </a:cubicBezTo>
                <a:cubicBezTo>
                  <a:pt x="0" y="92"/>
                  <a:pt x="14" y="78"/>
                  <a:pt x="28" y="78"/>
                </a:cubicBezTo>
                <a:cubicBezTo>
                  <a:pt x="84" y="78"/>
                  <a:pt x="84" y="78"/>
                  <a:pt x="84" y="78"/>
                </a:cubicBezTo>
                <a:cubicBezTo>
                  <a:pt x="84" y="106"/>
                  <a:pt x="84" y="106"/>
                  <a:pt x="84" y="106"/>
                </a:cubicBezTo>
                <a:cubicBezTo>
                  <a:pt x="84" y="141"/>
                  <a:pt x="120" y="170"/>
                  <a:pt x="155" y="170"/>
                </a:cubicBezTo>
                <a:cubicBezTo>
                  <a:pt x="190" y="170"/>
                  <a:pt x="219" y="141"/>
                  <a:pt x="219" y="106"/>
                </a:cubicBezTo>
                <a:cubicBezTo>
                  <a:pt x="219" y="78"/>
                  <a:pt x="219" y="78"/>
                  <a:pt x="219" y="78"/>
                </a:cubicBezTo>
                <a:cubicBezTo>
                  <a:pt x="388" y="78"/>
                  <a:pt x="388" y="78"/>
                  <a:pt x="388" y="78"/>
                </a:cubicBezTo>
                <a:cubicBezTo>
                  <a:pt x="388" y="106"/>
                  <a:pt x="388" y="106"/>
                  <a:pt x="388" y="106"/>
                </a:cubicBezTo>
                <a:cubicBezTo>
                  <a:pt x="388" y="141"/>
                  <a:pt x="417" y="170"/>
                  <a:pt x="452" y="170"/>
                </a:cubicBezTo>
                <a:cubicBezTo>
                  <a:pt x="487" y="170"/>
                  <a:pt x="523" y="141"/>
                  <a:pt x="523" y="106"/>
                </a:cubicBezTo>
                <a:cubicBezTo>
                  <a:pt x="523" y="78"/>
                  <a:pt x="523" y="78"/>
                  <a:pt x="523" y="78"/>
                </a:cubicBezTo>
                <a:cubicBezTo>
                  <a:pt x="579" y="78"/>
                  <a:pt x="579" y="78"/>
                  <a:pt x="579" y="78"/>
                </a:cubicBezTo>
                <a:cubicBezTo>
                  <a:pt x="593" y="78"/>
                  <a:pt x="607" y="92"/>
                  <a:pt x="607" y="106"/>
                </a:cubicBezTo>
                <a:cubicBezTo>
                  <a:pt x="607" y="580"/>
                  <a:pt x="607" y="580"/>
                  <a:pt x="607" y="580"/>
                </a:cubicBezTo>
                <a:cubicBezTo>
                  <a:pt x="607" y="594"/>
                  <a:pt x="593" y="608"/>
                  <a:pt x="579" y="608"/>
                </a:cubicBezTo>
                <a:close/>
                <a:moveTo>
                  <a:pt x="551" y="226"/>
                </a:moveTo>
                <a:lnTo>
                  <a:pt x="551" y="226"/>
                </a:lnTo>
                <a:cubicBezTo>
                  <a:pt x="56" y="226"/>
                  <a:pt x="56" y="226"/>
                  <a:pt x="56" y="226"/>
                </a:cubicBezTo>
                <a:cubicBezTo>
                  <a:pt x="56" y="551"/>
                  <a:pt x="56" y="551"/>
                  <a:pt x="56" y="551"/>
                </a:cubicBezTo>
                <a:cubicBezTo>
                  <a:pt x="551" y="551"/>
                  <a:pt x="551" y="551"/>
                  <a:pt x="551" y="551"/>
                </a:cubicBezTo>
                <a:lnTo>
                  <a:pt x="551" y="226"/>
                </a:lnTo>
                <a:close/>
                <a:moveTo>
                  <a:pt x="190" y="424"/>
                </a:moveTo>
                <a:lnTo>
                  <a:pt x="190" y="424"/>
                </a:lnTo>
                <a:cubicBezTo>
                  <a:pt x="190" y="417"/>
                  <a:pt x="197" y="410"/>
                  <a:pt x="205" y="410"/>
                </a:cubicBezTo>
                <a:cubicBezTo>
                  <a:pt x="212" y="403"/>
                  <a:pt x="219" y="396"/>
                  <a:pt x="226" y="396"/>
                </a:cubicBezTo>
                <a:cubicBezTo>
                  <a:pt x="233" y="389"/>
                  <a:pt x="233" y="389"/>
                  <a:pt x="240" y="382"/>
                </a:cubicBezTo>
                <a:cubicBezTo>
                  <a:pt x="240" y="382"/>
                  <a:pt x="247" y="382"/>
                  <a:pt x="247" y="375"/>
                </a:cubicBezTo>
                <a:cubicBezTo>
                  <a:pt x="254" y="375"/>
                  <a:pt x="254" y="367"/>
                  <a:pt x="261" y="367"/>
                </a:cubicBezTo>
                <a:cubicBezTo>
                  <a:pt x="261" y="360"/>
                  <a:pt x="261" y="353"/>
                  <a:pt x="261" y="353"/>
                </a:cubicBezTo>
                <a:cubicBezTo>
                  <a:pt x="261" y="339"/>
                  <a:pt x="261" y="339"/>
                  <a:pt x="254" y="332"/>
                </a:cubicBezTo>
                <a:cubicBezTo>
                  <a:pt x="254" y="325"/>
                  <a:pt x="247" y="325"/>
                  <a:pt x="240" y="325"/>
                </a:cubicBezTo>
                <a:cubicBezTo>
                  <a:pt x="233" y="325"/>
                  <a:pt x="226" y="325"/>
                  <a:pt x="226" y="325"/>
                </a:cubicBezTo>
                <a:cubicBezTo>
                  <a:pt x="219" y="332"/>
                  <a:pt x="219" y="332"/>
                  <a:pt x="219" y="339"/>
                </a:cubicBezTo>
                <a:cubicBezTo>
                  <a:pt x="212" y="339"/>
                  <a:pt x="212" y="346"/>
                  <a:pt x="212" y="353"/>
                </a:cubicBezTo>
                <a:lnTo>
                  <a:pt x="212" y="360"/>
                </a:lnTo>
                <a:cubicBezTo>
                  <a:pt x="176" y="360"/>
                  <a:pt x="176" y="360"/>
                  <a:pt x="176" y="360"/>
                </a:cubicBezTo>
                <a:cubicBezTo>
                  <a:pt x="176" y="353"/>
                  <a:pt x="176" y="346"/>
                  <a:pt x="183" y="339"/>
                </a:cubicBezTo>
                <a:cubicBezTo>
                  <a:pt x="183" y="325"/>
                  <a:pt x="183" y="318"/>
                  <a:pt x="190" y="311"/>
                </a:cubicBezTo>
                <a:cubicBezTo>
                  <a:pt x="197" y="311"/>
                  <a:pt x="205" y="304"/>
                  <a:pt x="212" y="297"/>
                </a:cubicBezTo>
                <a:cubicBezTo>
                  <a:pt x="219" y="297"/>
                  <a:pt x="226" y="297"/>
                  <a:pt x="240" y="297"/>
                </a:cubicBezTo>
                <a:cubicBezTo>
                  <a:pt x="247" y="297"/>
                  <a:pt x="254" y="297"/>
                  <a:pt x="261" y="297"/>
                </a:cubicBezTo>
                <a:cubicBezTo>
                  <a:pt x="268" y="304"/>
                  <a:pt x="275" y="304"/>
                  <a:pt x="282" y="311"/>
                </a:cubicBezTo>
                <a:cubicBezTo>
                  <a:pt x="282" y="311"/>
                  <a:pt x="290" y="318"/>
                  <a:pt x="290" y="325"/>
                </a:cubicBezTo>
                <a:cubicBezTo>
                  <a:pt x="297" y="332"/>
                  <a:pt x="297" y="339"/>
                  <a:pt x="297" y="346"/>
                </a:cubicBezTo>
                <a:cubicBezTo>
                  <a:pt x="297" y="353"/>
                  <a:pt x="297" y="367"/>
                  <a:pt x="297" y="367"/>
                </a:cubicBezTo>
                <a:cubicBezTo>
                  <a:pt x="290" y="375"/>
                  <a:pt x="290" y="382"/>
                  <a:pt x="282" y="389"/>
                </a:cubicBezTo>
                <a:cubicBezTo>
                  <a:pt x="275" y="389"/>
                  <a:pt x="275" y="396"/>
                  <a:pt x="268" y="403"/>
                </a:cubicBezTo>
                <a:cubicBezTo>
                  <a:pt x="261" y="403"/>
                  <a:pt x="254" y="410"/>
                  <a:pt x="247" y="410"/>
                </a:cubicBezTo>
                <a:cubicBezTo>
                  <a:pt x="240" y="417"/>
                  <a:pt x="240" y="417"/>
                  <a:pt x="233" y="424"/>
                </a:cubicBezTo>
                <a:cubicBezTo>
                  <a:pt x="226" y="431"/>
                  <a:pt x="219" y="431"/>
                  <a:pt x="219" y="438"/>
                </a:cubicBezTo>
                <a:cubicBezTo>
                  <a:pt x="297" y="438"/>
                  <a:pt x="297" y="438"/>
                  <a:pt x="297" y="438"/>
                </a:cubicBezTo>
                <a:cubicBezTo>
                  <a:pt x="297" y="467"/>
                  <a:pt x="297" y="467"/>
                  <a:pt x="297" y="467"/>
                </a:cubicBezTo>
                <a:cubicBezTo>
                  <a:pt x="169" y="467"/>
                  <a:pt x="169" y="467"/>
                  <a:pt x="169" y="467"/>
                </a:cubicBezTo>
                <a:cubicBezTo>
                  <a:pt x="169" y="460"/>
                  <a:pt x="176" y="452"/>
                  <a:pt x="176" y="445"/>
                </a:cubicBezTo>
                <a:cubicBezTo>
                  <a:pt x="176" y="438"/>
                  <a:pt x="183" y="431"/>
                  <a:pt x="190" y="424"/>
                </a:cubicBezTo>
                <a:close/>
                <a:moveTo>
                  <a:pt x="353" y="438"/>
                </a:moveTo>
                <a:lnTo>
                  <a:pt x="353" y="438"/>
                </a:lnTo>
                <a:cubicBezTo>
                  <a:pt x="360" y="445"/>
                  <a:pt x="360" y="445"/>
                  <a:pt x="374" y="445"/>
                </a:cubicBezTo>
                <a:cubicBezTo>
                  <a:pt x="374" y="445"/>
                  <a:pt x="381" y="445"/>
                  <a:pt x="381" y="438"/>
                </a:cubicBezTo>
                <a:cubicBezTo>
                  <a:pt x="388" y="438"/>
                  <a:pt x="388" y="438"/>
                  <a:pt x="395" y="431"/>
                </a:cubicBezTo>
                <a:lnTo>
                  <a:pt x="395" y="424"/>
                </a:lnTo>
                <a:cubicBezTo>
                  <a:pt x="403" y="417"/>
                  <a:pt x="403" y="417"/>
                  <a:pt x="403" y="410"/>
                </a:cubicBezTo>
                <a:cubicBezTo>
                  <a:pt x="403" y="410"/>
                  <a:pt x="403" y="403"/>
                  <a:pt x="395" y="396"/>
                </a:cubicBezTo>
                <a:lnTo>
                  <a:pt x="395" y="389"/>
                </a:lnTo>
                <a:cubicBezTo>
                  <a:pt x="388" y="389"/>
                  <a:pt x="388" y="382"/>
                  <a:pt x="381" y="382"/>
                </a:cubicBezTo>
                <a:lnTo>
                  <a:pt x="374" y="382"/>
                </a:lnTo>
                <a:cubicBezTo>
                  <a:pt x="367" y="382"/>
                  <a:pt x="360" y="382"/>
                  <a:pt x="353" y="382"/>
                </a:cubicBezTo>
                <a:cubicBezTo>
                  <a:pt x="353" y="382"/>
                  <a:pt x="346" y="389"/>
                  <a:pt x="346" y="396"/>
                </a:cubicBezTo>
                <a:cubicBezTo>
                  <a:pt x="311" y="396"/>
                  <a:pt x="311" y="396"/>
                  <a:pt x="311" y="396"/>
                </a:cubicBezTo>
                <a:cubicBezTo>
                  <a:pt x="332" y="297"/>
                  <a:pt x="332" y="297"/>
                  <a:pt x="332" y="297"/>
                </a:cubicBezTo>
                <a:cubicBezTo>
                  <a:pt x="424" y="297"/>
                  <a:pt x="424" y="297"/>
                  <a:pt x="424" y="297"/>
                </a:cubicBezTo>
                <a:cubicBezTo>
                  <a:pt x="424" y="325"/>
                  <a:pt x="424" y="325"/>
                  <a:pt x="424" y="325"/>
                </a:cubicBezTo>
                <a:cubicBezTo>
                  <a:pt x="353" y="325"/>
                  <a:pt x="353" y="325"/>
                  <a:pt x="353" y="325"/>
                </a:cubicBezTo>
                <a:cubicBezTo>
                  <a:pt x="346" y="367"/>
                  <a:pt x="346" y="367"/>
                  <a:pt x="346" y="367"/>
                </a:cubicBezTo>
                <a:cubicBezTo>
                  <a:pt x="353" y="360"/>
                  <a:pt x="360" y="360"/>
                  <a:pt x="367" y="353"/>
                </a:cubicBezTo>
                <a:cubicBezTo>
                  <a:pt x="367" y="353"/>
                  <a:pt x="374" y="353"/>
                  <a:pt x="381" y="353"/>
                </a:cubicBezTo>
                <a:cubicBezTo>
                  <a:pt x="388" y="353"/>
                  <a:pt x="395" y="353"/>
                  <a:pt x="403" y="360"/>
                </a:cubicBezTo>
                <a:cubicBezTo>
                  <a:pt x="410" y="360"/>
                  <a:pt x="417" y="367"/>
                  <a:pt x="424" y="367"/>
                </a:cubicBezTo>
                <a:cubicBezTo>
                  <a:pt x="424" y="375"/>
                  <a:pt x="431" y="382"/>
                  <a:pt x="431" y="389"/>
                </a:cubicBezTo>
                <a:cubicBezTo>
                  <a:pt x="438" y="396"/>
                  <a:pt x="438" y="403"/>
                  <a:pt x="438" y="410"/>
                </a:cubicBezTo>
                <a:cubicBezTo>
                  <a:pt x="438" y="417"/>
                  <a:pt x="431" y="431"/>
                  <a:pt x="431" y="438"/>
                </a:cubicBezTo>
                <a:cubicBezTo>
                  <a:pt x="424" y="445"/>
                  <a:pt x="424" y="452"/>
                  <a:pt x="417" y="452"/>
                </a:cubicBezTo>
                <a:cubicBezTo>
                  <a:pt x="410" y="460"/>
                  <a:pt x="403" y="467"/>
                  <a:pt x="395" y="467"/>
                </a:cubicBezTo>
                <a:cubicBezTo>
                  <a:pt x="388" y="474"/>
                  <a:pt x="381" y="474"/>
                  <a:pt x="374" y="474"/>
                </a:cubicBezTo>
                <a:cubicBezTo>
                  <a:pt x="360" y="474"/>
                  <a:pt x="353" y="474"/>
                  <a:pt x="346" y="467"/>
                </a:cubicBezTo>
                <a:cubicBezTo>
                  <a:pt x="339" y="467"/>
                  <a:pt x="332" y="467"/>
                  <a:pt x="325" y="460"/>
                </a:cubicBezTo>
                <a:cubicBezTo>
                  <a:pt x="325" y="452"/>
                  <a:pt x="318" y="452"/>
                  <a:pt x="311" y="445"/>
                </a:cubicBezTo>
                <a:cubicBezTo>
                  <a:pt x="311" y="438"/>
                  <a:pt x="311" y="424"/>
                  <a:pt x="311" y="417"/>
                </a:cubicBezTo>
                <a:cubicBezTo>
                  <a:pt x="346" y="417"/>
                  <a:pt x="346" y="417"/>
                  <a:pt x="346" y="417"/>
                </a:cubicBezTo>
                <a:cubicBezTo>
                  <a:pt x="346" y="424"/>
                  <a:pt x="346" y="431"/>
                  <a:pt x="353" y="438"/>
                </a:cubicBezTo>
                <a:close/>
                <a:moveTo>
                  <a:pt x="452" y="134"/>
                </a:moveTo>
                <a:lnTo>
                  <a:pt x="452" y="134"/>
                </a:lnTo>
                <a:cubicBezTo>
                  <a:pt x="438" y="134"/>
                  <a:pt x="424" y="120"/>
                  <a:pt x="424" y="106"/>
                </a:cubicBezTo>
                <a:cubicBezTo>
                  <a:pt x="424" y="28"/>
                  <a:pt x="424" y="28"/>
                  <a:pt x="424" y="28"/>
                </a:cubicBezTo>
                <a:cubicBezTo>
                  <a:pt x="424" y="14"/>
                  <a:pt x="438" y="0"/>
                  <a:pt x="452" y="0"/>
                </a:cubicBezTo>
                <a:cubicBezTo>
                  <a:pt x="473" y="0"/>
                  <a:pt x="480" y="14"/>
                  <a:pt x="480" y="28"/>
                </a:cubicBezTo>
                <a:cubicBezTo>
                  <a:pt x="480" y="106"/>
                  <a:pt x="480" y="106"/>
                  <a:pt x="480" y="106"/>
                </a:cubicBezTo>
                <a:cubicBezTo>
                  <a:pt x="480" y="120"/>
                  <a:pt x="473" y="134"/>
                  <a:pt x="452" y="134"/>
                </a:cubicBezTo>
                <a:close/>
                <a:moveTo>
                  <a:pt x="155" y="134"/>
                </a:moveTo>
                <a:lnTo>
                  <a:pt x="155" y="134"/>
                </a:lnTo>
                <a:cubicBezTo>
                  <a:pt x="134" y="134"/>
                  <a:pt x="127" y="120"/>
                  <a:pt x="127" y="106"/>
                </a:cubicBezTo>
                <a:cubicBezTo>
                  <a:pt x="127" y="28"/>
                  <a:pt x="127" y="28"/>
                  <a:pt x="127" y="28"/>
                </a:cubicBezTo>
                <a:cubicBezTo>
                  <a:pt x="127" y="14"/>
                  <a:pt x="134" y="0"/>
                  <a:pt x="155" y="0"/>
                </a:cubicBezTo>
                <a:cubicBezTo>
                  <a:pt x="169" y="0"/>
                  <a:pt x="183" y="14"/>
                  <a:pt x="183" y="28"/>
                </a:cubicBezTo>
                <a:cubicBezTo>
                  <a:pt x="183" y="106"/>
                  <a:pt x="183" y="106"/>
                  <a:pt x="183" y="106"/>
                </a:cubicBezTo>
                <a:cubicBezTo>
                  <a:pt x="183" y="120"/>
                  <a:pt x="169" y="134"/>
                  <a:pt x="155"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8"/>
          <p:cNvSpPr/>
          <p:nvPr/>
        </p:nvSpPr>
        <p:spPr>
          <a:xfrm>
            <a:off x="6217047" y="3937387"/>
            <a:ext cx="325991" cy="330786"/>
          </a:xfrm>
          <a:custGeom>
            <a:avLst/>
            <a:gdLst/>
            <a:ahLst/>
            <a:cxnLst/>
            <a:rect l="l" t="t" r="r" b="b"/>
            <a:pathLst>
              <a:path w="601" h="609" extrusionOk="0">
                <a:moveTo>
                  <a:pt x="572" y="608"/>
                </a:moveTo>
                <a:lnTo>
                  <a:pt x="572" y="608"/>
                </a:lnTo>
                <a:cubicBezTo>
                  <a:pt x="28" y="608"/>
                  <a:pt x="28" y="608"/>
                  <a:pt x="28" y="608"/>
                </a:cubicBezTo>
                <a:cubicBezTo>
                  <a:pt x="14" y="608"/>
                  <a:pt x="0" y="594"/>
                  <a:pt x="0" y="580"/>
                </a:cubicBezTo>
                <a:cubicBezTo>
                  <a:pt x="0" y="106"/>
                  <a:pt x="0" y="106"/>
                  <a:pt x="0" y="106"/>
                </a:cubicBezTo>
                <a:cubicBezTo>
                  <a:pt x="0" y="92"/>
                  <a:pt x="14" y="78"/>
                  <a:pt x="28" y="78"/>
                </a:cubicBezTo>
                <a:cubicBezTo>
                  <a:pt x="84" y="78"/>
                  <a:pt x="84" y="78"/>
                  <a:pt x="84" y="78"/>
                </a:cubicBezTo>
                <a:cubicBezTo>
                  <a:pt x="84" y="106"/>
                  <a:pt x="84" y="106"/>
                  <a:pt x="84" y="106"/>
                </a:cubicBezTo>
                <a:cubicBezTo>
                  <a:pt x="84" y="141"/>
                  <a:pt x="113" y="170"/>
                  <a:pt x="148" y="170"/>
                </a:cubicBezTo>
                <a:cubicBezTo>
                  <a:pt x="183" y="170"/>
                  <a:pt x="219" y="141"/>
                  <a:pt x="219" y="106"/>
                </a:cubicBezTo>
                <a:cubicBezTo>
                  <a:pt x="219" y="78"/>
                  <a:pt x="219" y="78"/>
                  <a:pt x="219" y="78"/>
                </a:cubicBezTo>
                <a:cubicBezTo>
                  <a:pt x="388" y="78"/>
                  <a:pt x="388" y="78"/>
                  <a:pt x="388" y="78"/>
                </a:cubicBezTo>
                <a:cubicBezTo>
                  <a:pt x="388" y="106"/>
                  <a:pt x="388" y="106"/>
                  <a:pt x="388" y="106"/>
                </a:cubicBezTo>
                <a:cubicBezTo>
                  <a:pt x="388" y="141"/>
                  <a:pt x="417" y="170"/>
                  <a:pt x="452" y="170"/>
                </a:cubicBezTo>
                <a:cubicBezTo>
                  <a:pt x="487" y="170"/>
                  <a:pt x="515" y="141"/>
                  <a:pt x="515" y="106"/>
                </a:cubicBezTo>
                <a:cubicBezTo>
                  <a:pt x="515" y="78"/>
                  <a:pt x="515" y="78"/>
                  <a:pt x="515" y="78"/>
                </a:cubicBezTo>
                <a:cubicBezTo>
                  <a:pt x="572" y="78"/>
                  <a:pt x="572" y="78"/>
                  <a:pt x="572" y="78"/>
                </a:cubicBezTo>
                <a:cubicBezTo>
                  <a:pt x="593" y="78"/>
                  <a:pt x="600" y="92"/>
                  <a:pt x="600" y="106"/>
                </a:cubicBezTo>
                <a:cubicBezTo>
                  <a:pt x="600" y="580"/>
                  <a:pt x="600" y="580"/>
                  <a:pt x="600" y="580"/>
                </a:cubicBezTo>
                <a:cubicBezTo>
                  <a:pt x="600" y="594"/>
                  <a:pt x="593" y="608"/>
                  <a:pt x="572" y="608"/>
                </a:cubicBezTo>
                <a:close/>
                <a:moveTo>
                  <a:pt x="544" y="226"/>
                </a:moveTo>
                <a:lnTo>
                  <a:pt x="544" y="226"/>
                </a:lnTo>
                <a:cubicBezTo>
                  <a:pt x="56" y="226"/>
                  <a:pt x="56" y="226"/>
                  <a:pt x="56" y="226"/>
                </a:cubicBezTo>
                <a:cubicBezTo>
                  <a:pt x="56" y="551"/>
                  <a:pt x="56" y="551"/>
                  <a:pt x="56" y="551"/>
                </a:cubicBezTo>
                <a:cubicBezTo>
                  <a:pt x="544" y="551"/>
                  <a:pt x="544" y="551"/>
                  <a:pt x="544" y="551"/>
                </a:cubicBezTo>
                <a:lnTo>
                  <a:pt x="544" y="226"/>
                </a:lnTo>
                <a:close/>
                <a:moveTo>
                  <a:pt x="233" y="360"/>
                </a:moveTo>
                <a:lnTo>
                  <a:pt x="233" y="360"/>
                </a:lnTo>
                <a:cubicBezTo>
                  <a:pt x="275" y="360"/>
                  <a:pt x="275" y="360"/>
                  <a:pt x="275" y="360"/>
                </a:cubicBezTo>
                <a:cubicBezTo>
                  <a:pt x="275" y="325"/>
                  <a:pt x="275" y="325"/>
                  <a:pt x="275" y="325"/>
                </a:cubicBezTo>
                <a:cubicBezTo>
                  <a:pt x="275" y="304"/>
                  <a:pt x="282" y="297"/>
                  <a:pt x="304" y="297"/>
                </a:cubicBezTo>
                <a:cubicBezTo>
                  <a:pt x="318" y="297"/>
                  <a:pt x="332" y="304"/>
                  <a:pt x="332" y="325"/>
                </a:cubicBezTo>
                <a:cubicBezTo>
                  <a:pt x="332" y="360"/>
                  <a:pt x="332" y="360"/>
                  <a:pt x="332" y="360"/>
                </a:cubicBezTo>
                <a:cubicBezTo>
                  <a:pt x="367" y="360"/>
                  <a:pt x="367" y="360"/>
                  <a:pt x="367" y="360"/>
                </a:cubicBezTo>
                <a:cubicBezTo>
                  <a:pt x="381" y="360"/>
                  <a:pt x="395" y="375"/>
                  <a:pt x="395" y="389"/>
                </a:cubicBezTo>
                <a:cubicBezTo>
                  <a:pt x="395" y="403"/>
                  <a:pt x="381" y="417"/>
                  <a:pt x="367" y="417"/>
                </a:cubicBezTo>
                <a:cubicBezTo>
                  <a:pt x="332" y="417"/>
                  <a:pt x="332" y="417"/>
                  <a:pt x="332" y="417"/>
                </a:cubicBezTo>
                <a:cubicBezTo>
                  <a:pt x="332" y="452"/>
                  <a:pt x="332" y="452"/>
                  <a:pt x="332" y="452"/>
                </a:cubicBezTo>
                <a:cubicBezTo>
                  <a:pt x="332" y="474"/>
                  <a:pt x="318" y="481"/>
                  <a:pt x="304" y="481"/>
                </a:cubicBezTo>
                <a:cubicBezTo>
                  <a:pt x="282" y="481"/>
                  <a:pt x="275" y="474"/>
                  <a:pt x="275" y="452"/>
                </a:cubicBezTo>
                <a:cubicBezTo>
                  <a:pt x="275" y="417"/>
                  <a:pt x="275" y="417"/>
                  <a:pt x="275" y="417"/>
                </a:cubicBezTo>
                <a:cubicBezTo>
                  <a:pt x="233" y="417"/>
                  <a:pt x="233" y="417"/>
                  <a:pt x="233" y="417"/>
                </a:cubicBezTo>
                <a:cubicBezTo>
                  <a:pt x="219" y="417"/>
                  <a:pt x="204" y="403"/>
                  <a:pt x="204" y="389"/>
                </a:cubicBezTo>
                <a:cubicBezTo>
                  <a:pt x="204" y="375"/>
                  <a:pt x="219" y="360"/>
                  <a:pt x="233" y="360"/>
                </a:cubicBezTo>
                <a:close/>
                <a:moveTo>
                  <a:pt x="240" y="297"/>
                </a:moveTo>
                <a:lnTo>
                  <a:pt x="240" y="297"/>
                </a:lnTo>
                <a:cubicBezTo>
                  <a:pt x="233" y="297"/>
                  <a:pt x="233" y="297"/>
                  <a:pt x="233" y="297"/>
                </a:cubicBezTo>
                <a:cubicBezTo>
                  <a:pt x="233" y="297"/>
                  <a:pt x="233" y="297"/>
                  <a:pt x="240" y="297"/>
                </a:cubicBezTo>
                <a:close/>
                <a:moveTo>
                  <a:pt x="452" y="134"/>
                </a:moveTo>
                <a:lnTo>
                  <a:pt x="452" y="134"/>
                </a:lnTo>
                <a:cubicBezTo>
                  <a:pt x="438" y="134"/>
                  <a:pt x="424" y="120"/>
                  <a:pt x="424" y="106"/>
                </a:cubicBezTo>
                <a:cubicBezTo>
                  <a:pt x="424" y="28"/>
                  <a:pt x="424" y="28"/>
                  <a:pt x="424" y="28"/>
                </a:cubicBezTo>
                <a:cubicBezTo>
                  <a:pt x="424" y="14"/>
                  <a:pt x="438" y="0"/>
                  <a:pt x="452" y="0"/>
                </a:cubicBezTo>
                <a:cubicBezTo>
                  <a:pt x="466" y="0"/>
                  <a:pt x="480" y="14"/>
                  <a:pt x="480" y="28"/>
                </a:cubicBezTo>
                <a:cubicBezTo>
                  <a:pt x="480" y="106"/>
                  <a:pt x="480" y="106"/>
                  <a:pt x="480" y="106"/>
                </a:cubicBezTo>
                <a:cubicBezTo>
                  <a:pt x="480" y="120"/>
                  <a:pt x="466" y="134"/>
                  <a:pt x="452" y="134"/>
                </a:cubicBezTo>
                <a:close/>
                <a:moveTo>
                  <a:pt x="148" y="134"/>
                </a:moveTo>
                <a:lnTo>
                  <a:pt x="148" y="134"/>
                </a:lnTo>
                <a:cubicBezTo>
                  <a:pt x="134" y="134"/>
                  <a:pt x="120" y="120"/>
                  <a:pt x="120" y="106"/>
                </a:cubicBezTo>
                <a:cubicBezTo>
                  <a:pt x="120" y="28"/>
                  <a:pt x="120" y="28"/>
                  <a:pt x="120" y="28"/>
                </a:cubicBezTo>
                <a:cubicBezTo>
                  <a:pt x="120" y="14"/>
                  <a:pt x="134" y="0"/>
                  <a:pt x="148" y="0"/>
                </a:cubicBezTo>
                <a:cubicBezTo>
                  <a:pt x="169" y="0"/>
                  <a:pt x="176" y="14"/>
                  <a:pt x="176" y="28"/>
                </a:cubicBezTo>
                <a:cubicBezTo>
                  <a:pt x="176" y="106"/>
                  <a:pt x="176" y="106"/>
                  <a:pt x="176" y="106"/>
                </a:cubicBezTo>
                <a:cubicBezTo>
                  <a:pt x="176" y="120"/>
                  <a:pt x="169" y="134"/>
                  <a:pt x="148"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8"/>
          <p:cNvSpPr/>
          <p:nvPr/>
        </p:nvSpPr>
        <p:spPr>
          <a:xfrm>
            <a:off x="5644166" y="3937387"/>
            <a:ext cx="325991" cy="330786"/>
          </a:xfrm>
          <a:custGeom>
            <a:avLst/>
            <a:gdLst/>
            <a:ahLst/>
            <a:cxnLst/>
            <a:rect l="l" t="t" r="r" b="b"/>
            <a:pathLst>
              <a:path w="601" h="609" extrusionOk="0">
                <a:moveTo>
                  <a:pt x="572" y="608"/>
                </a:moveTo>
                <a:lnTo>
                  <a:pt x="572" y="608"/>
                </a:lnTo>
                <a:cubicBezTo>
                  <a:pt x="28" y="608"/>
                  <a:pt x="28" y="608"/>
                  <a:pt x="28" y="608"/>
                </a:cubicBezTo>
                <a:cubicBezTo>
                  <a:pt x="7" y="608"/>
                  <a:pt x="0" y="594"/>
                  <a:pt x="0" y="580"/>
                </a:cubicBezTo>
                <a:cubicBezTo>
                  <a:pt x="0" y="106"/>
                  <a:pt x="0" y="106"/>
                  <a:pt x="0" y="106"/>
                </a:cubicBezTo>
                <a:cubicBezTo>
                  <a:pt x="0" y="92"/>
                  <a:pt x="7" y="78"/>
                  <a:pt x="28" y="78"/>
                </a:cubicBezTo>
                <a:cubicBezTo>
                  <a:pt x="84" y="78"/>
                  <a:pt x="84" y="78"/>
                  <a:pt x="84" y="78"/>
                </a:cubicBezTo>
                <a:cubicBezTo>
                  <a:pt x="84" y="106"/>
                  <a:pt x="84" y="106"/>
                  <a:pt x="84" y="106"/>
                </a:cubicBezTo>
                <a:cubicBezTo>
                  <a:pt x="84" y="141"/>
                  <a:pt x="113" y="170"/>
                  <a:pt x="148" y="170"/>
                </a:cubicBezTo>
                <a:cubicBezTo>
                  <a:pt x="183" y="170"/>
                  <a:pt x="211" y="141"/>
                  <a:pt x="211" y="106"/>
                </a:cubicBezTo>
                <a:cubicBezTo>
                  <a:pt x="211" y="78"/>
                  <a:pt x="211" y="78"/>
                  <a:pt x="211" y="78"/>
                </a:cubicBezTo>
                <a:cubicBezTo>
                  <a:pt x="381" y="78"/>
                  <a:pt x="381" y="78"/>
                  <a:pt x="381" y="78"/>
                </a:cubicBezTo>
                <a:cubicBezTo>
                  <a:pt x="381" y="106"/>
                  <a:pt x="381" y="106"/>
                  <a:pt x="381" y="106"/>
                </a:cubicBezTo>
                <a:cubicBezTo>
                  <a:pt x="381" y="141"/>
                  <a:pt x="417" y="170"/>
                  <a:pt x="452" y="170"/>
                </a:cubicBezTo>
                <a:cubicBezTo>
                  <a:pt x="487" y="170"/>
                  <a:pt x="515" y="141"/>
                  <a:pt x="515" y="106"/>
                </a:cubicBezTo>
                <a:cubicBezTo>
                  <a:pt x="515" y="78"/>
                  <a:pt x="515" y="78"/>
                  <a:pt x="515" y="78"/>
                </a:cubicBezTo>
                <a:cubicBezTo>
                  <a:pt x="572" y="78"/>
                  <a:pt x="572" y="78"/>
                  <a:pt x="572" y="78"/>
                </a:cubicBezTo>
                <a:cubicBezTo>
                  <a:pt x="586" y="78"/>
                  <a:pt x="600" y="92"/>
                  <a:pt x="600" y="106"/>
                </a:cubicBezTo>
                <a:cubicBezTo>
                  <a:pt x="600" y="580"/>
                  <a:pt x="600" y="580"/>
                  <a:pt x="600" y="580"/>
                </a:cubicBezTo>
                <a:cubicBezTo>
                  <a:pt x="600" y="594"/>
                  <a:pt x="586" y="608"/>
                  <a:pt x="572" y="608"/>
                </a:cubicBezTo>
                <a:close/>
                <a:moveTo>
                  <a:pt x="544" y="226"/>
                </a:moveTo>
                <a:lnTo>
                  <a:pt x="544" y="226"/>
                </a:lnTo>
                <a:cubicBezTo>
                  <a:pt x="56" y="226"/>
                  <a:pt x="56" y="226"/>
                  <a:pt x="56" y="226"/>
                </a:cubicBezTo>
                <a:cubicBezTo>
                  <a:pt x="56" y="551"/>
                  <a:pt x="56" y="551"/>
                  <a:pt x="56" y="551"/>
                </a:cubicBezTo>
                <a:cubicBezTo>
                  <a:pt x="544" y="551"/>
                  <a:pt x="544" y="551"/>
                  <a:pt x="544" y="551"/>
                </a:cubicBezTo>
                <a:lnTo>
                  <a:pt x="544" y="226"/>
                </a:lnTo>
                <a:close/>
                <a:moveTo>
                  <a:pt x="204" y="360"/>
                </a:moveTo>
                <a:lnTo>
                  <a:pt x="204" y="360"/>
                </a:lnTo>
                <a:cubicBezTo>
                  <a:pt x="211" y="360"/>
                  <a:pt x="219" y="360"/>
                  <a:pt x="226" y="367"/>
                </a:cubicBezTo>
                <a:cubicBezTo>
                  <a:pt x="268" y="417"/>
                  <a:pt x="268" y="417"/>
                  <a:pt x="268" y="417"/>
                </a:cubicBezTo>
                <a:cubicBezTo>
                  <a:pt x="381" y="304"/>
                  <a:pt x="381" y="304"/>
                  <a:pt x="381" y="304"/>
                </a:cubicBezTo>
                <a:cubicBezTo>
                  <a:pt x="388" y="297"/>
                  <a:pt x="395" y="297"/>
                  <a:pt x="402" y="297"/>
                </a:cubicBezTo>
                <a:cubicBezTo>
                  <a:pt x="417" y="297"/>
                  <a:pt x="431" y="304"/>
                  <a:pt x="431" y="325"/>
                </a:cubicBezTo>
                <a:cubicBezTo>
                  <a:pt x="431" y="332"/>
                  <a:pt x="431" y="339"/>
                  <a:pt x="424" y="339"/>
                </a:cubicBezTo>
                <a:cubicBezTo>
                  <a:pt x="289" y="474"/>
                  <a:pt x="289" y="474"/>
                  <a:pt x="289" y="474"/>
                </a:cubicBezTo>
                <a:cubicBezTo>
                  <a:pt x="282" y="481"/>
                  <a:pt x="275" y="481"/>
                  <a:pt x="268" y="481"/>
                </a:cubicBezTo>
                <a:cubicBezTo>
                  <a:pt x="261" y="481"/>
                  <a:pt x="254" y="481"/>
                  <a:pt x="254" y="474"/>
                </a:cubicBezTo>
                <a:cubicBezTo>
                  <a:pt x="183" y="410"/>
                  <a:pt x="183" y="410"/>
                  <a:pt x="183" y="410"/>
                </a:cubicBezTo>
                <a:cubicBezTo>
                  <a:pt x="176" y="403"/>
                  <a:pt x="176" y="396"/>
                  <a:pt x="176" y="389"/>
                </a:cubicBezTo>
                <a:cubicBezTo>
                  <a:pt x="176" y="375"/>
                  <a:pt x="190" y="360"/>
                  <a:pt x="204" y="360"/>
                </a:cubicBezTo>
                <a:close/>
                <a:moveTo>
                  <a:pt x="452" y="134"/>
                </a:moveTo>
                <a:lnTo>
                  <a:pt x="452" y="134"/>
                </a:lnTo>
                <a:cubicBezTo>
                  <a:pt x="431" y="134"/>
                  <a:pt x="424" y="120"/>
                  <a:pt x="424" y="106"/>
                </a:cubicBezTo>
                <a:cubicBezTo>
                  <a:pt x="424" y="28"/>
                  <a:pt x="424" y="28"/>
                  <a:pt x="424" y="28"/>
                </a:cubicBezTo>
                <a:cubicBezTo>
                  <a:pt x="424" y="14"/>
                  <a:pt x="431" y="0"/>
                  <a:pt x="452" y="0"/>
                </a:cubicBezTo>
                <a:cubicBezTo>
                  <a:pt x="466" y="0"/>
                  <a:pt x="480" y="14"/>
                  <a:pt x="480" y="28"/>
                </a:cubicBezTo>
                <a:cubicBezTo>
                  <a:pt x="480" y="106"/>
                  <a:pt x="480" y="106"/>
                  <a:pt x="480" y="106"/>
                </a:cubicBezTo>
                <a:cubicBezTo>
                  <a:pt x="480" y="120"/>
                  <a:pt x="466" y="134"/>
                  <a:pt x="452" y="134"/>
                </a:cubicBezTo>
                <a:close/>
                <a:moveTo>
                  <a:pt x="148" y="134"/>
                </a:moveTo>
                <a:lnTo>
                  <a:pt x="148" y="134"/>
                </a:lnTo>
                <a:cubicBezTo>
                  <a:pt x="134" y="134"/>
                  <a:pt x="120" y="120"/>
                  <a:pt x="120" y="106"/>
                </a:cubicBezTo>
                <a:cubicBezTo>
                  <a:pt x="120" y="28"/>
                  <a:pt x="120" y="28"/>
                  <a:pt x="120" y="28"/>
                </a:cubicBezTo>
                <a:cubicBezTo>
                  <a:pt x="120" y="14"/>
                  <a:pt x="134" y="0"/>
                  <a:pt x="148" y="0"/>
                </a:cubicBezTo>
                <a:cubicBezTo>
                  <a:pt x="162" y="0"/>
                  <a:pt x="176" y="14"/>
                  <a:pt x="176" y="28"/>
                </a:cubicBezTo>
                <a:cubicBezTo>
                  <a:pt x="176" y="106"/>
                  <a:pt x="176" y="106"/>
                  <a:pt x="176" y="106"/>
                </a:cubicBezTo>
                <a:cubicBezTo>
                  <a:pt x="176" y="120"/>
                  <a:pt x="162" y="134"/>
                  <a:pt x="148"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8"/>
          <p:cNvSpPr/>
          <p:nvPr/>
        </p:nvSpPr>
        <p:spPr>
          <a:xfrm>
            <a:off x="5083269" y="3937387"/>
            <a:ext cx="316403" cy="330786"/>
          </a:xfrm>
          <a:custGeom>
            <a:avLst/>
            <a:gdLst/>
            <a:ahLst/>
            <a:cxnLst/>
            <a:rect l="l" t="t" r="r" b="b"/>
            <a:pathLst>
              <a:path w="580" h="609" extrusionOk="0">
                <a:moveTo>
                  <a:pt x="551" y="551"/>
                </a:moveTo>
                <a:lnTo>
                  <a:pt x="551" y="551"/>
                </a:lnTo>
                <a:cubicBezTo>
                  <a:pt x="438" y="551"/>
                  <a:pt x="438" y="551"/>
                  <a:pt x="438" y="551"/>
                </a:cubicBezTo>
                <a:cubicBezTo>
                  <a:pt x="417" y="551"/>
                  <a:pt x="410" y="537"/>
                  <a:pt x="410" y="523"/>
                </a:cubicBezTo>
                <a:cubicBezTo>
                  <a:pt x="410" y="502"/>
                  <a:pt x="417" y="495"/>
                  <a:pt x="438" y="495"/>
                </a:cubicBezTo>
                <a:cubicBezTo>
                  <a:pt x="551" y="495"/>
                  <a:pt x="551" y="495"/>
                  <a:pt x="551" y="495"/>
                </a:cubicBezTo>
                <a:cubicBezTo>
                  <a:pt x="565" y="495"/>
                  <a:pt x="579" y="502"/>
                  <a:pt x="579" y="523"/>
                </a:cubicBezTo>
                <a:cubicBezTo>
                  <a:pt x="579" y="537"/>
                  <a:pt x="565" y="551"/>
                  <a:pt x="551" y="551"/>
                </a:cubicBezTo>
                <a:close/>
                <a:moveTo>
                  <a:pt x="438" y="467"/>
                </a:moveTo>
                <a:lnTo>
                  <a:pt x="438" y="467"/>
                </a:lnTo>
                <a:cubicBezTo>
                  <a:pt x="403" y="467"/>
                  <a:pt x="381" y="488"/>
                  <a:pt x="381" y="523"/>
                </a:cubicBezTo>
                <a:cubicBezTo>
                  <a:pt x="381" y="551"/>
                  <a:pt x="403" y="580"/>
                  <a:pt x="438" y="580"/>
                </a:cubicBezTo>
                <a:cubicBezTo>
                  <a:pt x="445" y="580"/>
                  <a:pt x="445" y="580"/>
                  <a:pt x="445" y="580"/>
                </a:cubicBezTo>
                <a:cubicBezTo>
                  <a:pt x="551" y="580"/>
                  <a:pt x="551" y="580"/>
                  <a:pt x="551" y="580"/>
                </a:cubicBezTo>
                <a:cubicBezTo>
                  <a:pt x="551" y="594"/>
                  <a:pt x="537" y="608"/>
                  <a:pt x="523"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106"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7"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8" y="141"/>
                  <a:pt x="417" y="141"/>
                </a:cubicBezTo>
                <a:cubicBezTo>
                  <a:pt x="445" y="141"/>
                  <a:pt x="473" y="120"/>
                  <a:pt x="473" y="85"/>
                </a:cubicBezTo>
                <a:cubicBezTo>
                  <a:pt x="473" y="56"/>
                  <a:pt x="473" y="56"/>
                  <a:pt x="473" y="56"/>
                </a:cubicBezTo>
                <a:cubicBezTo>
                  <a:pt x="523" y="56"/>
                  <a:pt x="523" y="56"/>
                  <a:pt x="523" y="56"/>
                </a:cubicBezTo>
                <a:cubicBezTo>
                  <a:pt x="537" y="56"/>
                  <a:pt x="551" y="71"/>
                  <a:pt x="551" y="85"/>
                </a:cubicBezTo>
                <a:cubicBezTo>
                  <a:pt x="551" y="467"/>
                  <a:pt x="551" y="467"/>
                  <a:pt x="551" y="467"/>
                </a:cubicBezTo>
                <a:cubicBezTo>
                  <a:pt x="523" y="467"/>
                  <a:pt x="523" y="467"/>
                  <a:pt x="523" y="467"/>
                </a:cubicBezTo>
                <a:lnTo>
                  <a:pt x="438" y="467"/>
                </a:lnTo>
                <a:close/>
                <a:moveTo>
                  <a:pt x="99" y="509"/>
                </a:moveTo>
                <a:lnTo>
                  <a:pt x="99" y="509"/>
                </a:lnTo>
                <a:cubicBezTo>
                  <a:pt x="282" y="509"/>
                  <a:pt x="282" y="509"/>
                  <a:pt x="282" y="509"/>
                </a:cubicBezTo>
                <a:cubicBezTo>
                  <a:pt x="297" y="509"/>
                  <a:pt x="304" y="502"/>
                  <a:pt x="304" y="488"/>
                </a:cubicBezTo>
                <a:cubicBezTo>
                  <a:pt x="304" y="474"/>
                  <a:pt x="297" y="467"/>
                  <a:pt x="282" y="467"/>
                </a:cubicBezTo>
                <a:cubicBezTo>
                  <a:pt x="99" y="467"/>
                  <a:pt x="99" y="467"/>
                  <a:pt x="99" y="467"/>
                </a:cubicBezTo>
                <a:cubicBezTo>
                  <a:pt x="84" y="467"/>
                  <a:pt x="77" y="474"/>
                  <a:pt x="77" y="488"/>
                </a:cubicBezTo>
                <a:cubicBezTo>
                  <a:pt x="77" y="502"/>
                  <a:pt x="84" y="509"/>
                  <a:pt x="99" y="509"/>
                </a:cubicBezTo>
                <a:close/>
                <a:moveTo>
                  <a:pt x="445" y="219"/>
                </a:moveTo>
                <a:lnTo>
                  <a:pt x="445" y="219"/>
                </a:lnTo>
                <a:cubicBezTo>
                  <a:pt x="106" y="219"/>
                  <a:pt x="106" y="219"/>
                  <a:pt x="106" y="219"/>
                </a:cubicBezTo>
                <a:cubicBezTo>
                  <a:pt x="92" y="219"/>
                  <a:pt x="77" y="233"/>
                  <a:pt x="77" y="247"/>
                </a:cubicBezTo>
                <a:cubicBezTo>
                  <a:pt x="77" y="262"/>
                  <a:pt x="92" y="276"/>
                  <a:pt x="106" y="276"/>
                </a:cubicBezTo>
                <a:cubicBezTo>
                  <a:pt x="445" y="276"/>
                  <a:pt x="445" y="276"/>
                  <a:pt x="445" y="276"/>
                </a:cubicBezTo>
                <a:cubicBezTo>
                  <a:pt x="459" y="276"/>
                  <a:pt x="473" y="262"/>
                  <a:pt x="473" y="247"/>
                </a:cubicBezTo>
                <a:cubicBezTo>
                  <a:pt x="473" y="233"/>
                  <a:pt x="459" y="219"/>
                  <a:pt x="445" y="219"/>
                </a:cubicBezTo>
                <a:close/>
                <a:moveTo>
                  <a:pt x="445" y="339"/>
                </a:moveTo>
                <a:lnTo>
                  <a:pt x="445" y="339"/>
                </a:lnTo>
                <a:cubicBezTo>
                  <a:pt x="275" y="339"/>
                  <a:pt x="275" y="339"/>
                  <a:pt x="275" y="339"/>
                </a:cubicBezTo>
                <a:cubicBezTo>
                  <a:pt x="226" y="339"/>
                  <a:pt x="226" y="339"/>
                  <a:pt x="226" y="339"/>
                </a:cubicBezTo>
                <a:cubicBezTo>
                  <a:pt x="219" y="339"/>
                  <a:pt x="219" y="339"/>
                  <a:pt x="219" y="339"/>
                </a:cubicBezTo>
                <a:cubicBezTo>
                  <a:pt x="106" y="339"/>
                  <a:pt x="106" y="339"/>
                  <a:pt x="106" y="339"/>
                </a:cubicBezTo>
                <a:cubicBezTo>
                  <a:pt x="92" y="339"/>
                  <a:pt x="77" y="353"/>
                  <a:pt x="77" y="367"/>
                </a:cubicBezTo>
                <a:cubicBezTo>
                  <a:pt x="77" y="389"/>
                  <a:pt x="92" y="396"/>
                  <a:pt x="106" y="396"/>
                </a:cubicBezTo>
                <a:cubicBezTo>
                  <a:pt x="219" y="396"/>
                  <a:pt x="219" y="396"/>
                  <a:pt x="219" y="396"/>
                </a:cubicBezTo>
                <a:cubicBezTo>
                  <a:pt x="226" y="396"/>
                  <a:pt x="226" y="396"/>
                  <a:pt x="226" y="396"/>
                </a:cubicBezTo>
                <a:cubicBezTo>
                  <a:pt x="275" y="396"/>
                  <a:pt x="275" y="396"/>
                  <a:pt x="275" y="396"/>
                </a:cubicBezTo>
                <a:cubicBezTo>
                  <a:pt x="445" y="396"/>
                  <a:pt x="445" y="396"/>
                  <a:pt x="445" y="396"/>
                </a:cubicBezTo>
                <a:cubicBezTo>
                  <a:pt x="459" y="396"/>
                  <a:pt x="473" y="389"/>
                  <a:pt x="473" y="367"/>
                </a:cubicBezTo>
                <a:cubicBezTo>
                  <a:pt x="473" y="353"/>
                  <a:pt x="459" y="339"/>
                  <a:pt x="445" y="339"/>
                </a:cubicBezTo>
                <a:close/>
                <a:moveTo>
                  <a:pt x="417" y="113"/>
                </a:moveTo>
                <a:lnTo>
                  <a:pt x="417" y="113"/>
                </a:lnTo>
                <a:cubicBezTo>
                  <a:pt x="403" y="113"/>
                  <a:pt x="388" y="106"/>
                  <a:pt x="388" y="85"/>
                </a:cubicBezTo>
                <a:cubicBezTo>
                  <a:pt x="388" y="28"/>
                  <a:pt x="388" y="28"/>
                  <a:pt x="388" y="28"/>
                </a:cubicBezTo>
                <a:cubicBezTo>
                  <a:pt x="388" y="14"/>
                  <a:pt x="403"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61" y="113"/>
                  <a:pt x="247" y="106"/>
                  <a:pt x="247" y="85"/>
                </a:cubicBezTo>
                <a:cubicBezTo>
                  <a:pt x="247" y="28"/>
                  <a:pt x="247" y="28"/>
                  <a:pt x="247" y="28"/>
                </a:cubicBezTo>
                <a:cubicBezTo>
                  <a:pt x="247" y="14"/>
                  <a:pt x="261"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20" y="113"/>
                  <a:pt x="106" y="106"/>
                  <a:pt x="106" y="85"/>
                </a:cubicBezTo>
                <a:cubicBezTo>
                  <a:pt x="106" y="28"/>
                  <a:pt x="106" y="28"/>
                  <a:pt x="106" y="28"/>
                </a:cubicBezTo>
                <a:cubicBezTo>
                  <a:pt x="106" y="14"/>
                  <a:pt x="120" y="0"/>
                  <a:pt x="134" y="0"/>
                </a:cubicBezTo>
                <a:cubicBezTo>
                  <a:pt x="148" y="0"/>
                  <a:pt x="162" y="14"/>
                  <a:pt x="162" y="28"/>
                </a:cubicBezTo>
                <a:cubicBezTo>
                  <a:pt x="162" y="85"/>
                  <a:pt x="162" y="85"/>
                  <a:pt x="162" y="85"/>
                </a:cubicBezTo>
                <a:cubicBezTo>
                  <a:pt x="162" y="106"/>
                  <a:pt x="148" y="113"/>
                  <a:pt x="134"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8"/>
          <p:cNvSpPr/>
          <p:nvPr/>
        </p:nvSpPr>
        <p:spPr>
          <a:xfrm>
            <a:off x="4510386" y="3937387"/>
            <a:ext cx="311609" cy="330786"/>
          </a:xfrm>
          <a:custGeom>
            <a:avLst/>
            <a:gdLst/>
            <a:ahLst/>
            <a:cxnLst/>
            <a:rect l="l" t="t" r="r" b="b"/>
            <a:pathLst>
              <a:path w="573" h="609" extrusionOk="0">
                <a:moveTo>
                  <a:pt x="544" y="551"/>
                </a:moveTo>
                <a:lnTo>
                  <a:pt x="544" y="551"/>
                </a:lnTo>
                <a:cubicBezTo>
                  <a:pt x="515" y="551"/>
                  <a:pt x="515" y="551"/>
                  <a:pt x="515" y="551"/>
                </a:cubicBezTo>
                <a:cubicBezTo>
                  <a:pt x="515" y="580"/>
                  <a:pt x="515" y="580"/>
                  <a:pt x="515" y="580"/>
                </a:cubicBezTo>
                <a:cubicBezTo>
                  <a:pt x="515" y="594"/>
                  <a:pt x="508" y="608"/>
                  <a:pt x="487" y="608"/>
                </a:cubicBezTo>
                <a:cubicBezTo>
                  <a:pt x="473" y="608"/>
                  <a:pt x="459" y="594"/>
                  <a:pt x="459" y="580"/>
                </a:cubicBezTo>
                <a:cubicBezTo>
                  <a:pt x="459" y="551"/>
                  <a:pt x="459" y="551"/>
                  <a:pt x="459" y="551"/>
                </a:cubicBezTo>
                <a:cubicBezTo>
                  <a:pt x="431" y="551"/>
                  <a:pt x="431" y="551"/>
                  <a:pt x="431" y="551"/>
                </a:cubicBezTo>
                <a:cubicBezTo>
                  <a:pt x="417" y="551"/>
                  <a:pt x="402" y="537"/>
                  <a:pt x="402" y="523"/>
                </a:cubicBezTo>
                <a:cubicBezTo>
                  <a:pt x="402" y="502"/>
                  <a:pt x="417" y="495"/>
                  <a:pt x="431" y="495"/>
                </a:cubicBezTo>
                <a:cubicBezTo>
                  <a:pt x="459" y="495"/>
                  <a:pt x="459" y="495"/>
                  <a:pt x="459" y="495"/>
                </a:cubicBezTo>
                <a:cubicBezTo>
                  <a:pt x="459" y="467"/>
                  <a:pt x="459" y="467"/>
                  <a:pt x="459" y="467"/>
                </a:cubicBezTo>
                <a:cubicBezTo>
                  <a:pt x="459" y="445"/>
                  <a:pt x="473" y="438"/>
                  <a:pt x="487" y="438"/>
                </a:cubicBezTo>
                <a:cubicBezTo>
                  <a:pt x="508" y="438"/>
                  <a:pt x="515" y="445"/>
                  <a:pt x="515" y="467"/>
                </a:cubicBezTo>
                <a:cubicBezTo>
                  <a:pt x="515" y="495"/>
                  <a:pt x="515" y="495"/>
                  <a:pt x="515" y="495"/>
                </a:cubicBezTo>
                <a:cubicBezTo>
                  <a:pt x="544" y="495"/>
                  <a:pt x="544" y="495"/>
                  <a:pt x="544" y="495"/>
                </a:cubicBezTo>
                <a:cubicBezTo>
                  <a:pt x="565" y="495"/>
                  <a:pt x="572" y="502"/>
                  <a:pt x="572" y="523"/>
                </a:cubicBezTo>
                <a:cubicBezTo>
                  <a:pt x="572" y="537"/>
                  <a:pt x="565" y="551"/>
                  <a:pt x="544" y="551"/>
                </a:cubicBezTo>
                <a:close/>
                <a:moveTo>
                  <a:pt x="487" y="410"/>
                </a:moveTo>
                <a:lnTo>
                  <a:pt x="487" y="410"/>
                </a:lnTo>
                <a:cubicBezTo>
                  <a:pt x="459" y="410"/>
                  <a:pt x="431" y="431"/>
                  <a:pt x="431" y="467"/>
                </a:cubicBezTo>
                <a:cubicBezTo>
                  <a:pt x="402" y="467"/>
                  <a:pt x="374" y="488"/>
                  <a:pt x="374" y="523"/>
                </a:cubicBezTo>
                <a:cubicBezTo>
                  <a:pt x="374" y="551"/>
                  <a:pt x="402" y="580"/>
                  <a:pt x="431" y="580"/>
                </a:cubicBezTo>
                <a:cubicBezTo>
                  <a:pt x="431" y="608"/>
                  <a:pt x="431" y="608"/>
                  <a:pt x="431"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99"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0"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1" y="141"/>
                  <a:pt x="417" y="141"/>
                </a:cubicBezTo>
                <a:cubicBezTo>
                  <a:pt x="445" y="141"/>
                  <a:pt x="473" y="120"/>
                  <a:pt x="473" y="85"/>
                </a:cubicBezTo>
                <a:cubicBezTo>
                  <a:pt x="473" y="56"/>
                  <a:pt x="473" y="56"/>
                  <a:pt x="473" y="56"/>
                </a:cubicBezTo>
                <a:cubicBezTo>
                  <a:pt x="515" y="56"/>
                  <a:pt x="515" y="56"/>
                  <a:pt x="515" y="56"/>
                </a:cubicBezTo>
                <a:cubicBezTo>
                  <a:pt x="537" y="56"/>
                  <a:pt x="544" y="71"/>
                  <a:pt x="544" y="85"/>
                </a:cubicBezTo>
                <a:cubicBezTo>
                  <a:pt x="544" y="467"/>
                  <a:pt x="544" y="467"/>
                  <a:pt x="544" y="467"/>
                </a:cubicBezTo>
                <a:cubicBezTo>
                  <a:pt x="544" y="431"/>
                  <a:pt x="523" y="410"/>
                  <a:pt x="487" y="410"/>
                </a:cubicBezTo>
                <a:close/>
                <a:moveTo>
                  <a:pt x="77" y="488"/>
                </a:moveTo>
                <a:lnTo>
                  <a:pt x="77" y="488"/>
                </a:lnTo>
                <a:cubicBezTo>
                  <a:pt x="77" y="502"/>
                  <a:pt x="84" y="509"/>
                  <a:pt x="99" y="509"/>
                </a:cubicBezTo>
                <a:cubicBezTo>
                  <a:pt x="275" y="509"/>
                  <a:pt x="275" y="509"/>
                  <a:pt x="275" y="509"/>
                </a:cubicBezTo>
                <a:cubicBezTo>
                  <a:pt x="289" y="509"/>
                  <a:pt x="304" y="502"/>
                  <a:pt x="304" y="488"/>
                </a:cubicBezTo>
                <a:cubicBezTo>
                  <a:pt x="304" y="474"/>
                  <a:pt x="289" y="467"/>
                  <a:pt x="275" y="467"/>
                </a:cubicBezTo>
                <a:cubicBezTo>
                  <a:pt x="99" y="467"/>
                  <a:pt x="99" y="467"/>
                  <a:pt x="99" y="467"/>
                </a:cubicBezTo>
                <a:cubicBezTo>
                  <a:pt x="84" y="467"/>
                  <a:pt x="77" y="474"/>
                  <a:pt x="77" y="488"/>
                </a:cubicBezTo>
                <a:close/>
                <a:moveTo>
                  <a:pt x="106" y="396"/>
                </a:moveTo>
                <a:lnTo>
                  <a:pt x="106" y="396"/>
                </a:lnTo>
                <a:cubicBezTo>
                  <a:pt x="226" y="396"/>
                  <a:pt x="226" y="396"/>
                  <a:pt x="226" y="396"/>
                </a:cubicBezTo>
                <a:cubicBezTo>
                  <a:pt x="275" y="396"/>
                  <a:pt x="275" y="396"/>
                  <a:pt x="275" y="396"/>
                </a:cubicBezTo>
                <a:cubicBezTo>
                  <a:pt x="282" y="396"/>
                  <a:pt x="282" y="396"/>
                  <a:pt x="282" y="396"/>
                </a:cubicBezTo>
                <a:cubicBezTo>
                  <a:pt x="318" y="396"/>
                  <a:pt x="318" y="396"/>
                  <a:pt x="318" y="396"/>
                </a:cubicBezTo>
                <a:cubicBezTo>
                  <a:pt x="346" y="396"/>
                  <a:pt x="346" y="396"/>
                  <a:pt x="346" y="396"/>
                </a:cubicBezTo>
                <a:cubicBezTo>
                  <a:pt x="367" y="396"/>
                  <a:pt x="374" y="389"/>
                  <a:pt x="374" y="367"/>
                </a:cubicBezTo>
                <a:cubicBezTo>
                  <a:pt x="374" y="353"/>
                  <a:pt x="367" y="339"/>
                  <a:pt x="346" y="339"/>
                </a:cubicBezTo>
                <a:cubicBezTo>
                  <a:pt x="282" y="339"/>
                  <a:pt x="282" y="339"/>
                  <a:pt x="282" y="339"/>
                </a:cubicBezTo>
                <a:cubicBezTo>
                  <a:pt x="275" y="339"/>
                  <a:pt x="275" y="339"/>
                  <a:pt x="275" y="339"/>
                </a:cubicBezTo>
                <a:cubicBezTo>
                  <a:pt x="226" y="339"/>
                  <a:pt x="226" y="339"/>
                  <a:pt x="226" y="339"/>
                </a:cubicBezTo>
                <a:cubicBezTo>
                  <a:pt x="106" y="339"/>
                  <a:pt x="106" y="339"/>
                  <a:pt x="106" y="339"/>
                </a:cubicBezTo>
                <a:cubicBezTo>
                  <a:pt x="84" y="339"/>
                  <a:pt x="77" y="353"/>
                  <a:pt x="77" y="367"/>
                </a:cubicBezTo>
                <a:cubicBezTo>
                  <a:pt x="77" y="389"/>
                  <a:pt x="84" y="396"/>
                  <a:pt x="106" y="396"/>
                </a:cubicBezTo>
                <a:close/>
                <a:moveTo>
                  <a:pt x="445" y="219"/>
                </a:moveTo>
                <a:lnTo>
                  <a:pt x="445" y="219"/>
                </a:lnTo>
                <a:cubicBezTo>
                  <a:pt x="106" y="219"/>
                  <a:pt x="106" y="219"/>
                  <a:pt x="106" y="219"/>
                </a:cubicBezTo>
                <a:cubicBezTo>
                  <a:pt x="84" y="219"/>
                  <a:pt x="77" y="233"/>
                  <a:pt x="77" y="247"/>
                </a:cubicBezTo>
                <a:cubicBezTo>
                  <a:pt x="77" y="262"/>
                  <a:pt x="84" y="276"/>
                  <a:pt x="106" y="276"/>
                </a:cubicBezTo>
                <a:cubicBezTo>
                  <a:pt x="445" y="276"/>
                  <a:pt x="445" y="276"/>
                  <a:pt x="445" y="276"/>
                </a:cubicBezTo>
                <a:cubicBezTo>
                  <a:pt x="459" y="276"/>
                  <a:pt x="473" y="262"/>
                  <a:pt x="473" y="247"/>
                </a:cubicBezTo>
                <a:cubicBezTo>
                  <a:pt x="473" y="233"/>
                  <a:pt x="459" y="219"/>
                  <a:pt x="445" y="219"/>
                </a:cubicBezTo>
                <a:close/>
                <a:moveTo>
                  <a:pt x="417" y="113"/>
                </a:moveTo>
                <a:lnTo>
                  <a:pt x="417" y="113"/>
                </a:lnTo>
                <a:cubicBezTo>
                  <a:pt x="395" y="113"/>
                  <a:pt x="388" y="106"/>
                  <a:pt x="388" y="85"/>
                </a:cubicBezTo>
                <a:cubicBezTo>
                  <a:pt x="388" y="28"/>
                  <a:pt x="388" y="28"/>
                  <a:pt x="388" y="28"/>
                </a:cubicBezTo>
                <a:cubicBezTo>
                  <a:pt x="388" y="14"/>
                  <a:pt x="395"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54" y="113"/>
                  <a:pt x="247" y="106"/>
                  <a:pt x="247" y="85"/>
                </a:cubicBezTo>
                <a:cubicBezTo>
                  <a:pt x="247" y="28"/>
                  <a:pt x="247" y="28"/>
                  <a:pt x="247" y="28"/>
                </a:cubicBezTo>
                <a:cubicBezTo>
                  <a:pt x="247" y="14"/>
                  <a:pt x="254"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13" y="113"/>
                  <a:pt x="106" y="106"/>
                  <a:pt x="106" y="85"/>
                </a:cubicBezTo>
                <a:cubicBezTo>
                  <a:pt x="106" y="28"/>
                  <a:pt x="106" y="28"/>
                  <a:pt x="106" y="28"/>
                </a:cubicBezTo>
                <a:cubicBezTo>
                  <a:pt x="106" y="14"/>
                  <a:pt x="113" y="0"/>
                  <a:pt x="134" y="0"/>
                </a:cubicBezTo>
                <a:cubicBezTo>
                  <a:pt x="148" y="0"/>
                  <a:pt x="162" y="14"/>
                  <a:pt x="162" y="28"/>
                </a:cubicBezTo>
                <a:cubicBezTo>
                  <a:pt x="162" y="85"/>
                  <a:pt x="162" y="85"/>
                  <a:pt x="162" y="85"/>
                </a:cubicBezTo>
                <a:cubicBezTo>
                  <a:pt x="162" y="106"/>
                  <a:pt x="148" y="113"/>
                  <a:pt x="134"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8"/>
          <p:cNvSpPr/>
          <p:nvPr/>
        </p:nvSpPr>
        <p:spPr>
          <a:xfrm>
            <a:off x="3939901" y="3934990"/>
            <a:ext cx="311609" cy="328389"/>
          </a:xfrm>
          <a:custGeom>
            <a:avLst/>
            <a:gdLst/>
            <a:ahLst/>
            <a:cxnLst/>
            <a:rect l="l" t="t" r="r" b="b"/>
            <a:pathLst>
              <a:path w="573" h="602" extrusionOk="0">
                <a:moveTo>
                  <a:pt x="530" y="516"/>
                </a:moveTo>
                <a:lnTo>
                  <a:pt x="530" y="516"/>
                </a:lnTo>
                <a:cubicBezTo>
                  <a:pt x="565" y="558"/>
                  <a:pt x="565" y="558"/>
                  <a:pt x="565" y="558"/>
                </a:cubicBezTo>
                <a:cubicBezTo>
                  <a:pt x="572" y="558"/>
                  <a:pt x="572" y="565"/>
                  <a:pt x="572" y="572"/>
                </a:cubicBezTo>
                <a:cubicBezTo>
                  <a:pt x="572" y="594"/>
                  <a:pt x="558" y="601"/>
                  <a:pt x="544" y="601"/>
                </a:cubicBezTo>
                <a:cubicBezTo>
                  <a:pt x="537" y="601"/>
                  <a:pt x="530" y="601"/>
                  <a:pt x="522" y="594"/>
                </a:cubicBezTo>
                <a:cubicBezTo>
                  <a:pt x="487" y="558"/>
                  <a:pt x="487" y="558"/>
                  <a:pt x="487" y="558"/>
                </a:cubicBezTo>
                <a:cubicBezTo>
                  <a:pt x="452" y="594"/>
                  <a:pt x="452" y="594"/>
                  <a:pt x="452" y="594"/>
                </a:cubicBezTo>
                <a:cubicBezTo>
                  <a:pt x="445" y="601"/>
                  <a:pt x="438" y="601"/>
                  <a:pt x="431" y="601"/>
                </a:cubicBezTo>
                <a:cubicBezTo>
                  <a:pt x="417" y="601"/>
                  <a:pt x="402" y="594"/>
                  <a:pt x="402" y="572"/>
                </a:cubicBezTo>
                <a:cubicBezTo>
                  <a:pt x="402" y="565"/>
                  <a:pt x="402" y="558"/>
                  <a:pt x="409" y="558"/>
                </a:cubicBezTo>
                <a:cubicBezTo>
                  <a:pt x="445" y="516"/>
                  <a:pt x="445" y="516"/>
                  <a:pt x="445" y="516"/>
                </a:cubicBezTo>
                <a:cubicBezTo>
                  <a:pt x="409" y="481"/>
                  <a:pt x="409" y="481"/>
                  <a:pt x="409" y="481"/>
                </a:cubicBezTo>
                <a:cubicBezTo>
                  <a:pt x="402" y="474"/>
                  <a:pt x="402" y="467"/>
                  <a:pt x="402" y="459"/>
                </a:cubicBezTo>
                <a:cubicBezTo>
                  <a:pt x="402" y="445"/>
                  <a:pt x="417" y="431"/>
                  <a:pt x="431" y="431"/>
                </a:cubicBezTo>
                <a:cubicBezTo>
                  <a:pt x="438" y="431"/>
                  <a:pt x="445" y="438"/>
                  <a:pt x="452" y="445"/>
                </a:cubicBezTo>
                <a:cubicBezTo>
                  <a:pt x="487" y="481"/>
                  <a:pt x="487" y="481"/>
                  <a:pt x="487" y="481"/>
                </a:cubicBezTo>
                <a:cubicBezTo>
                  <a:pt x="522" y="445"/>
                  <a:pt x="522" y="445"/>
                  <a:pt x="522" y="445"/>
                </a:cubicBezTo>
                <a:cubicBezTo>
                  <a:pt x="530" y="438"/>
                  <a:pt x="537" y="431"/>
                  <a:pt x="544" y="431"/>
                </a:cubicBezTo>
                <a:cubicBezTo>
                  <a:pt x="558" y="431"/>
                  <a:pt x="572" y="445"/>
                  <a:pt x="572" y="459"/>
                </a:cubicBezTo>
                <a:cubicBezTo>
                  <a:pt x="572" y="467"/>
                  <a:pt x="572" y="474"/>
                  <a:pt x="565" y="481"/>
                </a:cubicBezTo>
                <a:lnTo>
                  <a:pt x="530" y="516"/>
                </a:lnTo>
                <a:close/>
                <a:moveTo>
                  <a:pt x="501" y="424"/>
                </a:moveTo>
                <a:lnTo>
                  <a:pt x="501" y="424"/>
                </a:lnTo>
                <a:cubicBezTo>
                  <a:pt x="487" y="438"/>
                  <a:pt x="487" y="438"/>
                  <a:pt x="487" y="438"/>
                </a:cubicBezTo>
                <a:cubicBezTo>
                  <a:pt x="473" y="424"/>
                  <a:pt x="473" y="424"/>
                  <a:pt x="473" y="424"/>
                </a:cubicBezTo>
                <a:cubicBezTo>
                  <a:pt x="459" y="410"/>
                  <a:pt x="445" y="403"/>
                  <a:pt x="431" y="403"/>
                </a:cubicBezTo>
                <a:cubicBezTo>
                  <a:pt x="402" y="403"/>
                  <a:pt x="374" y="431"/>
                  <a:pt x="374" y="459"/>
                </a:cubicBezTo>
                <a:cubicBezTo>
                  <a:pt x="374" y="481"/>
                  <a:pt x="381" y="495"/>
                  <a:pt x="388" y="502"/>
                </a:cubicBezTo>
                <a:cubicBezTo>
                  <a:pt x="409" y="516"/>
                  <a:pt x="409" y="516"/>
                  <a:pt x="409" y="516"/>
                </a:cubicBezTo>
                <a:cubicBezTo>
                  <a:pt x="388" y="537"/>
                  <a:pt x="388" y="537"/>
                  <a:pt x="388" y="537"/>
                </a:cubicBezTo>
                <a:cubicBezTo>
                  <a:pt x="381" y="544"/>
                  <a:pt x="374" y="558"/>
                  <a:pt x="374" y="572"/>
                </a:cubicBezTo>
                <a:cubicBezTo>
                  <a:pt x="374" y="587"/>
                  <a:pt x="374" y="594"/>
                  <a:pt x="381" y="601"/>
                </a:cubicBezTo>
                <a:cubicBezTo>
                  <a:pt x="28" y="601"/>
                  <a:pt x="28" y="601"/>
                  <a:pt x="28" y="601"/>
                </a:cubicBezTo>
                <a:cubicBezTo>
                  <a:pt x="7" y="601"/>
                  <a:pt x="0" y="594"/>
                  <a:pt x="0" y="572"/>
                </a:cubicBezTo>
                <a:cubicBezTo>
                  <a:pt x="0" y="85"/>
                  <a:pt x="0" y="85"/>
                  <a:pt x="0" y="85"/>
                </a:cubicBezTo>
                <a:cubicBezTo>
                  <a:pt x="0" y="71"/>
                  <a:pt x="7" y="56"/>
                  <a:pt x="28" y="56"/>
                </a:cubicBezTo>
                <a:cubicBezTo>
                  <a:pt x="70" y="56"/>
                  <a:pt x="70" y="56"/>
                  <a:pt x="70" y="56"/>
                </a:cubicBezTo>
                <a:cubicBezTo>
                  <a:pt x="70" y="85"/>
                  <a:pt x="70" y="85"/>
                  <a:pt x="70" y="85"/>
                </a:cubicBezTo>
                <a:cubicBezTo>
                  <a:pt x="70" y="113"/>
                  <a:pt x="98" y="141"/>
                  <a:pt x="127" y="141"/>
                </a:cubicBezTo>
                <a:cubicBezTo>
                  <a:pt x="162" y="141"/>
                  <a:pt x="183" y="113"/>
                  <a:pt x="183" y="85"/>
                </a:cubicBezTo>
                <a:cubicBezTo>
                  <a:pt x="183" y="56"/>
                  <a:pt x="183" y="56"/>
                  <a:pt x="183" y="56"/>
                </a:cubicBezTo>
                <a:cubicBezTo>
                  <a:pt x="211" y="56"/>
                  <a:pt x="211" y="56"/>
                  <a:pt x="211" y="56"/>
                </a:cubicBezTo>
                <a:cubicBezTo>
                  <a:pt x="211" y="85"/>
                  <a:pt x="211" y="85"/>
                  <a:pt x="211" y="85"/>
                </a:cubicBezTo>
                <a:cubicBezTo>
                  <a:pt x="211" y="113"/>
                  <a:pt x="240" y="141"/>
                  <a:pt x="268" y="141"/>
                </a:cubicBezTo>
                <a:cubicBezTo>
                  <a:pt x="303" y="141"/>
                  <a:pt x="325" y="113"/>
                  <a:pt x="325" y="85"/>
                </a:cubicBezTo>
                <a:cubicBezTo>
                  <a:pt x="325" y="56"/>
                  <a:pt x="325" y="56"/>
                  <a:pt x="325" y="56"/>
                </a:cubicBezTo>
                <a:cubicBezTo>
                  <a:pt x="353" y="56"/>
                  <a:pt x="353" y="56"/>
                  <a:pt x="353" y="56"/>
                </a:cubicBezTo>
                <a:cubicBezTo>
                  <a:pt x="353" y="85"/>
                  <a:pt x="353" y="85"/>
                  <a:pt x="353" y="85"/>
                </a:cubicBezTo>
                <a:cubicBezTo>
                  <a:pt x="353" y="113"/>
                  <a:pt x="381" y="141"/>
                  <a:pt x="409" y="141"/>
                </a:cubicBezTo>
                <a:cubicBezTo>
                  <a:pt x="445" y="141"/>
                  <a:pt x="466" y="113"/>
                  <a:pt x="466" y="85"/>
                </a:cubicBezTo>
                <a:cubicBezTo>
                  <a:pt x="466" y="56"/>
                  <a:pt x="466" y="56"/>
                  <a:pt x="466" y="56"/>
                </a:cubicBezTo>
                <a:cubicBezTo>
                  <a:pt x="515" y="56"/>
                  <a:pt x="515" y="56"/>
                  <a:pt x="515" y="56"/>
                </a:cubicBezTo>
                <a:cubicBezTo>
                  <a:pt x="530" y="56"/>
                  <a:pt x="544" y="71"/>
                  <a:pt x="544" y="85"/>
                </a:cubicBezTo>
                <a:cubicBezTo>
                  <a:pt x="544" y="403"/>
                  <a:pt x="544" y="403"/>
                  <a:pt x="544" y="403"/>
                </a:cubicBezTo>
                <a:cubicBezTo>
                  <a:pt x="530" y="403"/>
                  <a:pt x="515" y="410"/>
                  <a:pt x="501" y="424"/>
                </a:cubicBezTo>
                <a:close/>
                <a:moveTo>
                  <a:pt x="353" y="367"/>
                </a:moveTo>
                <a:lnTo>
                  <a:pt x="353" y="367"/>
                </a:lnTo>
                <a:cubicBezTo>
                  <a:pt x="353" y="353"/>
                  <a:pt x="346" y="339"/>
                  <a:pt x="325" y="339"/>
                </a:cubicBezTo>
                <a:cubicBezTo>
                  <a:pt x="268" y="339"/>
                  <a:pt x="268" y="339"/>
                  <a:pt x="268" y="339"/>
                </a:cubicBezTo>
                <a:cubicBezTo>
                  <a:pt x="226" y="339"/>
                  <a:pt x="226" y="339"/>
                  <a:pt x="226" y="339"/>
                </a:cubicBezTo>
                <a:cubicBezTo>
                  <a:pt x="98" y="339"/>
                  <a:pt x="98" y="339"/>
                  <a:pt x="98" y="339"/>
                </a:cubicBezTo>
                <a:cubicBezTo>
                  <a:pt x="84" y="339"/>
                  <a:pt x="70" y="353"/>
                  <a:pt x="70" y="367"/>
                </a:cubicBezTo>
                <a:cubicBezTo>
                  <a:pt x="70" y="382"/>
                  <a:pt x="84" y="396"/>
                  <a:pt x="98" y="396"/>
                </a:cubicBezTo>
                <a:cubicBezTo>
                  <a:pt x="226" y="396"/>
                  <a:pt x="226" y="396"/>
                  <a:pt x="226" y="396"/>
                </a:cubicBezTo>
                <a:cubicBezTo>
                  <a:pt x="268" y="396"/>
                  <a:pt x="268" y="396"/>
                  <a:pt x="268" y="396"/>
                </a:cubicBezTo>
                <a:cubicBezTo>
                  <a:pt x="325" y="396"/>
                  <a:pt x="325" y="396"/>
                  <a:pt x="325" y="396"/>
                </a:cubicBezTo>
                <a:cubicBezTo>
                  <a:pt x="346" y="396"/>
                  <a:pt x="353" y="382"/>
                  <a:pt x="353" y="367"/>
                </a:cubicBezTo>
                <a:close/>
                <a:moveTo>
                  <a:pt x="70" y="488"/>
                </a:moveTo>
                <a:lnTo>
                  <a:pt x="70" y="488"/>
                </a:lnTo>
                <a:cubicBezTo>
                  <a:pt x="70" y="502"/>
                  <a:pt x="84" y="509"/>
                  <a:pt x="98" y="509"/>
                </a:cubicBezTo>
                <a:cubicBezTo>
                  <a:pt x="275" y="509"/>
                  <a:pt x="275" y="509"/>
                  <a:pt x="275" y="509"/>
                </a:cubicBezTo>
                <a:cubicBezTo>
                  <a:pt x="289" y="509"/>
                  <a:pt x="296" y="502"/>
                  <a:pt x="296" y="488"/>
                </a:cubicBezTo>
                <a:cubicBezTo>
                  <a:pt x="296" y="474"/>
                  <a:pt x="289" y="459"/>
                  <a:pt x="275" y="459"/>
                </a:cubicBezTo>
                <a:cubicBezTo>
                  <a:pt x="98" y="459"/>
                  <a:pt x="98" y="459"/>
                  <a:pt x="98" y="459"/>
                </a:cubicBezTo>
                <a:cubicBezTo>
                  <a:pt x="84" y="459"/>
                  <a:pt x="70" y="474"/>
                  <a:pt x="70" y="488"/>
                </a:cubicBezTo>
                <a:close/>
                <a:moveTo>
                  <a:pt x="438" y="219"/>
                </a:moveTo>
                <a:lnTo>
                  <a:pt x="438" y="219"/>
                </a:lnTo>
                <a:cubicBezTo>
                  <a:pt x="98" y="219"/>
                  <a:pt x="98" y="219"/>
                  <a:pt x="98" y="219"/>
                </a:cubicBezTo>
                <a:cubicBezTo>
                  <a:pt x="84" y="219"/>
                  <a:pt x="70" y="226"/>
                  <a:pt x="70" y="247"/>
                </a:cubicBezTo>
                <a:cubicBezTo>
                  <a:pt x="70" y="261"/>
                  <a:pt x="84" y="276"/>
                  <a:pt x="98" y="276"/>
                </a:cubicBezTo>
                <a:cubicBezTo>
                  <a:pt x="438" y="276"/>
                  <a:pt x="438" y="276"/>
                  <a:pt x="438" y="276"/>
                </a:cubicBezTo>
                <a:cubicBezTo>
                  <a:pt x="459" y="276"/>
                  <a:pt x="466" y="261"/>
                  <a:pt x="466" y="247"/>
                </a:cubicBezTo>
                <a:cubicBezTo>
                  <a:pt x="466" y="226"/>
                  <a:pt x="459" y="219"/>
                  <a:pt x="438" y="219"/>
                </a:cubicBezTo>
                <a:close/>
                <a:moveTo>
                  <a:pt x="409" y="113"/>
                </a:moveTo>
                <a:lnTo>
                  <a:pt x="409" y="113"/>
                </a:lnTo>
                <a:cubicBezTo>
                  <a:pt x="395" y="113"/>
                  <a:pt x="381" y="99"/>
                  <a:pt x="381" y="85"/>
                </a:cubicBezTo>
                <a:cubicBezTo>
                  <a:pt x="381" y="28"/>
                  <a:pt x="381" y="28"/>
                  <a:pt x="381" y="28"/>
                </a:cubicBezTo>
                <a:cubicBezTo>
                  <a:pt x="381" y="14"/>
                  <a:pt x="395" y="0"/>
                  <a:pt x="409" y="0"/>
                </a:cubicBezTo>
                <a:cubicBezTo>
                  <a:pt x="431" y="0"/>
                  <a:pt x="438" y="14"/>
                  <a:pt x="438" y="28"/>
                </a:cubicBezTo>
                <a:cubicBezTo>
                  <a:pt x="438" y="85"/>
                  <a:pt x="438" y="85"/>
                  <a:pt x="438" y="85"/>
                </a:cubicBezTo>
                <a:cubicBezTo>
                  <a:pt x="438" y="99"/>
                  <a:pt x="431" y="113"/>
                  <a:pt x="409" y="113"/>
                </a:cubicBezTo>
                <a:close/>
                <a:moveTo>
                  <a:pt x="268" y="113"/>
                </a:moveTo>
                <a:lnTo>
                  <a:pt x="268" y="113"/>
                </a:lnTo>
                <a:cubicBezTo>
                  <a:pt x="254" y="113"/>
                  <a:pt x="240" y="99"/>
                  <a:pt x="240" y="85"/>
                </a:cubicBezTo>
                <a:cubicBezTo>
                  <a:pt x="240" y="28"/>
                  <a:pt x="240" y="28"/>
                  <a:pt x="240" y="28"/>
                </a:cubicBezTo>
                <a:cubicBezTo>
                  <a:pt x="240" y="14"/>
                  <a:pt x="254" y="0"/>
                  <a:pt x="268" y="0"/>
                </a:cubicBezTo>
                <a:cubicBezTo>
                  <a:pt x="289" y="0"/>
                  <a:pt x="296" y="14"/>
                  <a:pt x="296" y="28"/>
                </a:cubicBezTo>
                <a:cubicBezTo>
                  <a:pt x="296" y="85"/>
                  <a:pt x="296" y="85"/>
                  <a:pt x="296" y="85"/>
                </a:cubicBezTo>
                <a:cubicBezTo>
                  <a:pt x="296" y="99"/>
                  <a:pt x="289" y="113"/>
                  <a:pt x="268" y="113"/>
                </a:cubicBezTo>
                <a:close/>
                <a:moveTo>
                  <a:pt x="127" y="113"/>
                </a:moveTo>
                <a:lnTo>
                  <a:pt x="127" y="113"/>
                </a:lnTo>
                <a:cubicBezTo>
                  <a:pt x="113" y="113"/>
                  <a:pt x="98" y="99"/>
                  <a:pt x="98" y="85"/>
                </a:cubicBezTo>
                <a:cubicBezTo>
                  <a:pt x="98" y="28"/>
                  <a:pt x="98" y="28"/>
                  <a:pt x="98" y="28"/>
                </a:cubicBezTo>
                <a:cubicBezTo>
                  <a:pt x="98" y="14"/>
                  <a:pt x="113" y="0"/>
                  <a:pt x="127" y="0"/>
                </a:cubicBezTo>
                <a:cubicBezTo>
                  <a:pt x="148" y="0"/>
                  <a:pt x="155" y="14"/>
                  <a:pt x="155" y="28"/>
                </a:cubicBezTo>
                <a:cubicBezTo>
                  <a:pt x="155" y="85"/>
                  <a:pt x="155" y="85"/>
                  <a:pt x="155" y="85"/>
                </a:cubicBezTo>
                <a:cubicBezTo>
                  <a:pt x="155" y="99"/>
                  <a:pt x="148" y="113"/>
                  <a:pt x="127"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8"/>
          <p:cNvSpPr/>
          <p:nvPr/>
        </p:nvSpPr>
        <p:spPr>
          <a:xfrm>
            <a:off x="3362226" y="3937387"/>
            <a:ext cx="316403" cy="330786"/>
          </a:xfrm>
          <a:custGeom>
            <a:avLst/>
            <a:gdLst/>
            <a:ahLst/>
            <a:cxnLst/>
            <a:rect l="l" t="t" r="r" b="b"/>
            <a:pathLst>
              <a:path w="581" h="609" extrusionOk="0">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8"/>
          <p:cNvSpPr/>
          <p:nvPr/>
        </p:nvSpPr>
        <p:spPr>
          <a:xfrm>
            <a:off x="2789343" y="3937387"/>
            <a:ext cx="297228" cy="330786"/>
          </a:xfrm>
          <a:custGeom>
            <a:avLst/>
            <a:gdLst/>
            <a:ahLst/>
            <a:cxnLst/>
            <a:rect l="l" t="t" r="r" b="b"/>
            <a:pathLst>
              <a:path w="545" h="609" extrusionOk="0">
                <a:moveTo>
                  <a:pt x="516" y="608"/>
                </a:moveTo>
                <a:lnTo>
                  <a:pt x="516" y="608"/>
                </a:lnTo>
                <a:cubicBezTo>
                  <a:pt x="29" y="608"/>
                  <a:pt x="29" y="608"/>
                  <a:pt x="29" y="608"/>
                </a:cubicBezTo>
                <a:cubicBezTo>
                  <a:pt x="14" y="608"/>
                  <a:pt x="0" y="594"/>
                  <a:pt x="0" y="580"/>
                </a:cubicBezTo>
                <a:cubicBezTo>
                  <a:pt x="0" y="85"/>
                  <a:pt x="0" y="85"/>
                  <a:pt x="0" y="85"/>
                </a:cubicBezTo>
                <a:cubicBezTo>
                  <a:pt x="0" y="71"/>
                  <a:pt x="14" y="56"/>
                  <a:pt x="29" y="56"/>
                </a:cubicBezTo>
                <a:cubicBezTo>
                  <a:pt x="78" y="56"/>
                  <a:pt x="78" y="56"/>
                  <a:pt x="78" y="56"/>
                </a:cubicBezTo>
                <a:cubicBezTo>
                  <a:pt x="78" y="85"/>
                  <a:pt x="78" y="85"/>
                  <a:pt x="78" y="85"/>
                </a:cubicBezTo>
                <a:cubicBezTo>
                  <a:pt x="78" y="120"/>
                  <a:pt x="99"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1"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2" y="141"/>
                  <a:pt x="417" y="141"/>
                </a:cubicBezTo>
                <a:cubicBezTo>
                  <a:pt x="446" y="141"/>
                  <a:pt x="474" y="120"/>
                  <a:pt x="474" y="85"/>
                </a:cubicBezTo>
                <a:cubicBezTo>
                  <a:pt x="474" y="56"/>
                  <a:pt x="474" y="56"/>
                  <a:pt x="474" y="56"/>
                </a:cubicBezTo>
                <a:cubicBezTo>
                  <a:pt x="516" y="56"/>
                  <a:pt x="516" y="56"/>
                  <a:pt x="516" y="56"/>
                </a:cubicBezTo>
                <a:cubicBezTo>
                  <a:pt x="537" y="56"/>
                  <a:pt x="544" y="71"/>
                  <a:pt x="544" y="85"/>
                </a:cubicBezTo>
                <a:cubicBezTo>
                  <a:pt x="544" y="580"/>
                  <a:pt x="544" y="580"/>
                  <a:pt x="544" y="580"/>
                </a:cubicBezTo>
                <a:cubicBezTo>
                  <a:pt x="544" y="594"/>
                  <a:pt x="537" y="608"/>
                  <a:pt x="516" y="608"/>
                </a:cubicBezTo>
                <a:close/>
                <a:moveTo>
                  <a:pt x="446" y="219"/>
                </a:moveTo>
                <a:lnTo>
                  <a:pt x="446" y="219"/>
                </a:lnTo>
                <a:cubicBezTo>
                  <a:pt x="106" y="219"/>
                  <a:pt x="106" y="219"/>
                  <a:pt x="106" y="219"/>
                </a:cubicBezTo>
                <a:cubicBezTo>
                  <a:pt x="85" y="219"/>
                  <a:pt x="78" y="233"/>
                  <a:pt x="78" y="247"/>
                </a:cubicBezTo>
                <a:cubicBezTo>
                  <a:pt x="78" y="262"/>
                  <a:pt x="85"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106" y="339"/>
                  <a:pt x="106" y="339"/>
                  <a:pt x="106" y="339"/>
                </a:cubicBezTo>
                <a:cubicBezTo>
                  <a:pt x="85" y="339"/>
                  <a:pt x="78" y="353"/>
                  <a:pt x="78" y="367"/>
                </a:cubicBezTo>
                <a:cubicBezTo>
                  <a:pt x="78" y="389"/>
                  <a:pt x="85" y="396"/>
                  <a:pt x="106" y="396"/>
                </a:cubicBezTo>
                <a:cubicBezTo>
                  <a:pt x="446" y="396"/>
                  <a:pt x="446" y="396"/>
                  <a:pt x="446" y="396"/>
                </a:cubicBezTo>
                <a:cubicBezTo>
                  <a:pt x="460" y="396"/>
                  <a:pt x="474" y="389"/>
                  <a:pt x="474" y="367"/>
                </a:cubicBezTo>
                <a:cubicBezTo>
                  <a:pt x="474" y="353"/>
                  <a:pt x="460" y="339"/>
                  <a:pt x="446" y="339"/>
                </a:cubicBezTo>
                <a:close/>
                <a:moveTo>
                  <a:pt x="446" y="467"/>
                </a:moveTo>
                <a:lnTo>
                  <a:pt x="446" y="467"/>
                </a:lnTo>
                <a:cubicBezTo>
                  <a:pt x="99" y="467"/>
                  <a:pt x="99" y="467"/>
                  <a:pt x="99" y="467"/>
                </a:cubicBezTo>
                <a:cubicBezTo>
                  <a:pt x="85" y="467"/>
                  <a:pt x="78" y="474"/>
                  <a:pt x="78" y="488"/>
                </a:cubicBezTo>
                <a:cubicBezTo>
                  <a:pt x="78" y="502"/>
                  <a:pt x="85" y="509"/>
                  <a:pt x="99" y="509"/>
                </a:cubicBezTo>
                <a:cubicBezTo>
                  <a:pt x="446" y="509"/>
                  <a:pt x="446" y="509"/>
                  <a:pt x="446" y="509"/>
                </a:cubicBezTo>
                <a:cubicBezTo>
                  <a:pt x="460" y="509"/>
                  <a:pt x="474" y="502"/>
                  <a:pt x="474" y="488"/>
                </a:cubicBezTo>
                <a:cubicBezTo>
                  <a:pt x="474" y="474"/>
                  <a:pt x="460" y="467"/>
                  <a:pt x="446" y="467"/>
                </a:cubicBezTo>
                <a:close/>
                <a:moveTo>
                  <a:pt x="417" y="113"/>
                </a:moveTo>
                <a:lnTo>
                  <a:pt x="417" y="113"/>
                </a:lnTo>
                <a:cubicBezTo>
                  <a:pt x="396" y="113"/>
                  <a:pt x="389" y="106"/>
                  <a:pt x="389" y="85"/>
                </a:cubicBezTo>
                <a:cubicBezTo>
                  <a:pt x="389" y="28"/>
                  <a:pt x="389" y="28"/>
                  <a:pt x="389" y="28"/>
                </a:cubicBezTo>
                <a:cubicBezTo>
                  <a:pt x="389" y="14"/>
                  <a:pt x="396"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55" y="113"/>
                  <a:pt x="248" y="106"/>
                  <a:pt x="248" y="85"/>
                </a:cubicBezTo>
                <a:cubicBezTo>
                  <a:pt x="248" y="28"/>
                  <a:pt x="248" y="28"/>
                  <a:pt x="248" y="28"/>
                </a:cubicBezTo>
                <a:cubicBezTo>
                  <a:pt x="248" y="14"/>
                  <a:pt x="255"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13" y="113"/>
                  <a:pt x="106" y="106"/>
                  <a:pt x="106" y="85"/>
                </a:cubicBezTo>
                <a:cubicBezTo>
                  <a:pt x="106" y="28"/>
                  <a:pt x="106" y="28"/>
                  <a:pt x="106" y="28"/>
                </a:cubicBezTo>
                <a:cubicBezTo>
                  <a:pt x="106" y="14"/>
                  <a:pt x="113" y="0"/>
                  <a:pt x="135" y="0"/>
                </a:cubicBezTo>
                <a:cubicBezTo>
                  <a:pt x="149" y="0"/>
                  <a:pt x="163" y="14"/>
                  <a:pt x="163" y="28"/>
                </a:cubicBezTo>
                <a:cubicBezTo>
                  <a:pt x="163" y="85"/>
                  <a:pt x="163" y="85"/>
                  <a:pt x="163" y="85"/>
                </a:cubicBezTo>
                <a:cubicBezTo>
                  <a:pt x="163" y="106"/>
                  <a:pt x="149" y="113"/>
                  <a:pt x="135"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8"/>
          <p:cNvSpPr/>
          <p:nvPr/>
        </p:nvSpPr>
        <p:spPr>
          <a:xfrm>
            <a:off x="9136589" y="3364504"/>
            <a:ext cx="227715" cy="328389"/>
          </a:xfrm>
          <a:custGeom>
            <a:avLst/>
            <a:gdLst/>
            <a:ahLst/>
            <a:cxnLst/>
            <a:rect l="l" t="t" r="r" b="b"/>
            <a:pathLst>
              <a:path w="418" h="602" extrusionOk="0">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8"/>
          <p:cNvSpPr/>
          <p:nvPr/>
        </p:nvSpPr>
        <p:spPr>
          <a:xfrm>
            <a:off x="8532546" y="3364504"/>
            <a:ext cx="285243" cy="328389"/>
          </a:xfrm>
          <a:custGeom>
            <a:avLst/>
            <a:gdLst/>
            <a:ahLst/>
            <a:cxnLst/>
            <a:rect l="l" t="t" r="r" b="b"/>
            <a:pathLst>
              <a:path w="524" h="602" extrusionOk="0">
                <a:moveTo>
                  <a:pt x="516" y="155"/>
                </a:moveTo>
                <a:lnTo>
                  <a:pt x="516" y="155"/>
                </a:lnTo>
                <a:cubicBezTo>
                  <a:pt x="22" y="473"/>
                  <a:pt x="22" y="473"/>
                  <a:pt x="22" y="473"/>
                </a:cubicBezTo>
                <a:cubicBezTo>
                  <a:pt x="22" y="473"/>
                  <a:pt x="22" y="480"/>
                  <a:pt x="14" y="480"/>
                </a:cubicBezTo>
                <a:cubicBezTo>
                  <a:pt x="7" y="480"/>
                  <a:pt x="0" y="473"/>
                  <a:pt x="0" y="466"/>
                </a:cubicBezTo>
                <a:cubicBezTo>
                  <a:pt x="0" y="459"/>
                  <a:pt x="7" y="452"/>
                  <a:pt x="7" y="452"/>
                </a:cubicBezTo>
                <a:cubicBezTo>
                  <a:pt x="502" y="127"/>
                  <a:pt x="502" y="127"/>
                  <a:pt x="502" y="127"/>
                </a:cubicBezTo>
                <a:cubicBezTo>
                  <a:pt x="502" y="127"/>
                  <a:pt x="502" y="127"/>
                  <a:pt x="509" y="127"/>
                </a:cubicBezTo>
                <a:cubicBezTo>
                  <a:pt x="516" y="127"/>
                  <a:pt x="523" y="134"/>
                  <a:pt x="523" y="141"/>
                </a:cubicBezTo>
                <a:cubicBezTo>
                  <a:pt x="523" y="148"/>
                  <a:pt x="516" y="148"/>
                  <a:pt x="516" y="155"/>
                </a:cubicBezTo>
                <a:close/>
                <a:moveTo>
                  <a:pt x="149" y="261"/>
                </a:moveTo>
                <a:lnTo>
                  <a:pt x="149" y="261"/>
                </a:lnTo>
                <a:cubicBezTo>
                  <a:pt x="149" y="113"/>
                  <a:pt x="149" y="113"/>
                  <a:pt x="149" y="113"/>
                </a:cubicBezTo>
                <a:cubicBezTo>
                  <a:pt x="149" y="49"/>
                  <a:pt x="198" y="0"/>
                  <a:pt x="262" y="0"/>
                </a:cubicBezTo>
                <a:cubicBezTo>
                  <a:pt x="325" y="0"/>
                  <a:pt x="375" y="49"/>
                  <a:pt x="375" y="113"/>
                </a:cubicBezTo>
                <a:cubicBezTo>
                  <a:pt x="375" y="177"/>
                  <a:pt x="375" y="177"/>
                  <a:pt x="375" y="177"/>
                </a:cubicBezTo>
                <a:cubicBezTo>
                  <a:pt x="163" y="318"/>
                  <a:pt x="163" y="318"/>
                  <a:pt x="163" y="318"/>
                </a:cubicBezTo>
                <a:cubicBezTo>
                  <a:pt x="156" y="304"/>
                  <a:pt x="149" y="283"/>
                  <a:pt x="149" y="261"/>
                </a:cubicBezTo>
                <a:close/>
                <a:moveTo>
                  <a:pt x="57" y="276"/>
                </a:moveTo>
                <a:lnTo>
                  <a:pt x="57" y="276"/>
                </a:lnTo>
                <a:cubicBezTo>
                  <a:pt x="57" y="254"/>
                  <a:pt x="64" y="247"/>
                  <a:pt x="85" y="247"/>
                </a:cubicBezTo>
                <a:cubicBezTo>
                  <a:pt x="99" y="247"/>
                  <a:pt x="113" y="254"/>
                  <a:pt x="113" y="276"/>
                </a:cubicBezTo>
                <a:cubicBezTo>
                  <a:pt x="113" y="297"/>
                  <a:pt x="113" y="318"/>
                  <a:pt x="127" y="339"/>
                </a:cubicBezTo>
                <a:cubicBezTo>
                  <a:pt x="78" y="374"/>
                  <a:pt x="78" y="374"/>
                  <a:pt x="78" y="374"/>
                </a:cubicBezTo>
                <a:cubicBezTo>
                  <a:pt x="64" y="339"/>
                  <a:pt x="57" y="311"/>
                  <a:pt x="57" y="276"/>
                </a:cubicBezTo>
                <a:close/>
                <a:moveTo>
                  <a:pt x="234" y="374"/>
                </a:moveTo>
                <a:lnTo>
                  <a:pt x="234" y="374"/>
                </a:lnTo>
                <a:cubicBezTo>
                  <a:pt x="375" y="283"/>
                  <a:pt x="375" y="283"/>
                  <a:pt x="375" y="283"/>
                </a:cubicBezTo>
                <a:cubicBezTo>
                  <a:pt x="368" y="332"/>
                  <a:pt x="318" y="374"/>
                  <a:pt x="262" y="374"/>
                </a:cubicBezTo>
                <a:cubicBezTo>
                  <a:pt x="255" y="374"/>
                  <a:pt x="241" y="374"/>
                  <a:pt x="234" y="374"/>
                </a:cubicBezTo>
                <a:close/>
                <a:moveTo>
                  <a:pt x="142" y="544"/>
                </a:moveTo>
                <a:lnTo>
                  <a:pt x="142" y="544"/>
                </a:lnTo>
                <a:cubicBezTo>
                  <a:pt x="234" y="544"/>
                  <a:pt x="234" y="544"/>
                  <a:pt x="234" y="544"/>
                </a:cubicBezTo>
                <a:cubicBezTo>
                  <a:pt x="234" y="480"/>
                  <a:pt x="234" y="480"/>
                  <a:pt x="234" y="480"/>
                </a:cubicBezTo>
                <a:cubicBezTo>
                  <a:pt x="198" y="473"/>
                  <a:pt x="163" y="459"/>
                  <a:pt x="135" y="438"/>
                </a:cubicBezTo>
                <a:cubicBezTo>
                  <a:pt x="184" y="403"/>
                  <a:pt x="184" y="403"/>
                  <a:pt x="184" y="403"/>
                </a:cubicBezTo>
                <a:cubicBezTo>
                  <a:pt x="205" y="417"/>
                  <a:pt x="234" y="424"/>
                  <a:pt x="262" y="424"/>
                </a:cubicBezTo>
                <a:cubicBezTo>
                  <a:pt x="269" y="424"/>
                  <a:pt x="269" y="424"/>
                  <a:pt x="276" y="424"/>
                </a:cubicBezTo>
                <a:lnTo>
                  <a:pt x="283" y="424"/>
                </a:lnTo>
                <a:cubicBezTo>
                  <a:pt x="354" y="410"/>
                  <a:pt x="410" y="346"/>
                  <a:pt x="410" y="276"/>
                </a:cubicBezTo>
                <a:cubicBezTo>
                  <a:pt x="410" y="254"/>
                  <a:pt x="424" y="247"/>
                  <a:pt x="438" y="247"/>
                </a:cubicBezTo>
                <a:cubicBezTo>
                  <a:pt x="460" y="247"/>
                  <a:pt x="467" y="254"/>
                  <a:pt x="467" y="276"/>
                </a:cubicBezTo>
                <a:cubicBezTo>
                  <a:pt x="467" y="382"/>
                  <a:pt x="389" y="466"/>
                  <a:pt x="290" y="480"/>
                </a:cubicBezTo>
                <a:cubicBezTo>
                  <a:pt x="290" y="544"/>
                  <a:pt x="290" y="544"/>
                  <a:pt x="290" y="544"/>
                </a:cubicBezTo>
                <a:cubicBezTo>
                  <a:pt x="382" y="544"/>
                  <a:pt x="382" y="544"/>
                  <a:pt x="382" y="544"/>
                </a:cubicBezTo>
                <a:cubicBezTo>
                  <a:pt x="403" y="544"/>
                  <a:pt x="410" y="558"/>
                  <a:pt x="410" y="572"/>
                </a:cubicBezTo>
                <a:cubicBezTo>
                  <a:pt x="410" y="594"/>
                  <a:pt x="403" y="601"/>
                  <a:pt x="382" y="601"/>
                </a:cubicBezTo>
                <a:cubicBezTo>
                  <a:pt x="290" y="601"/>
                  <a:pt x="290" y="601"/>
                  <a:pt x="290" y="601"/>
                </a:cubicBezTo>
                <a:cubicBezTo>
                  <a:pt x="142" y="601"/>
                  <a:pt x="142" y="601"/>
                  <a:pt x="142" y="601"/>
                </a:cubicBezTo>
                <a:cubicBezTo>
                  <a:pt x="120" y="601"/>
                  <a:pt x="113" y="594"/>
                  <a:pt x="113" y="572"/>
                </a:cubicBezTo>
                <a:cubicBezTo>
                  <a:pt x="113" y="558"/>
                  <a:pt x="120" y="544"/>
                  <a:pt x="142" y="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8"/>
          <p:cNvSpPr/>
          <p:nvPr/>
        </p:nvSpPr>
        <p:spPr>
          <a:xfrm>
            <a:off x="7983634" y="3390872"/>
            <a:ext cx="234906" cy="280448"/>
          </a:xfrm>
          <a:custGeom>
            <a:avLst/>
            <a:gdLst/>
            <a:ahLst/>
            <a:cxnLst/>
            <a:rect l="l" t="t" r="r" b="b"/>
            <a:pathLst>
              <a:path w="432" h="517" extrusionOk="0">
                <a:moveTo>
                  <a:pt x="402" y="431"/>
                </a:moveTo>
                <a:lnTo>
                  <a:pt x="402" y="431"/>
                </a:lnTo>
                <a:cubicBezTo>
                  <a:pt x="28" y="431"/>
                  <a:pt x="28" y="431"/>
                  <a:pt x="28" y="431"/>
                </a:cubicBezTo>
                <a:cubicBezTo>
                  <a:pt x="14" y="431"/>
                  <a:pt x="0" y="417"/>
                  <a:pt x="0" y="403"/>
                </a:cubicBezTo>
                <a:cubicBezTo>
                  <a:pt x="0" y="389"/>
                  <a:pt x="14" y="375"/>
                  <a:pt x="28" y="375"/>
                </a:cubicBezTo>
                <a:cubicBezTo>
                  <a:pt x="42" y="375"/>
                  <a:pt x="56" y="361"/>
                  <a:pt x="56" y="347"/>
                </a:cubicBezTo>
                <a:cubicBezTo>
                  <a:pt x="56" y="156"/>
                  <a:pt x="56" y="156"/>
                  <a:pt x="56" y="156"/>
                </a:cubicBezTo>
                <a:cubicBezTo>
                  <a:pt x="56" y="85"/>
                  <a:pt x="113" y="29"/>
                  <a:pt x="191" y="29"/>
                </a:cubicBezTo>
                <a:cubicBezTo>
                  <a:pt x="191" y="7"/>
                  <a:pt x="198" y="0"/>
                  <a:pt x="219" y="0"/>
                </a:cubicBezTo>
                <a:cubicBezTo>
                  <a:pt x="233" y="0"/>
                  <a:pt x="247" y="7"/>
                  <a:pt x="247" y="29"/>
                </a:cubicBezTo>
                <a:cubicBezTo>
                  <a:pt x="318" y="29"/>
                  <a:pt x="374" y="85"/>
                  <a:pt x="374" y="156"/>
                </a:cubicBezTo>
                <a:cubicBezTo>
                  <a:pt x="374" y="347"/>
                  <a:pt x="374" y="347"/>
                  <a:pt x="374" y="347"/>
                </a:cubicBezTo>
                <a:cubicBezTo>
                  <a:pt x="374" y="361"/>
                  <a:pt x="388" y="375"/>
                  <a:pt x="402" y="375"/>
                </a:cubicBezTo>
                <a:cubicBezTo>
                  <a:pt x="424" y="375"/>
                  <a:pt x="431" y="389"/>
                  <a:pt x="431" y="403"/>
                </a:cubicBezTo>
                <a:cubicBezTo>
                  <a:pt x="431" y="417"/>
                  <a:pt x="424" y="431"/>
                  <a:pt x="402" y="431"/>
                </a:cubicBezTo>
                <a:close/>
                <a:moveTo>
                  <a:pt x="219" y="516"/>
                </a:moveTo>
                <a:lnTo>
                  <a:pt x="219" y="516"/>
                </a:lnTo>
                <a:cubicBezTo>
                  <a:pt x="184" y="516"/>
                  <a:pt x="162" y="488"/>
                  <a:pt x="162" y="460"/>
                </a:cubicBezTo>
                <a:cubicBezTo>
                  <a:pt x="275" y="460"/>
                  <a:pt x="275" y="460"/>
                  <a:pt x="275" y="460"/>
                </a:cubicBezTo>
                <a:cubicBezTo>
                  <a:pt x="275" y="488"/>
                  <a:pt x="247" y="516"/>
                  <a:pt x="219"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8"/>
          <p:cNvSpPr/>
          <p:nvPr/>
        </p:nvSpPr>
        <p:spPr>
          <a:xfrm>
            <a:off x="7461089" y="3453194"/>
            <a:ext cx="134232" cy="158202"/>
          </a:xfrm>
          <a:custGeom>
            <a:avLst/>
            <a:gdLst/>
            <a:ahLst/>
            <a:cxnLst/>
            <a:rect l="l" t="t" r="r" b="b"/>
            <a:pathLst>
              <a:path w="249" h="291" extrusionOk="0">
                <a:moveTo>
                  <a:pt x="248" y="177"/>
                </a:moveTo>
                <a:lnTo>
                  <a:pt x="248" y="177"/>
                </a:lnTo>
                <a:cubicBezTo>
                  <a:pt x="248" y="191"/>
                  <a:pt x="234" y="205"/>
                  <a:pt x="220" y="205"/>
                </a:cubicBezTo>
                <a:cubicBezTo>
                  <a:pt x="29" y="205"/>
                  <a:pt x="29" y="205"/>
                  <a:pt x="29" y="205"/>
                </a:cubicBezTo>
                <a:cubicBezTo>
                  <a:pt x="15" y="205"/>
                  <a:pt x="0" y="191"/>
                  <a:pt x="0" y="177"/>
                </a:cubicBezTo>
                <a:cubicBezTo>
                  <a:pt x="0" y="170"/>
                  <a:pt x="0" y="163"/>
                  <a:pt x="7" y="163"/>
                </a:cubicBezTo>
                <a:cubicBezTo>
                  <a:pt x="100" y="15"/>
                  <a:pt x="100" y="15"/>
                  <a:pt x="100" y="15"/>
                </a:cubicBezTo>
                <a:cubicBezTo>
                  <a:pt x="107" y="0"/>
                  <a:pt x="114" y="0"/>
                  <a:pt x="121" y="0"/>
                </a:cubicBezTo>
                <a:cubicBezTo>
                  <a:pt x="135" y="0"/>
                  <a:pt x="142" y="0"/>
                  <a:pt x="149" y="15"/>
                </a:cubicBezTo>
                <a:cubicBezTo>
                  <a:pt x="241" y="163"/>
                  <a:pt x="241" y="163"/>
                  <a:pt x="241" y="163"/>
                </a:cubicBezTo>
                <a:cubicBezTo>
                  <a:pt x="241" y="163"/>
                  <a:pt x="248" y="170"/>
                  <a:pt x="248" y="177"/>
                </a:cubicBezTo>
                <a:close/>
                <a:moveTo>
                  <a:pt x="29" y="234"/>
                </a:moveTo>
                <a:lnTo>
                  <a:pt x="29" y="234"/>
                </a:lnTo>
                <a:cubicBezTo>
                  <a:pt x="220" y="234"/>
                  <a:pt x="220" y="234"/>
                  <a:pt x="220" y="234"/>
                </a:cubicBezTo>
                <a:cubicBezTo>
                  <a:pt x="234" y="234"/>
                  <a:pt x="248" y="248"/>
                  <a:pt x="248" y="262"/>
                </a:cubicBezTo>
                <a:cubicBezTo>
                  <a:pt x="248" y="276"/>
                  <a:pt x="234" y="290"/>
                  <a:pt x="220" y="290"/>
                </a:cubicBezTo>
                <a:cubicBezTo>
                  <a:pt x="29" y="290"/>
                  <a:pt x="29" y="290"/>
                  <a:pt x="29" y="290"/>
                </a:cubicBezTo>
                <a:cubicBezTo>
                  <a:pt x="15" y="290"/>
                  <a:pt x="0" y="276"/>
                  <a:pt x="0" y="262"/>
                </a:cubicBezTo>
                <a:cubicBezTo>
                  <a:pt x="0" y="248"/>
                  <a:pt x="15" y="234"/>
                  <a:pt x="29" y="2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8"/>
          <p:cNvSpPr/>
          <p:nvPr/>
        </p:nvSpPr>
        <p:spPr>
          <a:xfrm>
            <a:off x="6893000" y="3460384"/>
            <a:ext cx="124644" cy="134232"/>
          </a:xfrm>
          <a:custGeom>
            <a:avLst/>
            <a:gdLst/>
            <a:ahLst/>
            <a:cxnLst/>
            <a:rect l="l" t="t" r="r" b="b"/>
            <a:pathLst>
              <a:path w="228" h="248" extrusionOk="0">
                <a:moveTo>
                  <a:pt x="0" y="28"/>
                </a:moveTo>
                <a:lnTo>
                  <a:pt x="0" y="28"/>
                </a:lnTo>
                <a:cubicBezTo>
                  <a:pt x="0" y="219"/>
                  <a:pt x="0" y="219"/>
                  <a:pt x="0" y="219"/>
                </a:cubicBezTo>
                <a:cubicBezTo>
                  <a:pt x="0" y="233"/>
                  <a:pt x="15" y="247"/>
                  <a:pt x="29" y="247"/>
                </a:cubicBezTo>
                <a:cubicBezTo>
                  <a:pt x="36" y="247"/>
                  <a:pt x="43" y="247"/>
                  <a:pt x="43" y="240"/>
                </a:cubicBezTo>
                <a:cubicBezTo>
                  <a:pt x="170" y="162"/>
                  <a:pt x="170" y="162"/>
                  <a:pt x="170" y="162"/>
                </a:cubicBezTo>
                <a:cubicBezTo>
                  <a:pt x="170" y="219"/>
                  <a:pt x="170" y="219"/>
                  <a:pt x="170" y="219"/>
                </a:cubicBezTo>
                <a:cubicBezTo>
                  <a:pt x="170" y="233"/>
                  <a:pt x="184" y="247"/>
                  <a:pt x="198" y="247"/>
                </a:cubicBezTo>
                <a:cubicBezTo>
                  <a:pt x="213" y="247"/>
                  <a:pt x="227" y="233"/>
                  <a:pt x="227" y="219"/>
                </a:cubicBezTo>
                <a:cubicBezTo>
                  <a:pt x="227" y="28"/>
                  <a:pt x="227" y="28"/>
                  <a:pt x="227" y="28"/>
                </a:cubicBezTo>
                <a:cubicBezTo>
                  <a:pt x="227" y="14"/>
                  <a:pt x="213" y="0"/>
                  <a:pt x="198" y="0"/>
                </a:cubicBezTo>
                <a:cubicBezTo>
                  <a:pt x="184" y="0"/>
                  <a:pt x="170" y="14"/>
                  <a:pt x="170" y="28"/>
                </a:cubicBezTo>
                <a:cubicBezTo>
                  <a:pt x="170" y="84"/>
                  <a:pt x="170" y="84"/>
                  <a:pt x="170" y="84"/>
                </a:cubicBezTo>
                <a:cubicBezTo>
                  <a:pt x="43" y="7"/>
                  <a:pt x="43" y="7"/>
                  <a:pt x="43" y="7"/>
                </a:cubicBezTo>
                <a:cubicBezTo>
                  <a:pt x="43" y="7"/>
                  <a:pt x="36" y="0"/>
                  <a:pt x="29" y="0"/>
                </a:cubicBezTo>
                <a:cubicBezTo>
                  <a:pt x="15" y="0"/>
                  <a:pt x="0" y="14"/>
                  <a:pt x="0"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8"/>
          <p:cNvSpPr/>
          <p:nvPr/>
        </p:nvSpPr>
        <p:spPr>
          <a:xfrm>
            <a:off x="6320119" y="3460384"/>
            <a:ext cx="124644" cy="134232"/>
          </a:xfrm>
          <a:custGeom>
            <a:avLst/>
            <a:gdLst/>
            <a:ahLst/>
            <a:cxnLst/>
            <a:rect l="l" t="t" r="r" b="b"/>
            <a:pathLst>
              <a:path w="228" h="248" extrusionOk="0">
                <a:moveTo>
                  <a:pt x="227" y="28"/>
                </a:moveTo>
                <a:lnTo>
                  <a:pt x="227" y="28"/>
                </a:lnTo>
                <a:cubicBezTo>
                  <a:pt x="227" y="219"/>
                  <a:pt x="227" y="219"/>
                  <a:pt x="227" y="219"/>
                </a:cubicBezTo>
                <a:cubicBezTo>
                  <a:pt x="227" y="233"/>
                  <a:pt x="212" y="247"/>
                  <a:pt x="198" y="247"/>
                </a:cubicBezTo>
                <a:cubicBezTo>
                  <a:pt x="191" y="247"/>
                  <a:pt x="184" y="247"/>
                  <a:pt x="184" y="240"/>
                </a:cubicBezTo>
                <a:cubicBezTo>
                  <a:pt x="57" y="162"/>
                  <a:pt x="57" y="162"/>
                  <a:pt x="57" y="162"/>
                </a:cubicBezTo>
                <a:cubicBezTo>
                  <a:pt x="57" y="219"/>
                  <a:pt x="57" y="219"/>
                  <a:pt x="57" y="219"/>
                </a:cubicBezTo>
                <a:cubicBezTo>
                  <a:pt x="57" y="233"/>
                  <a:pt x="43" y="247"/>
                  <a:pt x="29" y="247"/>
                </a:cubicBezTo>
                <a:cubicBezTo>
                  <a:pt x="7" y="247"/>
                  <a:pt x="0" y="233"/>
                  <a:pt x="0" y="219"/>
                </a:cubicBezTo>
                <a:cubicBezTo>
                  <a:pt x="0" y="28"/>
                  <a:pt x="0" y="28"/>
                  <a:pt x="0" y="28"/>
                </a:cubicBezTo>
                <a:cubicBezTo>
                  <a:pt x="0" y="14"/>
                  <a:pt x="7" y="0"/>
                  <a:pt x="29" y="0"/>
                </a:cubicBezTo>
                <a:cubicBezTo>
                  <a:pt x="43" y="0"/>
                  <a:pt x="57" y="14"/>
                  <a:pt x="57" y="28"/>
                </a:cubicBezTo>
                <a:cubicBezTo>
                  <a:pt x="57" y="84"/>
                  <a:pt x="57" y="84"/>
                  <a:pt x="57" y="84"/>
                </a:cubicBezTo>
                <a:cubicBezTo>
                  <a:pt x="184" y="7"/>
                  <a:pt x="184" y="7"/>
                  <a:pt x="184" y="7"/>
                </a:cubicBezTo>
                <a:cubicBezTo>
                  <a:pt x="184" y="7"/>
                  <a:pt x="191" y="0"/>
                  <a:pt x="198" y="0"/>
                </a:cubicBezTo>
                <a:cubicBezTo>
                  <a:pt x="212" y="0"/>
                  <a:pt x="227" y="14"/>
                  <a:pt x="227"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8"/>
          <p:cNvSpPr/>
          <p:nvPr/>
        </p:nvSpPr>
        <p:spPr>
          <a:xfrm>
            <a:off x="5708884" y="3460384"/>
            <a:ext cx="196554" cy="134232"/>
          </a:xfrm>
          <a:custGeom>
            <a:avLst/>
            <a:gdLst/>
            <a:ahLst/>
            <a:cxnLst/>
            <a:rect l="l" t="t" r="r" b="b"/>
            <a:pathLst>
              <a:path w="361" h="248" extrusionOk="0">
                <a:moveTo>
                  <a:pt x="0" y="28"/>
                </a:moveTo>
                <a:lnTo>
                  <a:pt x="0" y="28"/>
                </a:lnTo>
                <a:cubicBezTo>
                  <a:pt x="0" y="219"/>
                  <a:pt x="0" y="219"/>
                  <a:pt x="0" y="219"/>
                </a:cubicBezTo>
                <a:cubicBezTo>
                  <a:pt x="0" y="233"/>
                  <a:pt x="14" y="247"/>
                  <a:pt x="28" y="247"/>
                </a:cubicBezTo>
                <a:cubicBezTo>
                  <a:pt x="35" y="247"/>
                  <a:pt x="42" y="247"/>
                  <a:pt x="42" y="240"/>
                </a:cubicBezTo>
                <a:cubicBezTo>
                  <a:pt x="148" y="176"/>
                  <a:pt x="148" y="176"/>
                  <a:pt x="148" y="176"/>
                </a:cubicBezTo>
                <a:cubicBezTo>
                  <a:pt x="148" y="219"/>
                  <a:pt x="148" y="219"/>
                  <a:pt x="148" y="219"/>
                </a:cubicBezTo>
                <a:cubicBezTo>
                  <a:pt x="148" y="233"/>
                  <a:pt x="162" y="247"/>
                  <a:pt x="176" y="247"/>
                </a:cubicBezTo>
                <a:cubicBezTo>
                  <a:pt x="183" y="247"/>
                  <a:pt x="191" y="247"/>
                  <a:pt x="191" y="240"/>
                </a:cubicBezTo>
                <a:cubicBezTo>
                  <a:pt x="346" y="148"/>
                  <a:pt x="346" y="148"/>
                  <a:pt x="346" y="148"/>
                </a:cubicBezTo>
                <a:cubicBezTo>
                  <a:pt x="353" y="141"/>
                  <a:pt x="360" y="134"/>
                  <a:pt x="360" y="127"/>
                </a:cubicBezTo>
                <a:cubicBezTo>
                  <a:pt x="360" y="113"/>
                  <a:pt x="353" y="106"/>
                  <a:pt x="346" y="99"/>
                </a:cubicBezTo>
                <a:cubicBezTo>
                  <a:pt x="191" y="7"/>
                  <a:pt x="191" y="7"/>
                  <a:pt x="191" y="7"/>
                </a:cubicBezTo>
                <a:cubicBezTo>
                  <a:pt x="191" y="7"/>
                  <a:pt x="183" y="0"/>
                  <a:pt x="176" y="0"/>
                </a:cubicBezTo>
                <a:cubicBezTo>
                  <a:pt x="162" y="0"/>
                  <a:pt x="148" y="14"/>
                  <a:pt x="148" y="28"/>
                </a:cubicBezTo>
                <a:cubicBezTo>
                  <a:pt x="148" y="70"/>
                  <a:pt x="148" y="70"/>
                  <a:pt x="148" y="70"/>
                </a:cubicBezTo>
                <a:cubicBezTo>
                  <a:pt x="42" y="7"/>
                  <a:pt x="42" y="7"/>
                  <a:pt x="42" y="7"/>
                </a:cubicBezTo>
                <a:cubicBezTo>
                  <a:pt x="42" y="7"/>
                  <a:pt x="35" y="0"/>
                  <a:pt x="28" y="0"/>
                </a:cubicBezTo>
                <a:cubicBezTo>
                  <a:pt x="14" y="0"/>
                  <a:pt x="0" y="14"/>
                  <a:pt x="0"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8"/>
          <p:cNvSpPr/>
          <p:nvPr/>
        </p:nvSpPr>
        <p:spPr>
          <a:xfrm>
            <a:off x="5138399" y="3460384"/>
            <a:ext cx="191760" cy="134232"/>
          </a:xfrm>
          <a:custGeom>
            <a:avLst/>
            <a:gdLst/>
            <a:ahLst/>
            <a:cxnLst/>
            <a:rect l="l" t="t" r="r" b="b"/>
            <a:pathLst>
              <a:path w="354" h="248" extrusionOk="0">
                <a:moveTo>
                  <a:pt x="353" y="28"/>
                </a:moveTo>
                <a:lnTo>
                  <a:pt x="353" y="28"/>
                </a:lnTo>
                <a:cubicBezTo>
                  <a:pt x="353" y="219"/>
                  <a:pt x="353" y="219"/>
                  <a:pt x="353" y="219"/>
                </a:cubicBezTo>
                <a:cubicBezTo>
                  <a:pt x="353" y="233"/>
                  <a:pt x="346" y="247"/>
                  <a:pt x="325" y="247"/>
                </a:cubicBezTo>
                <a:cubicBezTo>
                  <a:pt x="325" y="247"/>
                  <a:pt x="318" y="247"/>
                  <a:pt x="311" y="240"/>
                </a:cubicBezTo>
                <a:cubicBezTo>
                  <a:pt x="205" y="176"/>
                  <a:pt x="205" y="176"/>
                  <a:pt x="205" y="176"/>
                </a:cubicBezTo>
                <a:cubicBezTo>
                  <a:pt x="205" y="219"/>
                  <a:pt x="205" y="219"/>
                  <a:pt x="205" y="219"/>
                </a:cubicBezTo>
                <a:cubicBezTo>
                  <a:pt x="205" y="233"/>
                  <a:pt x="190" y="247"/>
                  <a:pt x="176" y="247"/>
                </a:cubicBezTo>
                <a:cubicBezTo>
                  <a:pt x="169" y="247"/>
                  <a:pt x="162" y="247"/>
                  <a:pt x="162" y="240"/>
                </a:cubicBezTo>
                <a:cubicBezTo>
                  <a:pt x="14" y="148"/>
                  <a:pt x="14" y="148"/>
                  <a:pt x="14" y="148"/>
                </a:cubicBezTo>
                <a:cubicBezTo>
                  <a:pt x="0" y="141"/>
                  <a:pt x="0" y="134"/>
                  <a:pt x="0" y="127"/>
                </a:cubicBezTo>
                <a:cubicBezTo>
                  <a:pt x="0" y="113"/>
                  <a:pt x="0" y="106"/>
                  <a:pt x="14" y="99"/>
                </a:cubicBezTo>
                <a:cubicBezTo>
                  <a:pt x="162" y="7"/>
                  <a:pt x="162" y="7"/>
                  <a:pt x="162" y="7"/>
                </a:cubicBezTo>
                <a:cubicBezTo>
                  <a:pt x="162" y="7"/>
                  <a:pt x="169" y="0"/>
                  <a:pt x="176" y="0"/>
                </a:cubicBezTo>
                <a:cubicBezTo>
                  <a:pt x="190" y="0"/>
                  <a:pt x="205" y="14"/>
                  <a:pt x="205" y="28"/>
                </a:cubicBezTo>
                <a:cubicBezTo>
                  <a:pt x="205" y="70"/>
                  <a:pt x="205" y="70"/>
                  <a:pt x="205" y="70"/>
                </a:cubicBezTo>
                <a:cubicBezTo>
                  <a:pt x="311" y="7"/>
                  <a:pt x="311" y="7"/>
                  <a:pt x="311" y="7"/>
                </a:cubicBezTo>
                <a:cubicBezTo>
                  <a:pt x="318" y="7"/>
                  <a:pt x="325" y="0"/>
                  <a:pt x="325" y="0"/>
                </a:cubicBezTo>
                <a:cubicBezTo>
                  <a:pt x="346" y="0"/>
                  <a:pt x="353" y="14"/>
                  <a:pt x="353"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8"/>
          <p:cNvSpPr/>
          <p:nvPr/>
        </p:nvSpPr>
        <p:spPr>
          <a:xfrm>
            <a:off x="4613458" y="3460384"/>
            <a:ext cx="93482" cy="134232"/>
          </a:xfrm>
          <a:custGeom>
            <a:avLst/>
            <a:gdLst/>
            <a:ahLst/>
            <a:cxnLst/>
            <a:rect l="l" t="t" r="r" b="b"/>
            <a:pathLst>
              <a:path w="171" h="248" extrusionOk="0">
                <a:moveTo>
                  <a:pt x="142" y="247"/>
                </a:moveTo>
                <a:lnTo>
                  <a:pt x="142" y="247"/>
                </a:lnTo>
                <a:cubicBezTo>
                  <a:pt x="121" y="247"/>
                  <a:pt x="114" y="233"/>
                  <a:pt x="114" y="219"/>
                </a:cubicBezTo>
                <a:cubicBezTo>
                  <a:pt x="114" y="28"/>
                  <a:pt x="114" y="28"/>
                  <a:pt x="114" y="28"/>
                </a:cubicBezTo>
                <a:cubicBezTo>
                  <a:pt x="114" y="14"/>
                  <a:pt x="121" y="0"/>
                  <a:pt x="142" y="0"/>
                </a:cubicBezTo>
                <a:cubicBezTo>
                  <a:pt x="156" y="0"/>
                  <a:pt x="170" y="14"/>
                  <a:pt x="170" y="28"/>
                </a:cubicBezTo>
                <a:cubicBezTo>
                  <a:pt x="170" y="219"/>
                  <a:pt x="170" y="219"/>
                  <a:pt x="170" y="219"/>
                </a:cubicBezTo>
                <a:cubicBezTo>
                  <a:pt x="170" y="233"/>
                  <a:pt x="156" y="247"/>
                  <a:pt x="142" y="247"/>
                </a:cubicBezTo>
                <a:close/>
                <a:moveTo>
                  <a:pt x="29" y="247"/>
                </a:moveTo>
                <a:lnTo>
                  <a:pt x="29" y="247"/>
                </a:lnTo>
                <a:cubicBezTo>
                  <a:pt x="7" y="247"/>
                  <a:pt x="0" y="233"/>
                  <a:pt x="0" y="219"/>
                </a:cubicBezTo>
                <a:cubicBezTo>
                  <a:pt x="0" y="28"/>
                  <a:pt x="0" y="28"/>
                  <a:pt x="0" y="28"/>
                </a:cubicBezTo>
                <a:cubicBezTo>
                  <a:pt x="0" y="14"/>
                  <a:pt x="7" y="0"/>
                  <a:pt x="29" y="0"/>
                </a:cubicBezTo>
                <a:cubicBezTo>
                  <a:pt x="43" y="0"/>
                  <a:pt x="57" y="14"/>
                  <a:pt x="57" y="28"/>
                </a:cubicBezTo>
                <a:cubicBezTo>
                  <a:pt x="57" y="219"/>
                  <a:pt x="57" y="219"/>
                  <a:pt x="57" y="219"/>
                </a:cubicBezTo>
                <a:cubicBezTo>
                  <a:pt x="57" y="233"/>
                  <a:pt x="43" y="247"/>
                  <a:pt x="29" y="2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8"/>
          <p:cNvSpPr/>
          <p:nvPr/>
        </p:nvSpPr>
        <p:spPr>
          <a:xfrm>
            <a:off x="4016605" y="3457988"/>
            <a:ext cx="141424" cy="141422"/>
          </a:xfrm>
          <a:custGeom>
            <a:avLst/>
            <a:gdLst/>
            <a:ahLst/>
            <a:cxnLst/>
            <a:rect l="l" t="t" r="r" b="b"/>
            <a:pathLst>
              <a:path w="262" h="262" extrusionOk="0">
                <a:moveTo>
                  <a:pt x="233" y="261"/>
                </a:moveTo>
                <a:lnTo>
                  <a:pt x="233" y="261"/>
                </a:lnTo>
                <a:cubicBezTo>
                  <a:pt x="28" y="261"/>
                  <a:pt x="28" y="261"/>
                  <a:pt x="28" y="261"/>
                </a:cubicBezTo>
                <a:cubicBezTo>
                  <a:pt x="7" y="261"/>
                  <a:pt x="0" y="254"/>
                  <a:pt x="0" y="233"/>
                </a:cubicBezTo>
                <a:cubicBezTo>
                  <a:pt x="0" y="28"/>
                  <a:pt x="0" y="28"/>
                  <a:pt x="0" y="28"/>
                </a:cubicBezTo>
                <a:cubicBezTo>
                  <a:pt x="0" y="14"/>
                  <a:pt x="7" y="0"/>
                  <a:pt x="28" y="0"/>
                </a:cubicBezTo>
                <a:cubicBezTo>
                  <a:pt x="233" y="0"/>
                  <a:pt x="233" y="0"/>
                  <a:pt x="233" y="0"/>
                </a:cubicBezTo>
                <a:cubicBezTo>
                  <a:pt x="247" y="0"/>
                  <a:pt x="261" y="14"/>
                  <a:pt x="261" y="28"/>
                </a:cubicBezTo>
                <a:cubicBezTo>
                  <a:pt x="261" y="233"/>
                  <a:pt x="261" y="233"/>
                  <a:pt x="261" y="233"/>
                </a:cubicBezTo>
                <a:cubicBezTo>
                  <a:pt x="261" y="254"/>
                  <a:pt x="247" y="261"/>
                  <a:pt x="233" y="26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8"/>
          <p:cNvSpPr/>
          <p:nvPr/>
        </p:nvSpPr>
        <p:spPr>
          <a:xfrm>
            <a:off x="3438930" y="3457988"/>
            <a:ext cx="146216" cy="141422"/>
          </a:xfrm>
          <a:custGeom>
            <a:avLst/>
            <a:gdLst/>
            <a:ahLst/>
            <a:cxnLst/>
            <a:rect l="l" t="t" r="r" b="b"/>
            <a:pathLst>
              <a:path w="269" h="262" extrusionOk="0">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8"/>
          <p:cNvSpPr/>
          <p:nvPr/>
        </p:nvSpPr>
        <p:spPr>
          <a:xfrm>
            <a:off x="2866047" y="3446002"/>
            <a:ext cx="141424" cy="165394"/>
          </a:xfrm>
          <a:custGeom>
            <a:avLst/>
            <a:gdLst/>
            <a:ahLst/>
            <a:cxnLst/>
            <a:rect l="l" t="t" r="r" b="b"/>
            <a:pathLst>
              <a:path w="262" h="305" extrusionOk="0">
                <a:moveTo>
                  <a:pt x="261" y="156"/>
                </a:moveTo>
                <a:lnTo>
                  <a:pt x="261" y="156"/>
                </a:lnTo>
                <a:cubicBezTo>
                  <a:pt x="261" y="163"/>
                  <a:pt x="261" y="170"/>
                  <a:pt x="247" y="177"/>
                </a:cubicBezTo>
                <a:cubicBezTo>
                  <a:pt x="42" y="297"/>
                  <a:pt x="42" y="297"/>
                  <a:pt x="42" y="297"/>
                </a:cubicBezTo>
                <a:cubicBezTo>
                  <a:pt x="35" y="304"/>
                  <a:pt x="35" y="304"/>
                  <a:pt x="28" y="304"/>
                </a:cubicBezTo>
                <a:cubicBezTo>
                  <a:pt x="14" y="304"/>
                  <a:pt x="0" y="290"/>
                  <a:pt x="0" y="276"/>
                </a:cubicBezTo>
                <a:cubicBezTo>
                  <a:pt x="0" y="29"/>
                  <a:pt x="0" y="29"/>
                  <a:pt x="0" y="29"/>
                </a:cubicBezTo>
                <a:cubicBezTo>
                  <a:pt x="0" y="14"/>
                  <a:pt x="14" y="0"/>
                  <a:pt x="28" y="0"/>
                </a:cubicBezTo>
                <a:cubicBezTo>
                  <a:pt x="35" y="0"/>
                  <a:pt x="35" y="7"/>
                  <a:pt x="42" y="7"/>
                </a:cubicBezTo>
                <a:cubicBezTo>
                  <a:pt x="247" y="128"/>
                  <a:pt x="247" y="128"/>
                  <a:pt x="247" y="128"/>
                </a:cubicBezTo>
                <a:cubicBezTo>
                  <a:pt x="261" y="135"/>
                  <a:pt x="261" y="142"/>
                  <a:pt x="261" y="15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8"/>
          <p:cNvSpPr/>
          <p:nvPr/>
        </p:nvSpPr>
        <p:spPr>
          <a:xfrm>
            <a:off x="9086253" y="2794019"/>
            <a:ext cx="328388" cy="328389"/>
          </a:xfrm>
          <a:custGeom>
            <a:avLst/>
            <a:gdLst/>
            <a:ahLst/>
            <a:cxnLst/>
            <a:rect l="l" t="t" r="r" b="b"/>
            <a:pathLst>
              <a:path w="602" h="602" extrusionOk="0">
                <a:moveTo>
                  <a:pt x="573" y="601"/>
                </a:moveTo>
                <a:lnTo>
                  <a:pt x="573" y="601"/>
                </a:lnTo>
                <a:cubicBezTo>
                  <a:pt x="28" y="601"/>
                  <a:pt x="28" y="601"/>
                  <a:pt x="28" y="601"/>
                </a:cubicBezTo>
                <a:cubicBezTo>
                  <a:pt x="7" y="601"/>
                  <a:pt x="0" y="586"/>
                  <a:pt x="0" y="572"/>
                </a:cubicBezTo>
                <a:cubicBezTo>
                  <a:pt x="0" y="28"/>
                  <a:pt x="0" y="28"/>
                  <a:pt x="0" y="28"/>
                </a:cubicBezTo>
                <a:cubicBezTo>
                  <a:pt x="0" y="7"/>
                  <a:pt x="7" y="0"/>
                  <a:pt x="28" y="0"/>
                </a:cubicBezTo>
                <a:cubicBezTo>
                  <a:pt x="573" y="0"/>
                  <a:pt x="573" y="0"/>
                  <a:pt x="573" y="0"/>
                </a:cubicBezTo>
                <a:cubicBezTo>
                  <a:pt x="587" y="0"/>
                  <a:pt x="601" y="7"/>
                  <a:pt x="601" y="28"/>
                </a:cubicBezTo>
                <a:cubicBezTo>
                  <a:pt x="601" y="572"/>
                  <a:pt x="601" y="572"/>
                  <a:pt x="601" y="572"/>
                </a:cubicBezTo>
                <a:cubicBezTo>
                  <a:pt x="601" y="586"/>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13" y="403"/>
                </a:moveTo>
                <a:lnTo>
                  <a:pt x="113" y="403"/>
                </a:lnTo>
                <a:cubicBezTo>
                  <a:pt x="170" y="403"/>
                  <a:pt x="170" y="403"/>
                  <a:pt x="170" y="403"/>
                </a:cubicBezTo>
                <a:cubicBezTo>
                  <a:pt x="184" y="403"/>
                  <a:pt x="198" y="417"/>
                  <a:pt x="198" y="431"/>
                </a:cubicBezTo>
                <a:cubicBezTo>
                  <a:pt x="198" y="487"/>
                  <a:pt x="198" y="487"/>
                  <a:pt x="198" y="487"/>
                </a:cubicBezTo>
                <a:cubicBezTo>
                  <a:pt x="198" y="502"/>
                  <a:pt x="184" y="516"/>
                  <a:pt x="170" y="516"/>
                </a:cubicBezTo>
                <a:cubicBezTo>
                  <a:pt x="113" y="516"/>
                  <a:pt x="113" y="516"/>
                  <a:pt x="113" y="516"/>
                </a:cubicBezTo>
                <a:cubicBezTo>
                  <a:pt x="92" y="516"/>
                  <a:pt x="85" y="502"/>
                  <a:pt x="85" y="487"/>
                </a:cubicBezTo>
                <a:cubicBezTo>
                  <a:pt x="85" y="431"/>
                  <a:pt x="85" y="431"/>
                  <a:pt x="85" y="431"/>
                </a:cubicBezTo>
                <a:cubicBezTo>
                  <a:pt x="85" y="417"/>
                  <a:pt x="92" y="403"/>
                  <a:pt x="113" y="403"/>
                </a:cubicBezTo>
                <a:close/>
                <a:moveTo>
                  <a:pt x="269" y="148"/>
                </a:moveTo>
                <a:lnTo>
                  <a:pt x="269" y="148"/>
                </a:lnTo>
                <a:cubicBezTo>
                  <a:pt x="325" y="148"/>
                  <a:pt x="325" y="148"/>
                  <a:pt x="325" y="148"/>
                </a:cubicBezTo>
                <a:cubicBezTo>
                  <a:pt x="346" y="148"/>
                  <a:pt x="353" y="162"/>
                  <a:pt x="353" y="176"/>
                </a:cubicBezTo>
                <a:cubicBezTo>
                  <a:pt x="353" y="487"/>
                  <a:pt x="353" y="487"/>
                  <a:pt x="353" y="487"/>
                </a:cubicBezTo>
                <a:cubicBezTo>
                  <a:pt x="353" y="502"/>
                  <a:pt x="346" y="516"/>
                  <a:pt x="325" y="516"/>
                </a:cubicBezTo>
                <a:cubicBezTo>
                  <a:pt x="269" y="516"/>
                  <a:pt x="269" y="516"/>
                  <a:pt x="269" y="516"/>
                </a:cubicBezTo>
                <a:cubicBezTo>
                  <a:pt x="255" y="516"/>
                  <a:pt x="240" y="502"/>
                  <a:pt x="240" y="487"/>
                </a:cubicBezTo>
                <a:cubicBezTo>
                  <a:pt x="240" y="176"/>
                  <a:pt x="240" y="176"/>
                  <a:pt x="240" y="176"/>
                </a:cubicBezTo>
                <a:cubicBezTo>
                  <a:pt x="240" y="162"/>
                  <a:pt x="255" y="148"/>
                  <a:pt x="269" y="148"/>
                </a:cubicBezTo>
                <a:close/>
                <a:moveTo>
                  <a:pt x="431" y="261"/>
                </a:moveTo>
                <a:lnTo>
                  <a:pt x="431" y="261"/>
                </a:lnTo>
                <a:cubicBezTo>
                  <a:pt x="488" y="261"/>
                  <a:pt x="488" y="261"/>
                  <a:pt x="488" y="261"/>
                </a:cubicBezTo>
                <a:cubicBezTo>
                  <a:pt x="502" y="261"/>
                  <a:pt x="516" y="276"/>
                  <a:pt x="516" y="290"/>
                </a:cubicBezTo>
                <a:cubicBezTo>
                  <a:pt x="516" y="487"/>
                  <a:pt x="516" y="487"/>
                  <a:pt x="516" y="487"/>
                </a:cubicBezTo>
                <a:cubicBezTo>
                  <a:pt x="516" y="502"/>
                  <a:pt x="502" y="516"/>
                  <a:pt x="488" y="516"/>
                </a:cubicBezTo>
                <a:cubicBezTo>
                  <a:pt x="431" y="516"/>
                  <a:pt x="431" y="516"/>
                  <a:pt x="431" y="516"/>
                </a:cubicBezTo>
                <a:cubicBezTo>
                  <a:pt x="417" y="516"/>
                  <a:pt x="403" y="502"/>
                  <a:pt x="403" y="487"/>
                </a:cubicBezTo>
                <a:cubicBezTo>
                  <a:pt x="403" y="290"/>
                  <a:pt x="403" y="290"/>
                  <a:pt x="403" y="290"/>
                </a:cubicBezTo>
                <a:cubicBezTo>
                  <a:pt x="403" y="276"/>
                  <a:pt x="417" y="261"/>
                  <a:pt x="431" y="2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8"/>
          <p:cNvSpPr/>
          <p:nvPr/>
        </p:nvSpPr>
        <p:spPr>
          <a:xfrm>
            <a:off x="8508576" y="2794019"/>
            <a:ext cx="330785" cy="328389"/>
          </a:xfrm>
          <a:custGeom>
            <a:avLst/>
            <a:gdLst/>
            <a:ahLst/>
            <a:cxnLst/>
            <a:rect l="l" t="t" r="r" b="b"/>
            <a:pathLst>
              <a:path w="609" h="602" extrusionOk="0">
                <a:moveTo>
                  <a:pt x="579" y="601"/>
                </a:moveTo>
                <a:lnTo>
                  <a:pt x="579" y="601"/>
                </a:lnTo>
                <a:cubicBezTo>
                  <a:pt x="28" y="601"/>
                  <a:pt x="28" y="601"/>
                  <a:pt x="28" y="601"/>
                </a:cubicBezTo>
                <a:cubicBezTo>
                  <a:pt x="14" y="601"/>
                  <a:pt x="0" y="586"/>
                  <a:pt x="0" y="572"/>
                </a:cubicBezTo>
                <a:cubicBezTo>
                  <a:pt x="0" y="28"/>
                  <a:pt x="0" y="28"/>
                  <a:pt x="0" y="28"/>
                </a:cubicBezTo>
                <a:cubicBezTo>
                  <a:pt x="0" y="7"/>
                  <a:pt x="14" y="0"/>
                  <a:pt x="28" y="0"/>
                </a:cubicBezTo>
                <a:cubicBezTo>
                  <a:pt x="579" y="0"/>
                  <a:pt x="579" y="0"/>
                  <a:pt x="579" y="0"/>
                </a:cubicBezTo>
                <a:cubicBezTo>
                  <a:pt x="594" y="0"/>
                  <a:pt x="608" y="7"/>
                  <a:pt x="608" y="28"/>
                </a:cubicBezTo>
                <a:cubicBezTo>
                  <a:pt x="608" y="572"/>
                  <a:pt x="608" y="572"/>
                  <a:pt x="608" y="572"/>
                </a:cubicBezTo>
                <a:cubicBezTo>
                  <a:pt x="608" y="586"/>
                  <a:pt x="594" y="601"/>
                  <a:pt x="579" y="601"/>
                </a:cubicBezTo>
                <a:close/>
                <a:moveTo>
                  <a:pt x="551" y="56"/>
                </a:moveTo>
                <a:lnTo>
                  <a:pt x="551" y="56"/>
                </a:lnTo>
                <a:cubicBezTo>
                  <a:pt x="56" y="56"/>
                  <a:pt x="56" y="56"/>
                  <a:pt x="56" y="56"/>
                </a:cubicBezTo>
                <a:cubicBezTo>
                  <a:pt x="56" y="544"/>
                  <a:pt x="56" y="544"/>
                  <a:pt x="56" y="544"/>
                </a:cubicBezTo>
                <a:cubicBezTo>
                  <a:pt x="551" y="544"/>
                  <a:pt x="551" y="544"/>
                  <a:pt x="551" y="544"/>
                </a:cubicBezTo>
                <a:lnTo>
                  <a:pt x="551" y="56"/>
                </a:lnTo>
                <a:close/>
                <a:moveTo>
                  <a:pt x="99" y="304"/>
                </a:moveTo>
                <a:lnTo>
                  <a:pt x="99" y="304"/>
                </a:lnTo>
                <a:cubicBezTo>
                  <a:pt x="177" y="254"/>
                  <a:pt x="177" y="254"/>
                  <a:pt x="177" y="254"/>
                </a:cubicBezTo>
                <a:cubicBezTo>
                  <a:pt x="184" y="254"/>
                  <a:pt x="184" y="254"/>
                  <a:pt x="191" y="254"/>
                </a:cubicBezTo>
                <a:cubicBezTo>
                  <a:pt x="198" y="254"/>
                  <a:pt x="205" y="254"/>
                  <a:pt x="205" y="254"/>
                </a:cubicBezTo>
                <a:cubicBezTo>
                  <a:pt x="332" y="339"/>
                  <a:pt x="332" y="339"/>
                  <a:pt x="332" y="339"/>
                </a:cubicBezTo>
                <a:cubicBezTo>
                  <a:pt x="473" y="240"/>
                  <a:pt x="473" y="240"/>
                  <a:pt x="473" y="240"/>
                </a:cubicBezTo>
                <a:cubicBezTo>
                  <a:pt x="480" y="233"/>
                  <a:pt x="488" y="233"/>
                  <a:pt x="495" y="233"/>
                </a:cubicBezTo>
                <a:cubicBezTo>
                  <a:pt x="509" y="233"/>
                  <a:pt x="523" y="247"/>
                  <a:pt x="523" y="261"/>
                </a:cubicBezTo>
                <a:cubicBezTo>
                  <a:pt x="523" y="268"/>
                  <a:pt x="516" y="283"/>
                  <a:pt x="509" y="283"/>
                </a:cubicBezTo>
                <a:cubicBezTo>
                  <a:pt x="346" y="396"/>
                  <a:pt x="346" y="396"/>
                  <a:pt x="346" y="396"/>
                </a:cubicBezTo>
                <a:cubicBezTo>
                  <a:pt x="346" y="403"/>
                  <a:pt x="339" y="403"/>
                  <a:pt x="332" y="403"/>
                </a:cubicBezTo>
                <a:cubicBezTo>
                  <a:pt x="325" y="403"/>
                  <a:pt x="318" y="403"/>
                  <a:pt x="318" y="396"/>
                </a:cubicBezTo>
                <a:cubicBezTo>
                  <a:pt x="191" y="311"/>
                  <a:pt x="191" y="311"/>
                  <a:pt x="191" y="311"/>
                </a:cubicBezTo>
                <a:cubicBezTo>
                  <a:pt x="134" y="353"/>
                  <a:pt x="134" y="353"/>
                  <a:pt x="134" y="353"/>
                </a:cubicBezTo>
                <a:cubicBezTo>
                  <a:pt x="127" y="353"/>
                  <a:pt x="120" y="353"/>
                  <a:pt x="113" y="353"/>
                </a:cubicBezTo>
                <a:cubicBezTo>
                  <a:pt x="99" y="353"/>
                  <a:pt x="85" y="346"/>
                  <a:pt x="85" y="325"/>
                </a:cubicBezTo>
                <a:cubicBezTo>
                  <a:pt x="85" y="318"/>
                  <a:pt x="92" y="311"/>
                  <a:pt x="99" y="3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8"/>
          <p:cNvSpPr/>
          <p:nvPr/>
        </p:nvSpPr>
        <p:spPr>
          <a:xfrm>
            <a:off x="7938091" y="2815593"/>
            <a:ext cx="328389" cy="278052"/>
          </a:xfrm>
          <a:custGeom>
            <a:avLst/>
            <a:gdLst/>
            <a:ahLst/>
            <a:cxnLst/>
            <a:rect l="l" t="t" r="r" b="b"/>
            <a:pathLst>
              <a:path w="602" h="510" extrusionOk="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8"/>
          <p:cNvSpPr/>
          <p:nvPr/>
        </p:nvSpPr>
        <p:spPr>
          <a:xfrm>
            <a:off x="7365209" y="2815593"/>
            <a:ext cx="325991" cy="278052"/>
          </a:xfrm>
          <a:custGeom>
            <a:avLst/>
            <a:gdLst/>
            <a:ahLst/>
            <a:cxnLst/>
            <a:rect l="l" t="t" r="r" b="b"/>
            <a:pathLst>
              <a:path w="601" h="510" extrusionOk="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8"/>
          <p:cNvSpPr/>
          <p:nvPr/>
        </p:nvSpPr>
        <p:spPr>
          <a:xfrm>
            <a:off x="6789930" y="2794019"/>
            <a:ext cx="330785" cy="328389"/>
          </a:xfrm>
          <a:custGeom>
            <a:avLst/>
            <a:gdLst/>
            <a:ahLst/>
            <a:cxnLst/>
            <a:rect l="l" t="t" r="r" b="b"/>
            <a:pathLst>
              <a:path w="608" h="602" extrusionOk="0">
                <a:moveTo>
                  <a:pt x="304" y="601"/>
                </a:moveTo>
                <a:lnTo>
                  <a:pt x="304" y="601"/>
                </a:lnTo>
                <a:cubicBezTo>
                  <a:pt x="134" y="601"/>
                  <a:pt x="0" y="466"/>
                  <a:pt x="0" y="297"/>
                </a:cubicBezTo>
                <a:cubicBezTo>
                  <a:pt x="0" y="134"/>
                  <a:pt x="134" y="0"/>
                  <a:pt x="304" y="0"/>
                </a:cubicBezTo>
                <a:cubicBezTo>
                  <a:pt x="473" y="0"/>
                  <a:pt x="607" y="134"/>
                  <a:pt x="607" y="297"/>
                </a:cubicBezTo>
                <a:cubicBezTo>
                  <a:pt x="607" y="466"/>
                  <a:pt x="473" y="601"/>
                  <a:pt x="304" y="601"/>
                </a:cubicBezTo>
                <a:close/>
                <a:moveTo>
                  <a:pt x="127" y="127"/>
                </a:moveTo>
                <a:lnTo>
                  <a:pt x="127" y="127"/>
                </a:lnTo>
                <a:cubicBezTo>
                  <a:pt x="304" y="297"/>
                  <a:pt x="304" y="297"/>
                  <a:pt x="304" y="297"/>
                </a:cubicBezTo>
                <a:cubicBezTo>
                  <a:pt x="304" y="56"/>
                  <a:pt x="304" y="56"/>
                  <a:pt x="304" y="56"/>
                </a:cubicBezTo>
                <a:cubicBezTo>
                  <a:pt x="233" y="56"/>
                  <a:pt x="176" y="85"/>
                  <a:pt x="127" y="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8"/>
          <p:cNvSpPr/>
          <p:nvPr/>
        </p:nvSpPr>
        <p:spPr>
          <a:xfrm>
            <a:off x="6217047" y="2794019"/>
            <a:ext cx="325991" cy="328389"/>
          </a:xfrm>
          <a:custGeom>
            <a:avLst/>
            <a:gdLst/>
            <a:ahLst/>
            <a:cxnLst/>
            <a:rect l="l" t="t" r="r" b="b"/>
            <a:pathLst>
              <a:path w="601" h="602" extrusionOk="0">
                <a:moveTo>
                  <a:pt x="304" y="601"/>
                </a:moveTo>
                <a:lnTo>
                  <a:pt x="304" y="601"/>
                </a:lnTo>
                <a:cubicBezTo>
                  <a:pt x="134" y="601"/>
                  <a:pt x="0" y="466"/>
                  <a:pt x="0" y="297"/>
                </a:cubicBezTo>
                <a:cubicBezTo>
                  <a:pt x="0" y="134"/>
                  <a:pt x="134" y="0"/>
                  <a:pt x="304" y="0"/>
                </a:cubicBezTo>
                <a:cubicBezTo>
                  <a:pt x="466" y="0"/>
                  <a:pt x="600" y="134"/>
                  <a:pt x="600" y="297"/>
                </a:cubicBezTo>
                <a:cubicBezTo>
                  <a:pt x="600" y="466"/>
                  <a:pt x="466" y="601"/>
                  <a:pt x="304" y="601"/>
                </a:cubicBezTo>
                <a:close/>
                <a:moveTo>
                  <a:pt x="56" y="297"/>
                </a:moveTo>
                <a:lnTo>
                  <a:pt x="56" y="297"/>
                </a:lnTo>
                <a:cubicBezTo>
                  <a:pt x="304" y="297"/>
                  <a:pt x="304" y="297"/>
                  <a:pt x="304" y="297"/>
                </a:cubicBezTo>
                <a:cubicBezTo>
                  <a:pt x="304" y="56"/>
                  <a:pt x="304" y="56"/>
                  <a:pt x="304" y="56"/>
                </a:cubicBezTo>
                <a:cubicBezTo>
                  <a:pt x="169" y="56"/>
                  <a:pt x="56" y="162"/>
                  <a:pt x="56"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8"/>
          <p:cNvSpPr/>
          <p:nvPr/>
        </p:nvSpPr>
        <p:spPr>
          <a:xfrm>
            <a:off x="5644166" y="2794019"/>
            <a:ext cx="325991" cy="328389"/>
          </a:xfrm>
          <a:custGeom>
            <a:avLst/>
            <a:gdLst/>
            <a:ahLst/>
            <a:cxnLst/>
            <a:rect l="l" t="t" r="r" b="b"/>
            <a:pathLst>
              <a:path w="601" h="602" extrusionOk="0">
                <a:moveTo>
                  <a:pt x="296" y="601"/>
                </a:moveTo>
                <a:lnTo>
                  <a:pt x="296" y="601"/>
                </a:lnTo>
                <a:cubicBezTo>
                  <a:pt x="134" y="601"/>
                  <a:pt x="0" y="466"/>
                  <a:pt x="0" y="297"/>
                </a:cubicBezTo>
                <a:cubicBezTo>
                  <a:pt x="0" y="134"/>
                  <a:pt x="134" y="0"/>
                  <a:pt x="296" y="0"/>
                </a:cubicBezTo>
                <a:cubicBezTo>
                  <a:pt x="466" y="0"/>
                  <a:pt x="600" y="134"/>
                  <a:pt x="600" y="297"/>
                </a:cubicBezTo>
                <a:cubicBezTo>
                  <a:pt x="600" y="466"/>
                  <a:pt x="466" y="601"/>
                  <a:pt x="296" y="601"/>
                </a:cubicBezTo>
                <a:close/>
                <a:moveTo>
                  <a:pt x="56" y="297"/>
                </a:moveTo>
                <a:lnTo>
                  <a:pt x="56" y="297"/>
                </a:lnTo>
                <a:cubicBezTo>
                  <a:pt x="56" y="367"/>
                  <a:pt x="84" y="431"/>
                  <a:pt x="127" y="473"/>
                </a:cubicBezTo>
                <a:cubicBezTo>
                  <a:pt x="296" y="297"/>
                  <a:pt x="296" y="297"/>
                  <a:pt x="296" y="297"/>
                </a:cubicBezTo>
                <a:cubicBezTo>
                  <a:pt x="296" y="56"/>
                  <a:pt x="296" y="56"/>
                  <a:pt x="296" y="56"/>
                </a:cubicBezTo>
                <a:cubicBezTo>
                  <a:pt x="162" y="56"/>
                  <a:pt x="56" y="162"/>
                  <a:pt x="56"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8"/>
          <p:cNvSpPr/>
          <p:nvPr/>
        </p:nvSpPr>
        <p:spPr>
          <a:xfrm>
            <a:off x="5068887" y="2794019"/>
            <a:ext cx="330785" cy="328389"/>
          </a:xfrm>
          <a:custGeom>
            <a:avLst/>
            <a:gdLst/>
            <a:ahLst/>
            <a:cxnLst/>
            <a:rect l="l" t="t" r="r" b="b"/>
            <a:pathLst>
              <a:path w="609" h="602" extrusionOk="0">
                <a:moveTo>
                  <a:pt x="304" y="601"/>
                </a:moveTo>
                <a:lnTo>
                  <a:pt x="304" y="601"/>
                </a:lnTo>
                <a:cubicBezTo>
                  <a:pt x="135" y="601"/>
                  <a:pt x="0" y="466"/>
                  <a:pt x="0" y="297"/>
                </a:cubicBezTo>
                <a:cubicBezTo>
                  <a:pt x="0" y="134"/>
                  <a:pt x="135" y="0"/>
                  <a:pt x="304" y="0"/>
                </a:cubicBezTo>
                <a:cubicBezTo>
                  <a:pt x="474" y="0"/>
                  <a:pt x="608" y="134"/>
                  <a:pt x="608" y="297"/>
                </a:cubicBezTo>
                <a:cubicBezTo>
                  <a:pt x="608" y="466"/>
                  <a:pt x="474" y="601"/>
                  <a:pt x="304" y="601"/>
                </a:cubicBezTo>
                <a:close/>
                <a:moveTo>
                  <a:pt x="57" y="297"/>
                </a:moveTo>
                <a:lnTo>
                  <a:pt x="57" y="297"/>
                </a:lnTo>
                <a:cubicBezTo>
                  <a:pt x="57" y="431"/>
                  <a:pt x="170" y="544"/>
                  <a:pt x="304" y="544"/>
                </a:cubicBezTo>
                <a:cubicBezTo>
                  <a:pt x="304" y="56"/>
                  <a:pt x="304" y="56"/>
                  <a:pt x="304" y="56"/>
                </a:cubicBezTo>
                <a:cubicBezTo>
                  <a:pt x="170" y="56"/>
                  <a:pt x="57" y="162"/>
                  <a:pt x="57"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8"/>
          <p:cNvSpPr/>
          <p:nvPr/>
        </p:nvSpPr>
        <p:spPr>
          <a:xfrm>
            <a:off x="4496004" y="2794019"/>
            <a:ext cx="328389" cy="328389"/>
          </a:xfrm>
          <a:custGeom>
            <a:avLst/>
            <a:gdLst/>
            <a:ahLst/>
            <a:cxnLst/>
            <a:rect l="l" t="t" r="r" b="b"/>
            <a:pathLst>
              <a:path w="602" h="602" extrusionOk="0">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8"/>
          <p:cNvSpPr/>
          <p:nvPr/>
        </p:nvSpPr>
        <p:spPr>
          <a:xfrm>
            <a:off x="3923123" y="2794019"/>
            <a:ext cx="328388" cy="328389"/>
          </a:xfrm>
          <a:custGeom>
            <a:avLst/>
            <a:gdLst/>
            <a:ahLst/>
            <a:cxnLst/>
            <a:rect l="l" t="t" r="r" b="b"/>
            <a:pathLst>
              <a:path w="602" h="602" extrusionOk="0">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57" y="297"/>
                </a:moveTo>
                <a:lnTo>
                  <a:pt x="57" y="297"/>
                </a:lnTo>
                <a:cubicBezTo>
                  <a:pt x="57" y="431"/>
                  <a:pt x="163" y="544"/>
                  <a:pt x="297" y="544"/>
                </a:cubicBezTo>
                <a:cubicBezTo>
                  <a:pt x="431" y="544"/>
                  <a:pt x="544" y="431"/>
                  <a:pt x="544" y="297"/>
                </a:cubicBezTo>
                <a:cubicBezTo>
                  <a:pt x="297" y="297"/>
                  <a:pt x="297" y="297"/>
                  <a:pt x="297" y="297"/>
                </a:cubicBezTo>
                <a:cubicBezTo>
                  <a:pt x="297" y="56"/>
                  <a:pt x="297" y="56"/>
                  <a:pt x="297" y="56"/>
                </a:cubicBezTo>
                <a:cubicBezTo>
                  <a:pt x="163" y="56"/>
                  <a:pt x="57" y="162"/>
                  <a:pt x="57"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8"/>
          <p:cNvSpPr/>
          <p:nvPr/>
        </p:nvSpPr>
        <p:spPr>
          <a:xfrm>
            <a:off x="3355034" y="2794019"/>
            <a:ext cx="328389" cy="328389"/>
          </a:xfrm>
          <a:custGeom>
            <a:avLst/>
            <a:gdLst/>
            <a:ahLst/>
            <a:cxnLst/>
            <a:rect l="l" t="t" r="r" b="b"/>
            <a:pathLst>
              <a:path w="602" h="602" extrusionOk="0">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8"/>
          <p:cNvSpPr/>
          <p:nvPr/>
        </p:nvSpPr>
        <p:spPr>
          <a:xfrm>
            <a:off x="2774961" y="2794019"/>
            <a:ext cx="328389" cy="328389"/>
          </a:xfrm>
          <a:custGeom>
            <a:avLst/>
            <a:gdLst/>
            <a:ahLst/>
            <a:cxnLst/>
            <a:rect l="l" t="t" r="r" b="b"/>
            <a:pathLst>
              <a:path w="602" h="602" extrusionOk="0">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8"/>
          <p:cNvSpPr/>
          <p:nvPr/>
        </p:nvSpPr>
        <p:spPr>
          <a:xfrm>
            <a:off x="9100635" y="2216344"/>
            <a:ext cx="311609" cy="330786"/>
          </a:xfrm>
          <a:custGeom>
            <a:avLst/>
            <a:gdLst/>
            <a:ahLst/>
            <a:cxnLst/>
            <a:rect l="l" t="t" r="r" b="b"/>
            <a:pathLst>
              <a:path w="574" h="609" extrusionOk="0">
                <a:moveTo>
                  <a:pt x="573" y="304"/>
                </a:moveTo>
                <a:lnTo>
                  <a:pt x="573" y="304"/>
                </a:lnTo>
                <a:close/>
                <a:moveTo>
                  <a:pt x="269" y="608"/>
                </a:moveTo>
                <a:lnTo>
                  <a:pt x="269" y="608"/>
                </a:lnTo>
                <a:cubicBezTo>
                  <a:pt x="120" y="608"/>
                  <a:pt x="0" y="481"/>
                  <a:pt x="0" y="333"/>
                </a:cubicBezTo>
                <a:cubicBezTo>
                  <a:pt x="0" y="220"/>
                  <a:pt x="71" y="121"/>
                  <a:pt x="170" y="78"/>
                </a:cubicBezTo>
                <a:lnTo>
                  <a:pt x="177" y="78"/>
                </a:lnTo>
                <a:cubicBezTo>
                  <a:pt x="191" y="78"/>
                  <a:pt x="205" y="93"/>
                  <a:pt x="205" y="107"/>
                </a:cubicBezTo>
                <a:cubicBezTo>
                  <a:pt x="205" y="121"/>
                  <a:pt x="198" y="128"/>
                  <a:pt x="184" y="135"/>
                </a:cubicBezTo>
                <a:cubicBezTo>
                  <a:pt x="106" y="163"/>
                  <a:pt x="57" y="241"/>
                  <a:pt x="57" y="333"/>
                </a:cubicBezTo>
                <a:cubicBezTo>
                  <a:pt x="57" y="453"/>
                  <a:pt x="149" y="552"/>
                  <a:pt x="269" y="552"/>
                </a:cubicBezTo>
                <a:cubicBezTo>
                  <a:pt x="389" y="552"/>
                  <a:pt x="488" y="453"/>
                  <a:pt x="488" y="333"/>
                </a:cubicBezTo>
                <a:cubicBezTo>
                  <a:pt x="488" y="241"/>
                  <a:pt x="431" y="163"/>
                  <a:pt x="354" y="135"/>
                </a:cubicBezTo>
                <a:cubicBezTo>
                  <a:pt x="347" y="128"/>
                  <a:pt x="340" y="121"/>
                  <a:pt x="340" y="107"/>
                </a:cubicBezTo>
                <a:cubicBezTo>
                  <a:pt x="340" y="93"/>
                  <a:pt x="347" y="78"/>
                  <a:pt x="368" y="78"/>
                </a:cubicBezTo>
                <a:lnTo>
                  <a:pt x="375" y="78"/>
                </a:lnTo>
                <a:cubicBezTo>
                  <a:pt x="474" y="121"/>
                  <a:pt x="545" y="220"/>
                  <a:pt x="545" y="333"/>
                </a:cubicBezTo>
                <a:cubicBezTo>
                  <a:pt x="545" y="481"/>
                  <a:pt x="424" y="608"/>
                  <a:pt x="269" y="608"/>
                </a:cubicBezTo>
                <a:close/>
                <a:moveTo>
                  <a:pt x="269" y="311"/>
                </a:moveTo>
                <a:lnTo>
                  <a:pt x="269" y="311"/>
                </a:lnTo>
                <a:cubicBezTo>
                  <a:pt x="255" y="311"/>
                  <a:pt x="241" y="304"/>
                  <a:pt x="241" y="283"/>
                </a:cubicBezTo>
                <a:cubicBezTo>
                  <a:pt x="241" y="121"/>
                  <a:pt x="241" y="121"/>
                  <a:pt x="241" y="121"/>
                </a:cubicBezTo>
                <a:cubicBezTo>
                  <a:pt x="241" y="64"/>
                  <a:pt x="241" y="64"/>
                  <a:pt x="241" y="64"/>
                </a:cubicBezTo>
                <a:cubicBezTo>
                  <a:pt x="241" y="29"/>
                  <a:pt x="241" y="29"/>
                  <a:pt x="241" y="29"/>
                </a:cubicBezTo>
                <a:cubicBezTo>
                  <a:pt x="241" y="15"/>
                  <a:pt x="255" y="0"/>
                  <a:pt x="269" y="0"/>
                </a:cubicBezTo>
                <a:cubicBezTo>
                  <a:pt x="290" y="0"/>
                  <a:pt x="297" y="15"/>
                  <a:pt x="297" y="29"/>
                </a:cubicBezTo>
                <a:cubicBezTo>
                  <a:pt x="297" y="114"/>
                  <a:pt x="297" y="114"/>
                  <a:pt x="297" y="114"/>
                </a:cubicBezTo>
                <a:cubicBezTo>
                  <a:pt x="297" y="170"/>
                  <a:pt x="297" y="170"/>
                  <a:pt x="297" y="170"/>
                </a:cubicBezTo>
                <a:cubicBezTo>
                  <a:pt x="297" y="283"/>
                  <a:pt x="297" y="283"/>
                  <a:pt x="297" y="283"/>
                </a:cubicBezTo>
                <a:cubicBezTo>
                  <a:pt x="297" y="304"/>
                  <a:pt x="290" y="311"/>
                  <a:pt x="269" y="3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8"/>
          <p:cNvSpPr/>
          <p:nvPr/>
        </p:nvSpPr>
        <p:spPr>
          <a:xfrm>
            <a:off x="8508576" y="2228328"/>
            <a:ext cx="330785" cy="311610"/>
          </a:xfrm>
          <a:custGeom>
            <a:avLst/>
            <a:gdLst/>
            <a:ahLst/>
            <a:cxnLst/>
            <a:rect l="l" t="t" r="r" b="b"/>
            <a:pathLst>
              <a:path w="609" h="573" extrusionOk="0">
                <a:moveTo>
                  <a:pt x="579" y="176"/>
                </a:moveTo>
                <a:lnTo>
                  <a:pt x="579" y="176"/>
                </a:lnTo>
                <a:cubicBezTo>
                  <a:pt x="551" y="106"/>
                  <a:pt x="495" y="56"/>
                  <a:pt x="424" y="21"/>
                </a:cubicBezTo>
                <a:cubicBezTo>
                  <a:pt x="445" y="7"/>
                  <a:pt x="466" y="0"/>
                  <a:pt x="495" y="0"/>
                </a:cubicBezTo>
                <a:cubicBezTo>
                  <a:pt x="558" y="0"/>
                  <a:pt x="608" y="49"/>
                  <a:pt x="608" y="113"/>
                </a:cubicBezTo>
                <a:cubicBezTo>
                  <a:pt x="608" y="134"/>
                  <a:pt x="594" y="162"/>
                  <a:pt x="579" y="176"/>
                </a:cubicBezTo>
                <a:close/>
                <a:moveTo>
                  <a:pt x="579" y="304"/>
                </a:moveTo>
                <a:lnTo>
                  <a:pt x="579" y="304"/>
                </a:lnTo>
                <a:cubicBezTo>
                  <a:pt x="579" y="374"/>
                  <a:pt x="551" y="438"/>
                  <a:pt x="502" y="487"/>
                </a:cubicBezTo>
                <a:cubicBezTo>
                  <a:pt x="544" y="530"/>
                  <a:pt x="544" y="530"/>
                  <a:pt x="544" y="530"/>
                </a:cubicBezTo>
                <a:cubicBezTo>
                  <a:pt x="544" y="530"/>
                  <a:pt x="551" y="537"/>
                  <a:pt x="551" y="544"/>
                </a:cubicBezTo>
                <a:cubicBezTo>
                  <a:pt x="551" y="565"/>
                  <a:pt x="537" y="572"/>
                  <a:pt x="523" y="572"/>
                </a:cubicBezTo>
                <a:cubicBezTo>
                  <a:pt x="516" y="572"/>
                  <a:pt x="509" y="572"/>
                  <a:pt x="502" y="565"/>
                </a:cubicBezTo>
                <a:cubicBezTo>
                  <a:pt x="459" y="523"/>
                  <a:pt x="459" y="523"/>
                  <a:pt x="459" y="523"/>
                </a:cubicBezTo>
                <a:cubicBezTo>
                  <a:pt x="417" y="558"/>
                  <a:pt x="360" y="572"/>
                  <a:pt x="304" y="572"/>
                </a:cubicBezTo>
                <a:cubicBezTo>
                  <a:pt x="247" y="572"/>
                  <a:pt x="191" y="558"/>
                  <a:pt x="148" y="523"/>
                </a:cubicBezTo>
                <a:cubicBezTo>
                  <a:pt x="106" y="565"/>
                  <a:pt x="106" y="565"/>
                  <a:pt x="106" y="565"/>
                </a:cubicBezTo>
                <a:cubicBezTo>
                  <a:pt x="99" y="572"/>
                  <a:pt x="92" y="572"/>
                  <a:pt x="85" y="572"/>
                </a:cubicBezTo>
                <a:cubicBezTo>
                  <a:pt x="71" y="572"/>
                  <a:pt x="56" y="565"/>
                  <a:pt x="56" y="544"/>
                </a:cubicBezTo>
                <a:cubicBezTo>
                  <a:pt x="56" y="537"/>
                  <a:pt x="64" y="530"/>
                  <a:pt x="71" y="530"/>
                </a:cubicBezTo>
                <a:cubicBezTo>
                  <a:pt x="106" y="487"/>
                  <a:pt x="106" y="487"/>
                  <a:pt x="106" y="487"/>
                </a:cubicBezTo>
                <a:cubicBezTo>
                  <a:pt x="56" y="438"/>
                  <a:pt x="28" y="374"/>
                  <a:pt x="28" y="304"/>
                </a:cubicBezTo>
                <a:cubicBezTo>
                  <a:pt x="28" y="148"/>
                  <a:pt x="155" y="28"/>
                  <a:pt x="304" y="28"/>
                </a:cubicBezTo>
                <a:cubicBezTo>
                  <a:pt x="452" y="28"/>
                  <a:pt x="579" y="148"/>
                  <a:pt x="579" y="304"/>
                </a:cubicBezTo>
                <a:close/>
                <a:moveTo>
                  <a:pt x="304" y="85"/>
                </a:moveTo>
                <a:lnTo>
                  <a:pt x="304" y="85"/>
                </a:lnTo>
                <a:cubicBezTo>
                  <a:pt x="184" y="85"/>
                  <a:pt x="85" y="183"/>
                  <a:pt x="85" y="304"/>
                </a:cubicBezTo>
                <a:cubicBezTo>
                  <a:pt x="85" y="424"/>
                  <a:pt x="184" y="516"/>
                  <a:pt x="304" y="516"/>
                </a:cubicBezTo>
                <a:cubicBezTo>
                  <a:pt x="424" y="516"/>
                  <a:pt x="523" y="424"/>
                  <a:pt x="523" y="304"/>
                </a:cubicBezTo>
                <a:cubicBezTo>
                  <a:pt x="523" y="183"/>
                  <a:pt x="424" y="85"/>
                  <a:pt x="304" y="85"/>
                </a:cubicBezTo>
                <a:close/>
                <a:moveTo>
                  <a:pt x="417" y="332"/>
                </a:moveTo>
                <a:lnTo>
                  <a:pt x="417" y="332"/>
                </a:lnTo>
                <a:cubicBezTo>
                  <a:pt x="304" y="332"/>
                  <a:pt x="304" y="332"/>
                  <a:pt x="304" y="332"/>
                </a:cubicBezTo>
                <a:cubicBezTo>
                  <a:pt x="290" y="332"/>
                  <a:pt x="276" y="318"/>
                  <a:pt x="276" y="304"/>
                </a:cubicBezTo>
                <a:cubicBezTo>
                  <a:pt x="276" y="148"/>
                  <a:pt x="276" y="148"/>
                  <a:pt x="276" y="148"/>
                </a:cubicBezTo>
                <a:cubicBezTo>
                  <a:pt x="276" y="134"/>
                  <a:pt x="290" y="120"/>
                  <a:pt x="304" y="120"/>
                </a:cubicBezTo>
                <a:cubicBezTo>
                  <a:pt x="318" y="120"/>
                  <a:pt x="332" y="134"/>
                  <a:pt x="332" y="148"/>
                </a:cubicBezTo>
                <a:cubicBezTo>
                  <a:pt x="332" y="275"/>
                  <a:pt x="332" y="275"/>
                  <a:pt x="332" y="275"/>
                </a:cubicBezTo>
                <a:cubicBezTo>
                  <a:pt x="417" y="275"/>
                  <a:pt x="417" y="275"/>
                  <a:pt x="417" y="275"/>
                </a:cubicBezTo>
                <a:cubicBezTo>
                  <a:pt x="431" y="275"/>
                  <a:pt x="445" y="282"/>
                  <a:pt x="445" y="304"/>
                </a:cubicBezTo>
                <a:cubicBezTo>
                  <a:pt x="445" y="318"/>
                  <a:pt x="431" y="332"/>
                  <a:pt x="417" y="332"/>
                </a:cubicBezTo>
                <a:close/>
                <a:moveTo>
                  <a:pt x="28" y="183"/>
                </a:moveTo>
                <a:lnTo>
                  <a:pt x="28" y="183"/>
                </a:lnTo>
                <a:cubicBezTo>
                  <a:pt x="14" y="162"/>
                  <a:pt x="0" y="141"/>
                  <a:pt x="0" y="113"/>
                </a:cubicBezTo>
                <a:cubicBezTo>
                  <a:pt x="0" y="49"/>
                  <a:pt x="49" y="0"/>
                  <a:pt x="113" y="0"/>
                </a:cubicBezTo>
                <a:cubicBezTo>
                  <a:pt x="141" y="0"/>
                  <a:pt x="162" y="7"/>
                  <a:pt x="184" y="21"/>
                </a:cubicBezTo>
                <a:cubicBezTo>
                  <a:pt x="113" y="56"/>
                  <a:pt x="56" y="113"/>
                  <a:pt x="28" y="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8"/>
          <p:cNvSpPr/>
          <p:nvPr/>
        </p:nvSpPr>
        <p:spPr>
          <a:xfrm>
            <a:off x="7938091" y="2216344"/>
            <a:ext cx="328389" cy="330786"/>
          </a:xfrm>
          <a:custGeom>
            <a:avLst/>
            <a:gdLst/>
            <a:ahLst/>
            <a:cxnLst/>
            <a:rect l="l" t="t" r="r" b="b"/>
            <a:pathLst>
              <a:path w="602" h="609" extrusionOk="0">
                <a:moveTo>
                  <a:pt x="304" y="608"/>
                </a:moveTo>
                <a:lnTo>
                  <a:pt x="304" y="608"/>
                </a:lnTo>
                <a:cubicBezTo>
                  <a:pt x="134" y="608"/>
                  <a:pt x="0" y="474"/>
                  <a:pt x="0" y="304"/>
                </a:cubicBezTo>
                <a:cubicBezTo>
                  <a:pt x="0" y="135"/>
                  <a:pt x="134" y="0"/>
                  <a:pt x="304" y="0"/>
                </a:cubicBezTo>
                <a:cubicBezTo>
                  <a:pt x="466" y="0"/>
                  <a:pt x="601" y="135"/>
                  <a:pt x="601" y="304"/>
                </a:cubicBezTo>
                <a:cubicBezTo>
                  <a:pt x="601" y="474"/>
                  <a:pt x="466" y="608"/>
                  <a:pt x="304" y="608"/>
                </a:cubicBezTo>
                <a:close/>
                <a:moveTo>
                  <a:pt x="304" y="57"/>
                </a:moveTo>
                <a:lnTo>
                  <a:pt x="304" y="57"/>
                </a:lnTo>
                <a:cubicBezTo>
                  <a:pt x="169" y="57"/>
                  <a:pt x="56" y="170"/>
                  <a:pt x="56" y="304"/>
                </a:cubicBezTo>
                <a:cubicBezTo>
                  <a:pt x="56" y="439"/>
                  <a:pt x="169" y="552"/>
                  <a:pt x="304" y="552"/>
                </a:cubicBezTo>
                <a:cubicBezTo>
                  <a:pt x="438" y="552"/>
                  <a:pt x="544" y="439"/>
                  <a:pt x="544" y="304"/>
                </a:cubicBezTo>
                <a:cubicBezTo>
                  <a:pt x="544" y="170"/>
                  <a:pt x="438" y="57"/>
                  <a:pt x="304" y="57"/>
                </a:cubicBezTo>
                <a:close/>
                <a:moveTo>
                  <a:pt x="424" y="333"/>
                </a:moveTo>
                <a:lnTo>
                  <a:pt x="424" y="333"/>
                </a:lnTo>
                <a:cubicBezTo>
                  <a:pt x="367" y="333"/>
                  <a:pt x="367" y="333"/>
                  <a:pt x="367" y="333"/>
                </a:cubicBezTo>
                <a:cubicBezTo>
                  <a:pt x="332" y="333"/>
                  <a:pt x="332" y="333"/>
                  <a:pt x="332" y="333"/>
                </a:cubicBezTo>
                <a:cubicBezTo>
                  <a:pt x="304" y="333"/>
                  <a:pt x="304" y="333"/>
                  <a:pt x="304" y="333"/>
                </a:cubicBezTo>
                <a:cubicBezTo>
                  <a:pt x="283" y="333"/>
                  <a:pt x="276" y="319"/>
                  <a:pt x="276" y="304"/>
                </a:cubicBezTo>
                <a:cubicBezTo>
                  <a:pt x="276" y="135"/>
                  <a:pt x="276" y="135"/>
                  <a:pt x="276" y="135"/>
                </a:cubicBezTo>
                <a:cubicBezTo>
                  <a:pt x="276" y="121"/>
                  <a:pt x="283" y="107"/>
                  <a:pt x="304" y="107"/>
                </a:cubicBezTo>
                <a:cubicBezTo>
                  <a:pt x="318" y="107"/>
                  <a:pt x="332" y="121"/>
                  <a:pt x="332" y="135"/>
                </a:cubicBezTo>
                <a:cubicBezTo>
                  <a:pt x="332" y="276"/>
                  <a:pt x="332" y="276"/>
                  <a:pt x="332" y="276"/>
                </a:cubicBezTo>
                <a:cubicBezTo>
                  <a:pt x="367" y="276"/>
                  <a:pt x="367" y="276"/>
                  <a:pt x="367" y="276"/>
                </a:cubicBezTo>
                <a:cubicBezTo>
                  <a:pt x="424" y="276"/>
                  <a:pt x="424" y="276"/>
                  <a:pt x="424" y="276"/>
                </a:cubicBezTo>
                <a:cubicBezTo>
                  <a:pt x="438" y="276"/>
                  <a:pt x="452" y="290"/>
                  <a:pt x="452" y="304"/>
                </a:cubicBezTo>
                <a:cubicBezTo>
                  <a:pt x="452" y="319"/>
                  <a:pt x="438" y="333"/>
                  <a:pt x="424" y="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8"/>
          <p:cNvSpPr/>
          <p:nvPr/>
        </p:nvSpPr>
        <p:spPr>
          <a:xfrm>
            <a:off x="7365209" y="2216344"/>
            <a:ext cx="325991" cy="330786"/>
          </a:xfrm>
          <a:custGeom>
            <a:avLst/>
            <a:gdLst/>
            <a:ahLst/>
            <a:cxnLst/>
            <a:rect l="l" t="t" r="r" b="b"/>
            <a:pathLst>
              <a:path w="601" h="609" extrusionOk="0">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8"/>
          <p:cNvSpPr/>
          <p:nvPr/>
        </p:nvSpPr>
        <p:spPr>
          <a:xfrm>
            <a:off x="6789930" y="2309826"/>
            <a:ext cx="330785" cy="230112"/>
          </a:xfrm>
          <a:custGeom>
            <a:avLst/>
            <a:gdLst/>
            <a:ahLst/>
            <a:cxnLst/>
            <a:rect l="l" t="t" r="r" b="b"/>
            <a:pathLst>
              <a:path w="608" h="425" extrusionOk="0">
                <a:moveTo>
                  <a:pt x="607" y="410"/>
                </a:moveTo>
                <a:lnTo>
                  <a:pt x="607" y="410"/>
                </a:lnTo>
                <a:cubicBezTo>
                  <a:pt x="607" y="417"/>
                  <a:pt x="593" y="424"/>
                  <a:pt x="586" y="424"/>
                </a:cubicBezTo>
                <a:cubicBezTo>
                  <a:pt x="445" y="424"/>
                  <a:pt x="445" y="424"/>
                  <a:pt x="445" y="424"/>
                </a:cubicBezTo>
                <a:cubicBezTo>
                  <a:pt x="459" y="424"/>
                  <a:pt x="466" y="417"/>
                  <a:pt x="466" y="403"/>
                </a:cubicBezTo>
                <a:cubicBezTo>
                  <a:pt x="466" y="403"/>
                  <a:pt x="466" y="318"/>
                  <a:pt x="403" y="290"/>
                </a:cubicBezTo>
                <a:cubicBezTo>
                  <a:pt x="374" y="276"/>
                  <a:pt x="374" y="276"/>
                  <a:pt x="360" y="276"/>
                </a:cubicBezTo>
                <a:cubicBezTo>
                  <a:pt x="360" y="241"/>
                  <a:pt x="360" y="241"/>
                  <a:pt x="360" y="241"/>
                </a:cubicBezTo>
                <a:cubicBezTo>
                  <a:pt x="360" y="241"/>
                  <a:pt x="346" y="226"/>
                  <a:pt x="339" y="191"/>
                </a:cubicBezTo>
                <a:cubicBezTo>
                  <a:pt x="332" y="191"/>
                  <a:pt x="332" y="184"/>
                  <a:pt x="332" y="170"/>
                </a:cubicBezTo>
                <a:cubicBezTo>
                  <a:pt x="332" y="163"/>
                  <a:pt x="325" y="141"/>
                  <a:pt x="332" y="141"/>
                </a:cubicBezTo>
                <a:cubicBezTo>
                  <a:pt x="332" y="127"/>
                  <a:pt x="332" y="106"/>
                  <a:pt x="332" y="99"/>
                </a:cubicBezTo>
                <a:cubicBezTo>
                  <a:pt x="332" y="71"/>
                  <a:pt x="360" y="43"/>
                  <a:pt x="403" y="43"/>
                </a:cubicBezTo>
                <a:cubicBezTo>
                  <a:pt x="452" y="43"/>
                  <a:pt x="473" y="71"/>
                  <a:pt x="480" y="99"/>
                </a:cubicBezTo>
                <a:cubicBezTo>
                  <a:pt x="480" y="106"/>
                  <a:pt x="473" y="127"/>
                  <a:pt x="473" y="141"/>
                </a:cubicBezTo>
                <a:cubicBezTo>
                  <a:pt x="487" y="141"/>
                  <a:pt x="480" y="163"/>
                  <a:pt x="480" y="170"/>
                </a:cubicBezTo>
                <a:cubicBezTo>
                  <a:pt x="480" y="184"/>
                  <a:pt x="473" y="191"/>
                  <a:pt x="466" y="191"/>
                </a:cubicBezTo>
                <a:cubicBezTo>
                  <a:pt x="459" y="226"/>
                  <a:pt x="445" y="241"/>
                  <a:pt x="445" y="241"/>
                </a:cubicBezTo>
                <a:cubicBezTo>
                  <a:pt x="445" y="276"/>
                  <a:pt x="445" y="276"/>
                  <a:pt x="445" y="276"/>
                </a:cubicBezTo>
                <a:cubicBezTo>
                  <a:pt x="445" y="276"/>
                  <a:pt x="459" y="276"/>
                  <a:pt x="494" y="297"/>
                </a:cubicBezTo>
                <a:cubicBezTo>
                  <a:pt x="537" y="311"/>
                  <a:pt x="523" y="297"/>
                  <a:pt x="551" y="318"/>
                </a:cubicBezTo>
                <a:cubicBezTo>
                  <a:pt x="607" y="339"/>
                  <a:pt x="607" y="410"/>
                  <a:pt x="607" y="410"/>
                </a:cubicBezTo>
                <a:close/>
                <a:moveTo>
                  <a:pt x="325" y="283"/>
                </a:moveTo>
                <a:lnTo>
                  <a:pt x="325" y="283"/>
                </a:lnTo>
                <a:cubicBezTo>
                  <a:pt x="367" y="297"/>
                  <a:pt x="353" y="290"/>
                  <a:pt x="388" y="304"/>
                </a:cubicBezTo>
                <a:cubicBezTo>
                  <a:pt x="445" y="332"/>
                  <a:pt x="445" y="403"/>
                  <a:pt x="445" y="403"/>
                </a:cubicBezTo>
                <a:cubicBezTo>
                  <a:pt x="445" y="417"/>
                  <a:pt x="431" y="424"/>
                  <a:pt x="424" y="424"/>
                </a:cubicBezTo>
                <a:cubicBezTo>
                  <a:pt x="21" y="424"/>
                  <a:pt x="21" y="424"/>
                  <a:pt x="21" y="424"/>
                </a:cubicBezTo>
                <a:cubicBezTo>
                  <a:pt x="14" y="424"/>
                  <a:pt x="0" y="417"/>
                  <a:pt x="0" y="403"/>
                </a:cubicBezTo>
                <a:cubicBezTo>
                  <a:pt x="0" y="403"/>
                  <a:pt x="0" y="332"/>
                  <a:pt x="56" y="304"/>
                </a:cubicBezTo>
                <a:cubicBezTo>
                  <a:pt x="92" y="290"/>
                  <a:pt x="77" y="304"/>
                  <a:pt x="120" y="283"/>
                </a:cubicBezTo>
                <a:cubicBezTo>
                  <a:pt x="162" y="269"/>
                  <a:pt x="176" y="262"/>
                  <a:pt x="176" y="262"/>
                </a:cubicBezTo>
                <a:cubicBezTo>
                  <a:pt x="176" y="219"/>
                  <a:pt x="176" y="219"/>
                  <a:pt x="176" y="219"/>
                </a:cubicBezTo>
                <a:cubicBezTo>
                  <a:pt x="176" y="219"/>
                  <a:pt x="155" y="205"/>
                  <a:pt x="155" y="170"/>
                </a:cubicBezTo>
                <a:cubicBezTo>
                  <a:pt x="141" y="170"/>
                  <a:pt x="141" y="156"/>
                  <a:pt x="141" y="149"/>
                </a:cubicBezTo>
                <a:cubicBezTo>
                  <a:pt x="141" y="141"/>
                  <a:pt x="134" y="113"/>
                  <a:pt x="148" y="113"/>
                </a:cubicBezTo>
                <a:cubicBezTo>
                  <a:pt x="141" y="92"/>
                  <a:pt x="141" y="78"/>
                  <a:pt x="141" y="71"/>
                </a:cubicBezTo>
                <a:cubicBezTo>
                  <a:pt x="148" y="35"/>
                  <a:pt x="176" y="7"/>
                  <a:pt x="219" y="0"/>
                </a:cubicBezTo>
                <a:cubicBezTo>
                  <a:pt x="275" y="7"/>
                  <a:pt x="297" y="35"/>
                  <a:pt x="304" y="71"/>
                </a:cubicBezTo>
                <a:cubicBezTo>
                  <a:pt x="304" y="78"/>
                  <a:pt x="304" y="92"/>
                  <a:pt x="297" y="113"/>
                </a:cubicBezTo>
                <a:cubicBezTo>
                  <a:pt x="311" y="113"/>
                  <a:pt x="304" y="141"/>
                  <a:pt x="304" y="149"/>
                </a:cubicBezTo>
                <a:cubicBezTo>
                  <a:pt x="304" y="156"/>
                  <a:pt x="304" y="170"/>
                  <a:pt x="290" y="170"/>
                </a:cubicBezTo>
                <a:cubicBezTo>
                  <a:pt x="282" y="205"/>
                  <a:pt x="268" y="219"/>
                  <a:pt x="268" y="219"/>
                </a:cubicBezTo>
                <a:cubicBezTo>
                  <a:pt x="268" y="262"/>
                  <a:pt x="268" y="262"/>
                  <a:pt x="268" y="262"/>
                </a:cubicBezTo>
                <a:cubicBezTo>
                  <a:pt x="268" y="262"/>
                  <a:pt x="282" y="262"/>
                  <a:pt x="325"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8"/>
          <p:cNvSpPr/>
          <p:nvPr/>
        </p:nvSpPr>
        <p:spPr>
          <a:xfrm>
            <a:off x="6217047" y="2223534"/>
            <a:ext cx="325991" cy="316404"/>
          </a:xfrm>
          <a:custGeom>
            <a:avLst/>
            <a:gdLst/>
            <a:ahLst/>
            <a:cxnLst/>
            <a:rect l="l" t="t" r="r" b="b"/>
            <a:pathLst>
              <a:path w="601" h="580" extrusionOk="0">
                <a:moveTo>
                  <a:pt x="593" y="509"/>
                </a:moveTo>
                <a:lnTo>
                  <a:pt x="593" y="509"/>
                </a:lnTo>
                <a:cubicBezTo>
                  <a:pt x="530" y="572"/>
                  <a:pt x="530" y="572"/>
                  <a:pt x="530" y="572"/>
                </a:cubicBezTo>
                <a:cubicBezTo>
                  <a:pt x="523" y="579"/>
                  <a:pt x="515" y="579"/>
                  <a:pt x="508" y="579"/>
                </a:cubicBezTo>
                <a:cubicBezTo>
                  <a:pt x="494" y="579"/>
                  <a:pt x="480" y="572"/>
                  <a:pt x="480" y="551"/>
                </a:cubicBezTo>
                <a:cubicBezTo>
                  <a:pt x="480" y="544"/>
                  <a:pt x="480" y="537"/>
                  <a:pt x="487" y="537"/>
                </a:cubicBezTo>
                <a:cubicBezTo>
                  <a:pt x="508" y="516"/>
                  <a:pt x="508" y="516"/>
                  <a:pt x="508" y="516"/>
                </a:cubicBezTo>
                <a:cubicBezTo>
                  <a:pt x="374" y="516"/>
                  <a:pt x="374" y="516"/>
                  <a:pt x="374" y="516"/>
                </a:cubicBezTo>
                <a:cubicBezTo>
                  <a:pt x="360" y="516"/>
                  <a:pt x="346" y="502"/>
                  <a:pt x="346" y="487"/>
                </a:cubicBezTo>
                <a:cubicBezTo>
                  <a:pt x="346" y="473"/>
                  <a:pt x="360" y="459"/>
                  <a:pt x="374" y="459"/>
                </a:cubicBezTo>
                <a:cubicBezTo>
                  <a:pt x="508" y="459"/>
                  <a:pt x="508" y="459"/>
                  <a:pt x="508" y="459"/>
                </a:cubicBezTo>
                <a:cubicBezTo>
                  <a:pt x="487" y="438"/>
                  <a:pt x="487" y="438"/>
                  <a:pt x="487" y="438"/>
                </a:cubicBezTo>
                <a:cubicBezTo>
                  <a:pt x="480" y="438"/>
                  <a:pt x="480" y="431"/>
                  <a:pt x="480" y="424"/>
                </a:cubicBezTo>
                <a:cubicBezTo>
                  <a:pt x="480" y="403"/>
                  <a:pt x="494" y="396"/>
                  <a:pt x="508" y="396"/>
                </a:cubicBezTo>
                <a:cubicBezTo>
                  <a:pt x="515" y="396"/>
                  <a:pt x="523" y="396"/>
                  <a:pt x="530" y="403"/>
                </a:cubicBezTo>
                <a:cubicBezTo>
                  <a:pt x="593" y="466"/>
                  <a:pt x="593" y="466"/>
                  <a:pt x="593" y="466"/>
                </a:cubicBezTo>
                <a:cubicBezTo>
                  <a:pt x="600" y="473"/>
                  <a:pt x="600" y="480"/>
                  <a:pt x="600" y="487"/>
                </a:cubicBezTo>
                <a:cubicBezTo>
                  <a:pt x="600" y="494"/>
                  <a:pt x="600" y="502"/>
                  <a:pt x="593" y="509"/>
                </a:cubicBezTo>
                <a:close/>
                <a:moveTo>
                  <a:pt x="452" y="431"/>
                </a:moveTo>
                <a:lnTo>
                  <a:pt x="452" y="431"/>
                </a:lnTo>
                <a:cubicBezTo>
                  <a:pt x="374" y="431"/>
                  <a:pt x="374" y="431"/>
                  <a:pt x="374" y="431"/>
                </a:cubicBezTo>
                <a:cubicBezTo>
                  <a:pt x="346" y="431"/>
                  <a:pt x="318" y="459"/>
                  <a:pt x="318" y="487"/>
                </a:cubicBezTo>
                <a:cubicBezTo>
                  <a:pt x="318" y="516"/>
                  <a:pt x="346" y="544"/>
                  <a:pt x="374" y="544"/>
                </a:cubicBezTo>
                <a:cubicBezTo>
                  <a:pt x="452" y="544"/>
                  <a:pt x="452" y="544"/>
                  <a:pt x="452" y="544"/>
                </a:cubicBezTo>
                <a:lnTo>
                  <a:pt x="452" y="551"/>
                </a:lnTo>
                <a:cubicBezTo>
                  <a:pt x="452" y="565"/>
                  <a:pt x="452" y="572"/>
                  <a:pt x="459" y="579"/>
                </a:cubicBezTo>
                <a:cubicBezTo>
                  <a:pt x="28" y="579"/>
                  <a:pt x="28" y="579"/>
                  <a:pt x="28" y="579"/>
                </a:cubicBezTo>
                <a:cubicBezTo>
                  <a:pt x="14" y="579"/>
                  <a:pt x="0" y="572"/>
                  <a:pt x="0" y="551"/>
                </a:cubicBezTo>
                <a:cubicBezTo>
                  <a:pt x="0" y="551"/>
                  <a:pt x="0" y="452"/>
                  <a:pt x="77" y="410"/>
                </a:cubicBezTo>
                <a:cubicBezTo>
                  <a:pt x="120" y="388"/>
                  <a:pt x="106" y="410"/>
                  <a:pt x="162" y="381"/>
                </a:cubicBezTo>
                <a:cubicBezTo>
                  <a:pt x="219" y="360"/>
                  <a:pt x="233" y="353"/>
                  <a:pt x="233" y="353"/>
                </a:cubicBezTo>
                <a:cubicBezTo>
                  <a:pt x="233" y="296"/>
                  <a:pt x="233" y="296"/>
                  <a:pt x="233" y="296"/>
                </a:cubicBezTo>
                <a:cubicBezTo>
                  <a:pt x="233" y="296"/>
                  <a:pt x="212" y="275"/>
                  <a:pt x="204" y="226"/>
                </a:cubicBezTo>
                <a:cubicBezTo>
                  <a:pt x="190" y="233"/>
                  <a:pt x="190" y="212"/>
                  <a:pt x="190" y="198"/>
                </a:cubicBezTo>
                <a:cubicBezTo>
                  <a:pt x="190" y="183"/>
                  <a:pt x="183" y="148"/>
                  <a:pt x="197" y="148"/>
                </a:cubicBezTo>
                <a:cubicBezTo>
                  <a:pt x="190" y="127"/>
                  <a:pt x="190" y="99"/>
                  <a:pt x="190" y="92"/>
                </a:cubicBezTo>
                <a:cubicBezTo>
                  <a:pt x="197" y="49"/>
                  <a:pt x="240" y="0"/>
                  <a:pt x="304" y="0"/>
                </a:cubicBezTo>
                <a:cubicBezTo>
                  <a:pt x="374" y="0"/>
                  <a:pt x="410" y="49"/>
                  <a:pt x="410" y="92"/>
                </a:cubicBezTo>
                <a:cubicBezTo>
                  <a:pt x="410" y="99"/>
                  <a:pt x="410" y="127"/>
                  <a:pt x="402" y="148"/>
                </a:cubicBezTo>
                <a:cubicBezTo>
                  <a:pt x="424" y="148"/>
                  <a:pt x="417" y="183"/>
                  <a:pt x="417" y="198"/>
                </a:cubicBezTo>
                <a:cubicBezTo>
                  <a:pt x="417" y="212"/>
                  <a:pt x="410" y="233"/>
                  <a:pt x="395" y="226"/>
                </a:cubicBezTo>
                <a:cubicBezTo>
                  <a:pt x="388" y="275"/>
                  <a:pt x="367" y="296"/>
                  <a:pt x="367" y="296"/>
                </a:cubicBezTo>
                <a:cubicBezTo>
                  <a:pt x="367" y="353"/>
                  <a:pt x="367" y="353"/>
                  <a:pt x="367" y="353"/>
                </a:cubicBezTo>
                <a:cubicBezTo>
                  <a:pt x="367" y="353"/>
                  <a:pt x="381" y="360"/>
                  <a:pt x="438" y="381"/>
                </a:cubicBezTo>
                <a:cubicBezTo>
                  <a:pt x="445" y="388"/>
                  <a:pt x="452" y="388"/>
                  <a:pt x="459" y="388"/>
                </a:cubicBezTo>
                <a:cubicBezTo>
                  <a:pt x="452" y="403"/>
                  <a:pt x="452" y="410"/>
                  <a:pt x="452" y="424"/>
                </a:cubicBezTo>
                <a:lnTo>
                  <a:pt x="452" y="431"/>
                </a:lnTo>
                <a:close/>
                <a:moveTo>
                  <a:pt x="600" y="551"/>
                </a:moveTo>
                <a:lnTo>
                  <a:pt x="600" y="551"/>
                </a:lnTo>
                <a:cubicBezTo>
                  <a:pt x="600" y="572"/>
                  <a:pt x="593" y="579"/>
                  <a:pt x="572" y="579"/>
                </a:cubicBezTo>
                <a:cubicBezTo>
                  <a:pt x="558" y="579"/>
                  <a:pt x="558" y="579"/>
                  <a:pt x="558" y="579"/>
                </a:cubicBezTo>
                <a:cubicBezTo>
                  <a:pt x="600" y="537"/>
                  <a:pt x="600" y="537"/>
                  <a:pt x="600" y="537"/>
                </a:cubicBezTo>
                <a:cubicBezTo>
                  <a:pt x="600" y="551"/>
                  <a:pt x="600" y="551"/>
                  <a:pt x="600" y="5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8"/>
          <p:cNvSpPr/>
          <p:nvPr/>
        </p:nvSpPr>
        <p:spPr>
          <a:xfrm>
            <a:off x="5644166" y="2223534"/>
            <a:ext cx="325991" cy="316404"/>
          </a:xfrm>
          <a:custGeom>
            <a:avLst/>
            <a:gdLst/>
            <a:ahLst/>
            <a:cxnLst/>
            <a:rect l="l" t="t" r="r" b="b"/>
            <a:pathLst>
              <a:path w="601" h="580" extrusionOk="0">
                <a:moveTo>
                  <a:pt x="572" y="516"/>
                </a:moveTo>
                <a:lnTo>
                  <a:pt x="572" y="516"/>
                </a:lnTo>
                <a:cubicBezTo>
                  <a:pt x="445" y="516"/>
                  <a:pt x="445" y="516"/>
                  <a:pt x="445" y="516"/>
                </a:cubicBezTo>
                <a:cubicBezTo>
                  <a:pt x="459" y="537"/>
                  <a:pt x="459" y="537"/>
                  <a:pt x="459" y="537"/>
                </a:cubicBezTo>
                <a:cubicBezTo>
                  <a:pt x="466" y="537"/>
                  <a:pt x="466" y="544"/>
                  <a:pt x="466" y="551"/>
                </a:cubicBezTo>
                <a:cubicBezTo>
                  <a:pt x="466" y="572"/>
                  <a:pt x="459" y="579"/>
                  <a:pt x="438" y="579"/>
                </a:cubicBezTo>
                <a:cubicBezTo>
                  <a:pt x="431" y="579"/>
                  <a:pt x="424" y="579"/>
                  <a:pt x="424" y="572"/>
                </a:cubicBezTo>
                <a:cubicBezTo>
                  <a:pt x="353" y="509"/>
                  <a:pt x="353" y="509"/>
                  <a:pt x="353" y="509"/>
                </a:cubicBezTo>
                <a:cubicBezTo>
                  <a:pt x="346" y="502"/>
                  <a:pt x="346" y="494"/>
                  <a:pt x="346" y="487"/>
                </a:cubicBezTo>
                <a:cubicBezTo>
                  <a:pt x="346" y="480"/>
                  <a:pt x="346" y="473"/>
                  <a:pt x="353" y="466"/>
                </a:cubicBezTo>
                <a:cubicBezTo>
                  <a:pt x="424" y="403"/>
                  <a:pt x="424" y="403"/>
                  <a:pt x="424" y="403"/>
                </a:cubicBezTo>
                <a:cubicBezTo>
                  <a:pt x="424" y="396"/>
                  <a:pt x="431" y="396"/>
                  <a:pt x="438" y="396"/>
                </a:cubicBezTo>
                <a:cubicBezTo>
                  <a:pt x="459" y="396"/>
                  <a:pt x="466" y="403"/>
                  <a:pt x="466" y="424"/>
                </a:cubicBezTo>
                <a:cubicBezTo>
                  <a:pt x="466" y="431"/>
                  <a:pt x="466" y="438"/>
                  <a:pt x="459" y="438"/>
                </a:cubicBezTo>
                <a:cubicBezTo>
                  <a:pt x="445" y="459"/>
                  <a:pt x="445" y="459"/>
                  <a:pt x="445" y="459"/>
                </a:cubicBezTo>
                <a:cubicBezTo>
                  <a:pt x="572" y="459"/>
                  <a:pt x="572" y="459"/>
                  <a:pt x="572" y="459"/>
                </a:cubicBezTo>
                <a:cubicBezTo>
                  <a:pt x="586" y="459"/>
                  <a:pt x="600" y="473"/>
                  <a:pt x="600" y="487"/>
                </a:cubicBezTo>
                <a:cubicBezTo>
                  <a:pt x="600" y="502"/>
                  <a:pt x="586" y="516"/>
                  <a:pt x="572" y="516"/>
                </a:cubicBezTo>
                <a:close/>
                <a:moveTo>
                  <a:pt x="494" y="424"/>
                </a:moveTo>
                <a:lnTo>
                  <a:pt x="494" y="424"/>
                </a:lnTo>
                <a:cubicBezTo>
                  <a:pt x="494" y="417"/>
                  <a:pt x="494" y="410"/>
                  <a:pt x="494" y="403"/>
                </a:cubicBezTo>
                <a:cubicBezTo>
                  <a:pt x="501" y="403"/>
                  <a:pt x="508" y="403"/>
                  <a:pt x="522" y="410"/>
                </a:cubicBezTo>
                <a:cubicBezTo>
                  <a:pt x="537" y="417"/>
                  <a:pt x="544" y="424"/>
                  <a:pt x="551" y="431"/>
                </a:cubicBezTo>
                <a:cubicBezTo>
                  <a:pt x="494" y="431"/>
                  <a:pt x="494" y="431"/>
                  <a:pt x="494" y="431"/>
                </a:cubicBezTo>
                <a:lnTo>
                  <a:pt x="494" y="424"/>
                </a:lnTo>
                <a:close/>
                <a:moveTo>
                  <a:pt x="395" y="226"/>
                </a:moveTo>
                <a:lnTo>
                  <a:pt x="395" y="226"/>
                </a:lnTo>
                <a:cubicBezTo>
                  <a:pt x="388" y="275"/>
                  <a:pt x="367" y="296"/>
                  <a:pt x="367" y="296"/>
                </a:cubicBezTo>
                <a:cubicBezTo>
                  <a:pt x="367" y="353"/>
                  <a:pt x="367" y="353"/>
                  <a:pt x="367" y="353"/>
                </a:cubicBezTo>
                <a:cubicBezTo>
                  <a:pt x="367" y="353"/>
                  <a:pt x="374" y="353"/>
                  <a:pt x="409" y="374"/>
                </a:cubicBezTo>
                <a:lnTo>
                  <a:pt x="402" y="381"/>
                </a:lnTo>
                <a:cubicBezTo>
                  <a:pt x="332" y="445"/>
                  <a:pt x="332" y="445"/>
                  <a:pt x="332" y="445"/>
                </a:cubicBezTo>
                <a:cubicBezTo>
                  <a:pt x="325" y="459"/>
                  <a:pt x="318" y="473"/>
                  <a:pt x="318" y="487"/>
                </a:cubicBezTo>
                <a:cubicBezTo>
                  <a:pt x="318" y="502"/>
                  <a:pt x="325" y="516"/>
                  <a:pt x="332" y="530"/>
                </a:cubicBezTo>
                <a:cubicBezTo>
                  <a:pt x="388" y="579"/>
                  <a:pt x="388" y="579"/>
                  <a:pt x="388" y="579"/>
                </a:cubicBezTo>
                <a:cubicBezTo>
                  <a:pt x="28" y="579"/>
                  <a:pt x="28" y="579"/>
                  <a:pt x="28" y="579"/>
                </a:cubicBezTo>
                <a:cubicBezTo>
                  <a:pt x="7" y="579"/>
                  <a:pt x="0" y="572"/>
                  <a:pt x="0" y="551"/>
                </a:cubicBezTo>
                <a:cubicBezTo>
                  <a:pt x="0" y="551"/>
                  <a:pt x="0" y="452"/>
                  <a:pt x="70" y="410"/>
                </a:cubicBezTo>
                <a:cubicBezTo>
                  <a:pt x="120" y="388"/>
                  <a:pt x="98" y="410"/>
                  <a:pt x="162" y="381"/>
                </a:cubicBezTo>
                <a:cubicBezTo>
                  <a:pt x="219" y="360"/>
                  <a:pt x="233" y="353"/>
                  <a:pt x="233" y="353"/>
                </a:cubicBezTo>
                <a:cubicBezTo>
                  <a:pt x="233" y="296"/>
                  <a:pt x="233" y="296"/>
                  <a:pt x="233" y="296"/>
                </a:cubicBezTo>
                <a:cubicBezTo>
                  <a:pt x="233" y="296"/>
                  <a:pt x="211" y="275"/>
                  <a:pt x="204" y="226"/>
                </a:cubicBezTo>
                <a:cubicBezTo>
                  <a:pt x="190" y="233"/>
                  <a:pt x="183" y="212"/>
                  <a:pt x="183" y="198"/>
                </a:cubicBezTo>
                <a:cubicBezTo>
                  <a:pt x="183" y="183"/>
                  <a:pt x="176" y="148"/>
                  <a:pt x="197" y="148"/>
                </a:cubicBezTo>
                <a:cubicBezTo>
                  <a:pt x="190" y="127"/>
                  <a:pt x="190" y="99"/>
                  <a:pt x="190" y="92"/>
                </a:cubicBezTo>
                <a:cubicBezTo>
                  <a:pt x="190" y="49"/>
                  <a:pt x="233" y="0"/>
                  <a:pt x="296" y="0"/>
                </a:cubicBezTo>
                <a:cubicBezTo>
                  <a:pt x="374" y="0"/>
                  <a:pt x="402" y="49"/>
                  <a:pt x="409" y="92"/>
                </a:cubicBezTo>
                <a:cubicBezTo>
                  <a:pt x="409" y="99"/>
                  <a:pt x="409" y="127"/>
                  <a:pt x="402" y="148"/>
                </a:cubicBezTo>
                <a:cubicBezTo>
                  <a:pt x="424" y="148"/>
                  <a:pt x="417" y="183"/>
                  <a:pt x="409" y="198"/>
                </a:cubicBezTo>
                <a:cubicBezTo>
                  <a:pt x="409" y="212"/>
                  <a:pt x="409" y="233"/>
                  <a:pt x="395" y="226"/>
                </a:cubicBezTo>
                <a:close/>
                <a:moveTo>
                  <a:pt x="494" y="544"/>
                </a:moveTo>
                <a:lnTo>
                  <a:pt x="494" y="544"/>
                </a:lnTo>
                <a:cubicBezTo>
                  <a:pt x="572" y="544"/>
                  <a:pt x="572" y="544"/>
                  <a:pt x="572" y="544"/>
                </a:cubicBezTo>
                <a:cubicBezTo>
                  <a:pt x="579" y="544"/>
                  <a:pt x="593" y="544"/>
                  <a:pt x="600" y="537"/>
                </a:cubicBezTo>
                <a:cubicBezTo>
                  <a:pt x="600" y="544"/>
                  <a:pt x="600" y="551"/>
                  <a:pt x="600" y="551"/>
                </a:cubicBezTo>
                <a:cubicBezTo>
                  <a:pt x="600" y="572"/>
                  <a:pt x="586" y="579"/>
                  <a:pt x="572" y="579"/>
                </a:cubicBezTo>
                <a:cubicBezTo>
                  <a:pt x="487" y="579"/>
                  <a:pt x="487" y="579"/>
                  <a:pt x="487" y="579"/>
                </a:cubicBezTo>
                <a:cubicBezTo>
                  <a:pt x="494" y="572"/>
                  <a:pt x="494" y="565"/>
                  <a:pt x="494" y="551"/>
                </a:cubicBezTo>
                <a:lnTo>
                  <a:pt x="494" y="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8"/>
          <p:cNvSpPr/>
          <p:nvPr/>
        </p:nvSpPr>
        <p:spPr>
          <a:xfrm>
            <a:off x="5068887" y="2223534"/>
            <a:ext cx="330785" cy="316404"/>
          </a:xfrm>
          <a:custGeom>
            <a:avLst/>
            <a:gdLst/>
            <a:ahLst/>
            <a:cxnLst/>
            <a:rect l="l" t="t" r="r" b="b"/>
            <a:pathLst>
              <a:path w="609" h="580" extrusionOk="0">
                <a:moveTo>
                  <a:pt x="559" y="494"/>
                </a:moveTo>
                <a:lnTo>
                  <a:pt x="559" y="494"/>
                </a:lnTo>
                <a:cubicBezTo>
                  <a:pt x="594" y="537"/>
                  <a:pt x="594" y="537"/>
                  <a:pt x="594" y="537"/>
                </a:cubicBezTo>
                <a:cubicBezTo>
                  <a:pt x="601" y="537"/>
                  <a:pt x="608" y="544"/>
                  <a:pt x="608" y="551"/>
                </a:cubicBezTo>
                <a:cubicBezTo>
                  <a:pt x="608" y="572"/>
                  <a:pt x="594" y="579"/>
                  <a:pt x="580" y="579"/>
                </a:cubicBezTo>
                <a:cubicBezTo>
                  <a:pt x="573" y="579"/>
                  <a:pt x="566" y="579"/>
                  <a:pt x="559" y="572"/>
                </a:cubicBezTo>
                <a:cubicBezTo>
                  <a:pt x="523" y="537"/>
                  <a:pt x="523" y="537"/>
                  <a:pt x="523" y="537"/>
                </a:cubicBezTo>
                <a:cubicBezTo>
                  <a:pt x="481" y="572"/>
                  <a:pt x="481" y="572"/>
                  <a:pt x="481" y="572"/>
                </a:cubicBezTo>
                <a:cubicBezTo>
                  <a:pt x="481" y="579"/>
                  <a:pt x="474" y="579"/>
                  <a:pt x="467" y="579"/>
                </a:cubicBezTo>
                <a:cubicBezTo>
                  <a:pt x="446" y="579"/>
                  <a:pt x="439" y="572"/>
                  <a:pt x="439" y="551"/>
                </a:cubicBezTo>
                <a:cubicBezTo>
                  <a:pt x="439" y="544"/>
                  <a:pt x="439" y="537"/>
                  <a:pt x="446" y="537"/>
                </a:cubicBezTo>
                <a:cubicBezTo>
                  <a:pt x="481" y="494"/>
                  <a:pt x="481" y="494"/>
                  <a:pt x="481" y="494"/>
                </a:cubicBezTo>
                <a:cubicBezTo>
                  <a:pt x="446" y="459"/>
                  <a:pt x="446" y="459"/>
                  <a:pt x="446" y="459"/>
                </a:cubicBezTo>
                <a:cubicBezTo>
                  <a:pt x="439" y="452"/>
                  <a:pt x="439" y="445"/>
                  <a:pt x="439" y="438"/>
                </a:cubicBezTo>
                <a:cubicBezTo>
                  <a:pt x="439" y="424"/>
                  <a:pt x="446" y="410"/>
                  <a:pt x="467" y="410"/>
                </a:cubicBezTo>
                <a:cubicBezTo>
                  <a:pt x="474" y="410"/>
                  <a:pt x="481" y="417"/>
                  <a:pt x="481" y="424"/>
                </a:cubicBezTo>
                <a:cubicBezTo>
                  <a:pt x="523" y="459"/>
                  <a:pt x="523" y="459"/>
                  <a:pt x="523" y="459"/>
                </a:cubicBezTo>
                <a:cubicBezTo>
                  <a:pt x="559" y="424"/>
                  <a:pt x="559" y="424"/>
                  <a:pt x="559" y="424"/>
                </a:cubicBezTo>
                <a:cubicBezTo>
                  <a:pt x="566" y="417"/>
                  <a:pt x="573" y="410"/>
                  <a:pt x="580" y="410"/>
                </a:cubicBezTo>
                <a:cubicBezTo>
                  <a:pt x="594" y="410"/>
                  <a:pt x="608" y="424"/>
                  <a:pt x="608" y="438"/>
                </a:cubicBezTo>
                <a:cubicBezTo>
                  <a:pt x="608" y="445"/>
                  <a:pt x="601" y="452"/>
                  <a:pt x="594" y="459"/>
                </a:cubicBezTo>
                <a:lnTo>
                  <a:pt x="559" y="494"/>
                </a:lnTo>
                <a:close/>
                <a:moveTo>
                  <a:pt x="410" y="438"/>
                </a:moveTo>
                <a:lnTo>
                  <a:pt x="410" y="438"/>
                </a:lnTo>
                <a:cubicBezTo>
                  <a:pt x="410" y="459"/>
                  <a:pt x="417" y="473"/>
                  <a:pt x="424" y="480"/>
                </a:cubicBezTo>
                <a:cubicBezTo>
                  <a:pt x="439" y="494"/>
                  <a:pt x="439" y="494"/>
                  <a:pt x="439" y="494"/>
                </a:cubicBezTo>
                <a:cubicBezTo>
                  <a:pt x="424" y="516"/>
                  <a:pt x="424" y="516"/>
                  <a:pt x="424" y="516"/>
                </a:cubicBezTo>
                <a:cubicBezTo>
                  <a:pt x="417" y="523"/>
                  <a:pt x="410" y="537"/>
                  <a:pt x="410" y="551"/>
                </a:cubicBezTo>
                <a:cubicBezTo>
                  <a:pt x="410" y="565"/>
                  <a:pt x="410" y="572"/>
                  <a:pt x="417" y="579"/>
                </a:cubicBezTo>
                <a:cubicBezTo>
                  <a:pt x="29" y="579"/>
                  <a:pt x="29" y="579"/>
                  <a:pt x="29" y="579"/>
                </a:cubicBezTo>
                <a:cubicBezTo>
                  <a:pt x="15" y="579"/>
                  <a:pt x="0" y="572"/>
                  <a:pt x="0" y="551"/>
                </a:cubicBezTo>
                <a:cubicBezTo>
                  <a:pt x="0" y="551"/>
                  <a:pt x="0" y="452"/>
                  <a:pt x="78" y="410"/>
                </a:cubicBezTo>
                <a:cubicBezTo>
                  <a:pt x="128" y="388"/>
                  <a:pt x="106" y="410"/>
                  <a:pt x="163" y="381"/>
                </a:cubicBezTo>
                <a:cubicBezTo>
                  <a:pt x="226" y="360"/>
                  <a:pt x="241" y="353"/>
                  <a:pt x="241" y="353"/>
                </a:cubicBezTo>
                <a:cubicBezTo>
                  <a:pt x="241" y="296"/>
                  <a:pt x="241" y="296"/>
                  <a:pt x="241" y="296"/>
                </a:cubicBezTo>
                <a:cubicBezTo>
                  <a:pt x="241" y="296"/>
                  <a:pt x="219" y="275"/>
                  <a:pt x="212" y="226"/>
                </a:cubicBezTo>
                <a:cubicBezTo>
                  <a:pt x="198" y="233"/>
                  <a:pt x="191" y="212"/>
                  <a:pt x="191" y="198"/>
                </a:cubicBezTo>
                <a:cubicBezTo>
                  <a:pt x="191" y="183"/>
                  <a:pt x="184" y="148"/>
                  <a:pt x="198" y="148"/>
                </a:cubicBezTo>
                <a:cubicBezTo>
                  <a:pt x="198" y="127"/>
                  <a:pt x="191" y="99"/>
                  <a:pt x="198" y="92"/>
                </a:cubicBezTo>
                <a:cubicBezTo>
                  <a:pt x="198" y="49"/>
                  <a:pt x="241" y="0"/>
                  <a:pt x="304" y="0"/>
                </a:cubicBezTo>
                <a:cubicBezTo>
                  <a:pt x="382" y="0"/>
                  <a:pt x="410" y="49"/>
                  <a:pt x="417" y="92"/>
                </a:cubicBezTo>
                <a:cubicBezTo>
                  <a:pt x="417" y="99"/>
                  <a:pt x="410" y="127"/>
                  <a:pt x="410"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46" y="381"/>
                </a:cubicBezTo>
                <a:cubicBezTo>
                  <a:pt x="446" y="381"/>
                  <a:pt x="446" y="388"/>
                  <a:pt x="453" y="388"/>
                </a:cubicBezTo>
                <a:cubicBezTo>
                  <a:pt x="424" y="396"/>
                  <a:pt x="410" y="417"/>
                  <a:pt x="410" y="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8"/>
          <p:cNvSpPr/>
          <p:nvPr/>
        </p:nvSpPr>
        <p:spPr>
          <a:xfrm>
            <a:off x="4496004" y="2223534"/>
            <a:ext cx="328389" cy="316404"/>
          </a:xfrm>
          <a:custGeom>
            <a:avLst/>
            <a:gdLst/>
            <a:ahLst/>
            <a:cxnLst/>
            <a:rect l="l" t="t" r="r" b="b"/>
            <a:pathLst>
              <a:path w="602" h="580" extrusionOk="0">
                <a:moveTo>
                  <a:pt x="516" y="551"/>
                </a:moveTo>
                <a:lnTo>
                  <a:pt x="516" y="551"/>
                </a:lnTo>
                <a:cubicBezTo>
                  <a:pt x="516" y="558"/>
                  <a:pt x="509" y="565"/>
                  <a:pt x="502" y="565"/>
                </a:cubicBezTo>
                <a:cubicBezTo>
                  <a:pt x="495" y="565"/>
                  <a:pt x="488" y="558"/>
                  <a:pt x="481" y="551"/>
                </a:cubicBezTo>
                <a:cubicBezTo>
                  <a:pt x="446" y="516"/>
                  <a:pt x="446" y="516"/>
                  <a:pt x="446" y="516"/>
                </a:cubicBezTo>
                <a:cubicBezTo>
                  <a:pt x="439" y="509"/>
                  <a:pt x="431" y="502"/>
                  <a:pt x="431" y="494"/>
                </a:cubicBezTo>
                <a:cubicBezTo>
                  <a:pt x="431" y="480"/>
                  <a:pt x="446" y="466"/>
                  <a:pt x="460" y="466"/>
                </a:cubicBezTo>
                <a:cubicBezTo>
                  <a:pt x="467" y="466"/>
                  <a:pt x="474" y="473"/>
                  <a:pt x="481" y="480"/>
                </a:cubicBezTo>
                <a:cubicBezTo>
                  <a:pt x="502" y="494"/>
                  <a:pt x="502" y="494"/>
                  <a:pt x="502" y="494"/>
                </a:cubicBezTo>
                <a:cubicBezTo>
                  <a:pt x="559" y="438"/>
                  <a:pt x="559" y="438"/>
                  <a:pt x="559" y="438"/>
                </a:cubicBezTo>
                <a:cubicBezTo>
                  <a:pt x="559" y="431"/>
                  <a:pt x="566" y="431"/>
                  <a:pt x="573" y="431"/>
                </a:cubicBezTo>
                <a:cubicBezTo>
                  <a:pt x="594" y="431"/>
                  <a:pt x="601" y="445"/>
                  <a:pt x="601" y="459"/>
                </a:cubicBezTo>
                <a:cubicBezTo>
                  <a:pt x="601" y="466"/>
                  <a:pt x="601" y="473"/>
                  <a:pt x="594" y="480"/>
                </a:cubicBezTo>
                <a:lnTo>
                  <a:pt x="516" y="551"/>
                </a:lnTo>
                <a:close/>
                <a:moveTo>
                  <a:pt x="502" y="452"/>
                </a:moveTo>
                <a:lnTo>
                  <a:pt x="502" y="452"/>
                </a:lnTo>
                <a:cubicBezTo>
                  <a:pt x="488" y="445"/>
                  <a:pt x="474" y="438"/>
                  <a:pt x="460" y="438"/>
                </a:cubicBezTo>
                <a:cubicBezTo>
                  <a:pt x="431" y="438"/>
                  <a:pt x="403" y="466"/>
                  <a:pt x="403" y="494"/>
                </a:cubicBezTo>
                <a:cubicBezTo>
                  <a:pt x="403" y="516"/>
                  <a:pt x="410" y="530"/>
                  <a:pt x="424" y="537"/>
                </a:cubicBezTo>
                <a:cubicBezTo>
                  <a:pt x="460" y="572"/>
                  <a:pt x="460" y="572"/>
                  <a:pt x="460" y="572"/>
                </a:cubicBezTo>
                <a:cubicBezTo>
                  <a:pt x="460" y="579"/>
                  <a:pt x="467" y="579"/>
                  <a:pt x="467" y="579"/>
                </a:cubicBezTo>
                <a:cubicBezTo>
                  <a:pt x="29" y="579"/>
                  <a:pt x="29" y="579"/>
                  <a:pt x="29" y="579"/>
                </a:cubicBezTo>
                <a:cubicBezTo>
                  <a:pt x="15"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1"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9" y="381"/>
                </a:cubicBezTo>
                <a:cubicBezTo>
                  <a:pt x="502" y="410"/>
                  <a:pt x="481" y="388"/>
                  <a:pt x="530" y="410"/>
                </a:cubicBezTo>
                <a:cubicBezTo>
                  <a:pt x="530" y="417"/>
                  <a:pt x="530" y="417"/>
                  <a:pt x="537" y="417"/>
                </a:cubicBezTo>
                <a:lnTo>
                  <a:pt x="502" y="452"/>
                </a:lnTo>
                <a:close/>
                <a:moveTo>
                  <a:pt x="601" y="516"/>
                </a:moveTo>
                <a:lnTo>
                  <a:pt x="601" y="516"/>
                </a:lnTo>
                <a:cubicBezTo>
                  <a:pt x="601" y="537"/>
                  <a:pt x="601" y="551"/>
                  <a:pt x="601" y="551"/>
                </a:cubicBezTo>
                <a:cubicBezTo>
                  <a:pt x="601" y="572"/>
                  <a:pt x="594" y="579"/>
                  <a:pt x="573" y="579"/>
                </a:cubicBezTo>
                <a:cubicBezTo>
                  <a:pt x="530" y="579"/>
                  <a:pt x="530" y="579"/>
                  <a:pt x="530" y="579"/>
                </a:cubicBezTo>
                <a:cubicBezTo>
                  <a:pt x="537" y="579"/>
                  <a:pt x="537" y="579"/>
                  <a:pt x="537" y="572"/>
                </a:cubicBezTo>
                <a:lnTo>
                  <a:pt x="601" y="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8"/>
          <p:cNvSpPr/>
          <p:nvPr/>
        </p:nvSpPr>
        <p:spPr>
          <a:xfrm>
            <a:off x="3923123" y="2223534"/>
            <a:ext cx="328388" cy="316404"/>
          </a:xfrm>
          <a:custGeom>
            <a:avLst/>
            <a:gdLst/>
            <a:ahLst/>
            <a:cxnLst/>
            <a:rect l="l" t="t" r="r" b="b"/>
            <a:pathLst>
              <a:path w="602" h="580" extrusionOk="0">
                <a:moveTo>
                  <a:pt x="601" y="551"/>
                </a:moveTo>
                <a:lnTo>
                  <a:pt x="601" y="551"/>
                </a:lnTo>
                <a:cubicBezTo>
                  <a:pt x="601" y="572"/>
                  <a:pt x="587" y="579"/>
                  <a:pt x="573" y="579"/>
                </a:cubicBezTo>
                <a:cubicBezTo>
                  <a:pt x="29" y="579"/>
                  <a:pt x="29" y="579"/>
                  <a:pt x="29" y="579"/>
                </a:cubicBezTo>
                <a:cubicBezTo>
                  <a:pt x="7" y="579"/>
                  <a:pt x="0" y="572"/>
                  <a:pt x="0" y="551"/>
                </a:cubicBezTo>
                <a:cubicBezTo>
                  <a:pt x="0" y="551"/>
                  <a:pt x="0" y="452"/>
                  <a:pt x="71" y="410"/>
                </a:cubicBezTo>
                <a:cubicBezTo>
                  <a:pt x="120" y="388"/>
                  <a:pt x="99" y="410"/>
                  <a:pt x="163" y="381"/>
                </a:cubicBezTo>
                <a:cubicBezTo>
                  <a:pt x="219" y="360"/>
                  <a:pt x="233" y="353"/>
                  <a:pt x="233" y="353"/>
                </a:cubicBezTo>
                <a:cubicBezTo>
                  <a:pt x="233" y="296"/>
                  <a:pt x="233" y="296"/>
                  <a:pt x="233" y="296"/>
                </a:cubicBezTo>
                <a:cubicBezTo>
                  <a:pt x="233" y="296"/>
                  <a:pt x="212" y="275"/>
                  <a:pt x="205" y="226"/>
                </a:cubicBezTo>
                <a:cubicBezTo>
                  <a:pt x="191" y="233"/>
                  <a:pt x="184" y="212"/>
                  <a:pt x="184" y="198"/>
                </a:cubicBezTo>
                <a:cubicBezTo>
                  <a:pt x="184" y="183"/>
                  <a:pt x="177" y="148"/>
                  <a:pt x="198" y="148"/>
                </a:cubicBezTo>
                <a:cubicBezTo>
                  <a:pt x="191" y="127"/>
                  <a:pt x="191" y="99"/>
                  <a:pt x="191" y="92"/>
                </a:cubicBezTo>
                <a:cubicBezTo>
                  <a:pt x="191" y="49"/>
                  <a:pt x="233" y="0"/>
                  <a:pt x="297" y="0"/>
                </a:cubicBezTo>
                <a:cubicBezTo>
                  <a:pt x="375" y="0"/>
                  <a:pt x="403" y="49"/>
                  <a:pt x="410" y="92"/>
                </a:cubicBezTo>
                <a:cubicBezTo>
                  <a:pt x="410" y="99"/>
                  <a:pt x="410" y="127"/>
                  <a:pt x="403" y="148"/>
                </a:cubicBezTo>
                <a:cubicBezTo>
                  <a:pt x="424" y="148"/>
                  <a:pt x="417" y="183"/>
                  <a:pt x="410" y="198"/>
                </a:cubicBezTo>
                <a:cubicBezTo>
                  <a:pt x="410" y="212"/>
                  <a:pt x="410" y="233"/>
                  <a:pt x="396" y="226"/>
                </a:cubicBezTo>
                <a:cubicBezTo>
                  <a:pt x="389" y="275"/>
                  <a:pt x="368" y="296"/>
                  <a:pt x="368" y="296"/>
                </a:cubicBezTo>
                <a:cubicBezTo>
                  <a:pt x="368" y="353"/>
                  <a:pt x="368" y="353"/>
                  <a:pt x="368" y="353"/>
                </a:cubicBezTo>
                <a:cubicBezTo>
                  <a:pt x="368" y="353"/>
                  <a:pt x="382" y="360"/>
                  <a:pt x="438" y="381"/>
                </a:cubicBezTo>
                <a:cubicBezTo>
                  <a:pt x="495" y="410"/>
                  <a:pt x="481" y="388"/>
                  <a:pt x="523" y="410"/>
                </a:cubicBezTo>
                <a:cubicBezTo>
                  <a:pt x="537" y="417"/>
                  <a:pt x="551" y="431"/>
                  <a:pt x="559" y="438"/>
                </a:cubicBezTo>
                <a:cubicBezTo>
                  <a:pt x="453" y="438"/>
                  <a:pt x="453" y="438"/>
                  <a:pt x="453" y="438"/>
                </a:cubicBezTo>
                <a:cubicBezTo>
                  <a:pt x="417" y="438"/>
                  <a:pt x="396" y="466"/>
                  <a:pt x="396" y="494"/>
                </a:cubicBezTo>
                <a:cubicBezTo>
                  <a:pt x="396" y="530"/>
                  <a:pt x="417" y="551"/>
                  <a:pt x="453" y="551"/>
                </a:cubicBezTo>
                <a:cubicBezTo>
                  <a:pt x="566" y="551"/>
                  <a:pt x="566" y="551"/>
                  <a:pt x="566" y="551"/>
                </a:cubicBezTo>
                <a:cubicBezTo>
                  <a:pt x="580" y="551"/>
                  <a:pt x="587" y="551"/>
                  <a:pt x="601" y="537"/>
                </a:cubicBezTo>
                <a:cubicBezTo>
                  <a:pt x="601" y="551"/>
                  <a:pt x="601" y="551"/>
                  <a:pt x="601" y="551"/>
                </a:cubicBezTo>
                <a:close/>
                <a:moveTo>
                  <a:pt x="566" y="523"/>
                </a:moveTo>
                <a:lnTo>
                  <a:pt x="566" y="523"/>
                </a:lnTo>
                <a:cubicBezTo>
                  <a:pt x="453" y="523"/>
                  <a:pt x="453" y="523"/>
                  <a:pt x="453" y="523"/>
                </a:cubicBezTo>
                <a:cubicBezTo>
                  <a:pt x="431" y="523"/>
                  <a:pt x="424" y="516"/>
                  <a:pt x="424" y="494"/>
                </a:cubicBezTo>
                <a:cubicBezTo>
                  <a:pt x="424" y="480"/>
                  <a:pt x="431" y="466"/>
                  <a:pt x="453" y="466"/>
                </a:cubicBezTo>
                <a:cubicBezTo>
                  <a:pt x="566" y="466"/>
                  <a:pt x="566" y="466"/>
                  <a:pt x="566" y="466"/>
                </a:cubicBezTo>
                <a:cubicBezTo>
                  <a:pt x="580" y="466"/>
                  <a:pt x="594" y="480"/>
                  <a:pt x="594" y="494"/>
                </a:cubicBezTo>
                <a:cubicBezTo>
                  <a:pt x="594" y="516"/>
                  <a:pt x="580" y="523"/>
                  <a:pt x="566" y="5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8"/>
          <p:cNvSpPr/>
          <p:nvPr/>
        </p:nvSpPr>
        <p:spPr>
          <a:xfrm>
            <a:off x="3347844" y="2223534"/>
            <a:ext cx="330785" cy="316404"/>
          </a:xfrm>
          <a:custGeom>
            <a:avLst/>
            <a:gdLst/>
            <a:ahLst/>
            <a:cxnLst/>
            <a:rect l="l" t="t" r="r" b="b"/>
            <a:pathLst>
              <a:path w="609" h="580" extrusionOk="0">
                <a:moveTo>
                  <a:pt x="608" y="551"/>
                </a:moveTo>
                <a:lnTo>
                  <a:pt x="608" y="551"/>
                </a:lnTo>
                <a:cubicBezTo>
                  <a:pt x="608" y="572"/>
                  <a:pt x="594" y="579"/>
                  <a:pt x="580" y="579"/>
                </a:cubicBezTo>
                <a:cubicBezTo>
                  <a:pt x="558" y="579"/>
                  <a:pt x="558" y="579"/>
                  <a:pt x="558" y="579"/>
                </a:cubicBezTo>
                <a:cubicBezTo>
                  <a:pt x="565" y="572"/>
                  <a:pt x="565" y="565"/>
                  <a:pt x="565" y="551"/>
                </a:cubicBezTo>
                <a:cubicBezTo>
                  <a:pt x="580" y="551"/>
                  <a:pt x="594" y="551"/>
                  <a:pt x="608" y="537"/>
                </a:cubicBezTo>
                <a:cubicBezTo>
                  <a:pt x="608" y="551"/>
                  <a:pt x="608" y="551"/>
                  <a:pt x="608" y="551"/>
                </a:cubicBezTo>
                <a:close/>
                <a:moveTo>
                  <a:pt x="565" y="523"/>
                </a:moveTo>
                <a:lnTo>
                  <a:pt x="565" y="523"/>
                </a:lnTo>
                <a:cubicBezTo>
                  <a:pt x="537" y="523"/>
                  <a:pt x="537" y="523"/>
                  <a:pt x="537" y="523"/>
                </a:cubicBezTo>
                <a:cubicBezTo>
                  <a:pt x="537" y="551"/>
                  <a:pt x="537" y="551"/>
                  <a:pt x="537" y="551"/>
                </a:cubicBezTo>
                <a:cubicBezTo>
                  <a:pt x="537" y="572"/>
                  <a:pt x="530" y="579"/>
                  <a:pt x="509" y="579"/>
                </a:cubicBezTo>
                <a:cubicBezTo>
                  <a:pt x="495" y="579"/>
                  <a:pt x="481" y="572"/>
                  <a:pt x="481" y="551"/>
                </a:cubicBezTo>
                <a:cubicBezTo>
                  <a:pt x="481" y="523"/>
                  <a:pt x="481" y="523"/>
                  <a:pt x="481" y="523"/>
                </a:cubicBezTo>
                <a:cubicBezTo>
                  <a:pt x="452" y="523"/>
                  <a:pt x="452" y="523"/>
                  <a:pt x="452" y="523"/>
                </a:cubicBezTo>
                <a:cubicBezTo>
                  <a:pt x="438" y="523"/>
                  <a:pt x="424" y="516"/>
                  <a:pt x="424" y="494"/>
                </a:cubicBezTo>
                <a:cubicBezTo>
                  <a:pt x="424" y="480"/>
                  <a:pt x="438" y="466"/>
                  <a:pt x="452" y="466"/>
                </a:cubicBezTo>
                <a:cubicBezTo>
                  <a:pt x="481" y="466"/>
                  <a:pt x="481" y="466"/>
                  <a:pt x="481" y="466"/>
                </a:cubicBezTo>
                <a:cubicBezTo>
                  <a:pt x="481" y="438"/>
                  <a:pt x="481" y="438"/>
                  <a:pt x="481" y="438"/>
                </a:cubicBezTo>
                <a:cubicBezTo>
                  <a:pt x="481" y="424"/>
                  <a:pt x="495" y="410"/>
                  <a:pt x="509" y="410"/>
                </a:cubicBezTo>
                <a:cubicBezTo>
                  <a:pt x="530" y="410"/>
                  <a:pt x="537" y="424"/>
                  <a:pt x="537" y="438"/>
                </a:cubicBezTo>
                <a:cubicBezTo>
                  <a:pt x="537" y="466"/>
                  <a:pt x="537" y="466"/>
                  <a:pt x="537" y="466"/>
                </a:cubicBezTo>
                <a:cubicBezTo>
                  <a:pt x="565" y="466"/>
                  <a:pt x="565" y="466"/>
                  <a:pt x="565" y="466"/>
                </a:cubicBezTo>
                <a:cubicBezTo>
                  <a:pt x="587" y="466"/>
                  <a:pt x="594" y="480"/>
                  <a:pt x="594" y="494"/>
                </a:cubicBezTo>
                <a:cubicBezTo>
                  <a:pt x="594" y="516"/>
                  <a:pt x="587" y="523"/>
                  <a:pt x="565" y="523"/>
                </a:cubicBezTo>
                <a:close/>
                <a:moveTo>
                  <a:pt x="452" y="438"/>
                </a:moveTo>
                <a:lnTo>
                  <a:pt x="452" y="438"/>
                </a:lnTo>
                <a:cubicBezTo>
                  <a:pt x="424" y="438"/>
                  <a:pt x="396" y="466"/>
                  <a:pt x="396" y="494"/>
                </a:cubicBezTo>
                <a:cubicBezTo>
                  <a:pt x="396" y="530"/>
                  <a:pt x="424" y="551"/>
                  <a:pt x="452" y="551"/>
                </a:cubicBezTo>
                <a:cubicBezTo>
                  <a:pt x="452" y="565"/>
                  <a:pt x="459" y="572"/>
                  <a:pt x="459" y="579"/>
                </a:cubicBezTo>
                <a:cubicBezTo>
                  <a:pt x="28" y="579"/>
                  <a:pt x="28" y="579"/>
                  <a:pt x="28" y="579"/>
                </a:cubicBezTo>
                <a:cubicBezTo>
                  <a:pt x="14" y="579"/>
                  <a:pt x="0" y="572"/>
                  <a:pt x="0" y="551"/>
                </a:cubicBezTo>
                <a:cubicBezTo>
                  <a:pt x="0" y="551"/>
                  <a:pt x="0" y="452"/>
                  <a:pt x="78" y="410"/>
                </a:cubicBezTo>
                <a:cubicBezTo>
                  <a:pt x="127" y="388"/>
                  <a:pt x="106" y="410"/>
                  <a:pt x="163" y="381"/>
                </a:cubicBezTo>
                <a:cubicBezTo>
                  <a:pt x="226" y="360"/>
                  <a:pt x="240" y="353"/>
                  <a:pt x="240" y="353"/>
                </a:cubicBezTo>
                <a:cubicBezTo>
                  <a:pt x="240" y="296"/>
                  <a:pt x="240" y="296"/>
                  <a:pt x="240" y="296"/>
                </a:cubicBezTo>
                <a:cubicBezTo>
                  <a:pt x="240" y="296"/>
                  <a:pt x="219" y="275"/>
                  <a:pt x="212" y="226"/>
                </a:cubicBezTo>
                <a:cubicBezTo>
                  <a:pt x="198" y="233"/>
                  <a:pt x="191" y="212"/>
                  <a:pt x="191" y="198"/>
                </a:cubicBezTo>
                <a:cubicBezTo>
                  <a:pt x="191" y="183"/>
                  <a:pt x="184" y="148"/>
                  <a:pt x="198" y="148"/>
                </a:cubicBezTo>
                <a:cubicBezTo>
                  <a:pt x="198" y="127"/>
                  <a:pt x="191" y="99"/>
                  <a:pt x="198" y="92"/>
                </a:cubicBezTo>
                <a:cubicBezTo>
                  <a:pt x="198" y="49"/>
                  <a:pt x="240" y="0"/>
                  <a:pt x="304" y="0"/>
                </a:cubicBezTo>
                <a:cubicBezTo>
                  <a:pt x="382" y="0"/>
                  <a:pt x="410" y="49"/>
                  <a:pt x="417" y="92"/>
                </a:cubicBezTo>
                <a:cubicBezTo>
                  <a:pt x="417" y="99"/>
                  <a:pt x="410" y="127"/>
                  <a:pt x="410"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45" y="381"/>
                </a:cubicBezTo>
                <a:cubicBezTo>
                  <a:pt x="459" y="388"/>
                  <a:pt x="467" y="396"/>
                  <a:pt x="481" y="396"/>
                </a:cubicBezTo>
                <a:cubicBezTo>
                  <a:pt x="467" y="403"/>
                  <a:pt x="452" y="424"/>
                  <a:pt x="452" y="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8"/>
          <p:cNvSpPr/>
          <p:nvPr/>
        </p:nvSpPr>
        <p:spPr>
          <a:xfrm>
            <a:off x="2774961" y="2223534"/>
            <a:ext cx="328389" cy="316404"/>
          </a:xfrm>
          <a:custGeom>
            <a:avLst/>
            <a:gdLst/>
            <a:ahLst/>
            <a:cxnLst/>
            <a:rect l="l" t="t" r="r" b="b"/>
            <a:pathLst>
              <a:path w="602" h="580" extrusionOk="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8"/>
          <p:cNvSpPr/>
          <p:nvPr/>
        </p:nvSpPr>
        <p:spPr>
          <a:xfrm>
            <a:off x="9086253" y="1662637"/>
            <a:ext cx="328388" cy="287640"/>
          </a:xfrm>
          <a:custGeom>
            <a:avLst/>
            <a:gdLst/>
            <a:ahLst/>
            <a:cxnLst/>
            <a:rect l="l" t="t" r="r" b="b"/>
            <a:pathLst>
              <a:path w="602" h="531" extrusionOk="0">
                <a:moveTo>
                  <a:pt x="431" y="0"/>
                </a:moveTo>
                <a:lnTo>
                  <a:pt x="431" y="0"/>
                </a:lnTo>
                <a:cubicBezTo>
                  <a:pt x="389" y="0"/>
                  <a:pt x="346" y="21"/>
                  <a:pt x="318" y="49"/>
                </a:cubicBezTo>
                <a:cubicBezTo>
                  <a:pt x="297" y="70"/>
                  <a:pt x="297" y="70"/>
                  <a:pt x="297" y="70"/>
                </a:cubicBezTo>
                <a:cubicBezTo>
                  <a:pt x="283" y="49"/>
                  <a:pt x="283" y="49"/>
                  <a:pt x="283" y="49"/>
                </a:cubicBezTo>
                <a:cubicBezTo>
                  <a:pt x="248" y="21"/>
                  <a:pt x="212" y="0"/>
                  <a:pt x="170" y="0"/>
                </a:cubicBezTo>
                <a:cubicBezTo>
                  <a:pt x="120" y="0"/>
                  <a:pt x="78" y="21"/>
                  <a:pt x="50" y="49"/>
                </a:cubicBezTo>
                <a:cubicBezTo>
                  <a:pt x="14" y="84"/>
                  <a:pt x="0" y="127"/>
                  <a:pt x="0" y="169"/>
                </a:cubicBezTo>
                <a:cubicBezTo>
                  <a:pt x="0" y="219"/>
                  <a:pt x="14" y="261"/>
                  <a:pt x="50" y="290"/>
                </a:cubicBezTo>
                <a:cubicBezTo>
                  <a:pt x="276" y="516"/>
                  <a:pt x="276" y="516"/>
                  <a:pt x="276" y="516"/>
                </a:cubicBezTo>
                <a:cubicBezTo>
                  <a:pt x="283" y="523"/>
                  <a:pt x="290" y="530"/>
                  <a:pt x="297" y="530"/>
                </a:cubicBezTo>
                <a:cubicBezTo>
                  <a:pt x="311" y="530"/>
                  <a:pt x="318" y="523"/>
                  <a:pt x="325" y="516"/>
                </a:cubicBezTo>
                <a:cubicBezTo>
                  <a:pt x="551" y="290"/>
                  <a:pt x="551" y="290"/>
                  <a:pt x="551" y="290"/>
                </a:cubicBezTo>
                <a:cubicBezTo>
                  <a:pt x="587" y="261"/>
                  <a:pt x="601" y="219"/>
                  <a:pt x="601" y="169"/>
                </a:cubicBezTo>
                <a:cubicBezTo>
                  <a:pt x="601" y="127"/>
                  <a:pt x="587" y="84"/>
                  <a:pt x="551" y="49"/>
                </a:cubicBezTo>
                <a:cubicBezTo>
                  <a:pt x="516" y="21"/>
                  <a:pt x="474" y="0"/>
                  <a:pt x="431"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8"/>
          <p:cNvSpPr/>
          <p:nvPr/>
        </p:nvSpPr>
        <p:spPr>
          <a:xfrm>
            <a:off x="8520561" y="1660240"/>
            <a:ext cx="318800" cy="297228"/>
          </a:xfrm>
          <a:custGeom>
            <a:avLst/>
            <a:gdLst/>
            <a:ahLst/>
            <a:cxnLst/>
            <a:rect l="l" t="t" r="r" b="b"/>
            <a:pathLst>
              <a:path w="588" h="545" extrusionOk="0">
                <a:moveTo>
                  <a:pt x="509" y="155"/>
                </a:moveTo>
                <a:lnTo>
                  <a:pt x="509" y="155"/>
                </a:lnTo>
                <a:cubicBezTo>
                  <a:pt x="417" y="84"/>
                  <a:pt x="417" y="84"/>
                  <a:pt x="417" y="84"/>
                </a:cubicBezTo>
                <a:cubicBezTo>
                  <a:pt x="417" y="282"/>
                  <a:pt x="417" y="282"/>
                  <a:pt x="417" y="282"/>
                </a:cubicBezTo>
                <a:cubicBezTo>
                  <a:pt x="396" y="289"/>
                  <a:pt x="375" y="297"/>
                  <a:pt x="361" y="318"/>
                </a:cubicBezTo>
                <a:cubicBezTo>
                  <a:pt x="361" y="77"/>
                  <a:pt x="361" y="77"/>
                  <a:pt x="361"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91" y="544"/>
                  <a:pt x="184" y="544"/>
                  <a:pt x="177" y="544"/>
                </a:cubicBezTo>
                <a:cubicBezTo>
                  <a:pt x="170" y="544"/>
                  <a:pt x="170" y="544"/>
                  <a:pt x="163"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3" y="0"/>
                  <a:pt x="43" y="7"/>
                </a:cubicBezTo>
                <a:cubicBezTo>
                  <a:pt x="184" y="106"/>
                  <a:pt x="184" y="106"/>
                  <a:pt x="184" y="106"/>
                </a:cubicBezTo>
                <a:cubicBezTo>
                  <a:pt x="375" y="0"/>
                  <a:pt x="375" y="0"/>
                  <a:pt x="375" y="0"/>
                </a:cubicBezTo>
                <a:cubicBezTo>
                  <a:pt x="375" y="0"/>
                  <a:pt x="382" y="0"/>
                  <a:pt x="389" y="0"/>
                </a:cubicBezTo>
                <a:cubicBezTo>
                  <a:pt x="396" y="0"/>
                  <a:pt x="396" y="0"/>
                  <a:pt x="403" y="7"/>
                </a:cubicBezTo>
                <a:cubicBezTo>
                  <a:pt x="551" y="120"/>
                  <a:pt x="551" y="120"/>
                  <a:pt x="551" y="120"/>
                </a:cubicBezTo>
                <a:cubicBezTo>
                  <a:pt x="558" y="127"/>
                  <a:pt x="566" y="134"/>
                  <a:pt x="566" y="141"/>
                </a:cubicBezTo>
                <a:cubicBezTo>
                  <a:pt x="566" y="318"/>
                  <a:pt x="566" y="318"/>
                  <a:pt x="566" y="318"/>
                </a:cubicBezTo>
                <a:cubicBezTo>
                  <a:pt x="551" y="297"/>
                  <a:pt x="530" y="289"/>
                  <a:pt x="509" y="282"/>
                </a:cubicBezTo>
                <a:lnTo>
                  <a:pt x="509" y="155"/>
                </a:lnTo>
                <a:close/>
                <a:moveTo>
                  <a:pt x="148" y="155"/>
                </a:moveTo>
                <a:lnTo>
                  <a:pt x="148" y="155"/>
                </a:lnTo>
                <a:cubicBezTo>
                  <a:pt x="57" y="84"/>
                  <a:pt x="57" y="84"/>
                  <a:pt x="57" y="84"/>
                </a:cubicBezTo>
                <a:cubicBezTo>
                  <a:pt x="57" y="388"/>
                  <a:pt x="57" y="388"/>
                  <a:pt x="57" y="388"/>
                </a:cubicBezTo>
                <a:cubicBezTo>
                  <a:pt x="148" y="459"/>
                  <a:pt x="148" y="459"/>
                  <a:pt x="148" y="459"/>
                </a:cubicBezTo>
                <a:lnTo>
                  <a:pt x="148" y="155"/>
                </a:lnTo>
                <a:close/>
                <a:moveTo>
                  <a:pt x="459" y="304"/>
                </a:moveTo>
                <a:lnTo>
                  <a:pt x="459" y="304"/>
                </a:lnTo>
                <a:cubicBezTo>
                  <a:pt x="530" y="304"/>
                  <a:pt x="587" y="353"/>
                  <a:pt x="587" y="424"/>
                </a:cubicBezTo>
                <a:cubicBezTo>
                  <a:pt x="587" y="495"/>
                  <a:pt x="530" y="544"/>
                  <a:pt x="459" y="544"/>
                </a:cubicBezTo>
                <a:cubicBezTo>
                  <a:pt x="396" y="544"/>
                  <a:pt x="339" y="495"/>
                  <a:pt x="339" y="424"/>
                </a:cubicBezTo>
                <a:cubicBezTo>
                  <a:pt x="339" y="353"/>
                  <a:pt x="396" y="304"/>
                  <a:pt x="459" y="304"/>
                </a:cubicBezTo>
                <a:close/>
                <a:moveTo>
                  <a:pt x="403" y="445"/>
                </a:moveTo>
                <a:lnTo>
                  <a:pt x="403" y="445"/>
                </a:lnTo>
                <a:cubicBezTo>
                  <a:pt x="396" y="445"/>
                  <a:pt x="396" y="452"/>
                  <a:pt x="396" y="459"/>
                </a:cubicBezTo>
                <a:cubicBezTo>
                  <a:pt x="396" y="480"/>
                  <a:pt x="410" y="487"/>
                  <a:pt x="424" y="487"/>
                </a:cubicBezTo>
                <a:cubicBezTo>
                  <a:pt x="431" y="487"/>
                  <a:pt x="438" y="487"/>
                  <a:pt x="445" y="480"/>
                </a:cubicBezTo>
                <a:cubicBezTo>
                  <a:pt x="459" y="466"/>
                  <a:pt x="459" y="466"/>
                  <a:pt x="459" y="466"/>
                </a:cubicBezTo>
                <a:cubicBezTo>
                  <a:pt x="481" y="480"/>
                  <a:pt x="481" y="480"/>
                  <a:pt x="481" y="480"/>
                </a:cubicBezTo>
                <a:cubicBezTo>
                  <a:pt x="488" y="487"/>
                  <a:pt x="495" y="487"/>
                  <a:pt x="502" y="487"/>
                </a:cubicBezTo>
                <a:cubicBezTo>
                  <a:pt x="516" y="487"/>
                  <a:pt x="530" y="480"/>
                  <a:pt x="530" y="459"/>
                </a:cubicBezTo>
                <a:cubicBezTo>
                  <a:pt x="530" y="452"/>
                  <a:pt x="523" y="445"/>
                  <a:pt x="516" y="445"/>
                </a:cubicBezTo>
                <a:cubicBezTo>
                  <a:pt x="502" y="424"/>
                  <a:pt x="502" y="424"/>
                  <a:pt x="502" y="424"/>
                </a:cubicBezTo>
                <a:cubicBezTo>
                  <a:pt x="516" y="402"/>
                  <a:pt x="516" y="402"/>
                  <a:pt x="516" y="402"/>
                </a:cubicBezTo>
                <a:cubicBezTo>
                  <a:pt x="523" y="402"/>
                  <a:pt x="530" y="395"/>
                  <a:pt x="530" y="388"/>
                </a:cubicBezTo>
                <a:cubicBezTo>
                  <a:pt x="530" y="367"/>
                  <a:pt x="516" y="360"/>
                  <a:pt x="502" y="360"/>
                </a:cubicBezTo>
                <a:cubicBezTo>
                  <a:pt x="495" y="360"/>
                  <a:pt x="488" y="360"/>
                  <a:pt x="481" y="367"/>
                </a:cubicBezTo>
                <a:cubicBezTo>
                  <a:pt x="459" y="381"/>
                  <a:pt x="459" y="381"/>
                  <a:pt x="459" y="381"/>
                </a:cubicBezTo>
                <a:cubicBezTo>
                  <a:pt x="445" y="367"/>
                  <a:pt x="445" y="367"/>
                  <a:pt x="445" y="367"/>
                </a:cubicBezTo>
                <a:cubicBezTo>
                  <a:pt x="438" y="360"/>
                  <a:pt x="431" y="360"/>
                  <a:pt x="424" y="360"/>
                </a:cubicBezTo>
                <a:cubicBezTo>
                  <a:pt x="410" y="360"/>
                  <a:pt x="396" y="367"/>
                  <a:pt x="396" y="388"/>
                </a:cubicBezTo>
                <a:cubicBezTo>
                  <a:pt x="396" y="395"/>
                  <a:pt x="396" y="402"/>
                  <a:pt x="403" y="402"/>
                </a:cubicBezTo>
                <a:cubicBezTo>
                  <a:pt x="424" y="424"/>
                  <a:pt x="424" y="424"/>
                  <a:pt x="424" y="424"/>
                </a:cubicBezTo>
                <a:lnTo>
                  <a:pt x="403" y="4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8"/>
          <p:cNvSpPr/>
          <p:nvPr/>
        </p:nvSpPr>
        <p:spPr>
          <a:xfrm>
            <a:off x="7947679" y="1660240"/>
            <a:ext cx="316403" cy="297228"/>
          </a:xfrm>
          <a:custGeom>
            <a:avLst/>
            <a:gdLst/>
            <a:ahLst/>
            <a:cxnLst/>
            <a:rect l="l" t="t" r="r" b="b"/>
            <a:pathLst>
              <a:path w="581" h="545" extrusionOk="0">
                <a:moveTo>
                  <a:pt x="509" y="155"/>
                </a:moveTo>
                <a:lnTo>
                  <a:pt x="509" y="155"/>
                </a:lnTo>
                <a:cubicBezTo>
                  <a:pt x="410" y="84"/>
                  <a:pt x="410" y="84"/>
                  <a:pt x="410" y="84"/>
                </a:cubicBezTo>
                <a:cubicBezTo>
                  <a:pt x="410" y="282"/>
                  <a:pt x="410" y="282"/>
                  <a:pt x="410" y="282"/>
                </a:cubicBezTo>
                <a:cubicBezTo>
                  <a:pt x="389" y="289"/>
                  <a:pt x="375" y="297"/>
                  <a:pt x="353" y="318"/>
                </a:cubicBezTo>
                <a:cubicBezTo>
                  <a:pt x="353" y="77"/>
                  <a:pt x="353" y="77"/>
                  <a:pt x="353"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84" y="544"/>
                  <a:pt x="184" y="544"/>
                  <a:pt x="177" y="544"/>
                </a:cubicBezTo>
                <a:cubicBezTo>
                  <a:pt x="170" y="544"/>
                  <a:pt x="163" y="544"/>
                  <a:pt x="163" y="544"/>
                </a:cubicBezTo>
                <a:cubicBezTo>
                  <a:pt x="7" y="431"/>
                  <a:pt x="7" y="431"/>
                  <a:pt x="7" y="431"/>
                </a:cubicBezTo>
                <a:cubicBezTo>
                  <a:pt x="0" y="424"/>
                  <a:pt x="0" y="417"/>
                  <a:pt x="0" y="402"/>
                </a:cubicBezTo>
                <a:cubicBezTo>
                  <a:pt x="0" y="28"/>
                  <a:pt x="0" y="28"/>
                  <a:pt x="0" y="28"/>
                </a:cubicBezTo>
                <a:cubicBezTo>
                  <a:pt x="0" y="14"/>
                  <a:pt x="7" y="0"/>
                  <a:pt x="28" y="0"/>
                </a:cubicBezTo>
                <a:cubicBezTo>
                  <a:pt x="35" y="0"/>
                  <a:pt x="35" y="0"/>
                  <a:pt x="42" y="7"/>
                </a:cubicBezTo>
                <a:cubicBezTo>
                  <a:pt x="177" y="106"/>
                  <a:pt x="177" y="106"/>
                  <a:pt x="177" y="106"/>
                </a:cubicBezTo>
                <a:cubicBezTo>
                  <a:pt x="375" y="0"/>
                  <a:pt x="375" y="0"/>
                  <a:pt x="375" y="0"/>
                </a:cubicBezTo>
                <a:lnTo>
                  <a:pt x="382" y="0"/>
                </a:lnTo>
                <a:cubicBezTo>
                  <a:pt x="389" y="0"/>
                  <a:pt x="396" y="0"/>
                  <a:pt x="403" y="7"/>
                </a:cubicBezTo>
                <a:cubicBezTo>
                  <a:pt x="551" y="120"/>
                  <a:pt x="551" y="120"/>
                  <a:pt x="551" y="120"/>
                </a:cubicBezTo>
                <a:cubicBezTo>
                  <a:pt x="558" y="127"/>
                  <a:pt x="565" y="134"/>
                  <a:pt x="565" y="141"/>
                </a:cubicBezTo>
                <a:cubicBezTo>
                  <a:pt x="565" y="318"/>
                  <a:pt x="565" y="318"/>
                  <a:pt x="565" y="318"/>
                </a:cubicBezTo>
                <a:cubicBezTo>
                  <a:pt x="544" y="297"/>
                  <a:pt x="530" y="289"/>
                  <a:pt x="509" y="282"/>
                </a:cubicBezTo>
                <a:lnTo>
                  <a:pt x="509" y="155"/>
                </a:lnTo>
                <a:close/>
                <a:moveTo>
                  <a:pt x="148" y="155"/>
                </a:moveTo>
                <a:lnTo>
                  <a:pt x="148" y="155"/>
                </a:lnTo>
                <a:cubicBezTo>
                  <a:pt x="57" y="84"/>
                  <a:pt x="57" y="84"/>
                  <a:pt x="57" y="84"/>
                </a:cubicBezTo>
                <a:cubicBezTo>
                  <a:pt x="57" y="388"/>
                  <a:pt x="57" y="388"/>
                  <a:pt x="57" y="388"/>
                </a:cubicBezTo>
                <a:cubicBezTo>
                  <a:pt x="148" y="459"/>
                  <a:pt x="148" y="459"/>
                  <a:pt x="148" y="459"/>
                </a:cubicBezTo>
                <a:lnTo>
                  <a:pt x="148" y="155"/>
                </a:lnTo>
                <a:close/>
                <a:moveTo>
                  <a:pt x="459" y="304"/>
                </a:moveTo>
                <a:lnTo>
                  <a:pt x="459" y="304"/>
                </a:lnTo>
                <a:cubicBezTo>
                  <a:pt x="530" y="304"/>
                  <a:pt x="580" y="353"/>
                  <a:pt x="580" y="424"/>
                </a:cubicBezTo>
                <a:cubicBezTo>
                  <a:pt x="580" y="495"/>
                  <a:pt x="530" y="544"/>
                  <a:pt x="459" y="544"/>
                </a:cubicBezTo>
                <a:cubicBezTo>
                  <a:pt x="389" y="544"/>
                  <a:pt x="339" y="495"/>
                  <a:pt x="339" y="424"/>
                </a:cubicBezTo>
                <a:cubicBezTo>
                  <a:pt x="339" y="353"/>
                  <a:pt x="389" y="304"/>
                  <a:pt x="459" y="304"/>
                </a:cubicBezTo>
                <a:close/>
                <a:moveTo>
                  <a:pt x="382" y="452"/>
                </a:moveTo>
                <a:lnTo>
                  <a:pt x="382" y="452"/>
                </a:lnTo>
                <a:cubicBezTo>
                  <a:pt x="424" y="487"/>
                  <a:pt x="424" y="487"/>
                  <a:pt x="424" y="487"/>
                </a:cubicBezTo>
                <a:cubicBezTo>
                  <a:pt x="424" y="495"/>
                  <a:pt x="431" y="502"/>
                  <a:pt x="438" y="502"/>
                </a:cubicBezTo>
                <a:cubicBezTo>
                  <a:pt x="445" y="502"/>
                  <a:pt x="452" y="495"/>
                  <a:pt x="459" y="487"/>
                </a:cubicBezTo>
                <a:cubicBezTo>
                  <a:pt x="537" y="417"/>
                  <a:pt x="537" y="417"/>
                  <a:pt x="537" y="417"/>
                </a:cubicBezTo>
                <a:cubicBezTo>
                  <a:pt x="544" y="410"/>
                  <a:pt x="544" y="402"/>
                  <a:pt x="544" y="395"/>
                </a:cubicBezTo>
                <a:cubicBezTo>
                  <a:pt x="544" y="381"/>
                  <a:pt x="530" y="367"/>
                  <a:pt x="516" y="367"/>
                </a:cubicBezTo>
                <a:cubicBezTo>
                  <a:pt x="509" y="367"/>
                  <a:pt x="502" y="367"/>
                  <a:pt x="495" y="374"/>
                </a:cubicBezTo>
                <a:cubicBezTo>
                  <a:pt x="438" y="431"/>
                  <a:pt x="438" y="431"/>
                  <a:pt x="438" y="431"/>
                </a:cubicBezTo>
                <a:cubicBezTo>
                  <a:pt x="424" y="417"/>
                  <a:pt x="424" y="417"/>
                  <a:pt x="424" y="417"/>
                </a:cubicBezTo>
                <a:cubicBezTo>
                  <a:pt x="417" y="410"/>
                  <a:pt x="410" y="402"/>
                  <a:pt x="403" y="402"/>
                </a:cubicBezTo>
                <a:cubicBezTo>
                  <a:pt x="389" y="402"/>
                  <a:pt x="375" y="417"/>
                  <a:pt x="375" y="431"/>
                </a:cubicBezTo>
                <a:cubicBezTo>
                  <a:pt x="375" y="438"/>
                  <a:pt x="375" y="445"/>
                  <a:pt x="382"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8"/>
          <p:cNvSpPr/>
          <p:nvPr/>
        </p:nvSpPr>
        <p:spPr>
          <a:xfrm>
            <a:off x="7372400" y="1660240"/>
            <a:ext cx="318801" cy="297228"/>
          </a:xfrm>
          <a:custGeom>
            <a:avLst/>
            <a:gdLst/>
            <a:ahLst/>
            <a:cxnLst/>
            <a:rect l="l" t="t" r="r" b="b"/>
            <a:pathLst>
              <a:path w="587" h="545" extrusionOk="0">
                <a:moveTo>
                  <a:pt x="509" y="155"/>
                </a:moveTo>
                <a:lnTo>
                  <a:pt x="509" y="155"/>
                </a:lnTo>
                <a:cubicBezTo>
                  <a:pt x="417" y="84"/>
                  <a:pt x="417" y="84"/>
                  <a:pt x="417" y="84"/>
                </a:cubicBezTo>
                <a:cubicBezTo>
                  <a:pt x="417" y="282"/>
                  <a:pt x="417" y="282"/>
                  <a:pt x="417" y="282"/>
                </a:cubicBezTo>
                <a:cubicBezTo>
                  <a:pt x="396" y="289"/>
                  <a:pt x="375" y="297"/>
                  <a:pt x="360" y="318"/>
                </a:cubicBezTo>
                <a:cubicBezTo>
                  <a:pt x="360" y="77"/>
                  <a:pt x="360" y="77"/>
                  <a:pt x="360" y="77"/>
                </a:cubicBezTo>
                <a:cubicBezTo>
                  <a:pt x="212" y="155"/>
                  <a:pt x="212" y="155"/>
                  <a:pt x="212" y="155"/>
                </a:cubicBezTo>
                <a:cubicBezTo>
                  <a:pt x="212" y="473"/>
                  <a:pt x="212" y="473"/>
                  <a:pt x="212" y="473"/>
                </a:cubicBezTo>
                <a:cubicBezTo>
                  <a:pt x="311" y="417"/>
                  <a:pt x="311" y="417"/>
                  <a:pt x="311" y="417"/>
                </a:cubicBezTo>
                <a:lnTo>
                  <a:pt x="311" y="424"/>
                </a:lnTo>
                <a:cubicBezTo>
                  <a:pt x="311" y="438"/>
                  <a:pt x="318" y="459"/>
                  <a:pt x="325" y="473"/>
                </a:cubicBezTo>
                <a:cubicBezTo>
                  <a:pt x="198" y="544"/>
                  <a:pt x="198" y="544"/>
                  <a:pt x="198" y="544"/>
                </a:cubicBezTo>
                <a:cubicBezTo>
                  <a:pt x="191" y="544"/>
                  <a:pt x="184" y="544"/>
                  <a:pt x="184" y="544"/>
                </a:cubicBezTo>
                <a:cubicBezTo>
                  <a:pt x="177" y="544"/>
                  <a:pt x="169" y="544"/>
                  <a:pt x="162"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2" y="0"/>
                  <a:pt x="49" y="7"/>
                </a:cubicBezTo>
                <a:cubicBezTo>
                  <a:pt x="184" y="106"/>
                  <a:pt x="184" y="106"/>
                  <a:pt x="184" y="106"/>
                </a:cubicBezTo>
                <a:cubicBezTo>
                  <a:pt x="375" y="0"/>
                  <a:pt x="375" y="0"/>
                  <a:pt x="375" y="0"/>
                </a:cubicBezTo>
                <a:cubicBezTo>
                  <a:pt x="382" y="0"/>
                  <a:pt x="382" y="0"/>
                  <a:pt x="389" y="0"/>
                </a:cubicBezTo>
                <a:cubicBezTo>
                  <a:pt x="396" y="0"/>
                  <a:pt x="403" y="0"/>
                  <a:pt x="403" y="7"/>
                </a:cubicBezTo>
                <a:cubicBezTo>
                  <a:pt x="551" y="120"/>
                  <a:pt x="551" y="120"/>
                  <a:pt x="551" y="120"/>
                </a:cubicBezTo>
                <a:cubicBezTo>
                  <a:pt x="558" y="120"/>
                  <a:pt x="558" y="120"/>
                  <a:pt x="558" y="120"/>
                </a:cubicBezTo>
                <a:cubicBezTo>
                  <a:pt x="565" y="127"/>
                  <a:pt x="565" y="134"/>
                  <a:pt x="565" y="141"/>
                </a:cubicBezTo>
                <a:cubicBezTo>
                  <a:pt x="565" y="318"/>
                  <a:pt x="565" y="318"/>
                  <a:pt x="565" y="318"/>
                </a:cubicBezTo>
                <a:cubicBezTo>
                  <a:pt x="551" y="297"/>
                  <a:pt x="530" y="289"/>
                  <a:pt x="509" y="282"/>
                </a:cubicBezTo>
                <a:lnTo>
                  <a:pt x="509" y="155"/>
                </a:lnTo>
                <a:close/>
                <a:moveTo>
                  <a:pt x="155" y="155"/>
                </a:moveTo>
                <a:lnTo>
                  <a:pt x="155" y="155"/>
                </a:lnTo>
                <a:cubicBezTo>
                  <a:pt x="56" y="84"/>
                  <a:pt x="56" y="84"/>
                  <a:pt x="56" y="84"/>
                </a:cubicBezTo>
                <a:cubicBezTo>
                  <a:pt x="56" y="388"/>
                  <a:pt x="56" y="388"/>
                  <a:pt x="56" y="388"/>
                </a:cubicBezTo>
                <a:cubicBezTo>
                  <a:pt x="155" y="459"/>
                  <a:pt x="155" y="459"/>
                  <a:pt x="155" y="459"/>
                </a:cubicBezTo>
                <a:lnTo>
                  <a:pt x="155" y="155"/>
                </a:lnTo>
                <a:close/>
                <a:moveTo>
                  <a:pt x="466" y="304"/>
                </a:moveTo>
                <a:lnTo>
                  <a:pt x="466" y="304"/>
                </a:lnTo>
                <a:cubicBezTo>
                  <a:pt x="530" y="304"/>
                  <a:pt x="586" y="353"/>
                  <a:pt x="586" y="424"/>
                </a:cubicBezTo>
                <a:cubicBezTo>
                  <a:pt x="586" y="495"/>
                  <a:pt x="530" y="544"/>
                  <a:pt x="466" y="544"/>
                </a:cubicBezTo>
                <a:cubicBezTo>
                  <a:pt x="396" y="544"/>
                  <a:pt x="339" y="495"/>
                  <a:pt x="339" y="424"/>
                </a:cubicBezTo>
                <a:cubicBezTo>
                  <a:pt x="339" y="353"/>
                  <a:pt x="396" y="304"/>
                  <a:pt x="466" y="304"/>
                </a:cubicBezTo>
                <a:close/>
                <a:moveTo>
                  <a:pt x="410" y="452"/>
                </a:moveTo>
                <a:lnTo>
                  <a:pt x="410" y="452"/>
                </a:lnTo>
                <a:cubicBezTo>
                  <a:pt x="523" y="452"/>
                  <a:pt x="523" y="452"/>
                  <a:pt x="523" y="452"/>
                </a:cubicBezTo>
                <a:cubicBezTo>
                  <a:pt x="537" y="452"/>
                  <a:pt x="551" y="438"/>
                  <a:pt x="551" y="424"/>
                </a:cubicBezTo>
                <a:cubicBezTo>
                  <a:pt x="551" y="410"/>
                  <a:pt x="537" y="395"/>
                  <a:pt x="523" y="395"/>
                </a:cubicBezTo>
                <a:cubicBezTo>
                  <a:pt x="410" y="395"/>
                  <a:pt x="410" y="395"/>
                  <a:pt x="410" y="395"/>
                </a:cubicBezTo>
                <a:cubicBezTo>
                  <a:pt x="389" y="395"/>
                  <a:pt x="382" y="410"/>
                  <a:pt x="382" y="424"/>
                </a:cubicBezTo>
                <a:cubicBezTo>
                  <a:pt x="382" y="438"/>
                  <a:pt x="389" y="452"/>
                  <a:pt x="410"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8"/>
          <p:cNvSpPr/>
          <p:nvPr/>
        </p:nvSpPr>
        <p:spPr>
          <a:xfrm>
            <a:off x="6799518" y="1660240"/>
            <a:ext cx="318800" cy="297228"/>
          </a:xfrm>
          <a:custGeom>
            <a:avLst/>
            <a:gdLst/>
            <a:ahLst/>
            <a:cxnLst/>
            <a:rect l="l" t="t" r="r" b="b"/>
            <a:pathLst>
              <a:path w="587" h="545" extrusionOk="0">
                <a:moveTo>
                  <a:pt x="509" y="155"/>
                </a:moveTo>
                <a:lnTo>
                  <a:pt x="509" y="155"/>
                </a:lnTo>
                <a:cubicBezTo>
                  <a:pt x="417" y="84"/>
                  <a:pt x="417" y="84"/>
                  <a:pt x="417" y="84"/>
                </a:cubicBezTo>
                <a:cubicBezTo>
                  <a:pt x="417" y="282"/>
                  <a:pt x="417" y="282"/>
                  <a:pt x="417" y="282"/>
                </a:cubicBezTo>
                <a:cubicBezTo>
                  <a:pt x="396" y="289"/>
                  <a:pt x="374" y="297"/>
                  <a:pt x="360" y="318"/>
                </a:cubicBezTo>
                <a:cubicBezTo>
                  <a:pt x="360" y="77"/>
                  <a:pt x="360" y="77"/>
                  <a:pt x="360"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91" y="544"/>
                  <a:pt x="184" y="544"/>
                  <a:pt x="176" y="544"/>
                </a:cubicBezTo>
                <a:cubicBezTo>
                  <a:pt x="169" y="544"/>
                  <a:pt x="169" y="544"/>
                  <a:pt x="162"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2" y="0"/>
                  <a:pt x="42" y="7"/>
                </a:cubicBezTo>
                <a:cubicBezTo>
                  <a:pt x="184" y="106"/>
                  <a:pt x="184" y="106"/>
                  <a:pt x="184" y="106"/>
                </a:cubicBezTo>
                <a:cubicBezTo>
                  <a:pt x="374" y="0"/>
                  <a:pt x="374" y="0"/>
                  <a:pt x="374" y="0"/>
                </a:cubicBezTo>
                <a:cubicBezTo>
                  <a:pt x="374" y="0"/>
                  <a:pt x="382" y="0"/>
                  <a:pt x="389" y="0"/>
                </a:cubicBezTo>
                <a:cubicBezTo>
                  <a:pt x="396" y="0"/>
                  <a:pt x="396" y="0"/>
                  <a:pt x="403" y="7"/>
                </a:cubicBezTo>
                <a:cubicBezTo>
                  <a:pt x="551" y="120"/>
                  <a:pt x="551" y="120"/>
                  <a:pt x="551" y="120"/>
                </a:cubicBezTo>
                <a:cubicBezTo>
                  <a:pt x="558" y="127"/>
                  <a:pt x="565" y="134"/>
                  <a:pt x="565" y="141"/>
                </a:cubicBezTo>
                <a:cubicBezTo>
                  <a:pt x="565" y="318"/>
                  <a:pt x="565" y="318"/>
                  <a:pt x="565" y="318"/>
                </a:cubicBezTo>
                <a:cubicBezTo>
                  <a:pt x="551" y="297"/>
                  <a:pt x="530" y="289"/>
                  <a:pt x="509" y="282"/>
                </a:cubicBezTo>
                <a:lnTo>
                  <a:pt x="509" y="155"/>
                </a:lnTo>
                <a:close/>
                <a:moveTo>
                  <a:pt x="148" y="155"/>
                </a:moveTo>
                <a:lnTo>
                  <a:pt x="148" y="155"/>
                </a:lnTo>
                <a:cubicBezTo>
                  <a:pt x="56" y="84"/>
                  <a:pt x="56" y="84"/>
                  <a:pt x="56" y="84"/>
                </a:cubicBezTo>
                <a:cubicBezTo>
                  <a:pt x="56" y="388"/>
                  <a:pt x="56" y="388"/>
                  <a:pt x="56" y="388"/>
                </a:cubicBezTo>
                <a:cubicBezTo>
                  <a:pt x="148" y="459"/>
                  <a:pt x="148" y="459"/>
                  <a:pt x="148" y="459"/>
                </a:cubicBezTo>
                <a:lnTo>
                  <a:pt x="148" y="155"/>
                </a:lnTo>
                <a:close/>
                <a:moveTo>
                  <a:pt x="459" y="304"/>
                </a:moveTo>
                <a:lnTo>
                  <a:pt x="459" y="304"/>
                </a:lnTo>
                <a:cubicBezTo>
                  <a:pt x="530" y="304"/>
                  <a:pt x="586" y="353"/>
                  <a:pt x="586" y="424"/>
                </a:cubicBezTo>
                <a:cubicBezTo>
                  <a:pt x="586" y="495"/>
                  <a:pt x="530" y="544"/>
                  <a:pt x="459" y="544"/>
                </a:cubicBezTo>
                <a:cubicBezTo>
                  <a:pt x="396" y="544"/>
                  <a:pt x="339" y="495"/>
                  <a:pt x="339" y="424"/>
                </a:cubicBezTo>
                <a:cubicBezTo>
                  <a:pt x="339" y="353"/>
                  <a:pt x="396" y="304"/>
                  <a:pt x="459" y="304"/>
                </a:cubicBezTo>
                <a:close/>
                <a:moveTo>
                  <a:pt x="403" y="452"/>
                </a:moveTo>
                <a:lnTo>
                  <a:pt x="403" y="452"/>
                </a:lnTo>
                <a:cubicBezTo>
                  <a:pt x="431" y="452"/>
                  <a:pt x="431" y="452"/>
                  <a:pt x="431" y="452"/>
                </a:cubicBezTo>
                <a:cubicBezTo>
                  <a:pt x="431" y="480"/>
                  <a:pt x="431" y="480"/>
                  <a:pt x="431" y="480"/>
                </a:cubicBezTo>
                <a:cubicBezTo>
                  <a:pt x="431" y="495"/>
                  <a:pt x="445" y="509"/>
                  <a:pt x="459" y="509"/>
                </a:cubicBezTo>
                <a:cubicBezTo>
                  <a:pt x="480" y="509"/>
                  <a:pt x="487" y="495"/>
                  <a:pt x="487" y="480"/>
                </a:cubicBezTo>
                <a:cubicBezTo>
                  <a:pt x="487" y="452"/>
                  <a:pt x="487" y="452"/>
                  <a:pt x="487" y="452"/>
                </a:cubicBezTo>
                <a:cubicBezTo>
                  <a:pt x="516" y="452"/>
                  <a:pt x="516" y="452"/>
                  <a:pt x="516" y="452"/>
                </a:cubicBezTo>
                <a:cubicBezTo>
                  <a:pt x="537" y="452"/>
                  <a:pt x="544" y="438"/>
                  <a:pt x="544" y="424"/>
                </a:cubicBezTo>
                <a:cubicBezTo>
                  <a:pt x="544" y="410"/>
                  <a:pt x="537" y="395"/>
                  <a:pt x="516" y="395"/>
                </a:cubicBezTo>
                <a:cubicBezTo>
                  <a:pt x="487" y="395"/>
                  <a:pt x="487" y="395"/>
                  <a:pt x="487" y="395"/>
                </a:cubicBezTo>
                <a:cubicBezTo>
                  <a:pt x="487" y="367"/>
                  <a:pt x="487" y="367"/>
                  <a:pt x="487" y="367"/>
                </a:cubicBezTo>
                <a:cubicBezTo>
                  <a:pt x="487" y="353"/>
                  <a:pt x="480" y="339"/>
                  <a:pt x="459" y="339"/>
                </a:cubicBezTo>
                <a:cubicBezTo>
                  <a:pt x="445" y="339"/>
                  <a:pt x="431" y="353"/>
                  <a:pt x="431" y="367"/>
                </a:cubicBezTo>
                <a:cubicBezTo>
                  <a:pt x="431" y="395"/>
                  <a:pt x="431" y="395"/>
                  <a:pt x="431" y="395"/>
                </a:cubicBezTo>
                <a:cubicBezTo>
                  <a:pt x="403" y="395"/>
                  <a:pt x="403" y="395"/>
                  <a:pt x="403" y="395"/>
                </a:cubicBezTo>
                <a:cubicBezTo>
                  <a:pt x="389" y="395"/>
                  <a:pt x="374" y="410"/>
                  <a:pt x="374" y="424"/>
                </a:cubicBezTo>
                <a:cubicBezTo>
                  <a:pt x="374" y="438"/>
                  <a:pt x="389" y="452"/>
                  <a:pt x="403"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8"/>
          <p:cNvSpPr/>
          <p:nvPr/>
        </p:nvSpPr>
        <p:spPr>
          <a:xfrm>
            <a:off x="6226635" y="1660240"/>
            <a:ext cx="306816" cy="297228"/>
          </a:xfrm>
          <a:custGeom>
            <a:avLst/>
            <a:gdLst/>
            <a:ahLst/>
            <a:cxnLst/>
            <a:rect l="l" t="t" r="r" b="b"/>
            <a:pathLst>
              <a:path w="566" h="545" extrusionOk="0">
                <a:moveTo>
                  <a:pt x="565" y="516"/>
                </a:moveTo>
                <a:lnTo>
                  <a:pt x="565" y="516"/>
                </a:lnTo>
                <a:cubicBezTo>
                  <a:pt x="565" y="537"/>
                  <a:pt x="551" y="544"/>
                  <a:pt x="537" y="544"/>
                </a:cubicBezTo>
                <a:cubicBezTo>
                  <a:pt x="530" y="544"/>
                  <a:pt x="523" y="544"/>
                  <a:pt x="516" y="544"/>
                </a:cubicBezTo>
                <a:cubicBezTo>
                  <a:pt x="381" y="438"/>
                  <a:pt x="381" y="438"/>
                  <a:pt x="381" y="438"/>
                </a:cubicBezTo>
                <a:cubicBezTo>
                  <a:pt x="191" y="544"/>
                  <a:pt x="191" y="544"/>
                  <a:pt x="191" y="544"/>
                </a:cubicBezTo>
                <a:cubicBezTo>
                  <a:pt x="183" y="544"/>
                  <a:pt x="183" y="544"/>
                  <a:pt x="176" y="544"/>
                </a:cubicBezTo>
                <a:cubicBezTo>
                  <a:pt x="169" y="544"/>
                  <a:pt x="162" y="544"/>
                  <a:pt x="162" y="544"/>
                </a:cubicBezTo>
                <a:cubicBezTo>
                  <a:pt x="7" y="431"/>
                  <a:pt x="7" y="431"/>
                  <a:pt x="7" y="431"/>
                </a:cubicBezTo>
                <a:cubicBezTo>
                  <a:pt x="0" y="424"/>
                  <a:pt x="0" y="417"/>
                  <a:pt x="0" y="402"/>
                </a:cubicBezTo>
                <a:cubicBezTo>
                  <a:pt x="0" y="28"/>
                  <a:pt x="0" y="28"/>
                  <a:pt x="0" y="28"/>
                </a:cubicBezTo>
                <a:cubicBezTo>
                  <a:pt x="0" y="14"/>
                  <a:pt x="7" y="0"/>
                  <a:pt x="28" y="0"/>
                </a:cubicBezTo>
                <a:cubicBezTo>
                  <a:pt x="35" y="0"/>
                  <a:pt x="35" y="0"/>
                  <a:pt x="42" y="7"/>
                </a:cubicBezTo>
                <a:cubicBezTo>
                  <a:pt x="176" y="106"/>
                  <a:pt x="176" y="106"/>
                  <a:pt x="176" y="106"/>
                </a:cubicBezTo>
                <a:cubicBezTo>
                  <a:pt x="374" y="0"/>
                  <a:pt x="374" y="0"/>
                  <a:pt x="374" y="0"/>
                </a:cubicBezTo>
                <a:lnTo>
                  <a:pt x="381" y="0"/>
                </a:lnTo>
                <a:cubicBezTo>
                  <a:pt x="389" y="0"/>
                  <a:pt x="396" y="0"/>
                  <a:pt x="403" y="7"/>
                </a:cubicBezTo>
                <a:cubicBezTo>
                  <a:pt x="551" y="120"/>
                  <a:pt x="551" y="120"/>
                  <a:pt x="551" y="120"/>
                </a:cubicBezTo>
                <a:cubicBezTo>
                  <a:pt x="558" y="127"/>
                  <a:pt x="565" y="134"/>
                  <a:pt x="565" y="141"/>
                </a:cubicBezTo>
                <a:lnTo>
                  <a:pt x="565" y="516"/>
                </a:lnTo>
                <a:close/>
                <a:moveTo>
                  <a:pt x="148" y="459"/>
                </a:moveTo>
                <a:lnTo>
                  <a:pt x="148" y="459"/>
                </a:lnTo>
                <a:cubicBezTo>
                  <a:pt x="148" y="155"/>
                  <a:pt x="148" y="155"/>
                  <a:pt x="148" y="155"/>
                </a:cubicBezTo>
                <a:cubicBezTo>
                  <a:pt x="56" y="84"/>
                  <a:pt x="56" y="84"/>
                  <a:pt x="56" y="84"/>
                </a:cubicBezTo>
                <a:cubicBezTo>
                  <a:pt x="56" y="388"/>
                  <a:pt x="56" y="388"/>
                  <a:pt x="56" y="388"/>
                </a:cubicBezTo>
                <a:lnTo>
                  <a:pt x="148" y="459"/>
                </a:lnTo>
                <a:close/>
                <a:moveTo>
                  <a:pt x="353" y="77"/>
                </a:moveTo>
                <a:lnTo>
                  <a:pt x="353" y="77"/>
                </a:lnTo>
                <a:cubicBezTo>
                  <a:pt x="205" y="155"/>
                  <a:pt x="205" y="155"/>
                  <a:pt x="205" y="155"/>
                </a:cubicBezTo>
                <a:cubicBezTo>
                  <a:pt x="205" y="473"/>
                  <a:pt x="205" y="473"/>
                  <a:pt x="205" y="473"/>
                </a:cubicBezTo>
                <a:cubicBezTo>
                  <a:pt x="353" y="388"/>
                  <a:pt x="353" y="388"/>
                  <a:pt x="353" y="388"/>
                </a:cubicBezTo>
                <a:lnTo>
                  <a:pt x="353" y="77"/>
                </a:lnTo>
                <a:close/>
                <a:moveTo>
                  <a:pt x="509" y="155"/>
                </a:moveTo>
                <a:lnTo>
                  <a:pt x="509" y="155"/>
                </a:lnTo>
                <a:cubicBezTo>
                  <a:pt x="410" y="84"/>
                  <a:pt x="410" y="84"/>
                  <a:pt x="410" y="84"/>
                </a:cubicBezTo>
                <a:cubicBezTo>
                  <a:pt x="410" y="388"/>
                  <a:pt x="410" y="388"/>
                  <a:pt x="410" y="388"/>
                </a:cubicBezTo>
                <a:cubicBezTo>
                  <a:pt x="509" y="459"/>
                  <a:pt x="509" y="459"/>
                  <a:pt x="509" y="459"/>
                </a:cubicBezTo>
                <a:lnTo>
                  <a:pt x="509" y="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8"/>
          <p:cNvSpPr/>
          <p:nvPr/>
        </p:nvSpPr>
        <p:spPr>
          <a:xfrm>
            <a:off x="5644166" y="1643461"/>
            <a:ext cx="325991" cy="328389"/>
          </a:xfrm>
          <a:custGeom>
            <a:avLst/>
            <a:gdLst/>
            <a:ahLst/>
            <a:cxnLst/>
            <a:rect l="l" t="t" r="r" b="b"/>
            <a:pathLst>
              <a:path w="601" h="602" extrusionOk="0">
                <a:moveTo>
                  <a:pt x="572" y="333"/>
                </a:moveTo>
                <a:lnTo>
                  <a:pt x="572" y="333"/>
                </a:lnTo>
                <a:cubicBezTo>
                  <a:pt x="494" y="333"/>
                  <a:pt x="494" y="333"/>
                  <a:pt x="494" y="333"/>
                </a:cubicBezTo>
                <a:cubicBezTo>
                  <a:pt x="480" y="333"/>
                  <a:pt x="466" y="318"/>
                  <a:pt x="466" y="304"/>
                </a:cubicBezTo>
                <a:cubicBezTo>
                  <a:pt x="466" y="283"/>
                  <a:pt x="480" y="276"/>
                  <a:pt x="494" y="276"/>
                </a:cubicBezTo>
                <a:cubicBezTo>
                  <a:pt x="572" y="276"/>
                  <a:pt x="572" y="276"/>
                  <a:pt x="572" y="276"/>
                </a:cubicBezTo>
                <a:cubicBezTo>
                  <a:pt x="586" y="276"/>
                  <a:pt x="600" y="283"/>
                  <a:pt x="600" y="304"/>
                </a:cubicBezTo>
                <a:cubicBezTo>
                  <a:pt x="600" y="318"/>
                  <a:pt x="586" y="333"/>
                  <a:pt x="572" y="333"/>
                </a:cubicBezTo>
                <a:close/>
                <a:moveTo>
                  <a:pt x="522" y="113"/>
                </a:moveTo>
                <a:lnTo>
                  <a:pt x="522" y="113"/>
                </a:lnTo>
                <a:cubicBezTo>
                  <a:pt x="473" y="163"/>
                  <a:pt x="473" y="163"/>
                  <a:pt x="473" y="163"/>
                </a:cubicBezTo>
                <a:cubicBezTo>
                  <a:pt x="459" y="177"/>
                  <a:pt x="459" y="177"/>
                  <a:pt x="459" y="177"/>
                </a:cubicBezTo>
                <a:cubicBezTo>
                  <a:pt x="452" y="184"/>
                  <a:pt x="445" y="191"/>
                  <a:pt x="438" y="191"/>
                </a:cubicBezTo>
                <a:cubicBezTo>
                  <a:pt x="424" y="191"/>
                  <a:pt x="409" y="177"/>
                  <a:pt x="409" y="163"/>
                </a:cubicBezTo>
                <a:cubicBezTo>
                  <a:pt x="409" y="156"/>
                  <a:pt x="417" y="149"/>
                  <a:pt x="424" y="142"/>
                </a:cubicBezTo>
                <a:cubicBezTo>
                  <a:pt x="438" y="128"/>
                  <a:pt x="438" y="128"/>
                  <a:pt x="438" y="128"/>
                </a:cubicBezTo>
                <a:cubicBezTo>
                  <a:pt x="487" y="78"/>
                  <a:pt x="487" y="78"/>
                  <a:pt x="487" y="78"/>
                </a:cubicBezTo>
                <a:cubicBezTo>
                  <a:pt x="494" y="71"/>
                  <a:pt x="501" y="64"/>
                  <a:pt x="508" y="64"/>
                </a:cubicBezTo>
                <a:cubicBezTo>
                  <a:pt x="522" y="64"/>
                  <a:pt x="537" y="78"/>
                  <a:pt x="537" y="92"/>
                </a:cubicBezTo>
                <a:cubicBezTo>
                  <a:pt x="537" y="99"/>
                  <a:pt x="530" y="106"/>
                  <a:pt x="522" y="113"/>
                </a:cubicBezTo>
                <a:close/>
                <a:moveTo>
                  <a:pt x="296" y="417"/>
                </a:moveTo>
                <a:lnTo>
                  <a:pt x="296" y="417"/>
                </a:lnTo>
                <a:cubicBezTo>
                  <a:pt x="254" y="417"/>
                  <a:pt x="219" y="389"/>
                  <a:pt x="197" y="361"/>
                </a:cubicBezTo>
                <a:cubicBezTo>
                  <a:pt x="190" y="333"/>
                  <a:pt x="190" y="333"/>
                  <a:pt x="190" y="333"/>
                </a:cubicBezTo>
                <a:cubicBezTo>
                  <a:pt x="190" y="318"/>
                  <a:pt x="183" y="311"/>
                  <a:pt x="183" y="304"/>
                </a:cubicBezTo>
                <a:cubicBezTo>
                  <a:pt x="183" y="241"/>
                  <a:pt x="233" y="191"/>
                  <a:pt x="296" y="191"/>
                </a:cubicBezTo>
                <a:cubicBezTo>
                  <a:pt x="360" y="191"/>
                  <a:pt x="409" y="241"/>
                  <a:pt x="409" y="304"/>
                </a:cubicBezTo>
                <a:cubicBezTo>
                  <a:pt x="409" y="368"/>
                  <a:pt x="360" y="417"/>
                  <a:pt x="296" y="417"/>
                </a:cubicBezTo>
                <a:close/>
                <a:moveTo>
                  <a:pt x="296" y="248"/>
                </a:moveTo>
                <a:lnTo>
                  <a:pt x="296" y="248"/>
                </a:lnTo>
                <a:cubicBezTo>
                  <a:pt x="268" y="248"/>
                  <a:pt x="240" y="269"/>
                  <a:pt x="240" y="304"/>
                </a:cubicBezTo>
                <a:cubicBezTo>
                  <a:pt x="240" y="333"/>
                  <a:pt x="268" y="361"/>
                  <a:pt x="296" y="361"/>
                </a:cubicBezTo>
                <a:cubicBezTo>
                  <a:pt x="332" y="361"/>
                  <a:pt x="353" y="333"/>
                  <a:pt x="353" y="304"/>
                </a:cubicBezTo>
                <a:cubicBezTo>
                  <a:pt x="353" y="269"/>
                  <a:pt x="332" y="248"/>
                  <a:pt x="296" y="248"/>
                </a:cubicBezTo>
                <a:close/>
                <a:moveTo>
                  <a:pt x="296" y="135"/>
                </a:moveTo>
                <a:lnTo>
                  <a:pt x="296" y="135"/>
                </a:lnTo>
                <a:cubicBezTo>
                  <a:pt x="282" y="135"/>
                  <a:pt x="268" y="120"/>
                  <a:pt x="268" y="106"/>
                </a:cubicBezTo>
                <a:cubicBezTo>
                  <a:pt x="268" y="29"/>
                  <a:pt x="268" y="29"/>
                  <a:pt x="268" y="29"/>
                </a:cubicBezTo>
                <a:cubicBezTo>
                  <a:pt x="268" y="15"/>
                  <a:pt x="282" y="0"/>
                  <a:pt x="296" y="0"/>
                </a:cubicBezTo>
                <a:cubicBezTo>
                  <a:pt x="318" y="0"/>
                  <a:pt x="325" y="15"/>
                  <a:pt x="325" y="29"/>
                </a:cubicBezTo>
                <a:cubicBezTo>
                  <a:pt x="325" y="106"/>
                  <a:pt x="325" y="106"/>
                  <a:pt x="325" y="106"/>
                </a:cubicBezTo>
                <a:cubicBezTo>
                  <a:pt x="325" y="120"/>
                  <a:pt x="318" y="135"/>
                  <a:pt x="296" y="135"/>
                </a:cubicBezTo>
                <a:close/>
                <a:moveTo>
                  <a:pt x="176" y="460"/>
                </a:moveTo>
                <a:lnTo>
                  <a:pt x="176" y="460"/>
                </a:lnTo>
                <a:cubicBezTo>
                  <a:pt x="162" y="481"/>
                  <a:pt x="162" y="481"/>
                  <a:pt x="162" y="481"/>
                </a:cubicBezTo>
                <a:cubicBezTo>
                  <a:pt x="113" y="531"/>
                  <a:pt x="113" y="531"/>
                  <a:pt x="113" y="531"/>
                </a:cubicBezTo>
                <a:cubicBezTo>
                  <a:pt x="106" y="538"/>
                  <a:pt x="98" y="538"/>
                  <a:pt x="91" y="538"/>
                </a:cubicBezTo>
                <a:cubicBezTo>
                  <a:pt x="77" y="538"/>
                  <a:pt x="63" y="524"/>
                  <a:pt x="63" y="509"/>
                </a:cubicBezTo>
                <a:cubicBezTo>
                  <a:pt x="63" y="502"/>
                  <a:pt x="63" y="495"/>
                  <a:pt x="70" y="488"/>
                </a:cubicBezTo>
                <a:cubicBezTo>
                  <a:pt x="120" y="439"/>
                  <a:pt x="120" y="439"/>
                  <a:pt x="120" y="439"/>
                </a:cubicBezTo>
                <a:cubicBezTo>
                  <a:pt x="141" y="424"/>
                  <a:pt x="141" y="424"/>
                  <a:pt x="141" y="424"/>
                </a:cubicBezTo>
                <a:cubicBezTo>
                  <a:pt x="141" y="417"/>
                  <a:pt x="148" y="417"/>
                  <a:pt x="155" y="417"/>
                </a:cubicBezTo>
                <a:cubicBezTo>
                  <a:pt x="176" y="417"/>
                  <a:pt x="183" y="424"/>
                  <a:pt x="183" y="446"/>
                </a:cubicBezTo>
                <a:cubicBezTo>
                  <a:pt x="183" y="453"/>
                  <a:pt x="183" y="460"/>
                  <a:pt x="176" y="460"/>
                </a:cubicBezTo>
                <a:close/>
                <a:moveTo>
                  <a:pt x="155" y="191"/>
                </a:moveTo>
                <a:lnTo>
                  <a:pt x="155" y="191"/>
                </a:lnTo>
                <a:cubicBezTo>
                  <a:pt x="148" y="191"/>
                  <a:pt x="141" y="184"/>
                  <a:pt x="141" y="177"/>
                </a:cubicBezTo>
                <a:cubicBezTo>
                  <a:pt x="120" y="163"/>
                  <a:pt x="120" y="163"/>
                  <a:pt x="120" y="163"/>
                </a:cubicBezTo>
                <a:cubicBezTo>
                  <a:pt x="70" y="113"/>
                  <a:pt x="70" y="113"/>
                  <a:pt x="70" y="113"/>
                </a:cubicBezTo>
                <a:cubicBezTo>
                  <a:pt x="63" y="106"/>
                  <a:pt x="63" y="99"/>
                  <a:pt x="63" y="92"/>
                </a:cubicBezTo>
                <a:cubicBezTo>
                  <a:pt x="63" y="78"/>
                  <a:pt x="77" y="64"/>
                  <a:pt x="91" y="64"/>
                </a:cubicBezTo>
                <a:cubicBezTo>
                  <a:pt x="98" y="64"/>
                  <a:pt x="106" y="71"/>
                  <a:pt x="113" y="78"/>
                </a:cubicBezTo>
                <a:cubicBezTo>
                  <a:pt x="162" y="128"/>
                  <a:pt x="162" y="128"/>
                  <a:pt x="162" y="128"/>
                </a:cubicBezTo>
                <a:cubicBezTo>
                  <a:pt x="176" y="142"/>
                  <a:pt x="176" y="142"/>
                  <a:pt x="176" y="142"/>
                </a:cubicBezTo>
                <a:cubicBezTo>
                  <a:pt x="183" y="149"/>
                  <a:pt x="183" y="156"/>
                  <a:pt x="183" y="163"/>
                </a:cubicBezTo>
                <a:cubicBezTo>
                  <a:pt x="183" y="177"/>
                  <a:pt x="176" y="191"/>
                  <a:pt x="155" y="191"/>
                </a:cubicBezTo>
                <a:close/>
                <a:moveTo>
                  <a:pt x="98" y="276"/>
                </a:moveTo>
                <a:lnTo>
                  <a:pt x="98" y="276"/>
                </a:lnTo>
                <a:cubicBezTo>
                  <a:pt x="120" y="276"/>
                  <a:pt x="127" y="283"/>
                  <a:pt x="127" y="304"/>
                </a:cubicBezTo>
                <a:cubicBezTo>
                  <a:pt x="127" y="318"/>
                  <a:pt x="120" y="333"/>
                  <a:pt x="98" y="333"/>
                </a:cubicBezTo>
                <a:cubicBezTo>
                  <a:pt x="28" y="333"/>
                  <a:pt x="28" y="333"/>
                  <a:pt x="28" y="333"/>
                </a:cubicBezTo>
                <a:cubicBezTo>
                  <a:pt x="7" y="333"/>
                  <a:pt x="0" y="318"/>
                  <a:pt x="0" y="304"/>
                </a:cubicBezTo>
                <a:cubicBezTo>
                  <a:pt x="0" y="283"/>
                  <a:pt x="7" y="276"/>
                  <a:pt x="28" y="276"/>
                </a:cubicBezTo>
                <a:cubicBezTo>
                  <a:pt x="98" y="276"/>
                  <a:pt x="98" y="276"/>
                  <a:pt x="98" y="276"/>
                </a:cubicBezTo>
                <a:close/>
                <a:moveTo>
                  <a:pt x="296" y="474"/>
                </a:moveTo>
                <a:lnTo>
                  <a:pt x="296" y="474"/>
                </a:lnTo>
                <a:cubicBezTo>
                  <a:pt x="318" y="474"/>
                  <a:pt x="325" y="481"/>
                  <a:pt x="325" y="502"/>
                </a:cubicBezTo>
                <a:cubicBezTo>
                  <a:pt x="325" y="573"/>
                  <a:pt x="325" y="573"/>
                  <a:pt x="325" y="573"/>
                </a:cubicBezTo>
                <a:cubicBezTo>
                  <a:pt x="325" y="594"/>
                  <a:pt x="318" y="601"/>
                  <a:pt x="296" y="601"/>
                </a:cubicBezTo>
                <a:cubicBezTo>
                  <a:pt x="282" y="601"/>
                  <a:pt x="268" y="594"/>
                  <a:pt x="268" y="573"/>
                </a:cubicBezTo>
                <a:cubicBezTo>
                  <a:pt x="268" y="502"/>
                  <a:pt x="268" y="502"/>
                  <a:pt x="268" y="502"/>
                </a:cubicBezTo>
                <a:cubicBezTo>
                  <a:pt x="268" y="481"/>
                  <a:pt x="282" y="474"/>
                  <a:pt x="296" y="474"/>
                </a:cubicBezTo>
                <a:close/>
                <a:moveTo>
                  <a:pt x="438" y="417"/>
                </a:moveTo>
                <a:lnTo>
                  <a:pt x="438" y="417"/>
                </a:lnTo>
                <a:cubicBezTo>
                  <a:pt x="445" y="417"/>
                  <a:pt x="452" y="417"/>
                  <a:pt x="459" y="424"/>
                </a:cubicBezTo>
                <a:cubicBezTo>
                  <a:pt x="473" y="439"/>
                  <a:pt x="473" y="439"/>
                  <a:pt x="473" y="439"/>
                </a:cubicBezTo>
                <a:cubicBezTo>
                  <a:pt x="522" y="488"/>
                  <a:pt x="522" y="488"/>
                  <a:pt x="522" y="488"/>
                </a:cubicBezTo>
                <a:cubicBezTo>
                  <a:pt x="530" y="495"/>
                  <a:pt x="537" y="502"/>
                  <a:pt x="537" y="509"/>
                </a:cubicBezTo>
                <a:cubicBezTo>
                  <a:pt x="537" y="524"/>
                  <a:pt x="522" y="538"/>
                  <a:pt x="508" y="538"/>
                </a:cubicBezTo>
                <a:cubicBezTo>
                  <a:pt x="501" y="538"/>
                  <a:pt x="494" y="538"/>
                  <a:pt x="487" y="531"/>
                </a:cubicBezTo>
                <a:cubicBezTo>
                  <a:pt x="438" y="481"/>
                  <a:pt x="438" y="481"/>
                  <a:pt x="438" y="481"/>
                </a:cubicBezTo>
                <a:cubicBezTo>
                  <a:pt x="424" y="460"/>
                  <a:pt x="424" y="460"/>
                  <a:pt x="424" y="460"/>
                </a:cubicBezTo>
                <a:cubicBezTo>
                  <a:pt x="417" y="460"/>
                  <a:pt x="409" y="453"/>
                  <a:pt x="409" y="446"/>
                </a:cubicBezTo>
                <a:cubicBezTo>
                  <a:pt x="409" y="424"/>
                  <a:pt x="424" y="417"/>
                  <a:pt x="438" y="4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8"/>
          <p:cNvSpPr/>
          <p:nvPr/>
        </p:nvSpPr>
        <p:spPr>
          <a:xfrm>
            <a:off x="5097651" y="1674622"/>
            <a:ext cx="268464" cy="266066"/>
          </a:xfrm>
          <a:custGeom>
            <a:avLst/>
            <a:gdLst/>
            <a:ahLst/>
            <a:cxnLst/>
            <a:rect l="l" t="t" r="r" b="b"/>
            <a:pathLst>
              <a:path w="496" h="489" extrusionOk="0">
                <a:moveTo>
                  <a:pt x="466" y="276"/>
                </a:moveTo>
                <a:lnTo>
                  <a:pt x="466" y="276"/>
                </a:lnTo>
                <a:cubicBezTo>
                  <a:pt x="445" y="276"/>
                  <a:pt x="445" y="276"/>
                  <a:pt x="445" y="276"/>
                </a:cubicBezTo>
                <a:cubicBezTo>
                  <a:pt x="431" y="276"/>
                  <a:pt x="417" y="261"/>
                  <a:pt x="417" y="247"/>
                </a:cubicBezTo>
                <a:cubicBezTo>
                  <a:pt x="417" y="226"/>
                  <a:pt x="431" y="219"/>
                  <a:pt x="445" y="219"/>
                </a:cubicBezTo>
                <a:cubicBezTo>
                  <a:pt x="466" y="219"/>
                  <a:pt x="466" y="219"/>
                  <a:pt x="466" y="219"/>
                </a:cubicBezTo>
                <a:cubicBezTo>
                  <a:pt x="480" y="219"/>
                  <a:pt x="495" y="226"/>
                  <a:pt x="495" y="247"/>
                </a:cubicBezTo>
                <a:cubicBezTo>
                  <a:pt x="495" y="261"/>
                  <a:pt x="480" y="276"/>
                  <a:pt x="466" y="276"/>
                </a:cubicBezTo>
                <a:close/>
                <a:moveTo>
                  <a:pt x="424" y="106"/>
                </a:moveTo>
                <a:lnTo>
                  <a:pt x="424" y="106"/>
                </a:lnTo>
                <a:cubicBezTo>
                  <a:pt x="410" y="120"/>
                  <a:pt x="410" y="120"/>
                  <a:pt x="410" y="120"/>
                </a:cubicBezTo>
                <a:cubicBezTo>
                  <a:pt x="403" y="127"/>
                  <a:pt x="396" y="134"/>
                  <a:pt x="389" y="134"/>
                </a:cubicBezTo>
                <a:cubicBezTo>
                  <a:pt x="375" y="134"/>
                  <a:pt x="360" y="120"/>
                  <a:pt x="360" y="106"/>
                </a:cubicBezTo>
                <a:cubicBezTo>
                  <a:pt x="360" y="99"/>
                  <a:pt x="360" y="92"/>
                  <a:pt x="367" y="85"/>
                </a:cubicBezTo>
                <a:cubicBezTo>
                  <a:pt x="389" y="63"/>
                  <a:pt x="389" y="63"/>
                  <a:pt x="389" y="63"/>
                </a:cubicBezTo>
                <a:cubicBezTo>
                  <a:pt x="396" y="56"/>
                  <a:pt x="403" y="56"/>
                  <a:pt x="410" y="56"/>
                </a:cubicBezTo>
                <a:cubicBezTo>
                  <a:pt x="424" y="56"/>
                  <a:pt x="438" y="71"/>
                  <a:pt x="438" y="85"/>
                </a:cubicBezTo>
                <a:cubicBezTo>
                  <a:pt x="438" y="92"/>
                  <a:pt x="431" y="99"/>
                  <a:pt x="424" y="106"/>
                </a:cubicBezTo>
                <a:close/>
                <a:moveTo>
                  <a:pt x="247" y="360"/>
                </a:moveTo>
                <a:lnTo>
                  <a:pt x="247" y="360"/>
                </a:lnTo>
                <a:cubicBezTo>
                  <a:pt x="205" y="360"/>
                  <a:pt x="169" y="332"/>
                  <a:pt x="148" y="304"/>
                </a:cubicBezTo>
                <a:cubicBezTo>
                  <a:pt x="141" y="276"/>
                  <a:pt x="141" y="276"/>
                  <a:pt x="141" y="276"/>
                </a:cubicBezTo>
                <a:cubicBezTo>
                  <a:pt x="134" y="261"/>
                  <a:pt x="134" y="254"/>
                  <a:pt x="134" y="247"/>
                </a:cubicBezTo>
                <a:cubicBezTo>
                  <a:pt x="134" y="184"/>
                  <a:pt x="184" y="134"/>
                  <a:pt x="247" y="134"/>
                </a:cubicBezTo>
                <a:cubicBezTo>
                  <a:pt x="311" y="134"/>
                  <a:pt x="360" y="184"/>
                  <a:pt x="360" y="247"/>
                </a:cubicBezTo>
                <a:cubicBezTo>
                  <a:pt x="360" y="311"/>
                  <a:pt x="311" y="360"/>
                  <a:pt x="247" y="360"/>
                </a:cubicBezTo>
                <a:close/>
                <a:moveTo>
                  <a:pt x="247" y="191"/>
                </a:moveTo>
                <a:lnTo>
                  <a:pt x="247" y="191"/>
                </a:lnTo>
                <a:cubicBezTo>
                  <a:pt x="219" y="191"/>
                  <a:pt x="191" y="212"/>
                  <a:pt x="191" y="247"/>
                </a:cubicBezTo>
                <a:cubicBezTo>
                  <a:pt x="191" y="276"/>
                  <a:pt x="219" y="304"/>
                  <a:pt x="247" y="304"/>
                </a:cubicBezTo>
                <a:cubicBezTo>
                  <a:pt x="276" y="304"/>
                  <a:pt x="304" y="276"/>
                  <a:pt x="304" y="247"/>
                </a:cubicBezTo>
                <a:cubicBezTo>
                  <a:pt x="304" y="212"/>
                  <a:pt x="276" y="191"/>
                  <a:pt x="247" y="191"/>
                </a:cubicBezTo>
                <a:close/>
                <a:moveTo>
                  <a:pt x="247" y="78"/>
                </a:moveTo>
                <a:lnTo>
                  <a:pt x="247" y="78"/>
                </a:lnTo>
                <a:cubicBezTo>
                  <a:pt x="233" y="78"/>
                  <a:pt x="219" y="63"/>
                  <a:pt x="219" y="49"/>
                </a:cubicBezTo>
                <a:cubicBezTo>
                  <a:pt x="219" y="28"/>
                  <a:pt x="219" y="28"/>
                  <a:pt x="219" y="28"/>
                </a:cubicBezTo>
                <a:cubicBezTo>
                  <a:pt x="219" y="14"/>
                  <a:pt x="233" y="0"/>
                  <a:pt x="247" y="0"/>
                </a:cubicBezTo>
                <a:cubicBezTo>
                  <a:pt x="261" y="0"/>
                  <a:pt x="276" y="14"/>
                  <a:pt x="276" y="28"/>
                </a:cubicBezTo>
                <a:cubicBezTo>
                  <a:pt x="276" y="49"/>
                  <a:pt x="276" y="49"/>
                  <a:pt x="276" y="49"/>
                </a:cubicBezTo>
                <a:cubicBezTo>
                  <a:pt x="276" y="63"/>
                  <a:pt x="261" y="78"/>
                  <a:pt x="247" y="78"/>
                </a:cubicBezTo>
                <a:close/>
                <a:moveTo>
                  <a:pt x="106" y="134"/>
                </a:moveTo>
                <a:lnTo>
                  <a:pt x="106" y="134"/>
                </a:lnTo>
                <a:cubicBezTo>
                  <a:pt x="99" y="134"/>
                  <a:pt x="92" y="127"/>
                  <a:pt x="85" y="120"/>
                </a:cubicBezTo>
                <a:cubicBezTo>
                  <a:pt x="71" y="106"/>
                  <a:pt x="71" y="106"/>
                  <a:pt x="71" y="106"/>
                </a:cubicBezTo>
                <a:cubicBezTo>
                  <a:pt x="64" y="99"/>
                  <a:pt x="56" y="92"/>
                  <a:pt x="56" y="85"/>
                </a:cubicBezTo>
                <a:cubicBezTo>
                  <a:pt x="56" y="71"/>
                  <a:pt x="71" y="56"/>
                  <a:pt x="85" y="56"/>
                </a:cubicBezTo>
                <a:cubicBezTo>
                  <a:pt x="92" y="56"/>
                  <a:pt x="99" y="56"/>
                  <a:pt x="106" y="63"/>
                </a:cubicBezTo>
                <a:cubicBezTo>
                  <a:pt x="127" y="85"/>
                  <a:pt x="127" y="85"/>
                  <a:pt x="127" y="85"/>
                </a:cubicBezTo>
                <a:cubicBezTo>
                  <a:pt x="134" y="92"/>
                  <a:pt x="134" y="99"/>
                  <a:pt x="134" y="106"/>
                </a:cubicBezTo>
                <a:cubicBezTo>
                  <a:pt x="134" y="120"/>
                  <a:pt x="120" y="134"/>
                  <a:pt x="106" y="134"/>
                </a:cubicBezTo>
                <a:close/>
                <a:moveTo>
                  <a:pt x="78" y="247"/>
                </a:moveTo>
                <a:lnTo>
                  <a:pt x="78" y="247"/>
                </a:lnTo>
                <a:cubicBezTo>
                  <a:pt x="78" y="261"/>
                  <a:pt x="64" y="276"/>
                  <a:pt x="49" y="276"/>
                </a:cubicBezTo>
                <a:cubicBezTo>
                  <a:pt x="28" y="276"/>
                  <a:pt x="28" y="276"/>
                  <a:pt x="28" y="276"/>
                </a:cubicBezTo>
                <a:cubicBezTo>
                  <a:pt x="14" y="276"/>
                  <a:pt x="0" y="261"/>
                  <a:pt x="0" y="247"/>
                </a:cubicBezTo>
                <a:cubicBezTo>
                  <a:pt x="0" y="226"/>
                  <a:pt x="14" y="219"/>
                  <a:pt x="28" y="219"/>
                </a:cubicBezTo>
                <a:cubicBezTo>
                  <a:pt x="49" y="219"/>
                  <a:pt x="49" y="219"/>
                  <a:pt x="49" y="219"/>
                </a:cubicBezTo>
                <a:cubicBezTo>
                  <a:pt x="64" y="219"/>
                  <a:pt x="78" y="226"/>
                  <a:pt x="78" y="247"/>
                </a:cubicBezTo>
                <a:close/>
                <a:moveTo>
                  <a:pt x="85" y="367"/>
                </a:moveTo>
                <a:lnTo>
                  <a:pt x="85" y="367"/>
                </a:lnTo>
                <a:cubicBezTo>
                  <a:pt x="92" y="360"/>
                  <a:pt x="99" y="360"/>
                  <a:pt x="106" y="360"/>
                </a:cubicBezTo>
                <a:cubicBezTo>
                  <a:pt x="120" y="360"/>
                  <a:pt x="134" y="367"/>
                  <a:pt x="134" y="389"/>
                </a:cubicBezTo>
                <a:cubicBezTo>
                  <a:pt x="134" y="396"/>
                  <a:pt x="134" y="403"/>
                  <a:pt x="127" y="403"/>
                </a:cubicBezTo>
                <a:cubicBezTo>
                  <a:pt x="106" y="424"/>
                  <a:pt x="106" y="424"/>
                  <a:pt x="106" y="424"/>
                </a:cubicBezTo>
                <a:cubicBezTo>
                  <a:pt x="99" y="431"/>
                  <a:pt x="92" y="431"/>
                  <a:pt x="85" y="431"/>
                </a:cubicBezTo>
                <a:cubicBezTo>
                  <a:pt x="71" y="431"/>
                  <a:pt x="56" y="424"/>
                  <a:pt x="56" y="403"/>
                </a:cubicBezTo>
                <a:cubicBezTo>
                  <a:pt x="56" y="396"/>
                  <a:pt x="64" y="389"/>
                  <a:pt x="71" y="389"/>
                </a:cubicBezTo>
                <a:lnTo>
                  <a:pt x="85" y="367"/>
                </a:lnTo>
                <a:close/>
                <a:moveTo>
                  <a:pt x="247" y="417"/>
                </a:moveTo>
                <a:lnTo>
                  <a:pt x="247" y="417"/>
                </a:lnTo>
                <a:cubicBezTo>
                  <a:pt x="261" y="417"/>
                  <a:pt x="276" y="424"/>
                  <a:pt x="276" y="445"/>
                </a:cubicBezTo>
                <a:cubicBezTo>
                  <a:pt x="276" y="459"/>
                  <a:pt x="276" y="459"/>
                  <a:pt x="276" y="459"/>
                </a:cubicBezTo>
                <a:cubicBezTo>
                  <a:pt x="276" y="481"/>
                  <a:pt x="261" y="488"/>
                  <a:pt x="247" y="488"/>
                </a:cubicBezTo>
                <a:cubicBezTo>
                  <a:pt x="233" y="488"/>
                  <a:pt x="219" y="481"/>
                  <a:pt x="219" y="459"/>
                </a:cubicBezTo>
                <a:cubicBezTo>
                  <a:pt x="219" y="445"/>
                  <a:pt x="219" y="445"/>
                  <a:pt x="219" y="445"/>
                </a:cubicBezTo>
                <a:cubicBezTo>
                  <a:pt x="219" y="424"/>
                  <a:pt x="233" y="417"/>
                  <a:pt x="247" y="417"/>
                </a:cubicBezTo>
                <a:close/>
                <a:moveTo>
                  <a:pt x="389" y="360"/>
                </a:moveTo>
                <a:lnTo>
                  <a:pt x="389" y="360"/>
                </a:lnTo>
                <a:cubicBezTo>
                  <a:pt x="396" y="360"/>
                  <a:pt x="403" y="360"/>
                  <a:pt x="410" y="367"/>
                </a:cubicBezTo>
                <a:cubicBezTo>
                  <a:pt x="424" y="389"/>
                  <a:pt x="424" y="389"/>
                  <a:pt x="424" y="389"/>
                </a:cubicBezTo>
                <a:cubicBezTo>
                  <a:pt x="431" y="389"/>
                  <a:pt x="438" y="396"/>
                  <a:pt x="438" y="403"/>
                </a:cubicBezTo>
                <a:cubicBezTo>
                  <a:pt x="438" y="424"/>
                  <a:pt x="424" y="431"/>
                  <a:pt x="410" y="431"/>
                </a:cubicBezTo>
                <a:cubicBezTo>
                  <a:pt x="403" y="431"/>
                  <a:pt x="396" y="431"/>
                  <a:pt x="389" y="424"/>
                </a:cubicBezTo>
                <a:cubicBezTo>
                  <a:pt x="367" y="403"/>
                  <a:pt x="367" y="403"/>
                  <a:pt x="367" y="403"/>
                </a:cubicBezTo>
                <a:cubicBezTo>
                  <a:pt x="360" y="403"/>
                  <a:pt x="360" y="396"/>
                  <a:pt x="360" y="389"/>
                </a:cubicBezTo>
                <a:cubicBezTo>
                  <a:pt x="360" y="367"/>
                  <a:pt x="375" y="360"/>
                  <a:pt x="389"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8"/>
          <p:cNvSpPr/>
          <p:nvPr/>
        </p:nvSpPr>
        <p:spPr>
          <a:xfrm>
            <a:off x="4496004" y="1643461"/>
            <a:ext cx="328389" cy="328389"/>
          </a:xfrm>
          <a:custGeom>
            <a:avLst/>
            <a:gdLst/>
            <a:ahLst/>
            <a:cxnLst/>
            <a:rect l="l" t="t" r="r" b="b"/>
            <a:pathLst>
              <a:path w="602" h="602" extrusionOk="0">
                <a:moveTo>
                  <a:pt x="573" y="488"/>
                </a:moveTo>
                <a:lnTo>
                  <a:pt x="573" y="488"/>
                </a:lnTo>
                <a:cubicBezTo>
                  <a:pt x="481" y="488"/>
                  <a:pt x="481" y="488"/>
                  <a:pt x="481" y="488"/>
                </a:cubicBezTo>
                <a:cubicBezTo>
                  <a:pt x="481" y="347"/>
                  <a:pt x="481" y="347"/>
                  <a:pt x="481" y="347"/>
                </a:cubicBezTo>
                <a:cubicBezTo>
                  <a:pt x="544" y="347"/>
                  <a:pt x="544" y="347"/>
                  <a:pt x="544" y="347"/>
                </a:cubicBezTo>
                <a:cubicBezTo>
                  <a:pt x="544" y="57"/>
                  <a:pt x="544" y="57"/>
                  <a:pt x="544" y="57"/>
                </a:cubicBezTo>
                <a:cubicBezTo>
                  <a:pt x="205" y="57"/>
                  <a:pt x="205" y="57"/>
                  <a:pt x="205" y="57"/>
                </a:cubicBezTo>
                <a:cubicBezTo>
                  <a:pt x="205" y="85"/>
                  <a:pt x="205" y="85"/>
                  <a:pt x="205" y="85"/>
                </a:cubicBezTo>
                <a:cubicBezTo>
                  <a:pt x="149" y="85"/>
                  <a:pt x="149" y="85"/>
                  <a:pt x="149" y="85"/>
                </a:cubicBezTo>
                <a:cubicBezTo>
                  <a:pt x="149" y="29"/>
                  <a:pt x="149" y="29"/>
                  <a:pt x="149" y="29"/>
                </a:cubicBezTo>
                <a:cubicBezTo>
                  <a:pt x="149" y="15"/>
                  <a:pt x="163" y="0"/>
                  <a:pt x="177" y="0"/>
                </a:cubicBezTo>
                <a:cubicBezTo>
                  <a:pt x="573" y="0"/>
                  <a:pt x="573" y="0"/>
                  <a:pt x="573" y="0"/>
                </a:cubicBezTo>
                <a:cubicBezTo>
                  <a:pt x="594" y="0"/>
                  <a:pt x="601" y="15"/>
                  <a:pt x="601" y="29"/>
                </a:cubicBezTo>
                <a:cubicBezTo>
                  <a:pt x="601" y="460"/>
                  <a:pt x="601" y="460"/>
                  <a:pt x="601" y="460"/>
                </a:cubicBezTo>
                <a:cubicBezTo>
                  <a:pt x="601" y="481"/>
                  <a:pt x="594" y="488"/>
                  <a:pt x="573" y="488"/>
                </a:cubicBezTo>
                <a:close/>
                <a:moveTo>
                  <a:pt x="453" y="142"/>
                </a:moveTo>
                <a:lnTo>
                  <a:pt x="453" y="142"/>
                </a:lnTo>
                <a:cubicBezTo>
                  <a:pt x="453" y="573"/>
                  <a:pt x="453" y="573"/>
                  <a:pt x="453" y="573"/>
                </a:cubicBezTo>
                <a:cubicBezTo>
                  <a:pt x="453" y="594"/>
                  <a:pt x="439" y="601"/>
                  <a:pt x="424" y="601"/>
                </a:cubicBezTo>
                <a:cubicBezTo>
                  <a:pt x="29" y="601"/>
                  <a:pt x="29" y="601"/>
                  <a:pt x="29" y="601"/>
                </a:cubicBezTo>
                <a:cubicBezTo>
                  <a:pt x="15" y="601"/>
                  <a:pt x="0" y="594"/>
                  <a:pt x="0" y="573"/>
                </a:cubicBezTo>
                <a:cubicBezTo>
                  <a:pt x="0" y="142"/>
                  <a:pt x="0" y="142"/>
                  <a:pt x="0" y="142"/>
                </a:cubicBezTo>
                <a:cubicBezTo>
                  <a:pt x="0" y="128"/>
                  <a:pt x="15" y="113"/>
                  <a:pt x="29" y="113"/>
                </a:cubicBezTo>
                <a:cubicBezTo>
                  <a:pt x="424" y="113"/>
                  <a:pt x="424" y="113"/>
                  <a:pt x="424" y="113"/>
                </a:cubicBezTo>
                <a:cubicBezTo>
                  <a:pt x="439" y="113"/>
                  <a:pt x="453" y="128"/>
                  <a:pt x="453" y="142"/>
                </a:cubicBezTo>
                <a:close/>
                <a:moveTo>
                  <a:pt x="396" y="170"/>
                </a:moveTo>
                <a:lnTo>
                  <a:pt x="396" y="170"/>
                </a:lnTo>
                <a:cubicBezTo>
                  <a:pt x="57" y="170"/>
                  <a:pt x="57" y="170"/>
                  <a:pt x="57" y="170"/>
                </a:cubicBezTo>
                <a:cubicBezTo>
                  <a:pt x="57" y="460"/>
                  <a:pt x="57" y="460"/>
                  <a:pt x="57" y="460"/>
                </a:cubicBezTo>
                <a:cubicBezTo>
                  <a:pt x="396" y="460"/>
                  <a:pt x="396" y="460"/>
                  <a:pt x="396" y="460"/>
                </a:cubicBezTo>
                <a:lnTo>
                  <a:pt x="396" y="1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8"/>
          <p:cNvSpPr/>
          <p:nvPr/>
        </p:nvSpPr>
        <p:spPr>
          <a:xfrm>
            <a:off x="3961475" y="1674622"/>
            <a:ext cx="246890" cy="266066"/>
          </a:xfrm>
          <a:custGeom>
            <a:avLst/>
            <a:gdLst/>
            <a:ahLst/>
            <a:cxnLst/>
            <a:rect l="l" t="t" r="r" b="b"/>
            <a:pathLst>
              <a:path w="453" h="489" extrusionOk="0">
                <a:moveTo>
                  <a:pt x="424" y="488"/>
                </a:moveTo>
                <a:lnTo>
                  <a:pt x="424" y="488"/>
                </a:lnTo>
                <a:cubicBezTo>
                  <a:pt x="28" y="488"/>
                  <a:pt x="28" y="488"/>
                  <a:pt x="28" y="488"/>
                </a:cubicBezTo>
                <a:cubicBezTo>
                  <a:pt x="14" y="488"/>
                  <a:pt x="0" y="481"/>
                  <a:pt x="0" y="459"/>
                </a:cubicBezTo>
                <a:cubicBezTo>
                  <a:pt x="0" y="28"/>
                  <a:pt x="0" y="28"/>
                  <a:pt x="0" y="28"/>
                </a:cubicBezTo>
                <a:cubicBezTo>
                  <a:pt x="0" y="14"/>
                  <a:pt x="14" y="0"/>
                  <a:pt x="28" y="0"/>
                </a:cubicBezTo>
                <a:cubicBezTo>
                  <a:pt x="424" y="0"/>
                  <a:pt x="424" y="0"/>
                  <a:pt x="424" y="0"/>
                </a:cubicBezTo>
                <a:cubicBezTo>
                  <a:pt x="445" y="0"/>
                  <a:pt x="452" y="14"/>
                  <a:pt x="452" y="28"/>
                </a:cubicBezTo>
                <a:cubicBezTo>
                  <a:pt x="452" y="459"/>
                  <a:pt x="452" y="459"/>
                  <a:pt x="452" y="459"/>
                </a:cubicBezTo>
                <a:cubicBezTo>
                  <a:pt x="452" y="481"/>
                  <a:pt x="445" y="488"/>
                  <a:pt x="424" y="488"/>
                </a:cubicBezTo>
                <a:close/>
                <a:moveTo>
                  <a:pt x="396" y="56"/>
                </a:moveTo>
                <a:lnTo>
                  <a:pt x="396" y="56"/>
                </a:lnTo>
                <a:cubicBezTo>
                  <a:pt x="56" y="56"/>
                  <a:pt x="56" y="56"/>
                  <a:pt x="56" y="56"/>
                </a:cubicBezTo>
                <a:cubicBezTo>
                  <a:pt x="56" y="346"/>
                  <a:pt x="56" y="346"/>
                  <a:pt x="56" y="346"/>
                </a:cubicBezTo>
                <a:cubicBezTo>
                  <a:pt x="396" y="346"/>
                  <a:pt x="396" y="346"/>
                  <a:pt x="396" y="346"/>
                </a:cubicBezTo>
                <a:lnTo>
                  <a:pt x="396"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8"/>
          <p:cNvSpPr/>
          <p:nvPr/>
        </p:nvSpPr>
        <p:spPr>
          <a:xfrm>
            <a:off x="3357432" y="1655446"/>
            <a:ext cx="309212" cy="306816"/>
          </a:xfrm>
          <a:custGeom>
            <a:avLst/>
            <a:gdLst/>
            <a:ahLst/>
            <a:cxnLst/>
            <a:rect l="l" t="t" r="r" b="b"/>
            <a:pathLst>
              <a:path w="567" h="566" extrusionOk="0">
                <a:moveTo>
                  <a:pt x="566" y="452"/>
                </a:moveTo>
                <a:lnTo>
                  <a:pt x="566" y="452"/>
                </a:lnTo>
                <a:cubicBezTo>
                  <a:pt x="566" y="459"/>
                  <a:pt x="559" y="473"/>
                  <a:pt x="544" y="473"/>
                </a:cubicBezTo>
                <a:cubicBezTo>
                  <a:pt x="544" y="509"/>
                  <a:pt x="544" y="509"/>
                  <a:pt x="544" y="509"/>
                </a:cubicBezTo>
                <a:cubicBezTo>
                  <a:pt x="559" y="509"/>
                  <a:pt x="566" y="523"/>
                  <a:pt x="566" y="537"/>
                </a:cubicBezTo>
                <a:cubicBezTo>
                  <a:pt x="566" y="551"/>
                  <a:pt x="552" y="565"/>
                  <a:pt x="537" y="565"/>
                </a:cubicBezTo>
                <a:cubicBezTo>
                  <a:pt x="523" y="565"/>
                  <a:pt x="516" y="558"/>
                  <a:pt x="509" y="544"/>
                </a:cubicBezTo>
                <a:cubicBezTo>
                  <a:pt x="481" y="544"/>
                  <a:pt x="481" y="544"/>
                  <a:pt x="481" y="544"/>
                </a:cubicBezTo>
                <a:cubicBezTo>
                  <a:pt x="474" y="558"/>
                  <a:pt x="467" y="565"/>
                  <a:pt x="453" y="565"/>
                </a:cubicBezTo>
                <a:cubicBezTo>
                  <a:pt x="438" y="565"/>
                  <a:pt x="431" y="558"/>
                  <a:pt x="424" y="544"/>
                </a:cubicBezTo>
                <a:cubicBezTo>
                  <a:pt x="396" y="544"/>
                  <a:pt x="396" y="544"/>
                  <a:pt x="396" y="544"/>
                </a:cubicBezTo>
                <a:cubicBezTo>
                  <a:pt x="389" y="558"/>
                  <a:pt x="382" y="565"/>
                  <a:pt x="368" y="565"/>
                </a:cubicBezTo>
                <a:cubicBezTo>
                  <a:pt x="354" y="565"/>
                  <a:pt x="347" y="558"/>
                  <a:pt x="340" y="544"/>
                </a:cubicBezTo>
                <a:cubicBezTo>
                  <a:pt x="311" y="544"/>
                  <a:pt x="311" y="544"/>
                  <a:pt x="311" y="544"/>
                </a:cubicBezTo>
                <a:cubicBezTo>
                  <a:pt x="304" y="558"/>
                  <a:pt x="297" y="565"/>
                  <a:pt x="283" y="565"/>
                </a:cubicBezTo>
                <a:cubicBezTo>
                  <a:pt x="269" y="565"/>
                  <a:pt x="262" y="558"/>
                  <a:pt x="255" y="544"/>
                </a:cubicBezTo>
                <a:cubicBezTo>
                  <a:pt x="226" y="544"/>
                  <a:pt x="226" y="544"/>
                  <a:pt x="226" y="544"/>
                </a:cubicBezTo>
                <a:cubicBezTo>
                  <a:pt x="219" y="558"/>
                  <a:pt x="212" y="565"/>
                  <a:pt x="198" y="565"/>
                </a:cubicBezTo>
                <a:cubicBezTo>
                  <a:pt x="184" y="565"/>
                  <a:pt x="177" y="558"/>
                  <a:pt x="170" y="544"/>
                </a:cubicBezTo>
                <a:cubicBezTo>
                  <a:pt x="142" y="544"/>
                  <a:pt x="142" y="544"/>
                  <a:pt x="142" y="544"/>
                </a:cubicBezTo>
                <a:cubicBezTo>
                  <a:pt x="135" y="558"/>
                  <a:pt x="128" y="565"/>
                  <a:pt x="113" y="565"/>
                </a:cubicBezTo>
                <a:cubicBezTo>
                  <a:pt x="99" y="565"/>
                  <a:pt x="92" y="558"/>
                  <a:pt x="85" y="544"/>
                </a:cubicBezTo>
                <a:cubicBezTo>
                  <a:pt x="57" y="544"/>
                  <a:pt x="57" y="544"/>
                  <a:pt x="57" y="544"/>
                </a:cubicBezTo>
                <a:cubicBezTo>
                  <a:pt x="50" y="558"/>
                  <a:pt x="43" y="565"/>
                  <a:pt x="29" y="565"/>
                </a:cubicBezTo>
                <a:cubicBezTo>
                  <a:pt x="15" y="565"/>
                  <a:pt x="0" y="551"/>
                  <a:pt x="0" y="537"/>
                </a:cubicBezTo>
                <a:cubicBezTo>
                  <a:pt x="0" y="523"/>
                  <a:pt x="7" y="509"/>
                  <a:pt x="22" y="509"/>
                </a:cubicBezTo>
                <a:cubicBezTo>
                  <a:pt x="22" y="473"/>
                  <a:pt x="22" y="473"/>
                  <a:pt x="22" y="473"/>
                </a:cubicBezTo>
                <a:cubicBezTo>
                  <a:pt x="7" y="473"/>
                  <a:pt x="0" y="459"/>
                  <a:pt x="0" y="452"/>
                </a:cubicBezTo>
                <a:cubicBezTo>
                  <a:pt x="0" y="438"/>
                  <a:pt x="7" y="424"/>
                  <a:pt x="22" y="424"/>
                </a:cubicBezTo>
                <a:cubicBezTo>
                  <a:pt x="22" y="388"/>
                  <a:pt x="22" y="388"/>
                  <a:pt x="22" y="388"/>
                </a:cubicBezTo>
                <a:cubicBezTo>
                  <a:pt x="7" y="388"/>
                  <a:pt x="0" y="374"/>
                  <a:pt x="0" y="367"/>
                </a:cubicBezTo>
                <a:cubicBezTo>
                  <a:pt x="0" y="353"/>
                  <a:pt x="7" y="339"/>
                  <a:pt x="22" y="339"/>
                </a:cubicBezTo>
                <a:cubicBezTo>
                  <a:pt x="22" y="304"/>
                  <a:pt x="22" y="304"/>
                  <a:pt x="22" y="304"/>
                </a:cubicBezTo>
                <a:cubicBezTo>
                  <a:pt x="7" y="304"/>
                  <a:pt x="0" y="289"/>
                  <a:pt x="0" y="282"/>
                </a:cubicBezTo>
                <a:cubicBezTo>
                  <a:pt x="0" y="268"/>
                  <a:pt x="7" y="254"/>
                  <a:pt x="22" y="254"/>
                </a:cubicBezTo>
                <a:cubicBezTo>
                  <a:pt x="22" y="219"/>
                  <a:pt x="22" y="219"/>
                  <a:pt x="22" y="219"/>
                </a:cubicBezTo>
                <a:cubicBezTo>
                  <a:pt x="7" y="219"/>
                  <a:pt x="0" y="205"/>
                  <a:pt x="0" y="198"/>
                </a:cubicBezTo>
                <a:cubicBezTo>
                  <a:pt x="0" y="183"/>
                  <a:pt x="7" y="169"/>
                  <a:pt x="22" y="169"/>
                </a:cubicBezTo>
                <a:cubicBezTo>
                  <a:pt x="22" y="134"/>
                  <a:pt x="22" y="134"/>
                  <a:pt x="22" y="134"/>
                </a:cubicBezTo>
                <a:cubicBezTo>
                  <a:pt x="7" y="134"/>
                  <a:pt x="0" y="120"/>
                  <a:pt x="0" y="113"/>
                </a:cubicBezTo>
                <a:cubicBezTo>
                  <a:pt x="0" y="98"/>
                  <a:pt x="7" y="84"/>
                  <a:pt x="22" y="84"/>
                </a:cubicBezTo>
                <a:cubicBezTo>
                  <a:pt x="22" y="49"/>
                  <a:pt x="22" y="49"/>
                  <a:pt x="22" y="49"/>
                </a:cubicBezTo>
                <a:cubicBezTo>
                  <a:pt x="7" y="49"/>
                  <a:pt x="0" y="35"/>
                  <a:pt x="0" y="28"/>
                </a:cubicBezTo>
                <a:cubicBezTo>
                  <a:pt x="0" y="7"/>
                  <a:pt x="15" y="0"/>
                  <a:pt x="29" y="0"/>
                </a:cubicBezTo>
                <a:cubicBezTo>
                  <a:pt x="43" y="0"/>
                  <a:pt x="50" y="7"/>
                  <a:pt x="57" y="14"/>
                </a:cubicBezTo>
                <a:cubicBezTo>
                  <a:pt x="85" y="14"/>
                  <a:pt x="85" y="14"/>
                  <a:pt x="85" y="14"/>
                </a:cubicBezTo>
                <a:cubicBezTo>
                  <a:pt x="92" y="7"/>
                  <a:pt x="99" y="0"/>
                  <a:pt x="113" y="0"/>
                </a:cubicBezTo>
                <a:cubicBezTo>
                  <a:pt x="128" y="0"/>
                  <a:pt x="135" y="7"/>
                  <a:pt x="142" y="14"/>
                </a:cubicBezTo>
                <a:cubicBezTo>
                  <a:pt x="170" y="14"/>
                  <a:pt x="170" y="14"/>
                  <a:pt x="170" y="14"/>
                </a:cubicBezTo>
                <a:cubicBezTo>
                  <a:pt x="177" y="7"/>
                  <a:pt x="184" y="0"/>
                  <a:pt x="198" y="0"/>
                </a:cubicBezTo>
                <a:cubicBezTo>
                  <a:pt x="212" y="0"/>
                  <a:pt x="219" y="7"/>
                  <a:pt x="226" y="14"/>
                </a:cubicBezTo>
                <a:cubicBezTo>
                  <a:pt x="255" y="14"/>
                  <a:pt x="255" y="14"/>
                  <a:pt x="255" y="14"/>
                </a:cubicBezTo>
                <a:cubicBezTo>
                  <a:pt x="262" y="7"/>
                  <a:pt x="269" y="0"/>
                  <a:pt x="283" y="0"/>
                </a:cubicBezTo>
                <a:cubicBezTo>
                  <a:pt x="297" y="0"/>
                  <a:pt x="304" y="7"/>
                  <a:pt x="311" y="14"/>
                </a:cubicBezTo>
                <a:cubicBezTo>
                  <a:pt x="340" y="14"/>
                  <a:pt x="340" y="14"/>
                  <a:pt x="340" y="14"/>
                </a:cubicBezTo>
                <a:cubicBezTo>
                  <a:pt x="347" y="7"/>
                  <a:pt x="354" y="0"/>
                  <a:pt x="368" y="0"/>
                </a:cubicBezTo>
                <a:cubicBezTo>
                  <a:pt x="382" y="0"/>
                  <a:pt x="389" y="7"/>
                  <a:pt x="396" y="14"/>
                </a:cubicBezTo>
                <a:cubicBezTo>
                  <a:pt x="424" y="14"/>
                  <a:pt x="424" y="14"/>
                  <a:pt x="424" y="14"/>
                </a:cubicBezTo>
                <a:cubicBezTo>
                  <a:pt x="431" y="7"/>
                  <a:pt x="438" y="0"/>
                  <a:pt x="453" y="0"/>
                </a:cubicBezTo>
                <a:cubicBezTo>
                  <a:pt x="467" y="0"/>
                  <a:pt x="474" y="7"/>
                  <a:pt x="481" y="14"/>
                </a:cubicBezTo>
                <a:cubicBezTo>
                  <a:pt x="509" y="14"/>
                  <a:pt x="509" y="14"/>
                  <a:pt x="509" y="14"/>
                </a:cubicBezTo>
                <a:cubicBezTo>
                  <a:pt x="516" y="7"/>
                  <a:pt x="523" y="0"/>
                  <a:pt x="537" y="0"/>
                </a:cubicBezTo>
                <a:cubicBezTo>
                  <a:pt x="552" y="0"/>
                  <a:pt x="566" y="7"/>
                  <a:pt x="566" y="28"/>
                </a:cubicBezTo>
                <a:cubicBezTo>
                  <a:pt x="566" y="35"/>
                  <a:pt x="559" y="49"/>
                  <a:pt x="544" y="49"/>
                </a:cubicBezTo>
                <a:cubicBezTo>
                  <a:pt x="544" y="84"/>
                  <a:pt x="544" y="84"/>
                  <a:pt x="544" y="84"/>
                </a:cubicBezTo>
                <a:cubicBezTo>
                  <a:pt x="559" y="84"/>
                  <a:pt x="566" y="98"/>
                  <a:pt x="566" y="113"/>
                </a:cubicBezTo>
                <a:cubicBezTo>
                  <a:pt x="566" y="120"/>
                  <a:pt x="559" y="134"/>
                  <a:pt x="544" y="134"/>
                </a:cubicBezTo>
                <a:cubicBezTo>
                  <a:pt x="544" y="169"/>
                  <a:pt x="544" y="169"/>
                  <a:pt x="544" y="169"/>
                </a:cubicBezTo>
                <a:cubicBezTo>
                  <a:pt x="559" y="169"/>
                  <a:pt x="566" y="183"/>
                  <a:pt x="566" y="198"/>
                </a:cubicBezTo>
                <a:cubicBezTo>
                  <a:pt x="566" y="205"/>
                  <a:pt x="559" y="219"/>
                  <a:pt x="544" y="219"/>
                </a:cubicBezTo>
                <a:cubicBezTo>
                  <a:pt x="544" y="254"/>
                  <a:pt x="544" y="254"/>
                  <a:pt x="544" y="254"/>
                </a:cubicBezTo>
                <a:cubicBezTo>
                  <a:pt x="559" y="254"/>
                  <a:pt x="566" y="268"/>
                  <a:pt x="566" y="282"/>
                </a:cubicBezTo>
                <a:cubicBezTo>
                  <a:pt x="566" y="289"/>
                  <a:pt x="559" y="304"/>
                  <a:pt x="544" y="304"/>
                </a:cubicBezTo>
                <a:cubicBezTo>
                  <a:pt x="544" y="339"/>
                  <a:pt x="544" y="339"/>
                  <a:pt x="544" y="339"/>
                </a:cubicBezTo>
                <a:cubicBezTo>
                  <a:pt x="559" y="339"/>
                  <a:pt x="566" y="353"/>
                  <a:pt x="566" y="367"/>
                </a:cubicBezTo>
                <a:cubicBezTo>
                  <a:pt x="566" y="374"/>
                  <a:pt x="559" y="388"/>
                  <a:pt x="544" y="388"/>
                </a:cubicBezTo>
                <a:cubicBezTo>
                  <a:pt x="544" y="424"/>
                  <a:pt x="544" y="424"/>
                  <a:pt x="544" y="424"/>
                </a:cubicBezTo>
                <a:cubicBezTo>
                  <a:pt x="559" y="424"/>
                  <a:pt x="566" y="438"/>
                  <a:pt x="566" y="452"/>
                </a:cubicBezTo>
                <a:close/>
                <a:moveTo>
                  <a:pt x="488" y="70"/>
                </a:moveTo>
                <a:lnTo>
                  <a:pt x="488" y="70"/>
                </a:lnTo>
                <a:cubicBezTo>
                  <a:pt x="78" y="70"/>
                  <a:pt x="78" y="70"/>
                  <a:pt x="78" y="70"/>
                </a:cubicBezTo>
                <a:cubicBezTo>
                  <a:pt x="78" y="487"/>
                  <a:pt x="78" y="487"/>
                  <a:pt x="78" y="487"/>
                </a:cubicBezTo>
                <a:cubicBezTo>
                  <a:pt x="488" y="487"/>
                  <a:pt x="488" y="487"/>
                  <a:pt x="488" y="487"/>
                </a:cubicBezTo>
                <a:lnTo>
                  <a:pt x="488" y="70"/>
                </a:lnTo>
                <a:close/>
                <a:moveTo>
                  <a:pt x="248" y="374"/>
                </a:moveTo>
                <a:lnTo>
                  <a:pt x="248" y="374"/>
                </a:lnTo>
                <a:cubicBezTo>
                  <a:pt x="375" y="212"/>
                  <a:pt x="375" y="212"/>
                  <a:pt x="375" y="212"/>
                </a:cubicBezTo>
                <a:cubicBezTo>
                  <a:pt x="460" y="346"/>
                  <a:pt x="460" y="346"/>
                  <a:pt x="460" y="346"/>
                </a:cubicBezTo>
                <a:cubicBezTo>
                  <a:pt x="460" y="459"/>
                  <a:pt x="460" y="459"/>
                  <a:pt x="460" y="459"/>
                </a:cubicBezTo>
                <a:cubicBezTo>
                  <a:pt x="106" y="459"/>
                  <a:pt x="106" y="459"/>
                  <a:pt x="106" y="459"/>
                </a:cubicBezTo>
                <a:cubicBezTo>
                  <a:pt x="219" y="346"/>
                  <a:pt x="219" y="346"/>
                  <a:pt x="219" y="346"/>
                </a:cubicBezTo>
                <a:lnTo>
                  <a:pt x="248" y="374"/>
                </a:lnTo>
                <a:close/>
                <a:moveTo>
                  <a:pt x="191" y="240"/>
                </a:moveTo>
                <a:lnTo>
                  <a:pt x="191" y="240"/>
                </a:lnTo>
                <a:cubicBezTo>
                  <a:pt x="156" y="240"/>
                  <a:pt x="135" y="219"/>
                  <a:pt x="135" y="183"/>
                </a:cubicBezTo>
                <a:cubicBezTo>
                  <a:pt x="135" y="155"/>
                  <a:pt x="156" y="127"/>
                  <a:pt x="191" y="127"/>
                </a:cubicBezTo>
                <a:cubicBezTo>
                  <a:pt x="219" y="127"/>
                  <a:pt x="248" y="155"/>
                  <a:pt x="248" y="183"/>
                </a:cubicBezTo>
                <a:cubicBezTo>
                  <a:pt x="248" y="219"/>
                  <a:pt x="219" y="240"/>
                  <a:pt x="191" y="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8"/>
          <p:cNvSpPr/>
          <p:nvPr/>
        </p:nvSpPr>
        <p:spPr>
          <a:xfrm>
            <a:off x="2786947" y="1655446"/>
            <a:ext cx="309212" cy="306816"/>
          </a:xfrm>
          <a:custGeom>
            <a:avLst/>
            <a:gdLst/>
            <a:ahLst/>
            <a:cxnLst/>
            <a:rect l="l" t="t" r="r" b="b"/>
            <a:pathLst>
              <a:path w="567" h="566" extrusionOk="0">
                <a:moveTo>
                  <a:pt x="566" y="452"/>
                </a:moveTo>
                <a:lnTo>
                  <a:pt x="566" y="452"/>
                </a:lnTo>
                <a:cubicBezTo>
                  <a:pt x="566" y="459"/>
                  <a:pt x="559" y="473"/>
                  <a:pt x="544" y="473"/>
                </a:cubicBezTo>
                <a:cubicBezTo>
                  <a:pt x="544" y="509"/>
                  <a:pt x="544" y="509"/>
                  <a:pt x="544" y="509"/>
                </a:cubicBezTo>
                <a:cubicBezTo>
                  <a:pt x="559" y="509"/>
                  <a:pt x="566" y="523"/>
                  <a:pt x="566" y="537"/>
                </a:cubicBezTo>
                <a:cubicBezTo>
                  <a:pt x="566" y="551"/>
                  <a:pt x="551" y="565"/>
                  <a:pt x="537" y="565"/>
                </a:cubicBezTo>
                <a:cubicBezTo>
                  <a:pt x="523" y="565"/>
                  <a:pt x="509" y="558"/>
                  <a:pt x="509" y="544"/>
                </a:cubicBezTo>
                <a:cubicBezTo>
                  <a:pt x="474" y="544"/>
                  <a:pt x="474" y="544"/>
                  <a:pt x="474" y="544"/>
                </a:cubicBezTo>
                <a:cubicBezTo>
                  <a:pt x="474" y="558"/>
                  <a:pt x="460" y="565"/>
                  <a:pt x="453" y="565"/>
                </a:cubicBezTo>
                <a:cubicBezTo>
                  <a:pt x="438" y="565"/>
                  <a:pt x="424" y="558"/>
                  <a:pt x="424" y="544"/>
                </a:cubicBezTo>
                <a:cubicBezTo>
                  <a:pt x="389" y="544"/>
                  <a:pt x="389" y="544"/>
                  <a:pt x="389" y="544"/>
                </a:cubicBezTo>
                <a:cubicBezTo>
                  <a:pt x="389" y="558"/>
                  <a:pt x="375" y="565"/>
                  <a:pt x="368" y="565"/>
                </a:cubicBezTo>
                <a:cubicBezTo>
                  <a:pt x="354" y="565"/>
                  <a:pt x="340" y="558"/>
                  <a:pt x="340" y="544"/>
                </a:cubicBezTo>
                <a:cubicBezTo>
                  <a:pt x="304" y="544"/>
                  <a:pt x="304" y="544"/>
                  <a:pt x="304" y="544"/>
                </a:cubicBezTo>
                <a:cubicBezTo>
                  <a:pt x="304" y="558"/>
                  <a:pt x="290" y="565"/>
                  <a:pt x="283" y="565"/>
                </a:cubicBezTo>
                <a:cubicBezTo>
                  <a:pt x="269" y="565"/>
                  <a:pt x="255" y="558"/>
                  <a:pt x="255" y="544"/>
                </a:cubicBezTo>
                <a:cubicBezTo>
                  <a:pt x="219" y="544"/>
                  <a:pt x="219" y="544"/>
                  <a:pt x="219" y="544"/>
                </a:cubicBezTo>
                <a:cubicBezTo>
                  <a:pt x="219" y="558"/>
                  <a:pt x="205" y="565"/>
                  <a:pt x="198" y="565"/>
                </a:cubicBezTo>
                <a:cubicBezTo>
                  <a:pt x="184" y="565"/>
                  <a:pt x="170" y="558"/>
                  <a:pt x="170" y="544"/>
                </a:cubicBezTo>
                <a:cubicBezTo>
                  <a:pt x="135" y="544"/>
                  <a:pt x="135" y="544"/>
                  <a:pt x="135" y="544"/>
                </a:cubicBezTo>
                <a:cubicBezTo>
                  <a:pt x="135" y="558"/>
                  <a:pt x="120" y="565"/>
                  <a:pt x="113" y="565"/>
                </a:cubicBezTo>
                <a:cubicBezTo>
                  <a:pt x="99" y="565"/>
                  <a:pt x="85" y="558"/>
                  <a:pt x="85" y="544"/>
                </a:cubicBezTo>
                <a:cubicBezTo>
                  <a:pt x="50" y="544"/>
                  <a:pt x="50" y="544"/>
                  <a:pt x="50" y="544"/>
                </a:cubicBezTo>
                <a:cubicBezTo>
                  <a:pt x="50" y="558"/>
                  <a:pt x="36" y="565"/>
                  <a:pt x="29" y="565"/>
                </a:cubicBezTo>
                <a:cubicBezTo>
                  <a:pt x="7" y="565"/>
                  <a:pt x="0" y="551"/>
                  <a:pt x="0" y="537"/>
                </a:cubicBezTo>
                <a:cubicBezTo>
                  <a:pt x="0" y="523"/>
                  <a:pt x="7" y="509"/>
                  <a:pt x="14" y="509"/>
                </a:cubicBezTo>
                <a:cubicBezTo>
                  <a:pt x="14" y="473"/>
                  <a:pt x="14" y="473"/>
                  <a:pt x="14" y="473"/>
                </a:cubicBezTo>
                <a:cubicBezTo>
                  <a:pt x="7" y="473"/>
                  <a:pt x="0" y="459"/>
                  <a:pt x="0" y="452"/>
                </a:cubicBezTo>
                <a:cubicBezTo>
                  <a:pt x="0" y="438"/>
                  <a:pt x="7" y="424"/>
                  <a:pt x="14" y="424"/>
                </a:cubicBezTo>
                <a:cubicBezTo>
                  <a:pt x="14" y="388"/>
                  <a:pt x="14" y="388"/>
                  <a:pt x="14" y="388"/>
                </a:cubicBezTo>
                <a:cubicBezTo>
                  <a:pt x="7" y="388"/>
                  <a:pt x="0" y="374"/>
                  <a:pt x="0" y="367"/>
                </a:cubicBezTo>
                <a:cubicBezTo>
                  <a:pt x="0" y="353"/>
                  <a:pt x="7" y="339"/>
                  <a:pt x="14" y="339"/>
                </a:cubicBezTo>
                <a:cubicBezTo>
                  <a:pt x="14" y="304"/>
                  <a:pt x="14" y="304"/>
                  <a:pt x="14" y="304"/>
                </a:cubicBezTo>
                <a:cubicBezTo>
                  <a:pt x="7" y="304"/>
                  <a:pt x="0" y="289"/>
                  <a:pt x="0" y="282"/>
                </a:cubicBezTo>
                <a:cubicBezTo>
                  <a:pt x="0" y="268"/>
                  <a:pt x="7" y="254"/>
                  <a:pt x="14" y="254"/>
                </a:cubicBezTo>
                <a:cubicBezTo>
                  <a:pt x="14" y="219"/>
                  <a:pt x="14" y="219"/>
                  <a:pt x="14" y="219"/>
                </a:cubicBezTo>
                <a:cubicBezTo>
                  <a:pt x="7" y="219"/>
                  <a:pt x="0" y="205"/>
                  <a:pt x="0" y="198"/>
                </a:cubicBezTo>
                <a:cubicBezTo>
                  <a:pt x="0" y="183"/>
                  <a:pt x="7" y="169"/>
                  <a:pt x="14" y="169"/>
                </a:cubicBezTo>
                <a:cubicBezTo>
                  <a:pt x="14" y="134"/>
                  <a:pt x="14" y="134"/>
                  <a:pt x="14" y="134"/>
                </a:cubicBezTo>
                <a:cubicBezTo>
                  <a:pt x="7" y="134"/>
                  <a:pt x="0" y="120"/>
                  <a:pt x="0" y="113"/>
                </a:cubicBezTo>
                <a:cubicBezTo>
                  <a:pt x="0" y="98"/>
                  <a:pt x="7" y="84"/>
                  <a:pt x="14" y="84"/>
                </a:cubicBezTo>
                <a:cubicBezTo>
                  <a:pt x="14" y="49"/>
                  <a:pt x="14" y="49"/>
                  <a:pt x="14" y="49"/>
                </a:cubicBezTo>
                <a:cubicBezTo>
                  <a:pt x="7" y="49"/>
                  <a:pt x="0" y="35"/>
                  <a:pt x="0" y="28"/>
                </a:cubicBezTo>
                <a:cubicBezTo>
                  <a:pt x="0" y="7"/>
                  <a:pt x="7" y="0"/>
                  <a:pt x="29" y="0"/>
                </a:cubicBezTo>
                <a:cubicBezTo>
                  <a:pt x="36" y="0"/>
                  <a:pt x="50" y="7"/>
                  <a:pt x="50" y="14"/>
                </a:cubicBezTo>
                <a:cubicBezTo>
                  <a:pt x="85" y="14"/>
                  <a:pt x="85" y="14"/>
                  <a:pt x="85" y="14"/>
                </a:cubicBezTo>
                <a:cubicBezTo>
                  <a:pt x="85" y="7"/>
                  <a:pt x="99" y="0"/>
                  <a:pt x="113" y="0"/>
                </a:cubicBezTo>
                <a:cubicBezTo>
                  <a:pt x="120" y="0"/>
                  <a:pt x="135" y="7"/>
                  <a:pt x="135" y="14"/>
                </a:cubicBezTo>
                <a:cubicBezTo>
                  <a:pt x="170" y="14"/>
                  <a:pt x="170" y="14"/>
                  <a:pt x="170" y="14"/>
                </a:cubicBezTo>
                <a:cubicBezTo>
                  <a:pt x="170" y="7"/>
                  <a:pt x="184" y="0"/>
                  <a:pt x="198" y="0"/>
                </a:cubicBezTo>
                <a:cubicBezTo>
                  <a:pt x="205" y="0"/>
                  <a:pt x="219" y="7"/>
                  <a:pt x="219" y="14"/>
                </a:cubicBezTo>
                <a:cubicBezTo>
                  <a:pt x="255" y="14"/>
                  <a:pt x="255" y="14"/>
                  <a:pt x="255" y="14"/>
                </a:cubicBezTo>
                <a:cubicBezTo>
                  <a:pt x="255" y="7"/>
                  <a:pt x="269" y="0"/>
                  <a:pt x="283" y="0"/>
                </a:cubicBezTo>
                <a:cubicBezTo>
                  <a:pt x="290" y="0"/>
                  <a:pt x="304" y="7"/>
                  <a:pt x="304" y="14"/>
                </a:cubicBezTo>
                <a:cubicBezTo>
                  <a:pt x="340" y="14"/>
                  <a:pt x="340" y="14"/>
                  <a:pt x="340" y="14"/>
                </a:cubicBezTo>
                <a:cubicBezTo>
                  <a:pt x="340" y="7"/>
                  <a:pt x="354" y="0"/>
                  <a:pt x="368" y="0"/>
                </a:cubicBezTo>
                <a:cubicBezTo>
                  <a:pt x="375" y="0"/>
                  <a:pt x="389" y="7"/>
                  <a:pt x="389" y="14"/>
                </a:cubicBezTo>
                <a:cubicBezTo>
                  <a:pt x="424" y="14"/>
                  <a:pt x="424" y="14"/>
                  <a:pt x="424" y="14"/>
                </a:cubicBezTo>
                <a:cubicBezTo>
                  <a:pt x="424" y="7"/>
                  <a:pt x="438" y="0"/>
                  <a:pt x="453" y="0"/>
                </a:cubicBezTo>
                <a:cubicBezTo>
                  <a:pt x="460" y="0"/>
                  <a:pt x="474" y="7"/>
                  <a:pt x="474" y="14"/>
                </a:cubicBezTo>
                <a:cubicBezTo>
                  <a:pt x="509" y="14"/>
                  <a:pt x="509" y="14"/>
                  <a:pt x="509" y="14"/>
                </a:cubicBezTo>
                <a:cubicBezTo>
                  <a:pt x="509" y="7"/>
                  <a:pt x="523" y="0"/>
                  <a:pt x="537" y="0"/>
                </a:cubicBezTo>
                <a:cubicBezTo>
                  <a:pt x="551" y="0"/>
                  <a:pt x="566" y="7"/>
                  <a:pt x="566" y="28"/>
                </a:cubicBezTo>
                <a:cubicBezTo>
                  <a:pt x="566" y="35"/>
                  <a:pt x="559" y="49"/>
                  <a:pt x="544" y="49"/>
                </a:cubicBezTo>
                <a:cubicBezTo>
                  <a:pt x="544" y="84"/>
                  <a:pt x="544" y="84"/>
                  <a:pt x="544" y="84"/>
                </a:cubicBezTo>
                <a:cubicBezTo>
                  <a:pt x="559" y="84"/>
                  <a:pt x="566" y="98"/>
                  <a:pt x="566" y="113"/>
                </a:cubicBezTo>
                <a:cubicBezTo>
                  <a:pt x="566" y="120"/>
                  <a:pt x="559" y="134"/>
                  <a:pt x="544" y="134"/>
                </a:cubicBezTo>
                <a:cubicBezTo>
                  <a:pt x="544" y="169"/>
                  <a:pt x="544" y="169"/>
                  <a:pt x="544" y="169"/>
                </a:cubicBezTo>
                <a:cubicBezTo>
                  <a:pt x="559" y="169"/>
                  <a:pt x="566" y="183"/>
                  <a:pt x="566" y="198"/>
                </a:cubicBezTo>
                <a:cubicBezTo>
                  <a:pt x="566" y="205"/>
                  <a:pt x="559" y="219"/>
                  <a:pt x="544" y="219"/>
                </a:cubicBezTo>
                <a:cubicBezTo>
                  <a:pt x="544" y="254"/>
                  <a:pt x="544" y="254"/>
                  <a:pt x="544" y="254"/>
                </a:cubicBezTo>
                <a:cubicBezTo>
                  <a:pt x="559" y="254"/>
                  <a:pt x="566" y="268"/>
                  <a:pt x="566" y="282"/>
                </a:cubicBezTo>
                <a:cubicBezTo>
                  <a:pt x="566" y="289"/>
                  <a:pt x="559" y="304"/>
                  <a:pt x="544" y="304"/>
                </a:cubicBezTo>
                <a:cubicBezTo>
                  <a:pt x="544" y="339"/>
                  <a:pt x="544" y="339"/>
                  <a:pt x="544" y="339"/>
                </a:cubicBezTo>
                <a:cubicBezTo>
                  <a:pt x="559" y="339"/>
                  <a:pt x="566" y="353"/>
                  <a:pt x="566" y="367"/>
                </a:cubicBezTo>
                <a:cubicBezTo>
                  <a:pt x="566" y="374"/>
                  <a:pt x="559" y="388"/>
                  <a:pt x="544" y="388"/>
                </a:cubicBezTo>
                <a:cubicBezTo>
                  <a:pt x="544" y="424"/>
                  <a:pt x="544" y="424"/>
                  <a:pt x="544" y="424"/>
                </a:cubicBezTo>
                <a:cubicBezTo>
                  <a:pt x="559" y="424"/>
                  <a:pt x="566" y="438"/>
                  <a:pt x="566" y="452"/>
                </a:cubicBezTo>
                <a:close/>
                <a:moveTo>
                  <a:pt x="488" y="70"/>
                </a:moveTo>
                <a:lnTo>
                  <a:pt x="488" y="70"/>
                </a:lnTo>
                <a:cubicBezTo>
                  <a:pt x="71" y="70"/>
                  <a:pt x="71" y="70"/>
                  <a:pt x="71" y="70"/>
                </a:cubicBezTo>
                <a:cubicBezTo>
                  <a:pt x="71" y="487"/>
                  <a:pt x="71" y="487"/>
                  <a:pt x="71" y="487"/>
                </a:cubicBezTo>
                <a:cubicBezTo>
                  <a:pt x="488" y="487"/>
                  <a:pt x="488" y="487"/>
                  <a:pt x="488" y="487"/>
                </a:cubicBezTo>
                <a:lnTo>
                  <a:pt x="488" y="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8"/>
          <p:cNvSpPr/>
          <p:nvPr/>
        </p:nvSpPr>
        <p:spPr>
          <a:xfrm>
            <a:off x="9086253" y="1070579"/>
            <a:ext cx="328388" cy="328388"/>
          </a:xfrm>
          <a:custGeom>
            <a:avLst/>
            <a:gdLst/>
            <a:ahLst/>
            <a:cxnLst/>
            <a:rect l="l" t="t" r="r" b="b"/>
            <a:pathLst>
              <a:path w="602" h="602" extrusionOk="0">
                <a:moveTo>
                  <a:pt x="601" y="544"/>
                </a:moveTo>
                <a:lnTo>
                  <a:pt x="601" y="544"/>
                </a:lnTo>
                <a:cubicBezTo>
                  <a:pt x="601" y="573"/>
                  <a:pt x="573" y="601"/>
                  <a:pt x="544" y="601"/>
                </a:cubicBezTo>
                <a:cubicBezTo>
                  <a:pt x="530" y="601"/>
                  <a:pt x="516" y="594"/>
                  <a:pt x="502" y="587"/>
                </a:cubicBezTo>
                <a:cubicBezTo>
                  <a:pt x="339" y="417"/>
                  <a:pt x="339" y="417"/>
                  <a:pt x="339" y="417"/>
                </a:cubicBezTo>
                <a:cubicBezTo>
                  <a:pt x="304" y="438"/>
                  <a:pt x="269" y="453"/>
                  <a:pt x="226" y="453"/>
                </a:cubicBezTo>
                <a:cubicBezTo>
                  <a:pt x="99" y="453"/>
                  <a:pt x="0" y="347"/>
                  <a:pt x="0" y="226"/>
                </a:cubicBezTo>
                <a:cubicBezTo>
                  <a:pt x="0" y="99"/>
                  <a:pt x="99" y="0"/>
                  <a:pt x="226" y="0"/>
                </a:cubicBezTo>
                <a:cubicBezTo>
                  <a:pt x="346" y="0"/>
                  <a:pt x="452" y="99"/>
                  <a:pt x="452" y="226"/>
                </a:cubicBezTo>
                <a:cubicBezTo>
                  <a:pt x="452" y="269"/>
                  <a:pt x="438" y="304"/>
                  <a:pt x="417" y="340"/>
                </a:cubicBezTo>
                <a:cubicBezTo>
                  <a:pt x="587" y="502"/>
                  <a:pt x="587" y="502"/>
                  <a:pt x="587" y="502"/>
                </a:cubicBezTo>
                <a:cubicBezTo>
                  <a:pt x="594" y="516"/>
                  <a:pt x="601" y="530"/>
                  <a:pt x="601" y="544"/>
                </a:cubicBezTo>
                <a:close/>
                <a:moveTo>
                  <a:pt x="226" y="57"/>
                </a:moveTo>
                <a:lnTo>
                  <a:pt x="226" y="57"/>
                </a:lnTo>
                <a:cubicBezTo>
                  <a:pt x="127" y="57"/>
                  <a:pt x="57" y="127"/>
                  <a:pt x="57" y="226"/>
                </a:cubicBezTo>
                <a:cubicBezTo>
                  <a:pt x="57" y="318"/>
                  <a:pt x="127" y="396"/>
                  <a:pt x="226" y="396"/>
                </a:cubicBezTo>
                <a:cubicBezTo>
                  <a:pt x="318" y="396"/>
                  <a:pt x="396" y="318"/>
                  <a:pt x="396" y="226"/>
                </a:cubicBezTo>
                <a:cubicBezTo>
                  <a:pt x="396" y="127"/>
                  <a:pt x="318" y="57"/>
                  <a:pt x="226" y="57"/>
                </a:cubicBezTo>
                <a:close/>
                <a:moveTo>
                  <a:pt x="318" y="255"/>
                </a:moveTo>
                <a:lnTo>
                  <a:pt x="318" y="255"/>
                </a:lnTo>
                <a:cubicBezTo>
                  <a:pt x="127" y="255"/>
                  <a:pt x="127" y="255"/>
                  <a:pt x="127" y="255"/>
                </a:cubicBezTo>
                <a:cubicBezTo>
                  <a:pt x="113" y="255"/>
                  <a:pt x="99" y="241"/>
                  <a:pt x="99" y="226"/>
                </a:cubicBezTo>
                <a:cubicBezTo>
                  <a:pt x="99" y="205"/>
                  <a:pt x="113" y="198"/>
                  <a:pt x="127" y="198"/>
                </a:cubicBezTo>
                <a:cubicBezTo>
                  <a:pt x="318" y="198"/>
                  <a:pt x="318" y="198"/>
                  <a:pt x="318" y="198"/>
                </a:cubicBezTo>
                <a:cubicBezTo>
                  <a:pt x="332" y="198"/>
                  <a:pt x="346" y="205"/>
                  <a:pt x="346" y="226"/>
                </a:cubicBezTo>
                <a:cubicBezTo>
                  <a:pt x="346" y="241"/>
                  <a:pt x="332" y="255"/>
                  <a:pt x="318" y="2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8"/>
          <p:cNvSpPr/>
          <p:nvPr/>
        </p:nvSpPr>
        <p:spPr>
          <a:xfrm>
            <a:off x="8508576" y="1070579"/>
            <a:ext cx="330785" cy="328388"/>
          </a:xfrm>
          <a:custGeom>
            <a:avLst/>
            <a:gdLst/>
            <a:ahLst/>
            <a:cxnLst/>
            <a:rect l="l" t="t" r="r" b="b"/>
            <a:pathLst>
              <a:path w="609" h="602" extrusionOk="0">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8"/>
          <p:cNvSpPr/>
          <p:nvPr/>
        </p:nvSpPr>
        <p:spPr>
          <a:xfrm>
            <a:off x="7938091" y="1070579"/>
            <a:ext cx="328389" cy="328388"/>
          </a:xfrm>
          <a:custGeom>
            <a:avLst/>
            <a:gdLst/>
            <a:ahLst/>
            <a:cxnLst/>
            <a:rect l="l" t="t" r="r" b="b"/>
            <a:pathLst>
              <a:path w="602" h="602" extrusionOk="0">
                <a:moveTo>
                  <a:pt x="586" y="502"/>
                </a:moveTo>
                <a:lnTo>
                  <a:pt x="586" y="502"/>
                </a:lnTo>
                <a:cubicBezTo>
                  <a:pt x="594" y="516"/>
                  <a:pt x="601" y="530"/>
                  <a:pt x="601" y="544"/>
                </a:cubicBezTo>
                <a:cubicBezTo>
                  <a:pt x="601" y="573"/>
                  <a:pt x="579" y="601"/>
                  <a:pt x="544" y="601"/>
                </a:cubicBezTo>
                <a:cubicBezTo>
                  <a:pt x="530" y="601"/>
                  <a:pt x="516" y="594"/>
                  <a:pt x="509" y="587"/>
                </a:cubicBezTo>
                <a:cubicBezTo>
                  <a:pt x="339" y="417"/>
                  <a:pt x="339" y="417"/>
                  <a:pt x="339" y="417"/>
                </a:cubicBezTo>
                <a:cubicBezTo>
                  <a:pt x="304" y="438"/>
                  <a:pt x="269" y="453"/>
                  <a:pt x="226" y="453"/>
                </a:cubicBezTo>
                <a:cubicBezTo>
                  <a:pt x="99" y="453"/>
                  <a:pt x="0" y="347"/>
                  <a:pt x="0" y="226"/>
                </a:cubicBezTo>
                <a:cubicBezTo>
                  <a:pt x="0" y="99"/>
                  <a:pt x="99" y="0"/>
                  <a:pt x="226" y="0"/>
                </a:cubicBezTo>
                <a:cubicBezTo>
                  <a:pt x="353" y="0"/>
                  <a:pt x="452" y="99"/>
                  <a:pt x="452" y="226"/>
                </a:cubicBezTo>
                <a:cubicBezTo>
                  <a:pt x="452" y="269"/>
                  <a:pt x="438" y="304"/>
                  <a:pt x="424" y="340"/>
                </a:cubicBezTo>
                <a:cubicBezTo>
                  <a:pt x="586" y="502"/>
                  <a:pt x="586" y="502"/>
                  <a:pt x="586" y="502"/>
                </a:cubicBezTo>
                <a:close/>
                <a:moveTo>
                  <a:pt x="226" y="57"/>
                </a:moveTo>
                <a:lnTo>
                  <a:pt x="226" y="57"/>
                </a:lnTo>
                <a:cubicBezTo>
                  <a:pt x="134" y="57"/>
                  <a:pt x="56" y="127"/>
                  <a:pt x="56" y="226"/>
                </a:cubicBezTo>
                <a:cubicBezTo>
                  <a:pt x="56" y="318"/>
                  <a:pt x="134" y="396"/>
                  <a:pt x="226" y="396"/>
                </a:cubicBezTo>
                <a:cubicBezTo>
                  <a:pt x="318" y="396"/>
                  <a:pt x="396" y="318"/>
                  <a:pt x="396" y="226"/>
                </a:cubicBezTo>
                <a:cubicBezTo>
                  <a:pt x="396" y="127"/>
                  <a:pt x="318" y="57"/>
                  <a:pt x="226"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8"/>
          <p:cNvSpPr/>
          <p:nvPr/>
        </p:nvSpPr>
        <p:spPr>
          <a:xfrm>
            <a:off x="7365209" y="1070579"/>
            <a:ext cx="325991" cy="328388"/>
          </a:xfrm>
          <a:custGeom>
            <a:avLst/>
            <a:gdLst/>
            <a:ahLst/>
            <a:cxnLst/>
            <a:rect l="l" t="t" r="r" b="b"/>
            <a:pathLst>
              <a:path w="601" h="602" extrusionOk="0">
                <a:moveTo>
                  <a:pt x="297" y="601"/>
                </a:moveTo>
                <a:lnTo>
                  <a:pt x="297" y="601"/>
                </a:lnTo>
                <a:cubicBezTo>
                  <a:pt x="134" y="601"/>
                  <a:pt x="0" y="467"/>
                  <a:pt x="0" y="297"/>
                </a:cubicBezTo>
                <a:cubicBezTo>
                  <a:pt x="0" y="135"/>
                  <a:pt x="134" y="0"/>
                  <a:pt x="297" y="0"/>
                </a:cubicBezTo>
                <a:cubicBezTo>
                  <a:pt x="466" y="0"/>
                  <a:pt x="600" y="135"/>
                  <a:pt x="600" y="297"/>
                </a:cubicBezTo>
                <a:cubicBezTo>
                  <a:pt x="600" y="467"/>
                  <a:pt x="466" y="601"/>
                  <a:pt x="297" y="601"/>
                </a:cubicBezTo>
                <a:close/>
                <a:moveTo>
                  <a:pt x="297" y="57"/>
                </a:moveTo>
                <a:lnTo>
                  <a:pt x="297" y="57"/>
                </a:lnTo>
                <a:cubicBezTo>
                  <a:pt x="162" y="57"/>
                  <a:pt x="56" y="163"/>
                  <a:pt x="56" y="297"/>
                </a:cubicBezTo>
                <a:cubicBezTo>
                  <a:pt x="56" y="431"/>
                  <a:pt x="162" y="544"/>
                  <a:pt x="297" y="544"/>
                </a:cubicBezTo>
                <a:cubicBezTo>
                  <a:pt x="431" y="544"/>
                  <a:pt x="544" y="431"/>
                  <a:pt x="544" y="297"/>
                </a:cubicBezTo>
                <a:cubicBezTo>
                  <a:pt x="544" y="163"/>
                  <a:pt x="431" y="57"/>
                  <a:pt x="297" y="57"/>
                </a:cubicBezTo>
                <a:close/>
                <a:moveTo>
                  <a:pt x="438" y="318"/>
                </a:moveTo>
                <a:lnTo>
                  <a:pt x="438" y="318"/>
                </a:lnTo>
                <a:cubicBezTo>
                  <a:pt x="346" y="403"/>
                  <a:pt x="346" y="403"/>
                  <a:pt x="346" y="403"/>
                </a:cubicBezTo>
                <a:cubicBezTo>
                  <a:pt x="339" y="410"/>
                  <a:pt x="332" y="410"/>
                  <a:pt x="325" y="410"/>
                </a:cubicBezTo>
                <a:cubicBezTo>
                  <a:pt x="311" y="410"/>
                  <a:pt x="297" y="403"/>
                  <a:pt x="297" y="382"/>
                </a:cubicBezTo>
                <a:cubicBezTo>
                  <a:pt x="297" y="375"/>
                  <a:pt x="304" y="368"/>
                  <a:pt x="311" y="361"/>
                </a:cubicBezTo>
                <a:cubicBezTo>
                  <a:pt x="346" y="325"/>
                  <a:pt x="346" y="325"/>
                  <a:pt x="346" y="325"/>
                </a:cubicBezTo>
                <a:cubicBezTo>
                  <a:pt x="176" y="325"/>
                  <a:pt x="176" y="325"/>
                  <a:pt x="176" y="325"/>
                </a:cubicBezTo>
                <a:cubicBezTo>
                  <a:pt x="162" y="325"/>
                  <a:pt x="148" y="318"/>
                  <a:pt x="148" y="297"/>
                </a:cubicBezTo>
                <a:cubicBezTo>
                  <a:pt x="148" y="283"/>
                  <a:pt x="162" y="269"/>
                  <a:pt x="176" y="269"/>
                </a:cubicBezTo>
                <a:cubicBezTo>
                  <a:pt x="346" y="269"/>
                  <a:pt x="346" y="269"/>
                  <a:pt x="346" y="269"/>
                </a:cubicBezTo>
                <a:cubicBezTo>
                  <a:pt x="311" y="234"/>
                  <a:pt x="311" y="234"/>
                  <a:pt x="311" y="234"/>
                </a:cubicBezTo>
                <a:cubicBezTo>
                  <a:pt x="304" y="234"/>
                  <a:pt x="297" y="226"/>
                  <a:pt x="297" y="212"/>
                </a:cubicBezTo>
                <a:cubicBezTo>
                  <a:pt x="297" y="198"/>
                  <a:pt x="311" y="184"/>
                  <a:pt x="325" y="184"/>
                </a:cubicBezTo>
                <a:cubicBezTo>
                  <a:pt x="332" y="184"/>
                  <a:pt x="339" y="191"/>
                  <a:pt x="346" y="191"/>
                </a:cubicBezTo>
                <a:cubicBezTo>
                  <a:pt x="438" y="276"/>
                  <a:pt x="438" y="276"/>
                  <a:pt x="438" y="276"/>
                </a:cubicBezTo>
                <a:cubicBezTo>
                  <a:pt x="445" y="283"/>
                  <a:pt x="452" y="290"/>
                  <a:pt x="452" y="297"/>
                </a:cubicBezTo>
                <a:cubicBezTo>
                  <a:pt x="452" y="311"/>
                  <a:pt x="445" y="318"/>
                  <a:pt x="438" y="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8"/>
          <p:cNvSpPr/>
          <p:nvPr/>
        </p:nvSpPr>
        <p:spPr>
          <a:xfrm>
            <a:off x="6789930" y="1070579"/>
            <a:ext cx="330785" cy="328388"/>
          </a:xfrm>
          <a:custGeom>
            <a:avLst/>
            <a:gdLst/>
            <a:ahLst/>
            <a:cxnLst/>
            <a:rect l="l" t="t" r="r" b="b"/>
            <a:pathLst>
              <a:path w="608" h="602" extrusionOk="0">
                <a:moveTo>
                  <a:pt x="304" y="601"/>
                </a:moveTo>
                <a:lnTo>
                  <a:pt x="304" y="601"/>
                </a:lnTo>
                <a:cubicBezTo>
                  <a:pt x="134" y="601"/>
                  <a:pt x="0" y="467"/>
                  <a:pt x="0" y="297"/>
                </a:cubicBezTo>
                <a:cubicBezTo>
                  <a:pt x="0" y="135"/>
                  <a:pt x="134" y="0"/>
                  <a:pt x="304" y="0"/>
                </a:cubicBezTo>
                <a:cubicBezTo>
                  <a:pt x="473" y="0"/>
                  <a:pt x="607" y="135"/>
                  <a:pt x="607" y="297"/>
                </a:cubicBezTo>
                <a:cubicBezTo>
                  <a:pt x="607" y="467"/>
                  <a:pt x="473" y="601"/>
                  <a:pt x="304" y="601"/>
                </a:cubicBezTo>
                <a:close/>
                <a:moveTo>
                  <a:pt x="304" y="57"/>
                </a:moveTo>
                <a:lnTo>
                  <a:pt x="304" y="57"/>
                </a:lnTo>
                <a:cubicBezTo>
                  <a:pt x="169" y="57"/>
                  <a:pt x="56" y="163"/>
                  <a:pt x="56" y="297"/>
                </a:cubicBezTo>
                <a:cubicBezTo>
                  <a:pt x="56" y="431"/>
                  <a:pt x="169" y="544"/>
                  <a:pt x="304" y="544"/>
                </a:cubicBezTo>
                <a:cubicBezTo>
                  <a:pt x="438" y="544"/>
                  <a:pt x="551" y="431"/>
                  <a:pt x="551" y="297"/>
                </a:cubicBezTo>
                <a:cubicBezTo>
                  <a:pt x="551" y="163"/>
                  <a:pt x="438" y="57"/>
                  <a:pt x="304" y="57"/>
                </a:cubicBezTo>
                <a:close/>
                <a:moveTo>
                  <a:pt x="424" y="325"/>
                </a:moveTo>
                <a:lnTo>
                  <a:pt x="424" y="325"/>
                </a:lnTo>
                <a:cubicBezTo>
                  <a:pt x="254" y="325"/>
                  <a:pt x="254" y="325"/>
                  <a:pt x="254" y="325"/>
                </a:cubicBezTo>
                <a:cubicBezTo>
                  <a:pt x="297" y="361"/>
                  <a:pt x="297" y="361"/>
                  <a:pt x="297" y="361"/>
                </a:cubicBezTo>
                <a:cubicBezTo>
                  <a:pt x="297" y="368"/>
                  <a:pt x="304" y="375"/>
                  <a:pt x="304" y="382"/>
                </a:cubicBezTo>
                <a:cubicBezTo>
                  <a:pt x="304" y="403"/>
                  <a:pt x="290" y="410"/>
                  <a:pt x="275" y="410"/>
                </a:cubicBezTo>
                <a:cubicBezTo>
                  <a:pt x="268" y="410"/>
                  <a:pt x="261" y="410"/>
                  <a:pt x="254" y="403"/>
                </a:cubicBezTo>
                <a:cubicBezTo>
                  <a:pt x="162" y="318"/>
                  <a:pt x="162" y="318"/>
                  <a:pt x="162" y="318"/>
                </a:cubicBezTo>
                <a:cubicBezTo>
                  <a:pt x="155" y="318"/>
                  <a:pt x="155" y="311"/>
                  <a:pt x="155" y="297"/>
                </a:cubicBezTo>
                <a:cubicBezTo>
                  <a:pt x="155" y="290"/>
                  <a:pt x="155" y="283"/>
                  <a:pt x="162" y="276"/>
                </a:cubicBezTo>
                <a:cubicBezTo>
                  <a:pt x="254" y="191"/>
                  <a:pt x="254" y="191"/>
                  <a:pt x="254" y="191"/>
                </a:cubicBezTo>
                <a:cubicBezTo>
                  <a:pt x="261" y="191"/>
                  <a:pt x="268" y="184"/>
                  <a:pt x="275" y="184"/>
                </a:cubicBezTo>
                <a:cubicBezTo>
                  <a:pt x="290" y="184"/>
                  <a:pt x="304" y="198"/>
                  <a:pt x="304" y="212"/>
                </a:cubicBezTo>
                <a:cubicBezTo>
                  <a:pt x="304" y="226"/>
                  <a:pt x="297" y="234"/>
                  <a:pt x="297" y="234"/>
                </a:cubicBezTo>
                <a:cubicBezTo>
                  <a:pt x="254" y="269"/>
                  <a:pt x="254" y="269"/>
                  <a:pt x="254" y="269"/>
                </a:cubicBezTo>
                <a:cubicBezTo>
                  <a:pt x="424" y="269"/>
                  <a:pt x="424" y="269"/>
                  <a:pt x="424" y="269"/>
                </a:cubicBezTo>
                <a:cubicBezTo>
                  <a:pt x="445" y="269"/>
                  <a:pt x="452" y="283"/>
                  <a:pt x="452" y="297"/>
                </a:cubicBezTo>
                <a:cubicBezTo>
                  <a:pt x="452" y="318"/>
                  <a:pt x="445" y="325"/>
                  <a:pt x="424" y="3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8"/>
          <p:cNvSpPr/>
          <p:nvPr/>
        </p:nvSpPr>
        <p:spPr>
          <a:xfrm>
            <a:off x="6217047" y="1070579"/>
            <a:ext cx="325991" cy="328388"/>
          </a:xfrm>
          <a:custGeom>
            <a:avLst/>
            <a:gdLst/>
            <a:ahLst/>
            <a:cxnLst/>
            <a:rect l="l" t="t" r="r" b="b"/>
            <a:pathLst>
              <a:path w="601" h="602" extrusionOk="0">
                <a:moveTo>
                  <a:pt x="304" y="601"/>
                </a:moveTo>
                <a:lnTo>
                  <a:pt x="304" y="601"/>
                </a:lnTo>
                <a:cubicBezTo>
                  <a:pt x="134" y="601"/>
                  <a:pt x="0" y="467"/>
                  <a:pt x="0" y="297"/>
                </a:cubicBezTo>
                <a:cubicBezTo>
                  <a:pt x="0" y="135"/>
                  <a:pt x="134" y="0"/>
                  <a:pt x="304" y="0"/>
                </a:cubicBezTo>
                <a:cubicBezTo>
                  <a:pt x="466" y="0"/>
                  <a:pt x="600" y="135"/>
                  <a:pt x="600" y="297"/>
                </a:cubicBezTo>
                <a:cubicBezTo>
                  <a:pt x="600" y="467"/>
                  <a:pt x="466" y="601"/>
                  <a:pt x="304" y="601"/>
                </a:cubicBezTo>
                <a:close/>
                <a:moveTo>
                  <a:pt x="304" y="57"/>
                </a:moveTo>
                <a:lnTo>
                  <a:pt x="304" y="57"/>
                </a:lnTo>
                <a:cubicBezTo>
                  <a:pt x="169" y="57"/>
                  <a:pt x="56" y="163"/>
                  <a:pt x="56" y="297"/>
                </a:cubicBezTo>
                <a:cubicBezTo>
                  <a:pt x="56" y="431"/>
                  <a:pt x="169" y="544"/>
                  <a:pt x="304" y="544"/>
                </a:cubicBezTo>
                <a:cubicBezTo>
                  <a:pt x="438" y="544"/>
                  <a:pt x="544" y="431"/>
                  <a:pt x="544" y="297"/>
                </a:cubicBezTo>
                <a:cubicBezTo>
                  <a:pt x="544" y="163"/>
                  <a:pt x="438" y="57"/>
                  <a:pt x="304" y="57"/>
                </a:cubicBezTo>
                <a:close/>
                <a:moveTo>
                  <a:pt x="388" y="297"/>
                </a:moveTo>
                <a:lnTo>
                  <a:pt x="388" y="297"/>
                </a:lnTo>
                <a:cubicBezTo>
                  <a:pt x="374" y="297"/>
                  <a:pt x="367" y="297"/>
                  <a:pt x="367" y="290"/>
                </a:cubicBezTo>
                <a:cubicBezTo>
                  <a:pt x="332" y="248"/>
                  <a:pt x="332" y="248"/>
                  <a:pt x="332" y="248"/>
                </a:cubicBezTo>
                <a:cubicBezTo>
                  <a:pt x="332" y="424"/>
                  <a:pt x="332" y="424"/>
                  <a:pt x="332" y="424"/>
                </a:cubicBezTo>
                <a:cubicBezTo>
                  <a:pt x="332" y="438"/>
                  <a:pt x="318" y="453"/>
                  <a:pt x="304" y="453"/>
                </a:cubicBezTo>
                <a:cubicBezTo>
                  <a:pt x="282" y="453"/>
                  <a:pt x="275" y="438"/>
                  <a:pt x="275" y="424"/>
                </a:cubicBezTo>
                <a:cubicBezTo>
                  <a:pt x="275" y="248"/>
                  <a:pt x="275" y="248"/>
                  <a:pt x="275" y="248"/>
                </a:cubicBezTo>
                <a:cubicBezTo>
                  <a:pt x="240" y="290"/>
                  <a:pt x="240" y="290"/>
                  <a:pt x="240" y="290"/>
                </a:cubicBezTo>
                <a:cubicBezTo>
                  <a:pt x="233" y="297"/>
                  <a:pt x="226" y="297"/>
                  <a:pt x="219" y="297"/>
                </a:cubicBezTo>
                <a:cubicBezTo>
                  <a:pt x="197" y="297"/>
                  <a:pt x="190" y="290"/>
                  <a:pt x="190" y="269"/>
                </a:cubicBezTo>
                <a:cubicBezTo>
                  <a:pt x="190" y="262"/>
                  <a:pt x="190" y="255"/>
                  <a:pt x="197" y="255"/>
                </a:cubicBezTo>
                <a:cubicBezTo>
                  <a:pt x="282" y="156"/>
                  <a:pt x="282" y="156"/>
                  <a:pt x="282" y="156"/>
                </a:cubicBezTo>
                <a:cubicBezTo>
                  <a:pt x="282" y="156"/>
                  <a:pt x="289" y="149"/>
                  <a:pt x="304" y="149"/>
                </a:cubicBezTo>
                <a:cubicBezTo>
                  <a:pt x="311" y="149"/>
                  <a:pt x="318" y="156"/>
                  <a:pt x="325" y="156"/>
                </a:cubicBezTo>
                <a:cubicBezTo>
                  <a:pt x="410" y="255"/>
                  <a:pt x="410" y="255"/>
                  <a:pt x="410" y="255"/>
                </a:cubicBezTo>
                <a:cubicBezTo>
                  <a:pt x="410" y="255"/>
                  <a:pt x="417" y="262"/>
                  <a:pt x="417" y="269"/>
                </a:cubicBezTo>
                <a:cubicBezTo>
                  <a:pt x="417" y="290"/>
                  <a:pt x="402" y="297"/>
                  <a:pt x="388"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8"/>
          <p:cNvSpPr/>
          <p:nvPr/>
        </p:nvSpPr>
        <p:spPr>
          <a:xfrm>
            <a:off x="5644166" y="1070579"/>
            <a:ext cx="325991" cy="328388"/>
          </a:xfrm>
          <a:custGeom>
            <a:avLst/>
            <a:gdLst/>
            <a:ahLst/>
            <a:cxnLst/>
            <a:rect l="l" t="t" r="r" b="b"/>
            <a:pathLst>
              <a:path w="601" h="602" extrusionOk="0">
                <a:moveTo>
                  <a:pt x="296" y="601"/>
                </a:moveTo>
                <a:lnTo>
                  <a:pt x="296" y="601"/>
                </a:lnTo>
                <a:cubicBezTo>
                  <a:pt x="134" y="601"/>
                  <a:pt x="0" y="467"/>
                  <a:pt x="0" y="297"/>
                </a:cubicBezTo>
                <a:cubicBezTo>
                  <a:pt x="0" y="135"/>
                  <a:pt x="134" y="0"/>
                  <a:pt x="296" y="0"/>
                </a:cubicBezTo>
                <a:cubicBezTo>
                  <a:pt x="466" y="0"/>
                  <a:pt x="600" y="135"/>
                  <a:pt x="600" y="297"/>
                </a:cubicBezTo>
                <a:cubicBezTo>
                  <a:pt x="600" y="467"/>
                  <a:pt x="466" y="601"/>
                  <a:pt x="296" y="601"/>
                </a:cubicBezTo>
                <a:close/>
                <a:moveTo>
                  <a:pt x="296" y="57"/>
                </a:moveTo>
                <a:lnTo>
                  <a:pt x="296" y="57"/>
                </a:lnTo>
                <a:cubicBezTo>
                  <a:pt x="162" y="57"/>
                  <a:pt x="56" y="163"/>
                  <a:pt x="56" y="297"/>
                </a:cubicBezTo>
                <a:cubicBezTo>
                  <a:pt x="56" y="431"/>
                  <a:pt x="162" y="544"/>
                  <a:pt x="296" y="544"/>
                </a:cubicBezTo>
                <a:cubicBezTo>
                  <a:pt x="431" y="544"/>
                  <a:pt x="544" y="431"/>
                  <a:pt x="544" y="297"/>
                </a:cubicBezTo>
                <a:cubicBezTo>
                  <a:pt x="544" y="163"/>
                  <a:pt x="431" y="57"/>
                  <a:pt x="296" y="57"/>
                </a:cubicBezTo>
                <a:close/>
                <a:moveTo>
                  <a:pt x="402" y="347"/>
                </a:moveTo>
                <a:lnTo>
                  <a:pt x="402" y="347"/>
                </a:lnTo>
                <a:cubicBezTo>
                  <a:pt x="318" y="438"/>
                  <a:pt x="318" y="438"/>
                  <a:pt x="318" y="438"/>
                </a:cubicBezTo>
                <a:cubicBezTo>
                  <a:pt x="318" y="446"/>
                  <a:pt x="311" y="453"/>
                  <a:pt x="296" y="453"/>
                </a:cubicBezTo>
                <a:cubicBezTo>
                  <a:pt x="289" y="453"/>
                  <a:pt x="282" y="446"/>
                  <a:pt x="275" y="438"/>
                </a:cubicBezTo>
                <a:cubicBezTo>
                  <a:pt x="190" y="347"/>
                  <a:pt x="190" y="347"/>
                  <a:pt x="190" y="347"/>
                </a:cubicBezTo>
                <a:cubicBezTo>
                  <a:pt x="190" y="340"/>
                  <a:pt x="183" y="333"/>
                  <a:pt x="183" y="325"/>
                </a:cubicBezTo>
                <a:cubicBezTo>
                  <a:pt x="183" y="311"/>
                  <a:pt x="197" y="297"/>
                  <a:pt x="211" y="297"/>
                </a:cubicBezTo>
                <a:cubicBezTo>
                  <a:pt x="226" y="297"/>
                  <a:pt x="233" y="304"/>
                  <a:pt x="233" y="311"/>
                </a:cubicBezTo>
                <a:cubicBezTo>
                  <a:pt x="268" y="347"/>
                  <a:pt x="268" y="347"/>
                  <a:pt x="268" y="347"/>
                </a:cubicBezTo>
                <a:cubicBezTo>
                  <a:pt x="268" y="177"/>
                  <a:pt x="268" y="177"/>
                  <a:pt x="268" y="177"/>
                </a:cubicBezTo>
                <a:cubicBezTo>
                  <a:pt x="268" y="163"/>
                  <a:pt x="282" y="149"/>
                  <a:pt x="296" y="149"/>
                </a:cubicBezTo>
                <a:cubicBezTo>
                  <a:pt x="318" y="149"/>
                  <a:pt x="325" y="163"/>
                  <a:pt x="325" y="177"/>
                </a:cubicBezTo>
                <a:cubicBezTo>
                  <a:pt x="325" y="347"/>
                  <a:pt x="325" y="347"/>
                  <a:pt x="325" y="347"/>
                </a:cubicBezTo>
                <a:cubicBezTo>
                  <a:pt x="360" y="311"/>
                  <a:pt x="360" y="311"/>
                  <a:pt x="360" y="311"/>
                </a:cubicBezTo>
                <a:cubicBezTo>
                  <a:pt x="367" y="304"/>
                  <a:pt x="374" y="297"/>
                  <a:pt x="381" y="297"/>
                </a:cubicBezTo>
                <a:cubicBezTo>
                  <a:pt x="402" y="297"/>
                  <a:pt x="409" y="311"/>
                  <a:pt x="409" y="325"/>
                </a:cubicBezTo>
                <a:cubicBezTo>
                  <a:pt x="409" y="333"/>
                  <a:pt x="409" y="340"/>
                  <a:pt x="402" y="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8"/>
          <p:cNvSpPr/>
          <p:nvPr/>
        </p:nvSpPr>
        <p:spPr>
          <a:xfrm>
            <a:off x="5068887" y="1070579"/>
            <a:ext cx="330785" cy="328388"/>
          </a:xfrm>
          <a:custGeom>
            <a:avLst/>
            <a:gdLst/>
            <a:ahLst/>
            <a:cxnLst/>
            <a:rect l="l" t="t" r="r" b="b"/>
            <a:pathLst>
              <a:path w="609" h="602" extrusionOk="0">
                <a:moveTo>
                  <a:pt x="304" y="601"/>
                </a:moveTo>
                <a:lnTo>
                  <a:pt x="304" y="601"/>
                </a:lnTo>
                <a:cubicBezTo>
                  <a:pt x="135" y="601"/>
                  <a:pt x="0" y="467"/>
                  <a:pt x="0" y="297"/>
                </a:cubicBezTo>
                <a:cubicBezTo>
                  <a:pt x="0" y="135"/>
                  <a:pt x="135" y="0"/>
                  <a:pt x="304" y="0"/>
                </a:cubicBezTo>
                <a:cubicBezTo>
                  <a:pt x="474" y="0"/>
                  <a:pt x="608" y="135"/>
                  <a:pt x="608" y="297"/>
                </a:cubicBezTo>
                <a:cubicBezTo>
                  <a:pt x="608" y="467"/>
                  <a:pt x="474" y="601"/>
                  <a:pt x="304" y="601"/>
                </a:cubicBezTo>
                <a:close/>
                <a:moveTo>
                  <a:pt x="57" y="297"/>
                </a:moveTo>
                <a:lnTo>
                  <a:pt x="57" y="297"/>
                </a:lnTo>
                <a:cubicBezTo>
                  <a:pt x="57" y="431"/>
                  <a:pt x="170" y="544"/>
                  <a:pt x="304" y="544"/>
                </a:cubicBezTo>
                <a:cubicBezTo>
                  <a:pt x="361" y="544"/>
                  <a:pt x="417" y="523"/>
                  <a:pt x="460" y="488"/>
                </a:cubicBezTo>
                <a:cubicBezTo>
                  <a:pt x="113" y="149"/>
                  <a:pt x="113" y="149"/>
                  <a:pt x="113" y="149"/>
                </a:cubicBezTo>
                <a:cubicBezTo>
                  <a:pt x="78" y="191"/>
                  <a:pt x="57" y="241"/>
                  <a:pt x="57" y="297"/>
                </a:cubicBezTo>
                <a:close/>
                <a:moveTo>
                  <a:pt x="304" y="57"/>
                </a:moveTo>
                <a:lnTo>
                  <a:pt x="304" y="57"/>
                </a:lnTo>
                <a:cubicBezTo>
                  <a:pt x="248" y="57"/>
                  <a:pt x="191" y="71"/>
                  <a:pt x="149" y="106"/>
                </a:cubicBezTo>
                <a:cubicBezTo>
                  <a:pt x="495" y="453"/>
                  <a:pt x="495" y="453"/>
                  <a:pt x="495" y="453"/>
                </a:cubicBezTo>
                <a:cubicBezTo>
                  <a:pt x="530" y="410"/>
                  <a:pt x="552" y="354"/>
                  <a:pt x="552" y="297"/>
                </a:cubicBezTo>
                <a:cubicBezTo>
                  <a:pt x="552" y="163"/>
                  <a:pt x="439" y="57"/>
                  <a:pt x="304"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8"/>
          <p:cNvSpPr/>
          <p:nvPr/>
        </p:nvSpPr>
        <p:spPr>
          <a:xfrm>
            <a:off x="4496004" y="1070579"/>
            <a:ext cx="328389" cy="328388"/>
          </a:xfrm>
          <a:custGeom>
            <a:avLst/>
            <a:gdLst/>
            <a:ahLst/>
            <a:cxnLst/>
            <a:rect l="l" t="t" r="r" b="b"/>
            <a:pathLst>
              <a:path w="602" h="602" extrusionOk="0">
                <a:moveTo>
                  <a:pt x="304" y="601"/>
                </a:moveTo>
                <a:lnTo>
                  <a:pt x="304" y="601"/>
                </a:lnTo>
                <a:cubicBezTo>
                  <a:pt x="135" y="601"/>
                  <a:pt x="0" y="467"/>
                  <a:pt x="0" y="297"/>
                </a:cubicBezTo>
                <a:cubicBezTo>
                  <a:pt x="0" y="135"/>
                  <a:pt x="135" y="0"/>
                  <a:pt x="304" y="0"/>
                </a:cubicBezTo>
                <a:cubicBezTo>
                  <a:pt x="467" y="0"/>
                  <a:pt x="601" y="135"/>
                  <a:pt x="601" y="297"/>
                </a:cubicBezTo>
                <a:cubicBezTo>
                  <a:pt x="601" y="467"/>
                  <a:pt x="467" y="601"/>
                  <a:pt x="304" y="601"/>
                </a:cubicBezTo>
                <a:close/>
                <a:moveTo>
                  <a:pt x="304" y="57"/>
                </a:moveTo>
                <a:lnTo>
                  <a:pt x="304" y="57"/>
                </a:lnTo>
                <a:cubicBezTo>
                  <a:pt x="170" y="57"/>
                  <a:pt x="57" y="163"/>
                  <a:pt x="57" y="297"/>
                </a:cubicBezTo>
                <a:cubicBezTo>
                  <a:pt x="57" y="431"/>
                  <a:pt x="170" y="544"/>
                  <a:pt x="304" y="544"/>
                </a:cubicBezTo>
                <a:cubicBezTo>
                  <a:pt x="439" y="544"/>
                  <a:pt x="544" y="431"/>
                  <a:pt x="544" y="297"/>
                </a:cubicBezTo>
                <a:cubicBezTo>
                  <a:pt x="544" y="163"/>
                  <a:pt x="439" y="57"/>
                  <a:pt x="304" y="57"/>
                </a:cubicBezTo>
                <a:close/>
                <a:moveTo>
                  <a:pt x="403" y="431"/>
                </a:moveTo>
                <a:lnTo>
                  <a:pt x="403" y="431"/>
                </a:lnTo>
                <a:cubicBezTo>
                  <a:pt x="396" y="431"/>
                  <a:pt x="389" y="431"/>
                  <a:pt x="389" y="424"/>
                </a:cubicBezTo>
                <a:cubicBezTo>
                  <a:pt x="304" y="340"/>
                  <a:pt x="304" y="340"/>
                  <a:pt x="304" y="340"/>
                </a:cubicBezTo>
                <a:cubicBezTo>
                  <a:pt x="219" y="424"/>
                  <a:pt x="219" y="424"/>
                  <a:pt x="219" y="424"/>
                </a:cubicBezTo>
                <a:cubicBezTo>
                  <a:pt x="212" y="431"/>
                  <a:pt x="205" y="431"/>
                  <a:pt x="198" y="431"/>
                </a:cubicBezTo>
                <a:cubicBezTo>
                  <a:pt x="184" y="431"/>
                  <a:pt x="170" y="417"/>
                  <a:pt x="170" y="403"/>
                </a:cubicBezTo>
                <a:cubicBezTo>
                  <a:pt x="170" y="396"/>
                  <a:pt x="170" y="389"/>
                  <a:pt x="177" y="382"/>
                </a:cubicBezTo>
                <a:cubicBezTo>
                  <a:pt x="262" y="297"/>
                  <a:pt x="262" y="297"/>
                  <a:pt x="262" y="297"/>
                </a:cubicBezTo>
                <a:cubicBezTo>
                  <a:pt x="177" y="212"/>
                  <a:pt x="177" y="212"/>
                  <a:pt x="177" y="212"/>
                </a:cubicBezTo>
                <a:cubicBezTo>
                  <a:pt x="170" y="212"/>
                  <a:pt x="170" y="205"/>
                  <a:pt x="170" y="198"/>
                </a:cubicBezTo>
                <a:cubicBezTo>
                  <a:pt x="170" y="177"/>
                  <a:pt x="184" y="170"/>
                  <a:pt x="198" y="170"/>
                </a:cubicBezTo>
                <a:cubicBezTo>
                  <a:pt x="205" y="170"/>
                  <a:pt x="212" y="170"/>
                  <a:pt x="219" y="177"/>
                </a:cubicBezTo>
                <a:cubicBezTo>
                  <a:pt x="304" y="262"/>
                  <a:pt x="304" y="262"/>
                  <a:pt x="304" y="262"/>
                </a:cubicBezTo>
                <a:cubicBezTo>
                  <a:pt x="389" y="177"/>
                  <a:pt x="389" y="177"/>
                  <a:pt x="389" y="177"/>
                </a:cubicBezTo>
                <a:cubicBezTo>
                  <a:pt x="389" y="170"/>
                  <a:pt x="396" y="170"/>
                  <a:pt x="403" y="170"/>
                </a:cubicBezTo>
                <a:cubicBezTo>
                  <a:pt x="424" y="170"/>
                  <a:pt x="431" y="177"/>
                  <a:pt x="431" y="198"/>
                </a:cubicBezTo>
                <a:cubicBezTo>
                  <a:pt x="431" y="205"/>
                  <a:pt x="431" y="212"/>
                  <a:pt x="424" y="212"/>
                </a:cubicBezTo>
                <a:cubicBezTo>
                  <a:pt x="340" y="297"/>
                  <a:pt x="340" y="297"/>
                  <a:pt x="340" y="297"/>
                </a:cubicBezTo>
                <a:cubicBezTo>
                  <a:pt x="424" y="382"/>
                  <a:pt x="424" y="382"/>
                  <a:pt x="424" y="382"/>
                </a:cubicBezTo>
                <a:cubicBezTo>
                  <a:pt x="431" y="389"/>
                  <a:pt x="431" y="396"/>
                  <a:pt x="431" y="403"/>
                </a:cubicBezTo>
                <a:cubicBezTo>
                  <a:pt x="431" y="417"/>
                  <a:pt x="424" y="431"/>
                  <a:pt x="403" y="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8"/>
          <p:cNvSpPr/>
          <p:nvPr/>
        </p:nvSpPr>
        <p:spPr>
          <a:xfrm>
            <a:off x="3923123" y="1070579"/>
            <a:ext cx="328388" cy="328388"/>
          </a:xfrm>
          <a:custGeom>
            <a:avLst/>
            <a:gdLst/>
            <a:ahLst/>
            <a:cxnLst/>
            <a:rect l="l" t="t" r="r" b="b"/>
            <a:pathLst>
              <a:path w="602" h="602" extrusionOk="0">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8"/>
          <p:cNvSpPr/>
          <p:nvPr/>
        </p:nvSpPr>
        <p:spPr>
          <a:xfrm>
            <a:off x="3347844" y="1070579"/>
            <a:ext cx="330785" cy="328388"/>
          </a:xfrm>
          <a:custGeom>
            <a:avLst/>
            <a:gdLst/>
            <a:ahLst/>
            <a:cxnLst/>
            <a:rect l="l" t="t" r="r" b="b"/>
            <a:pathLst>
              <a:path w="609" h="602" extrusionOk="0">
                <a:moveTo>
                  <a:pt x="304" y="601"/>
                </a:moveTo>
                <a:lnTo>
                  <a:pt x="304" y="601"/>
                </a:lnTo>
                <a:cubicBezTo>
                  <a:pt x="134" y="601"/>
                  <a:pt x="0" y="467"/>
                  <a:pt x="0" y="297"/>
                </a:cubicBezTo>
                <a:cubicBezTo>
                  <a:pt x="0" y="135"/>
                  <a:pt x="134" y="0"/>
                  <a:pt x="304" y="0"/>
                </a:cubicBezTo>
                <a:cubicBezTo>
                  <a:pt x="474" y="0"/>
                  <a:pt x="608" y="135"/>
                  <a:pt x="608" y="297"/>
                </a:cubicBezTo>
                <a:cubicBezTo>
                  <a:pt x="608" y="467"/>
                  <a:pt x="474" y="601"/>
                  <a:pt x="304" y="601"/>
                </a:cubicBezTo>
                <a:close/>
                <a:moveTo>
                  <a:pt x="304" y="57"/>
                </a:moveTo>
                <a:lnTo>
                  <a:pt x="304" y="57"/>
                </a:lnTo>
                <a:cubicBezTo>
                  <a:pt x="170" y="57"/>
                  <a:pt x="57" y="163"/>
                  <a:pt x="57" y="297"/>
                </a:cubicBezTo>
                <a:cubicBezTo>
                  <a:pt x="57" y="431"/>
                  <a:pt x="170" y="544"/>
                  <a:pt x="304" y="544"/>
                </a:cubicBezTo>
                <a:cubicBezTo>
                  <a:pt x="438" y="544"/>
                  <a:pt x="551" y="431"/>
                  <a:pt x="551" y="297"/>
                </a:cubicBezTo>
                <a:cubicBezTo>
                  <a:pt x="551" y="163"/>
                  <a:pt x="438" y="57"/>
                  <a:pt x="304" y="57"/>
                </a:cubicBezTo>
                <a:close/>
                <a:moveTo>
                  <a:pt x="424" y="325"/>
                </a:moveTo>
                <a:lnTo>
                  <a:pt x="424" y="325"/>
                </a:lnTo>
                <a:cubicBezTo>
                  <a:pt x="368" y="325"/>
                  <a:pt x="368" y="325"/>
                  <a:pt x="368" y="325"/>
                </a:cubicBezTo>
                <a:cubicBezTo>
                  <a:pt x="332" y="325"/>
                  <a:pt x="332" y="325"/>
                  <a:pt x="332" y="325"/>
                </a:cubicBezTo>
                <a:cubicBezTo>
                  <a:pt x="276" y="325"/>
                  <a:pt x="276" y="325"/>
                  <a:pt x="276" y="325"/>
                </a:cubicBezTo>
                <a:cubicBezTo>
                  <a:pt x="240" y="325"/>
                  <a:pt x="240" y="325"/>
                  <a:pt x="240" y="325"/>
                </a:cubicBezTo>
                <a:cubicBezTo>
                  <a:pt x="184" y="325"/>
                  <a:pt x="184" y="325"/>
                  <a:pt x="184" y="325"/>
                </a:cubicBezTo>
                <a:cubicBezTo>
                  <a:pt x="163" y="325"/>
                  <a:pt x="156" y="318"/>
                  <a:pt x="156" y="297"/>
                </a:cubicBezTo>
                <a:cubicBezTo>
                  <a:pt x="156" y="283"/>
                  <a:pt x="163" y="269"/>
                  <a:pt x="184" y="269"/>
                </a:cubicBezTo>
                <a:cubicBezTo>
                  <a:pt x="247" y="269"/>
                  <a:pt x="247" y="269"/>
                  <a:pt x="247" y="269"/>
                </a:cubicBezTo>
                <a:cubicBezTo>
                  <a:pt x="276" y="269"/>
                  <a:pt x="276" y="269"/>
                  <a:pt x="276" y="269"/>
                </a:cubicBezTo>
                <a:cubicBezTo>
                  <a:pt x="332" y="269"/>
                  <a:pt x="332" y="269"/>
                  <a:pt x="332" y="269"/>
                </a:cubicBezTo>
                <a:cubicBezTo>
                  <a:pt x="368" y="269"/>
                  <a:pt x="368" y="269"/>
                  <a:pt x="368" y="269"/>
                </a:cubicBezTo>
                <a:cubicBezTo>
                  <a:pt x="424" y="269"/>
                  <a:pt x="424" y="269"/>
                  <a:pt x="424" y="269"/>
                </a:cubicBezTo>
                <a:cubicBezTo>
                  <a:pt x="445" y="269"/>
                  <a:pt x="452" y="283"/>
                  <a:pt x="452" y="297"/>
                </a:cubicBezTo>
                <a:cubicBezTo>
                  <a:pt x="452" y="318"/>
                  <a:pt x="445" y="325"/>
                  <a:pt x="424" y="3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8"/>
          <p:cNvSpPr/>
          <p:nvPr/>
        </p:nvSpPr>
        <p:spPr>
          <a:xfrm>
            <a:off x="2774961" y="1070579"/>
            <a:ext cx="328389" cy="328388"/>
          </a:xfrm>
          <a:custGeom>
            <a:avLst/>
            <a:gdLst/>
            <a:ahLst/>
            <a:cxnLst/>
            <a:rect l="l" t="t" r="r" b="b"/>
            <a:pathLst>
              <a:path w="602" h="602" extrusionOk="0">
                <a:moveTo>
                  <a:pt x="304" y="601"/>
                </a:moveTo>
                <a:lnTo>
                  <a:pt x="304" y="601"/>
                </a:lnTo>
                <a:cubicBezTo>
                  <a:pt x="134" y="601"/>
                  <a:pt x="0" y="467"/>
                  <a:pt x="0" y="297"/>
                </a:cubicBezTo>
                <a:cubicBezTo>
                  <a:pt x="0" y="135"/>
                  <a:pt x="134" y="0"/>
                  <a:pt x="304" y="0"/>
                </a:cubicBezTo>
                <a:cubicBezTo>
                  <a:pt x="467" y="0"/>
                  <a:pt x="601" y="135"/>
                  <a:pt x="601" y="297"/>
                </a:cubicBezTo>
                <a:cubicBezTo>
                  <a:pt x="601" y="467"/>
                  <a:pt x="467" y="601"/>
                  <a:pt x="304" y="601"/>
                </a:cubicBezTo>
                <a:close/>
                <a:moveTo>
                  <a:pt x="304" y="57"/>
                </a:moveTo>
                <a:lnTo>
                  <a:pt x="304" y="57"/>
                </a:lnTo>
                <a:cubicBezTo>
                  <a:pt x="170" y="57"/>
                  <a:pt x="57" y="163"/>
                  <a:pt x="57" y="297"/>
                </a:cubicBezTo>
                <a:cubicBezTo>
                  <a:pt x="57" y="431"/>
                  <a:pt x="170" y="544"/>
                  <a:pt x="304" y="544"/>
                </a:cubicBezTo>
                <a:cubicBezTo>
                  <a:pt x="438" y="544"/>
                  <a:pt x="544" y="431"/>
                  <a:pt x="544" y="297"/>
                </a:cubicBezTo>
                <a:cubicBezTo>
                  <a:pt x="544" y="163"/>
                  <a:pt x="438" y="57"/>
                  <a:pt x="304" y="57"/>
                </a:cubicBezTo>
                <a:close/>
                <a:moveTo>
                  <a:pt x="424" y="325"/>
                </a:moveTo>
                <a:lnTo>
                  <a:pt x="424" y="325"/>
                </a:lnTo>
                <a:cubicBezTo>
                  <a:pt x="332" y="325"/>
                  <a:pt x="332" y="325"/>
                  <a:pt x="332" y="325"/>
                </a:cubicBezTo>
                <a:cubicBezTo>
                  <a:pt x="332" y="424"/>
                  <a:pt x="332" y="424"/>
                  <a:pt x="332" y="424"/>
                </a:cubicBezTo>
                <a:cubicBezTo>
                  <a:pt x="332" y="438"/>
                  <a:pt x="318" y="453"/>
                  <a:pt x="304" y="453"/>
                </a:cubicBezTo>
                <a:cubicBezTo>
                  <a:pt x="283" y="453"/>
                  <a:pt x="276" y="438"/>
                  <a:pt x="276" y="424"/>
                </a:cubicBezTo>
                <a:cubicBezTo>
                  <a:pt x="276" y="325"/>
                  <a:pt x="276" y="325"/>
                  <a:pt x="276" y="325"/>
                </a:cubicBezTo>
                <a:cubicBezTo>
                  <a:pt x="177" y="325"/>
                  <a:pt x="177" y="325"/>
                  <a:pt x="177" y="325"/>
                </a:cubicBezTo>
                <a:cubicBezTo>
                  <a:pt x="163" y="325"/>
                  <a:pt x="148" y="318"/>
                  <a:pt x="148" y="297"/>
                </a:cubicBezTo>
                <a:cubicBezTo>
                  <a:pt x="148" y="283"/>
                  <a:pt x="163" y="269"/>
                  <a:pt x="177" y="269"/>
                </a:cubicBezTo>
                <a:cubicBezTo>
                  <a:pt x="276" y="269"/>
                  <a:pt x="276" y="269"/>
                  <a:pt x="276" y="269"/>
                </a:cubicBezTo>
                <a:cubicBezTo>
                  <a:pt x="276" y="177"/>
                  <a:pt x="276" y="177"/>
                  <a:pt x="276" y="177"/>
                </a:cubicBezTo>
                <a:cubicBezTo>
                  <a:pt x="276" y="163"/>
                  <a:pt x="283" y="149"/>
                  <a:pt x="304" y="149"/>
                </a:cubicBezTo>
                <a:cubicBezTo>
                  <a:pt x="318" y="149"/>
                  <a:pt x="332" y="163"/>
                  <a:pt x="332" y="177"/>
                </a:cubicBezTo>
                <a:cubicBezTo>
                  <a:pt x="332" y="269"/>
                  <a:pt x="332" y="269"/>
                  <a:pt x="332" y="269"/>
                </a:cubicBezTo>
                <a:cubicBezTo>
                  <a:pt x="424" y="269"/>
                  <a:pt x="424" y="269"/>
                  <a:pt x="424" y="269"/>
                </a:cubicBezTo>
                <a:cubicBezTo>
                  <a:pt x="438" y="269"/>
                  <a:pt x="452" y="283"/>
                  <a:pt x="452" y="297"/>
                </a:cubicBezTo>
                <a:cubicBezTo>
                  <a:pt x="452" y="318"/>
                  <a:pt x="438" y="325"/>
                  <a:pt x="424" y="3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8"/>
          <p:cNvSpPr/>
          <p:nvPr/>
        </p:nvSpPr>
        <p:spPr>
          <a:xfrm>
            <a:off x="9086253" y="495300"/>
            <a:ext cx="328388" cy="330786"/>
          </a:xfrm>
          <a:custGeom>
            <a:avLst/>
            <a:gdLst/>
            <a:ahLst/>
            <a:cxnLst/>
            <a:rect l="l" t="t" r="r" b="b"/>
            <a:pathLst>
              <a:path w="602" h="609" extrusionOk="0">
                <a:moveTo>
                  <a:pt x="297" y="608"/>
                </a:moveTo>
                <a:lnTo>
                  <a:pt x="297" y="608"/>
                </a:lnTo>
                <a:cubicBezTo>
                  <a:pt x="134" y="608"/>
                  <a:pt x="0" y="474"/>
                  <a:pt x="0" y="304"/>
                </a:cubicBezTo>
                <a:cubicBezTo>
                  <a:pt x="0" y="134"/>
                  <a:pt x="134" y="0"/>
                  <a:pt x="297" y="0"/>
                </a:cubicBezTo>
                <a:cubicBezTo>
                  <a:pt x="466" y="0"/>
                  <a:pt x="601" y="134"/>
                  <a:pt x="601" y="304"/>
                </a:cubicBezTo>
                <a:cubicBezTo>
                  <a:pt x="601" y="474"/>
                  <a:pt x="466" y="608"/>
                  <a:pt x="297" y="608"/>
                </a:cubicBezTo>
                <a:close/>
                <a:moveTo>
                  <a:pt x="466" y="127"/>
                </a:moveTo>
                <a:lnTo>
                  <a:pt x="466" y="127"/>
                </a:lnTo>
                <a:cubicBezTo>
                  <a:pt x="466" y="127"/>
                  <a:pt x="466" y="127"/>
                  <a:pt x="466" y="120"/>
                </a:cubicBezTo>
                <a:lnTo>
                  <a:pt x="459" y="120"/>
                </a:lnTo>
                <a:cubicBezTo>
                  <a:pt x="459" y="120"/>
                  <a:pt x="459" y="120"/>
                  <a:pt x="459" y="127"/>
                </a:cubicBezTo>
                <a:cubicBezTo>
                  <a:pt x="459" y="127"/>
                  <a:pt x="459" y="127"/>
                  <a:pt x="466" y="127"/>
                </a:cubicBezTo>
                <a:cubicBezTo>
                  <a:pt x="466" y="134"/>
                  <a:pt x="466" y="134"/>
                  <a:pt x="459" y="134"/>
                </a:cubicBezTo>
                <a:cubicBezTo>
                  <a:pt x="459" y="141"/>
                  <a:pt x="459" y="141"/>
                  <a:pt x="459" y="141"/>
                </a:cubicBezTo>
                <a:lnTo>
                  <a:pt x="452" y="141"/>
                </a:lnTo>
                <a:cubicBezTo>
                  <a:pt x="452" y="141"/>
                  <a:pt x="452" y="141"/>
                  <a:pt x="459" y="141"/>
                </a:cubicBezTo>
                <a:cubicBezTo>
                  <a:pt x="459" y="141"/>
                  <a:pt x="459" y="141"/>
                  <a:pt x="466" y="141"/>
                </a:cubicBezTo>
                <a:cubicBezTo>
                  <a:pt x="466" y="134"/>
                  <a:pt x="466" y="134"/>
                  <a:pt x="466" y="134"/>
                </a:cubicBezTo>
                <a:cubicBezTo>
                  <a:pt x="466" y="127"/>
                  <a:pt x="466" y="127"/>
                  <a:pt x="474" y="127"/>
                </a:cubicBezTo>
                <a:lnTo>
                  <a:pt x="466" y="127"/>
                </a:lnTo>
                <a:close/>
                <a:moveTo>
                  <a:pt x="474" y="134"/>
                </a:moveTo>
                <a:lnTo>
                  <a:pt x="474" y="134"/>
                </a:lnTo>
                <a:close/>
                <a:moveTo>
                  <a:pt x="544" y="339"/>
                </a:moveTo>
                <a:lnTo>
                  <a:pt x="544" y="339"/>
                </a:lnTo>
                <a:cubicBezTo>
                  <a:pt x="544" y="332"/>
                  <a:pt x="544" y="325"/>
                  <a:pt x="544" y="325"/>
                </a:cubicBezTo>
                <a:cubicBezTo>
                  <a:pt x="544" y="318"/>
                  <a:pt x="544" y="325"/>
                  <a:pt x="537" y="325"/>
                </a:cubicBezTo>
                <a:cubicBezTo>
                  <a:pt x="537" y="318"/>
                  <a:pt x="537" y="318"/>
                  <a:pt x="537" y="318"/>
                </a:cubicBezTo>
                <a:cubicBezTo>
                  <a:pt x="537" y="318"/>
                  <a:pt x="537" y="318"/>
                  <a:pt x="537" y="325"/>
                </a:cubicBezTo>
                <a:cubicBezTo>
                  <a:pt x="537" y="325"/>
                  <a:pt x="530" y="332"/>
                  <a:pt x="537" y="332"/>
                </a:cubicBezTo>
                <a:cubicBezTo>
                  <a:pt x="537" y="339"/>
                  <a:pt x="537" y="339"/>
                  <a:pt x="544" y="339"/>
                </a:cubicBezTo>
                <a:close/>
                <a:moveTo>
                  <a:pt x="64" y="361"/>
                </a:moveTo>
                <a:lnTo>
                  <a:pt x="64" y="361"/>
                </a:lnTo>
                <a:cubicBezTo>
                  <a:pt x="71" y="361"/>
                  <a:pt x="71" y="361"/>
                  <a:pt x="71" y="361"/>
                </a:cubicBezTo>
                <a:cubicBezTo>
                  <a:pt x="71" y="354"/>
                  <a:pt x="71" y="354"/>
                  <a:pt x="71" y="354"/>
                </a:cubicBezTo>
                <a:cubicBezTo>
                  <a:pt x="71" y="354"/>
                  <a:pt x="71" y="354"/>
                  <a:pt x="64" y="354"/>
                </a:cubicBezTo>
                <a:lnTo>
                  <a:pt x="64" y="361"/>
                </a:lnTo>
                <a:cubicBezTo>
                  <a:pt x="64" y="354"/>
                  <a:pt x="64" y="354"/>
                  <a:pt x="64" y="354"/>
                </a:cubicBezTo>
                <a:cubicBezTo>
                  <a:pt x="64" y="354"/>
                  <a:pt x="64" y="354"/>
                  <a:pt x="57" y="354"/>
                </a:cubicBezTo>
                <a:cubicBezTo>
                  <a:pt x="64" y="361"/>
                  <a:pt x="64" y="361"/>
                  <a:pt x="64" y="361"/>
                </a:cubicBezTo>
                <a:close/>
                <a:moveTo>
                  <a:pt x="71" y="269"/>
                </a:moveTo>
                <a:lnTo>
                  <a:pt x="71" y="269"/>
                </a:lnTo>
                <a:close/>
                <a:moveTo>
                  <a:pt x="71" y="226"/>
                </a:moveTo>
                <a:lnTo>
                  <a:pt x="71" y="226"/>
                </a:lnTo>
                <a:lnTo>
                  <a:pt x="71" y="219"/>
                </a:lnTo>
                <a:lnTo>
                  <a:pt x="71" y="226"/>
                </a:lnTo>
                <a:close/>
                <a:moveTo>
                  <a:pt x="134" y="127"/>
                </a:moveTo>
                <a:lnTo>
                  <a:pt x="134" y="127"/>
                </a:lnTo>
                <a:cubicBezTo>
                  <a:pt x="134" y="127"/>
                  <a:pt x="134" y="127"/>
                  <a:pt x="127" y="127"/>
                </a:cubicBezTo>
                <a:cubicBezTo>
                  <a:pt x="134" y="127"/>
                  <a:pt x="134" y="127"/>
                  <a:pt x="134" y="127"/>
                </a:cubicBezTo>
                <a:close/>
                <a:moveTo>
                  <a:pt x="127" y="134"/>
                </a:moveTo>
                <a:lnTo>
                  <a:pt x="127" y="134"/>
                </a:lnTo>
                <a:close/>
                <a:moveTo>
                  <a:pt x="191" y="85"/>
                </a:moveTo>
                <a:lnTo>
                  <a:pt x="191" y="85"/>
                </a:lnTo>
                <a:lnTo>
                  <a:pt x="198" y="85"/>
                </a:lnTo>
                <a:lnTo>
                  <a:pt x="191" y="85"/>
                </a:lnTo>
                <a:cubicBezTo>
                  <a:pt x="198" y="85"/>
                  <a:pt x="198" y="85"/>
                  <a:pt x="198" y="85"/>
                </a:cubicBezTo>
                <a:lnTo>
                  <a:pt x="198" y="92"/>
                </a:lnTo>
                <a:lnTo>
                  <a:pt x="198" y="85"/>
                </a:lnTo>
                <a:cubicBezTo>
                  <a:pt x="191" y="85"/>
                  <a:pt x="191" y="92"/>
                  <a:pt x="191" y="92"/>
                </a:cubicBezTo>
                <a:cubicBezTo>
                  <a:pt x="191" y="92"/>
                  <a:pt x="191" y="92"/>
                  <a:pt x="191" y="85"/>
                </a:cubicBezTo>
                <a:cubicBezTo>
                  <a:pt x="191" y="92"/>
                  <a:pt x="191" y="92"/>
                  <a:pt x="191" y="92"/>
                </a:cubicBezTo>
                <a:cubicBezTo>
                  <a:pt x="191" y="92"/>
                  <a:pt x="191" y="92"/>
                  <a:pt x="198" y="92"/>
                </a:cubicBezTo>
                <a:lnTo>
                  <a:pt x="191" y="92"/>
                </a:lnTo>
                <a:lnTo>
                  <a:pt x="198" y="92"/>
                </a:lnTo>
                <a:lnTo>
                  <a:pt x="191" y="92"/>
                </a:lnTo>
                <a:cubicBezTo>
                  <a:pt x="198" y="92"/>
                  <a:pt x="198" y="92"/>
                  <a:pt x="198" y="92"/>
                </a:cubicBezTo>
                <a:cubicBezTo>
                  <a:pt x="198" y="92"/>
                  <a:pt x="205" y="99"/>
                  <a:pt x="198" y="99"/>
                </a:cubicBezTo>
                <a:lnTo>
                  <a:pt x="191" y="99"/>
                </a:lnTo>
                <a:lnTo>
                  <a:pt x="198" y="99"/>
                </a:lnTo>
                <a:cubicBezTo>
                  <a:pt x="191" y="99"/>
                  <a:pt x="191" y="99"/>
                  <a:pt x="191" y="99"/>
                </a:cubicBezTo>
                <a:cubicBezTo>
                  <a:pt x="191" y="106"/>
                  <a:pt x="184" y="106"/>
                  <a:pt x="191" y="106"/>
                </a:cubicBezTo>
                <a:cubicBezTo>
                  <a:pt x="191" y="99"/>
                  <a:pt x="191" y="99"/>
                  <a:pt x="191" y="99"/>
                </a:cubicBezTo>
                <a:cubicBezTo>
                  <a:pt x="191" y="106"/>
                  <a:pt x="191" y="106"/>
                  <a:pt x="191" y="106"/>
                </a:cubicBezTo>
                <a:lnTo>
                  <a:pt x="198" y="106"/>
                </a:lnTo>
                <a:cubicBezTo>
                  <a:pt x="198" y="106"/>
                  <a:pt x="198" y="106"/>
                  <a:pt x="205" y="106"/>
                </a:cubicBezTo>
                <a:cubicBezTo>
                  <a:pt x="212" y="106"/>
                  <a:pt x="212" y="106"/>
                  <a:pt x="212" y="106"/>
                </a:cubicBezTo>
                <a:cubicBezTo>
                  <a:pt x="212" y="113"/>
                  <a:pt x="212" y="113"/>
                  <a:pt x="212" y="113"/>
                </a:cubicBezTo>
                <a:cubicBezTo>
                  <a:pt x="212" y="113"/>
                  <a:pt x="205" y="113"/>
                  <a:pt x="205" y="106"/>
                </a:cubicBezTo>
                <a:cubicBezTo>
                  <a:pt x="205" y="113"/>
                  <a:pt x="212" y="113"/>
                  <a:pt x="205" y="113"/>
                </a:cubicBezTo>
                <a:cubicBezTo>
                  <a:pt x="198" y="106"/>
                  <a:pt x="198" y="106"/>
                  <a:pt x="198" y="106"/>
                </a:cubicBezTo>
                <a:lnTo>
                  <a:pt x="198" y="113"/>
                </a:lnTo>
                <a:cubicBezTo>
                  <a:pt x="191" y="106"/>
                  <a:pt x="191" y="106"/>
                  <a:pt x="191" y="106"/>
                </a:cubicBezTo>
                <a:cubicBezTo>
                  <a:pt x="191" y="106"/>
                  <a:pt x="191" y="106"/>
                  <a:pt x="191" y="113"/>
                </a:cubicBezTo>
                <a:cubicBezTo>
                  <a:pt x="198" y="113"/>
                  <a:pt x="198" y="113"/>
                  <a:pt x="198" y="113"/>
                </a:cubicBezTo>
                <a:lnTo>
                  <a:pt x="198" y="106"/>
                </a:lnTo>
                <a:cubicBezTo>
                  <a:pt x="198" y="113"/>
                  <a:pt x="198" y="113"/>
                  <a:pt x="198" y="113"/>
                </a:cubicBezTo>
                <a:lnTo>
                  <a:pt x="191" y="113"/>
                </a:lnTo>
                <a:cubicBezTo>
                  <a:pt x="198" y="113"/>
                  <a:pt x="191" y="113"/>
                  <a:pt x="191" y="120"/>
                </a:cubicBezTo>
                <a:cubicBezTo>
                  <a:pt x="191" y="120"/>
                  <a:pt x="191" y="113"/>
                  <a:pt x="198" y="113"/>
                </a:cubicBezTo>
                <a:lnTo>
                  <a:pt x="198" y="120"/>
                </a:lnTo>
                <a:cubicBezTo>
                  <a:pt x="198" y="120"/>
                  <a:pt x="198" y="120"/>
                  <a:pt x="198" y="113"/>
                </a:cubicBezTo>
                <a:lnTo>
                  <a:pt x="205" y="113"/>
                </a:lnTo>
                <a:cubicBezTo>
                  <a:pt x="205" y="113"/>
                  <a:pt x="205" y="113"/>
                  <a:pt x="212" y="113"/>
                </a:cubicBezTo>
                <a:lnTo>
                  <a:pt x="205" y="113"/>
                </a:lnTo>
                <a:cubicBezTo>
                  <a:pt x="205" y="120"/>
                  <a:pt x="205" y="120"/>
                  <a:pt x="212" y="120"/>
                </a:cubicBezTo>
                <a:cubicBezTo>
                  <a:pt x="205" y="120"/>
                  <a:pt x="205" y="120"/>
                  <a:pt x="205" y="120"/>
                </a:cubicBezTo>
                <a:lnTo>
                  <a:pt x="205" y="127"/>
                </a:lnTo>
                <a:cubicBezTo>
                  <a:pt x="198" y="127"/>
                  <a:pt x="198" y="127"/>
                  <a:pt x="198" y="127"/>
                </a:cubicBezTo>
                <a:cubicBezTo>
                  <a:pt x="198" y="127"/>
                  <a:pt x="198" y="127"/>
                  <a:pt x="191" y="127"/>
                </a:cubicBezTo>
                <a:lnTo>
                  <a:pt x="191" y="134"/>
                </a:lnTo>
                <a:cubicBezTo>
                  <a:pt x="191" y="134"/>
                  <a:pt x="191" y="134"/>
                  <a:pt x="191" y="141"/>
                </a:cubicBezTo>
                <a:cubicBezTo>
                  <a:pt x="191" y="141"/>
                  <a:pt x="191" y="141"/>
                  <a:pt x="184" y="141"/>
                </a:cubicBezTo>
                <a:cubicBezTo>
                  <a:pt x="184" y="141"/>
                  <a:pt x="184" y="149"/>
                  <a:pt x="177" y="149"/>
                </a:cubicBezTo>
                <a:cubicBezTo>
                  <a:pt x="177" y="149"/>
                  <a:pt x="177" y="149"/>
                  <a:pt x="177" y="141"/>
                </a:cubicBezTo>
                <a:cubicBezTo>
                  <a:pt x="177" y="141"/>
                  <a:pt x="177" y="141"/>
                  <a:pt x="177" y="149"/>
                </a:cubicBezTo>
                <a:cubicBezTo>
                  <a:pt x="170" y="149"/>
                  <a:pt x="177" y="149"/>
                  <a:pt x="170" y="149"/>
                </a:cubicBezTo>
                <a:cubicBezTo>
                  <a:pt x="170" y="149"/>
                  <a:pt x="170" y="149"/>
                  <a:pt x="177" y="149"/>
                </a:cubicBezTo>
                <a:cubicBezTo>
                  <a:pt x="170" y="149"/>
                  <a:pt x="170" y="149"/>
                  <a:pt x="170" y="149"/>
                </a:cubicBezTo>
                <a:cubicBezTo>
                  <a:pt x="170" y="156"/>
                  <a:pt x="170" y="149"/>
                  <a:pt x="170" y="156"/>
                </a:cubicBezTo>
                <a:lnTo>
                  <a:pt x="177" y="156"/>
                </a:lnTo>
                <a:cubicBezTo>
                  <a:pt x="170" y="156"/>
                  <a:pt x="170" y="156"/>
                  <a:pt x="170" y="156"/>
                </a:cubicBezTo>
                <a:cubicBezTo>
                  <a:pt x="170" y="156"/>
                  <a:pt x="170" y="156"/>
                  <a:pt x="170" y="163"/>
                </a:cubicBezTo>
                <a:cubicBezTo>
                  <a:pt x="170" y="163"/>
                  <a:pt x="170" y="163"/>
                  <a:pt x="170" y="170"/>
                </a:cubicBezTo>
                <a:cubicBezTo>
                  <a:pt x="170" y="170"/>
                  <a:pt x="170" y="170"/>
                  <a:pt x="170" y="177"/>
                </a:cubicBezTo>
                <a:cubicBezTo>
                  <a:pt x="170" y="177"/>
                  <a:pt x="170" y="177"/>
                  <a:pt x="163" y="177"/>
                </a:cubicBezTo>
                <a:lnTo>
                  <a:pt x="170" y="177"/>
                </a:lnTo>
                <a:cubicBezTo>
                  <a:pt x="170" y="177"/>
                  <a:pt x="170" y="177"/>
                  <a:pt x="163" y="177"/>
                </a:cubicBezTo>
                <a:cubicBezTo>
                  <a:pt x="155" y="177"/>
                  <a:pt x="163" y="177"/>
                  <a:pt x="155" y="177"/>
                </a:cubicBezTo>
                <a:lnTo>
                  <a:pt x="163" y="177"/>
                </a:lnTo>
                <a:lnTo>
                  <a:pt x="155" y="177"/>
                </a:lnTo>
                <a:lnTo>
                  <a:pt x="155" y="170"/>
                </a:lnTo>
                <a:lnTo>
                  <a:pt x="155" y="177"/>
                </a:lnTo>
                <a:cubicBezTo>
                  <a:pt x="155" y="177"/>
                  <a:pt x="155" y="177"/>
                  <a:pt x="148" y="177"/>
                </a:cubicBezTo>
                <a:lnTo>
                  <a:pt x="148" y="170"/>
                </a:lnTo>
                <a:cubicBezTo>
                  <a:pt x="148" y="177"/>
                  <a:pt x="148" y="170"/>
                  <a:pt x="148" y="170"/>
                </a:cubicBezTo>
                <a:lnTo>
                  <a:pt x="148" y="177"/>
                </a:lnTo>
                <a:cubicBezTo>
                  <a:pt x="141" y="177"/>
                  <a:pt x="141" y="177"/>
                  <a:pt x="141" y="170"/>
                </a:cubicBezTo>
                <a:cubicBezTo>
                  <a:pt x="141" y="170"/>
                  <a:pt x="148" y="170"/>
                  <a:pt x="141" y="170"/>
                </a:cubicBezTo>
                <a:cubicBezTo>
                  <a:pt x="141" y="163"/>
                  <a:pt x="141" y="163"/>
                  <a:pt x="141" y="163"/>
                </a:cubicBezTo>
                <a:lnTo>
                  <a:pt x="141" y="170"/>
                </a:lnTo>
                <a:cubicBezTo>
                  <a:pt x="141" y="170"/>
                  <a:pt x="141" y="170"/>
                  <a:pt x="141" y="163"/>
                </a:cubicBezTo>
                <a:lnTo>
                  <a:pt x="141" y="170"/>
                </a:lnTo>
                <a:cubicBezTo>
                  <a:pt x="134" y="163"/>
                  <a:pt x="141" y="163"/>
                  <a:pt x="141" y="163"/>
                </a:cubicBezTo>
                <a:cubicBezTo>
                  <a:pt x="141" y="163"/>
                  <a:pt x="141" y="163"/>
                  <a:pt x="134" y="163"/>
                </a:cubicBezTo>
                <a:cubicBezTo>
                  <a:pt x="134" y="163"/>
                  <a:pt x="134" y="163"/>
                  <a:pt x="141" y="163"/>
                </a:cubicBezTo>
                <a:cubicBezTo>
                  <a:pt x="141" y="163"/>
                  <a:pt x="141" y="163"/>
                  <a:pt x="141" y="156"/>
                </a:cubicBezTo>
                <a:cubicBezTo>
                  <a:pt x="141" y="163"/>
                  <a:pt x="141" y="163"/>
                  <a:pt x="141" y="163"/>
                </a:cubicBezTo>
                <a:cubicBezTo>
                  <a:pt x="134" y="163"/>
                  <a:pt x="134" y="163"/>
                  <a:pt x="134" y="163"/>
                </a:cubicBezTo>
                <a:cubicBezTo>
                  <a:pt x="134" y="163"/>
                  <a:pt x="134" y="163"/>
                  <a:pt x="134" y="156"/>
                </a:cubicBezTo>
                <a:cubicBezTo>
                  <a:pt x="134" y="156"/>
                  <a:pt x="134" y="156"/>
                  <a:pt x="141" y="156"/>
                </a:cubicBezTo>
                <a:cubicBezTo>
                  <a:pt x="141" y="156"/>
                  <a:pt x="141" y="156"/>
                  <a:pt x="134" y="156"/>
                </a:cubicBezTo>
                <a:lnTo>
                  <a:pt x="134" y="163"/>
                </a:lnTo>
                <a:cubicBezTo>
                  <a:pt x="134" y="163"/>
                  <a:pt x="134" y="163"/>
                  <a:pt x="134" y="156"/>
                </a:cubicBezTo>
                <a:cubicBezTo>
                  <a:pt x="134" y="156"/>
                  <a:pt x="134" y="156"/>
                  <a:pt x="127" y="156"/>
                </a:cubicBezTo>
                <a:lnTo>
                  <a:pt x="127" y="149"/>
                </a:lnTo>
                <a:lnTo>
                  <a:pt x="134" y="149"/>
                </a:lnTo>
                <a:cubicBezTo>
                  <a:pt x="134" y="149"/>
                  <a:pt x="134" y="149"/>
                  <a:pt x="141" y="149"/>
                </a:cubicBezTo>
                <a:cubicBezTo>
                  <a:pt x="134" y="149"/>
                  <a:pt x="134" y="149"/>
                  <a:pt x="134" y="149"/>
                </a:cubicBezTo>
                <a:lnTo>
                  <a:pt x="127" y="149"/>
                </a:lnTo>
                <a:lnTo>
                  <a:pt x="134" y="149"/>
                </a:lnTo>
                <a:cubicBezTo>
                  <a:pt x="127" y="149"/>
                  <a:pt x="127" y="149"/>
                  <a:pt x="127" y="149"/>
                </a:cubicBezTo>
                <a:cubicBezTo>
                  <a:pt x="127" y="141"/>
                  <a:pt x="134" y="141"/>
                  <a:pt x="134" y="141"/>
                </a:cubicBezTo>
                <a:cubicBezTo>
                  <a:pt x="127" y="141"/>
                  <a:pt x="127" y="141"/>
                  <a:pt x="127" y="141"/>
                </a:cubicBezTo>
                <a:cubicBezTo>
                  <a:pt x="127" y="141"/>
                  <a:pt x="127" y="141"/>
                  <a:pt x="134" y="141"/>
                </a:cubicBezTo>
                <a:lnTo>
                  <a:pt x="127" y="141"/>
                </a:lnTo>
                <a:lnTo>
                  <a:pt x="134" y="141"/>
                </a:lnTo>
                <a:cubicBezTo>
                  <a:pt x="127" y="141"/>
                  <a:pt x="127" y="141"/>
                  <a:pt x="127" y="141"/>
                </a:cubicBezTo>
                <a:cubicBezTo>
                  <a:pt x="127" y="141"/>
                  <a:pt x="127" y="141"/>
                  <a:pt x="134" y="141"/>
                </a:cubicBezTo>
                <a:cubicBezTo>
                  <a:pt x="127" y="141"/>
                  <a:pt x="127" y="141"/>
                  <a:pt x="127" y="141"/>
                </a:cubicBezTo>
                <a:cubicBezTo>
                  <a:pt x="127" y="141"/>
                  <a:pt x="127" y="141"/>
                  <a:pt x="134" y="134"/>
                </a:cubicBezTo>
                <a:cubicBezTo>
                  <a:pt x="134" y="127"/>
                  <a:pt x="134" y="127"/>
                  <a:pt x="134" y="127"/>
                </a:cubicBezTo>
                <a:lnTo>
                  <a:pt x="127" y="127"/>
                </a:lnTo>
                <a:cubicBezTo>
                  <a:pt x="127" y="127"/>
                  <a:pt x="127" y="127"/>
                  <a:pt x="134" y="134"/>
                </a:cubicBezTo>
                <a:cubicBezTo>
                  <a:pt x="134" y="134"/>
                  <a:pt x="134" y="134"/>
                  <a:pt x="127" y="134"/>
                </a:cubicBezTo>
                <a:cubicBezTo>
                  <a:pt x="120" y="141"/>
                  <a:pt x="113" y="149"/>
                  <a:pt x="106" y="156"/>
                </a:cubicBezTo>
                <a:lnTo>
                  <a:pt x="113" y="156"/>
                </a:lnTo>
                <a:cubicBezTo>
                  <a:pt x="113" y="156"/>
                  <a:pt x="113" y="163"/>
                  <a:pt x="120" y="163"/>
                </a:cubicBezTo>
                <a:cubicBezTo>
                  <a:pt x="113" y="163"/>
                  <a:pt x="113" y="163"/>
                  <a:pt x="113" y="163"/>
                </a:cubicBezTo>
                <a:lnTo>
                  <a:pt x="113" y="170"/>
                </a:lnTo>
                <a:lnTo>
                  <a:pt x="106" y="170"/>
                </a:lnTo>
                <a:cubicBezTo>
                  <a:pt x="106" y="163"/>
                  <a:pt x="106" y="163"/>
                  <a:pt x="106" y="163"/>
                </a:cubicBezTo>
                <a:lnTo>
                  <a:pt x="99" y="163"/>
                </a:lnTo>
                <a:lnTo>
                  <a:pt x="99" y="170"/>
                </a:lnTo>
                <a:cubicBezTo>
                  <a:pt x="99" y="170"/>
                  <a:pt x="99" y="170"/>
                  <a:pt x="106" y="170"/>
                </a:cubicBezTo>
                <a:cubicBezTo>
                  <a:pt x="106" y="170"/>
                  <a:pt x="106" y="170"/>
                  <a:pt x="106" y="177"/>
                </a:cubicBezTo>
                <a:lnTo>
                  <a:pt x="106" y="170"/>
                </a:lnTo>
                <a:cubicBezTo>
                  <a:pt x="106" y="177"/>
                  <a:pt x="106" y="177"/>
                  <a:pt x="106" y="177"/>
                </a:cubicBezTo>
                <a:cubicBezTo>
                  <a:pt x="99" y="177"/>
                  <a:pt x="99" y="177"/>
                  <a:pt x="99" y="170"/>
                </a:cubicBezTo>
                <a:lnTo>
                  <a:pt x="99" y="177"/>
                </a:lnTo>
                <a:lnTo>
                  <a:pt x="99" y="170"/>
                </a:lnTo>
                <a:cubicBezTo>
                  <a:pt x="99" y="177"/>
                  <a:pt x="99" y="177"/>
                  <a:pt x="99" y="177"/>
                </a:cubicBezTo>
                <a:cubicBezTo>
                  <a:pt x="99" y="177"/>
                  <a:pt x="106" y="177"/>
                  <a:pt x="106" y="184"/>
                </a:cubicBezTo>
                <a:cubicBezTo>
                  <a:pt x="99" y="184"/>
                  <a:pt x="99" y="177"/>
                  <a:pt x="99" y="177"/>
                </a:cubicBezTo>
                <a:cubicBezTo>
                  <a:pt x="99" y="177"/>
                  <a:pt x="99" y="177"/>
                  <a:pt x="92" y="177"/>
                </a:cubicBezTo>
                <a:cubicBezTo>
                  <a:pt x="92" y="177"/>
                  <a:pt x="85" y="177"/>
                  <a:pt x="85" y="184"/>
                </a:cubicBezTo>
                <a:cubicBezTo>
                  <a:pt x="92" y="184"/>
                  <a:pt x="92" y="184"/>
                  <a:pt x="92" y="184"/>
                </a:cubicBezTo>
                <a:lnTo>
                  <a:pt x="92" y="191"/>
                </a:lnTo>
                <a:cubicBezTo>
                  <a:pt x="92" y="191"/>
                  <a:pt x="92" y="191"/>
                  <a:pt x="92" y="198"/>
                </a:cubicBezTo>
                <a:cubicBezTo>
                  <a:pt x="92" y="191"/>
                  <a:pt x="99" y="191"/>
                  <a:pt x="99" y="198"/>
                </a:cubicBezTo>
                <a:lnTo>
                  <a:pt x="99" y="191"/>
                </a:lnTo>
                <a:cubicBezTo>
                  <a:pt x="106" y="191"/>
                  <a:pt x="106" y="198"/>
                  <a:pt x="106" y="198"/>
                </a:cubicBezTo>
                <a:cubicBezTo>
                  <a:pt x="106" y="191"/>
                  <a:pt x="106" y="191"/>
                  <a:pt x="106" y="191"/>
                </a:cubicBezTo>
                <a:lnTo>
                  <a:pt x="113" y="191"/>
                </a:lnTo>
                <a:cubicBezTo>
                  <a:pt x="113" y="198"/>
                  <a:pt x="113" y="198"/>
                  <a:pt x="113" y="198"/>
                </a:cubicBezTo>
                <a:cubicBezTo>
                  <a:pt x="113" y="198"/>
                  <a:pt x="113" y="198"/>
                  <a:pt x="113" y="205"/>
                </a:cubicBezTo>
                <a:cubicBezTo>
                  <a:pt x="113" y="205"/>
                  <a:pt x="113" y="198"/>
                  <a:pt x="113" y="205"/>
                </a:cubicBezTo>
                <a:cubicBezTo>
                  <a:pt x="120" y="205"/>
                  <a:pt x="120" y="205"/>
                  <a:pt x="120" y="205"/>
                </a:cubicBezTo>
                <a:cubicBezTo>
                  <a:pt x="120" y="205"/>
                  <a:pt x="120" y="212"/>
                  <a:pt x="127" y="212"/>
                </a:cubicBezTo>
                <a:cubicBezTo>
                  <a:pt x="120" y="212"/>
                  <a:pt x="120" y="212"/>
                  <a:pt x="120" y="212"/>
                </a:cubicBezTo>
                <a:cubicBezTo>
                  <a:pt x="127" y="212"/>
                  <a:pt x="127" y="212"/>
                  <a:pt x="127" y="212"/>
                </a:cubicBezTo>
                <a:lnTo>
                  <a:pt x="134" y="212"/>
                </a:lnTo>
                <a:cubicBezTo>
                  <a:pt x="134" y="219"/>
                  <a:pt x="134" y="219"/>
                  <a:pt x="134" y="219"/>
                </a:cubicBezTo>
                <a:lnTo>
                  <a:pt x="127" y="219"/>
                </a:lnTo>
                <a:cubicBezTo>
                  <a:pt x="120" y="226"/>
                  <a:pt x="120" y="226"/>
                  <a:pt x="120" y="226"/>
                </a:cubicBezTo>
                <a:cubicBezTo>
                  <a:pt x="120" y="226"/>
                  <a:pt x="120" y="226"/>
                  <a:pt x="113" y="226"/>
                </a:cubicBezTo>
                <a:lnTo>
                  <a:pt x="106" y="226"/>
                </a:lnTo>
                <a:cubicBezTo>
                  <a:pt x="106" y="226"/>
                  <a:pt x="106" y="226"/>
                  <a:pt x="99" y="226"/>
                </a:cubicBezTo>
                <a:cubicBezTo>
                  <a:pt x="99" y="226"/>
                  <a:pt x="99" y="226"/>
                  <a:pt x="99" y="233"/>
                </a:cubicBezTo>
                <a:cubicBezTo>
                  <a:pt x="92" y="233"/>
                  <a:pt x="92" y="233"/>
                  <a:pt x="92" y="240"/>
                </a:cubicBezTo>
                <a:lnTo>
                  <a:pt x="92" y="233"/>
                </a:lnTo>
                <a:cubicBezTo>
                  <a:pt x="99" y="233"/>
                  <a:pt x="99" y="233"/>
                  <a:pt x="99" y="233"/>
                </a:cubicBezTo>
                <a:cubicBezTo>
                  <a:pt x="106" y="226"/>
                  <a:pt x="106" y="226"/>
                  <a:pt x="106" y="233"/>
                </a:cubicBezTo>
                <a:cubicBezTo>
                  <a:pt x="106" y="233"/>
                  <a:pt x="106" y="233"/>
                  <a:pt x="99" y="233"/>
                </a:cubicBezTo>
                <a:cubicBezTo>
                  <a:pt x="106" y="233"/>
                  <a:pt x="106" y="233"/>
                  <a:pt x="106" y="233"/>
                </a:cubicBezTo>
                <a:cubicBezTo>
                  <a:pt x="106" y="233"/>
                  <a:pt x="106" y="233"/>
                  <a:pt x="106" y="240"/>
                </a:cubicBezTo>
                <a:cubicBezTo>
                  <a:pt x="106" y="240"/>
                  <a:pt x="106" y="240"/>
                  <a:pt x="113" y="240"/>
                </a:cubicBezTo>
                <a:cubicBezTo>
                  <a:pt x="113" y="240"/>
                  <a:pt x="113" y="240"/>
                  <a:pt x="106" y="240"/>
                </a:cubicBezTo>
                <a:cubicBezTo>
                  <a:pt x="106" y="240"/>
                  <a:pt x="106" y="240"/>
                  <a:pt x="113" y="240"/>
                </a:cubicBezTo>
                <a:cubicBezTo>
                  <a:pt x="120" y="240"/>
                  <a:pt x="120" y="240"/>
                  <a:pt x="120" y="240"/>
                </a:cubicBezTo>
                <a:cubicBezTo>
                  <a:pt x="113" y="240"/>
                  <a:pt x="120" y="240"/>
                  <a:pt x="113" y="240"/>
                </a:cubicBezTo>
                <a:cubicBezTo>
                  <a:pt x="113" y="240"/>
                  <a:pt x="113" y="240"/>
                  <a:pt x="113" y="247"/>
                </a:cubicBezTo>
                <a:lnTo>
                  <a:pt x="113" y="240"/>
                </a:lnTo>
                <a:cubicBezTo>
                  <a:pt x="113" y="247"/>
                  <a:pt x="113" y="247"/>
                  <a:pt x="113" y="247"/>
                </a:cubicBezTo>
                <a:cubicBezTo>
                  <a:pt x="113" y="247"/>
                  <a:pt x="113" y="247"/>
                  <a:pt x="106" y="247"/>
                </a:cubicBezTo>
                <a:lnTo>
                  <a:pt x="106" y="240"/>
                </a:lnTo>
                <a:cubicBezTo>
                  <a:pt x="106" y="240"/>
                  <a:pt x="106" y="240"/>
                  <a:pt x="106" y="247"/>
                </a:cubicBezTo>
                <a:lnTo>
                  <a:pt x="106" y="240"/>
                </a:lnTo>
                <a:lnTo>
                  <a:pt x="113" y="240"/>
                </a:lnTo>
                <a:cubicBezTo>
                  <a:pt x="106" y="240"/>
                  <a:pt x="106" y="240"/>
                  <a:pt x="106" y="240"/>
                </a:cubicBezTo>
                <a:cubicBezTo>
                  <a:pt x="106" y="240"/>
                  <a:pt x="106" y="247"/>
                  <a:pt x="99" y="247"/>
                </a:cubicBezTo>
                <a:cubicBezTo>
                  <a:pt x="99" y="240"/>
                  <a:pt x="99" y="240"/>
                  <a:pt x="99" y="247"/>
                </a:cubicBezTo>
                <a:lnTo>
                  <a:pt x="99" y="240"/>
                </a:lnTo>
                <a:cubicBezTo>
                  <a:pt x="99" y="247"/>
                  <a:pt x="99" y="247"/>
                  <a:pt x="99" y="247"/>
                </a:cubicBezTo>
                <a:lnTo>
                  <a:pt x="92" y="247"/>
                </a:lnTo>
                <a:lnTo>
                  <a:pt x="92" y="254"/>
                </a:lnTo>
                <a:cubicBezTo>
                  <a:pt x="85" y="254"/>
                  <a:pt x="85" y="254"/>
                  <a:pt x="85" y="262"/>
                </a:cubicBezTo>
                <a:lnTo>
                  <a:pt x="85" y="254"/>
                </a:lnTo>
                <a:lnTo>
                  <a:pt x="85" y="262"/>
                </a:lnTo>
                <a:cubicBezTo>
                  <a:pt x="78" y="262"/>
                  <a:pt x="78" y="262"/>
                  <a:pt x="78" y="262"/>
                </a:cubicBezTo>
                <a:cubicBezTo>
                  <a:pt x="78" y="262"/>
                  <a:pt x="78" y="262"/>
                  <a:pt x="85" y="262"/>
                </a:cubicBezTo>
                <a:lnTo>
                  <a:pt x="78" y="262"/>
                </a:lnTo>
                <a:cubicBezTo>
                  <a:pt x="78" y="269"/>
                  <a:pt x="78" y="269"/>
                  <a:pt x="78" y="269"/>
                </a:cubicBezTo>
                <a:cubicBezTo>
                  <a:pt x="78" y="262"/>
                  <a:pt x="78" y="262"/>
                  <a:pt x="78" y="269"/>
                </a:cubicBezTo>
                <a:cubicBezTo>
                  <a:pt x="78" y="262"/>
                  <a:pt x="78" y="262"/>
                  <a:pt x="78" y="262"/>
                </a:cubicBezTo>
                <a:cubicBezTo>
                  <a:pt x="78" y="262"/>
                  <a:pt x="78" y="262"/>
                  <a:pt x="78" y="269"/>
                </a:cubicBezTo>
                <a:lnTo>
                  <a:pt x="71" y="269"/>
                </a:lnTo>
                <a:cubicBezTo>
                  <a:pt x="78" y="269"/>
                  <a:pt x="78" y="269"/>
                  <a:pt x="78" y="269"/>
                </a:cubicBezTo>
                <a:lnTo>
                  <a:pt x="71" y="269"/>
                </a:lnTo>
                <a:lnTo>
                  <a:pt x="78" y="269"/>
                </a:lnTo>
                <a:lnTo>
                  <a:pt x="71" y="269"/>
                </a:lnTo>
                <a:lnTo>
                  <a:pt x="78" y="269"/>
                </a:lnTo>
                <a:cubicBezTo>
                  <a:pt x="78" y="269"/>
                  <a:pt x="78" y="269"/>
                  <a:pt x="71" y="269"/>
                </a:cubicBezTo>
                <a:cubicBezTo>
                  <a:pt x="78" y="269"/>
                  <a:pt x="78" y="269"/>
                  <a:pt x="78" y="269"/>
                </a:cubicBezTo>
                <a:lnTo>
                  <a:pt x="71" y="269"/>
                </a:lnTo>
                <a:lnTo>
                  <a:pt x="78" y="269"/>
                </a:lnTo>
                <a:cubicBezTo>
                  <a:pt x="78" y="269"/>
                  <a:pt x="78" y="269"/>
                  <a:pt x="78" y="276"/>
                </a:cubicBezTo>
                <a:lnTo>
                  <a:pt x="71" y="276"/>
                </a:lnTo>
                <a:cubicBezTo>
                  <a:pt x="78" y="276"/>
                  <a:pt x="78" y="276"/>
                  <a:pt x="78" y="276"/>
                </a:cubicBezTo>
                <a:cubicBezTo>
                  <a:pt x="71" y="276"/>
                  <a:pt x="71" y="276"/>
                  <a:pt x="71" y="276"/>
                </a:cubicBezTo>
                <a:lnTo>
                  <a:pt x="78" y="276"/>
                </a:lnTo>
                <a:cubicBezTo>
                  <a:pt x="78" y="276"/>
                  <a:pt x="78" y="276"/>
                  <a:pt x="71" y="276"/>
                </a:cubicBezTo>
                <a:lnTo>
                  <a:pt x="78" y="276"/>
                </a:lnTo>
                <a:cubicBezTo>
                  <a:pt x="71" y="276"/>
                  <a:pt x="71" y="276"/>
                  <a:pt x="71" y="276"/>
                </a:cubicBezTo>
                <a:lnTo>
                  <a:pt x="71" y="283"/>
                </a:lnTo>
                <a:cubicBezTo>
                  <a:pt x="71" y="283"/>
                  <a:pt x="71" y="283"/>
                  <a:pt x="64" y="283"/>
                </a:cubicBezTo>
                <a:lnTo>
                  <a:pt x="64" y="290"/>
                </a:lnTo>
                <a:lnTo>
                  <a:pt x="64" y="297"/>
                </a:lnTo>
                <a:lnTo>
                  <a:pt x="64" y="304"/>
                </a:lnTo>
                <a:cubicBezTo>
                  <a:pt x="57" y="304"/>
                  <a:pt x="64" y="304"/>
                  <a:pt x="57" y="304"/>
                </a:cubicBezTo>
                <a:lnTo>
                  <a:pt x="57" y="297"/>
                </a:lnTo>
                <a:cubicBezTo>
                  <a:pt x="57" y="297"/>
                  <a:pt x="57" y="297"/>
                  <a:pt x="57" y="290"/>
                </a:cubicBezTo>
                <a:cubicBezTo>
                  <a:pt x="57" y="297"/>
                  <a:pt x="57" y="297"/>
                  <a:pt x="57" y="304"/>
                </a:cubicBezTo>
                <a:lnTo>
                  <a:pt x="57" y="311"/>
                </a:lnTo>
                <a:cubicBezTo>
                  <a:pt x="64" y="311"/>
                  <a:pt x="64" y="311"/>
                  <a:pt x="64" y="311"/>
                </a:cubicBezTo>
                <a:cubicBezTo>
                  <a:pt x="64" y="311"/>
                  <a:pt x="64" y="311"/>
                  <a:pt x="64" y="318"/>
                </a:cubicBezTo>
                <a:cubicBezTo>
                  <a:pt x="71" y="318"/>
                  <a:pt x="71" y="318"/>
                  <a:pt x="71" y="318"/>
                </a:cubicBezTo>
                <a:lnTo>
                  <a:pt x="78" y="318"/>
                </a:lnTo>
                <a:lnTo>
                  <a:pt x="78" y="325"/>
                </a:lnTo>
                <a:cubicBezTo>
                  <a:pt x="78" y="325"/>
                  <a:pt x="78" y="325"/>
                  <a:pt x="78" y="318"/>
                </a:cubicBezTo>
                <a:cubicBezTo>
                  <a:pt x="71" y="318"/>
                  <a:pt x="71" y="325"/>
                  <a:pt x="71" y="325"/>
                </a:cubicBezTo>
                <a:lnTo>
                  <a:pt x="71" y="318"/>
                </a:lnTo>
                <a:lnTo>
                  <a:pt x="64" y="318"/>
                </a:lnTo>
                <a:lnTo>
                  <a:pt x="57" y="318"/>
                </a:lnTo>
                <a:cubicBezTo>
                  <a:pt x="57" y="318"/>
                  <a:pt x="57" y="318"/>
                  <a:pt x="57" y="311"/>
                </a:cubicBezTo>
                <a:cubicBezTo>
                  <a:pt x="57" y="311"/>
                  <a:pt x="57" y="311"/>
                  <a:pt x="57" y="318"/>
                </a:cubicBezTo>
                <a:cubicBezTo>
                  <a:pt x="57" y="325"/>
                  <a:pt x="57" y="339"/>
                  <a:pt x="57" y="354"/>
                </a:cubicBezTo>
                <a:cubicBezTo>
                  <a:pt x="57" y="354"/>
                  <a:pt x="57" y="354"/>
                  <a:pt x="64" y="354"/>
                </a:cubicBezTo>
                <a:cubicBezTo>
                  <a:pt x="64" y="354"/>
                  <a:pt x="64" y="354"/>
                  <a:pt x="71" y="354"/>
                </a:cubicBezTo>
                <a:cubicBezTo>
                  <a:pt x="71" y="354"/>
                  <a:pt x="71" y="354"/>
                  <a:pt x="71" y="361"/>
                </a:cubicBezTo>
                <a:cubicBezTo>
                  <a:pt x="71" y="354"/>
                  <a:pt x="71" y="354"/>
                  <a:pt x="71" y="354"/>
                </a:cubicBezTo>
                <a:cubicBezTo>
                  <a:pt x="78" y="354"/>
                  <a:pt x="78" y="354"/>
                  <a:pt x="78" y="354"/>
                </a:cubicBezTo>
                <a:cubicBezTo>
                  <a:pt x="71" y="354"/>
                  <a:pt x="71" y="354"/>
                  <a:pt x="71" y="361"/>
                </a:cubicBezTo>
                <a:cubicBezTo>
                  <a:pt x="71" y="361"/>
                  <a:pt x="71" y="361"/>
                  <a:pt x="71" y="368"/>
                </a:cubicBezTo>
                <a:cubicBezTo>
                  <a:pt x="78" y="368"/>
                  <a:pt x="78" y="361"/>
                  <a:pt x="78" y="361"/>
                </a:cubicBezTo>
                <a:cubicBezTo>
                  <a:pt x="78" y="361"/>
                  <a:pt x="78" y="361"/>
                  <a:pt x="71" y="361"/>
                </a:cubicBezTo>
                <a:cubicBezTo>
                  <a:pt x="78" y="361"/>
                  <a:pt x="78" y="361"/>
                  <a:pt x="78" y="361"/>
                </a:cubicBezTo>
                <a:lnTo>
                  <a:pt x="78" y="354"/>
                </a:lnTo>
                <a:cubicBezTo>
                  <a:pt x="78" y="354"/>
                  <a:pt x="78" y="354"/>
                  <a:pt x="78" y="361"/>
                </a:cubicBezTo>
                <a:lnTo>
                  <a:pt x="85" y="361"/>
                </a:lnTo>
                <a:cubicBezTo>
                  <a:pt x="92" y="361"/>
                  <a:pt x="92" y="361"/>
                  <a:pt x="92" y="361"/>
                </a:cubicBezTo>
                <a:cubicBezTo>
                  <a:pt x="99" y="361"/>
                  <a:pt x="99" y="361"/>
                  <a:pt x="99" y="361"/>
                </a:cubicBezTo>
                <a:lnTo>
                  <a:pt x="106" y="361"/>
                </a:lnTo>
                <a:cubicBezTo>
                  <a:pt x="99" y="361"/>
                  <a:pt x="106" y="368"/>
                  <a:pt x="99" y="368"/>
                </a:cubicBezTo>
                <a:cubicBezTo>
                  <a:pt x="99" y="368"/>
                  <a:pt x="99" y="368"/>
                  <a:pt x="106" y="368"/>
                </a:cubicBezTo>
                <a:cubicBezTo>
                  <a:pt x="113" y="368"/>
                  <a:pt x="113" y="368"/>
                  <a:pt x="113" y="375"/>
                </a:cubicBezTo>
                <a:lnTo>
                  <a:pt x="113" y="368"/>
                </a:lnTo>
                <a:lnTo>
                  <a:pt x="113" y="375"/>
                </a:lnTo>
                <a:cubicBezTo>
                  <a:pt x="113" y="375"/>
                  <a:pt x="113" y="375"/>
                  <a:pt x="120" y="375"/>
                </a:cubicBezTo>
                <a:lnTo>
                  <a:pt x="127" y="375"/>
                </a:lnTo>
                <a:lnTo>
                  <a:pt x="127" y="382"/>
                </a:lnTo>
                <a:lnTo>
                  <a:pt x="134" y="382"/>
                </a:lnTo>
                <a:lnTo>
                  <a:pt x="134" y="389"/>
                </a:lnTo>
                <a:lnTo>
                  <a:pt x="127" y="389"/>
                </a:lnTo>
                <a:lnTo>
                  <a:pt x="127" y="396"/>
                </a:lnTo>
                <a:cubicBezTo>
                  <a:pt x="134" y="396"/>
                  <a:pt x="134" y="396"/>
                  <a:pt x="134" y="396"/>
                </a:cubicBezTo>
                <a:cubicBezTo>
                  <a:pt x="141" y="396"/>
                  <a:pt x="141" y="389"/>
                  <a:pt x="141" y="389"/>
                </a:cubicBezTo>
                <a:cubicBezTo>
                  <a:pt x="141" y="396"/>
                  <a:pt x="148" y="396"/>
                  <a:pt x="148" y="396"/>
                </a:cubicBezTo>
                <a:cubicBezTo>
                  <a:pt x="155" y="396"/>
                  <a:pt x="155" y="396"/>
                  <a:pt x="155" y="396"/>
                </a:cubicBezTo>
                <a:lnTo>
                  <a:pt x="163" y="396"/>
                </a:lnTo>
                <a:cubicBezTo>
                  <a:pt x="163" y="396"/>
                  <a:pt x="163" y="403"/>
                  <a:pt x="170" y="403"/>
                </a:cubicBezTo>
                <a:cubicBezTo>
                  <a:pt x="177" y="403"/>
                  <a:pt x="177" y="410"/>
                  <a:pt x="177" y="410"/>
                </a:cubicBezTo>
                <a:cubicBezTo>
                  <a:pt x="177" y="417"/>
                  <a:pt x="170" y="417"/>
                  <a:pt x="170" y="417"/>
                </a:cubicBezTo>
                <a:cubicBezTo>
                  <a:pt x="170" y="417"/>
                  <a:pt x="170" y="417"/>
                  <a:pt x="170" y="424"/>
                </a:cubicBezTo>
                <a:cubicBezTo>
                  <a:pt x="170" y="424"/>
                  <a:pt x="170" y="424"/>
                  <a:pt x="163" y="424"/>
                </a:cubicBezTo>
                <a:cubicBezTo>
                  <a:pt x="163" y="424"/>
                  <a:pt x="163" y="424"/>
                  <a:pt x="163" y="431"/>
                </a:cubicBezTo>
                <a:lnTo>
                  <a:pt x="163" y="438"/>
                </a:lnTo>
                <a:cubicBezTo>
                  <a:pt x="163" y="438"/>
                  <a:pt x="163" y="438"/>
                  <a:pt x="163" y="445"/>
                </a:cubicBezTo>
                <a:cubicBezTo>
                  <a:pt x="155" y="445"/>
                  <a:pt x="155" y="445"/>
                  <a:pt x="155" y="452"/>
                </a:cubicBezTo>
                <a:cubicBezTo>
                  <a:pt x="155" y="452"/>
                  <a:pt x="155" y="452"/>
                  <a:pt x="148" y="452"/>
                </a:cubicBezTo>
                <a:cubicBezTo>
                  <a:pt x="148" y="452"/>
                  <a:pt x="148" y="452"/>
                  <a:pt x="148" y="460"/>
                </a:cubicBezTo>
                <a:cubicBezTo>
                  <a:pt x="148" y="460"/>
                  <a:pt x="148" y="452"/>
                  <a:pt x="141" y="452"/>
                </a:cubicBezTo>
                <a:cubicBezTo>
                  <a:pt x="141" y="460"/>
                  <a:pt x="141" y="460"/>
                  <a:pt x="141" y="460"/>
                </a:cubicBezTo>
                <a:cubicBezTo>
                  <a:pt x="141" y="460"/>
                  <a:pt x="141" y="460"/>
                  <a:pt x="134" y="460"/>
                </a:cubicBezTo>
                <a:cubicBezTo>
                  <a:pt x="141" y="460"/>
                  <a:pt x="134" y="467"/>
                  <a:pt x="134" y="467"/>
                </a:cubicBezTo>
                <a:cubicBezTo>
                  <a:pt x="141" y="474"/>
                  <a:pt x="134" y="474"/>
                  <a:pt x="134" y="474"/>
                </a:cubicBezTo>
                <a:cubicBezTo>
                  <a:pt x="134" y="481"/>
                  <a:pt x="127" y="481"/>
                  <a:pt x="127" y="481"/>
                </a:cubicBezTo>
                <a:cubicBezTo>
                  <a:pt x="127" y="481"/>
                  <a:pt x="134" y="481"/>
                  <a:pt x="134" y="474"/>
                </a:cubicBezTo>
                <a:lnTo>
                  <a:pt x="127" y="474"/>
                </a:lnTo>
                <a:cubicBezTo>
                  <a:pt x="127" y="474"/>
                  <a:pt x="127" y="474"/>
                  <a:pt x="127" y="481"/>
                </a:cubicBezTo>
                <a:cubicBezTo>
                  <a:pt x="170" y="523"/>
                  <a:pt x="233" y="551"/>
                  <a:pt x="297" y="551"/>
                </a:cubicBezTo>
                <a:cubicBezTo>
                  <a:pt x="417" y="551"/>
                  <a:pt x="516" y="460"/>
                  <a:pt x="537" y="347"/>
                </a:cubicBezTo>
                <a:cubicBezTo>
                  <a:pt x="537" y="339"/>
                  <a:pt x="537" y="339"/>
                  <a:pt x="537" y="339"/>
                </a:cubicBezTo>
                <a:cubicBezTo>
                  <a:pt x="537" y="332"/>
                  <a:pt x="530" y="332"/>
                  <a:pt x="530" y="332"/>
                </a:cubicBezTo>
                <a:cubicBezTo>
                  <a:pt x="530" y="332"/>
                  <a:pt x="530" y="332"/>
                  <a:pt x="530" y="325"/>
                </a:cubicBezTo>
                <a:cubicBezTo>
                  <a:pt x="530" y="325"/>
                  <a:pt x="530" y="325"/>
                  <a:pt x="530" y="318"/>
                </a:cubicBezTo>
                <a:lnTo>
                  <a:pt x="530" y="311"/>
                </a:lnTo>
                <a:cubicBezTo>
                  <a:pt x="530" y="311"/>
                  <a:pt x="530" y="311"/>
                  <a:pt x="523" y="311"/>
                </a:cubicBezTo>
                <a:cubicBezTo>
                  <a:pt x="523" y="304"/>
                  <a:pt x="523" y="304"/>
                  <a:pt x="523" y="304"/>
                </a:cubicBezTo>
                <a:cubicBezTo>
                  <a:pt x="516" y="304"/>
                  <a:pt x="516" y="304"/>
                  <a:pt x="516" y="304"/>
                </a:cubicBezTo>
                <a:cubicBezTo>
                  <a:pt x="516" y="304"/>
                  <a:pt x="516" y="304"/>
                  <a:pt x="523" y="304"/>
                </a:cubicBezTo>
                <a:lnTo>
                  <a:pt x="516" y="304"/>
                </a:lnTo>
                <a:lnTo>
                  <a:pt x="516" y="297"/>
                </a:lnTo>
                <a:cubicBezTo>
                  <a:pt x="516" y="297"/>
                  <a:pt x="516" y="297"/>
                  <a:pt x="516" y="290"/>
                </a:cubicBezTo>
                <a:cubicBezTo>
                  <a:pt x="516" y="297"/>
                  <a:pt x="516" y="297"/>
                  <a:pt x="509" y="297"/>
                </a:cubicBezTo>
                <a:cubicBezTo>
                  <a:pt x="509" y="290"/>
                  <a:pt x="509" y="290"/>
                  <a:pt x="509" y="290"/>
                </a:cubicBezTo>
                <a:cubicBezTo>
                  <a:pt x="509" y="290"/>
                  <a:pt x="509" y="290"/>
                  <a:pt x="509" y="297"/>
                </a:cubicBezTo>
                <a:cubicBezTo>
                  <a:pt x="509" y="297"/>
                  <a:pt x="509" y="297"/>
                  <a:pt x="502" y="297"/>
                </a:cubicBezTo>
                <a:lnTo>
                  <a:pt x="502" y="304"/>
                </a:lnTo>
                <a:cubicBezTo>
                  <a:pt x="495" y="304"/>
                  <a:pt x="495" y="304"/>
                  <a:pt x="495" y="304"/>
                </a:cubicBezTo>
                <a:lnTo>
                  <a:pt x="488" y="311"/>
                </a:lnTo>
                <a:cubicBezTo>
                  <a:pt x="481" y="311"/>
                  <a:pt x="481" y="311"/>
                  <a:pt x="481" y="311"/>
                </a:cubicBezTo>
                <a:cubicBezTo>
                  <a:pt x="481" y="311"/>
                  <a:pt x="481" y="311"/>
                  <a:pt x="481" y="318"/>
                </a:cubicBezTo>
                <a:lnTo>
                  <a:pt x="481" y="325"/>
                </a:lnTo>
                <a:cubicBezTo>
                  <a:pt x="481" y="325"/>
                  <a:pt x="481" y="325"/>
                  <a:pt x="481" y="332"/>
                </a:cubicBezTo>
                <a:cubicBezTo>
                  <a:pt x="481" y="332"/>
                  <a:pt x="481" y="332"/>
                  <a:pt x="474" y="332"/>
                </a:cubicBezTo>
                <a:cubicBezTo>
                  <a:pt x="474" y="325"/>
                  <a:pt x="474" y="325"/>
                  <a:pt x="466" y="325"/>
                </a:cubicBezTo>
                <a:cubicBezTo>
                  <a:pt x="466" y="325"/>
                  <a:pt x="466" y="325"/>
                  <a:pt x="466" y="318"/>
                </a:cubicBezTo>
                <a:lnTo>
                  <a:pt x="466" y="311"/>
                </a:lnTo>
                <a:cubicBezTo>
                  <a:pt x="466" y="311"/>
                  <a:pt x="466" y="304"/>
                  <a:pt x="459" y="304"/>
                </a:cubicBezTo>
                <a:cubicBezTo>
                  <a:pt x="459" y="297"/>
                  <a:pt x="459" y="297"/>
                  <a:pt x="459" y="297"/>
                </a:cubicBezTo>
                <a:cubicBezTo>
                  <a:pt x="466" y="297"/>
                  <a:pt x="459" y="297"/>
                  <a:pt x="459" y="297"/>
                </a:cubicBezTo>
                <a:cubicBezTo>
                  <a:pt x="452" y="297"/>
                  <a:pt x="452" y="297"/>
                  <a:pt x="452" y="297"/>
                </a:cubicBezTo>
                <a:cubicBezTo>
                  <a:pt x="452" y="297"/>
                  <a:pt x="452" y="297"/>
                  <a:pt x="452" y="290"/>
                </a:cubicBezTo>
                <a:cubicBezTo>
                  <a:pt x="452" y="297"/>
                  <a:pt x="452" y="290"/>
                  <a:pt x="452" y="290"/>
                </a:cubicBezTo>
                <a:cubicBezTo>
                  <a:pt x="445" y="290"/>
                  <a:pt x="445" y="290"/>
                  <a:pt x="445" y="290"/>
                </a:cubicBezTo>
                <a:cubicBezTo>
                  <a:pt x="445" y="283"/>
                  <a:pt x="445" y="283"/>
                  <a:pt x="445" y="283"/>
                </a:cubicBezTo>
                <a:cubicBezTo>
                  <a:pt x="445" y="283"/>
                  <a:pt x="438" y="290"/>
                  <a:pt x="438" y="283"/>
                </a:cubicBezTo>
                <a:lnTo>
                  <a:pt x="431" y="283"/>
                </a:lnTo>
                <a:cubicBezTo>
                  <a:pt x="431" y="290"/>
                  <a:pt x="431" y="290"/>
                  <a:pt x="431" y="290"/>
                </a:cubicBezTo>
                <a:lnTo>
                  <a:pt x="431" y="283"/>
                </a:lnTo>
                <a:cubicBezTo>
                  <a:pt x="424" y="283"/>
                  <a:pt x="424" y="283"/>
                  <a:pt x="424" y="283"/>
                </a:cubicBezTo>
                <a:cubicBezTo>
                  <a:pt x="417" y="283"/>
                  <a:pt x="417" y="283"/>
                  <a:pt x="417" y="283"/>
                </a:cubicBezTo>
                <a:lnTo>
                  <a:pt x="410" y="283"/>
                </a:lnTo>
                <a:cubicBezTo>
                  <a:pt x="410" y="283"/>
                  <a:pt x="403" y="283"/>
                  <a:pt x="403" y="276"/>
                </a:cubicBezTo>
                <a:cubicBezTo>
                  <a:pt x="403" y="276"/>
                  <a:pt x="403" y="276"/>
                  <a:pt x="403" y="269"/>
                </a:cubicBezTo>
                <a:cubicBezTo>
                  <a:pt x="396" y="269"/>
                  <a:pt x="396" y="269"/>
                  <a:pt x="396" y="269"/>
                </a:cubicBezTo>
                <a:cubicBezTo>
                  <a:pt x="396" y="269"/>
                  <a:pt x="396" y="269"/>
                  <a:pt x="396" y="276"/>
                </a:cubicBezTo>
                <a:cubicBezTo>
                  <a:pt x="396" y="276"/>
                  <a:pt x="396" y="276"/>
                  <a:pt x="396" y="283"/>
                </a:cubicBezTo>
                <a:cubicBezTo>
                  <a:pt x="396" y="283"/>
                  <a:pt x="396" y="283"/>
                  <a:pt x="403" y="283"/>
                </a:cubicBezTo>
                <a:cubicBezTo>
                  <a:pt x="403" y="283"/>
                  <a:pt x="403" y="283"/>
                  <a:pt x="396" y="283"/>
                </a:cubicBezTo>
                <a:lnTo>
                  <a:pt x="403" y="283"/>
                </a:lnTo>
                <a:cubicBezTo>
                  <a:pt x="396" y="283"/>
                  <a:pt x="396" y="283"/>
                  <a:pt x="403" y="283"/>
                </a:cubicBezTo>
                <a:lnTo>
                  <a:pt x="403" y="290"/>
                </a:lnTo>
                <a:cubicBezTo>
                  <a:pt x="403" y="283"/>
                  <a:pt x="403" y="283"/>
                  <a:pt x="403" y="283"/>
                </a:cubicBezTo>
                <a:lnTo>
                  <a:pt x="403" y="290"/>
                </a:lnTo>
                <a:cubicBezTo>
                  <a:pt x="410" y="290"/>
                  <a:pt x="410" y="290"/>
                  <a:pt x="410" y="290"/>
                </a:cubicBezTo>
                <a:cubicBezTo>
                  <a:pt x="417" y="283"/>
                  <a:pt x="417" y="283"/>
                  <a:pt x="417" y="283"/>
                </a:cubicBezTo>
                <a:lnTo>
                  <a:pt x="417" y="290"/>
                </a:lnTo>
                <a:lnTo>
                  <a:pt x="424" y="290"/>
                </a:lnTo>
                <a:cubicBezTo>
                  <a:pt x="424" y="290"/>
                  <a:pt x="424" y="290"/>
                  <a:pt x="424" y="297"/>
                </a:cubicBezTo>
                <a:cubicBezTo>
                  <a:pt x="424" y="304"/>
                  <a:pt x="424" y="304"/>
                  <a:pt x="424" y="304"/>
                </a:cubicBezTo>
                <a:cubicBezTo>
                  <a:pt x="417" y="304"/>
                  <a:pt x="417" y="304"/>
                  <a:pt x="417" y="304"/>
                </a:cubicBezTo>
                <a:lnTo>
                  <a:pt x="417" y="311"/>
                </a:lnTo>
                <a:cubicBezTo>
                  <a:pt x="410" y="311"/>
                  <a:pt x="410" y="311"/>
                  <a:pt x="410" y="311"/>
                </a:cubicBezTo>
                <a:lnTo>
                  <a:pt x="403" y="311"/>
                </a:lnTo>
                <a:cubicBezTo>
                  <a:pt x="403" y="318"/>
                  <a:pt x="403" y="318"/>
                  <a:pt x="396" y="318"/>
                </a:cubicBezTo>
                <a:lnTo>
                  <a:pt x="389" y="318"/>
                </a:lnTo>
                <a:cubicBezTo>
                  <a:pt x="382" y="325"/>
                  <a:pt x="382" y="325"/>
                  <a:pt x="382" y="318"/>
                </a:cubicBezTo>
                <a:cubicBezTo>
                  <a:pt x="382" y="318"/>
                  <a:pt x="382" y="318"/>
                  <a:pt x="382" y="311"/>
                </a:cubicBezTo>
                <a:cubicBezTo>
                  <a:pt x="382" y="311"/>
                  <a:pt x="375" y="311"/>
                  <a:pt x="375" y="304"/>
                </a:cubicBezTo>
                <a:cubicBezTo>
                  <a:pt x="375" y="304"/>
                  <a:pt x="375" y="304"/>
                  <a:pt x="368" y="297"/>
                </a:cubicBezTo>
                <a:cubicBezTo>
                  <a:pt x="368" y="297"/>
                  <a:pt x="368" y="297"/>
                  <a:pt x="368" y="290"/>
                </a:cubicBezTo>
                <a:cubicBezTo>
                  <a:pt x="368" y="283"/>
                  <a:pt x="361" y="283"/>
                  <a:pt x="361" y="283"/>
                </a:cubicBezTo>
                <a:cubicBezTo>
                  <a:pt x="361" y="276"/>
                  <a:pt x="361" y="276"/>
                  <a:pt x="361" y="276"/>
                </a:cubicBezTo>
                <a:cubicBezTo>
                  <a:pt x="361" y="269"/>
                  <a:pt x="353" y="269"/>
                  <a:pt x="353" y="269"/>
                </a:cubicBezTo>
                <a:cubicBezTo>
                  <a:pt x="353" y="269"/>
                  <a:pt x="353" y="269"/>
                  <a:pt x="361" y="262"/>
                </a:cubicBezTo>
                <a:cubicBezTo>
                  <a:pt x="361" y="254"/>
                  <a:pt x="361" y="254"/>
                  <a:pt x="361" y="254"/>
                </a:cubicBezTo>
                <a:cubicBezTo>
                  <a:pt x="361" y="254"/>
                  <a:pt x="361" y="254"/>
                  <a:pt x="353" y="254"/>
                </a:cubicBezTo>
                <a:cubicBezTo>
                  <a:pt x="353" y="254"/>
                  <a:pt x="353" y="254"/>
                  <a:pt x="346" y="254"/>
                </a:cubicBezTo>
                <a:cubicBezTo>
                  <a:pt x="346" y="254"/>
                  <a:pt x="346" y="247"/>
                  <a:pt x="346" y="254"/>
                </a:cubicBezTo>
                <a:cubicBezTo>
                  <a:pt x="346" y="254"/>
                  <a:pt x="346" y="254"/>
                  <a:pt x="339" y="254"/>
                </a:cubicBezTo>
                <a:cubicBezTo>
                  <a:pt x="339" y="247"/>
                  <a:pt x="339" y="247"/>
                  <a:pt x="339" y="247"/>
                </a:cubicBezTo>
                <a:cubicBezTo>
                  <a:pt x="332" y="247"/>
                  <a:pt x="332" y="247"/>
                  <a:pt x="332" y="247"/>
                </a:cubicBezTo>
                <a:cubicBezTo>
                  <a:pt x="339" y="247"/>
                  <a:pt x="339" y="247"/>
                  <a:pt x="332" y="247"/>
                </a:cubicBezTo>
                <a:lnTo>
                  <a:pt x="339" y="247"/>
                </a:lnTo>
                <a:lnTo>
                  <a:pt x="332" y="247"/>
                </a:lnTo>
                <a:cubicBezTo>
                  <a:pt x="332" y="240"/>
                  <a:pt x="332" y="240"/>
                  <a:pt x="332" y="240"/>
                </a:cubicBezTo>
                <a:cubicBezTo>
                  <a:pt x="332" y="240"/>
                  <a:pt x="332" y="240"/>
                  <a:pt x="339" y="240"/>
                </a:cubicBezTo>
                <a:cubicBezTo>
                  <a:pt x="332" y="240"/>
                  <a:pt x="332" y="240"/>
                  <a:pt x="332" y="240"/>
                </a:cubicBezTo>
                <a:lnTo>
                  <a:pt x="339" y="240"/>
                </a:lnTo>
                <a:lnTo>
                  <a:pt x="346" y="240"/>
                </a:lnTo>
                <a:cubicBezTo>
                  <a:pt x="346" y="240"/>
                  <a:pt x="346" y="240"/>
                  <a:pt x="339" y="240"/>
                </a:cubicBezTo>
                <a:cubicBezTo>
                  <a:pt x="339" y="240"/>
                  <a:pt x="339" y="240"/>
                  <a:pt x="339" y="233"/>
                </a:cubicBezTo>
                <a:lnTo>
                  <a:pt x="346" y="240"/>
                </a:lnTo>
                <a:lnTo>
                  <a:pt x="346" y="233"/>
                </a:lnTo>
                <a:cubicBezTo>
                  <a:pt x="346" y="240"/>
                  <a:pt x="346" y="240"/>
                  <a:pt x="346" y="240"/>
                </a:cubicBezTo>
                <a:cubicBezTo>
                  <a:pt x="346" y="233"/>
                  <a:pt x="346" y="233"/>
                  <a:pt x="346" y="233"/>
                </a:cubicBezTo>
                <a:lnTo>
                  <a:pt x="353" y="233"/>
                </a:lnTo>
                <a:cubicBezTo>
                  <a:pt x="353" y="233"/>
                  <a:pt x="353" y="233"/>
                  <a:pt x="361" y="233"/>
                </a:cubicBezTo>
                <a:cubicBezTo>
                  <a:pt x="361" y="233"/>
                  <a:pt x="361" y="240"/>
                  <a:pt x="368" y="240"/>
                </a:cubicBezTo>
                <a:lnTo>
                  <a:pt x="375" y="240"/>
                </a:lnTo>
                <a:lnTo>
                  <a:pt x="375" y="233"/>
                </a:lnTo>
                <a:cubicBezTo>
                  <a:pt x="375" y="226"/>
                  <a:pt x="375" y="226"/>
                  <a:pt x="375" y="226"/>
                </a:cubicBezTo>
                <a:lnTo>
                  <a:pt x="368" y="226"/>
                </a:lnTo>
                <a:lnTo>
                  <a:pt x="361" y="226"/>
                </a:lnTo>
                <a:cubicBezTo>
                  <a:pt x="361" y="226"/>
                  <a:pt x="368" y="226"/>
                  <a:pt x="368" y="219"/>
                </a:cubicBezTo>
                <a:cubicBezTo>
                  <a:pt x="368" y="219"/>
                  <a:pt x="368" y="219"/>
                  <a:pt x="361" y="219"/>
                </a:cubicBezTo>
                <a:cubicBezTo>
                  <a:pt x="353" y="219"/>
                  <a:pt x="353" y="219"/>
                  <a:pt x="353" y="219"/>
                </a:cubicBezTo>
                <a:cubicBezTo>
                  <a:pt x="353" y="219"/>
                  <a:pt x="361" y="219"/>
                  <a:pt x="361" y="226"/>
                </a:cubicBezTo>
                <a:cubicBezTo>
                  <a:pt x="361" y="226"/>
                  <a:pt x="361" y="226"/>
                  <a:pt x="353" y="226"/>
                </a:cubicBezTo>
                <a:cubicBezTo>
                  <a:pt x="353" y="219"/>
                  <a:pt x="353" y="219"/>
                  <a:pt x="353" y="219"/>
                </a:cubicBezTo>
                <a:cubicBezTo>
                  <a:pt x="353" y="219"/>
                  <a:pt x="353" y="219"/>
                  <a:pt x="346" y="219"/>
                </a:cubicBezTo>
                <a:cubicBezTo>
                  <a:pt x="346" y="219"/>
                  <a:pt x="346" y="219"/>
                  <a:pt x="353" y="219"/>
                </a:cubicBezTo>
                <a:cubicBezTo>
                  <a:pt x="346" y="219"/>
                  <a:pt x="346" y="219"/>
                  <a:pt x="346" y="219"/>
                </a:cubicBezTo>
                <a:cubicBezTo>
                  <a:pt x="346" y="219"/>
                  <a:pt x="339" y="219"/>
                  <a:pt x="346" y="219"/>
                </a:cubicBezTo>
                <a:cubicBezTo>
                  <a:pt x="346" y="226"/>
                  <a:pt x="346" y="226"/>
                  <a:pt x="346" y="226"/>
                </a:cubicBezTo>
                <a:cubicBezTo>
                  <a:pt x="346" y="226"/>
                  <a:pt x="346" y="226"/>
                  <a:pt x="339" y="226"/>
                </a:cubicBezTo>
                <a:cubicBezTo>
                  <a:pt x="339" y="226"/>
                  <a:pt x="339" y="226"/>
                  <a:pt x="339" y="233"/>
                </a:cubicBezTo>
                <a:cubicBezTo>
                  <a:pt x="339" y="240"/>
                  <a:pt x="339" y="240"/>
                  <a:pt x="339" y="240"/>
                </a:cubicBezTo>
                <a:lnTo>
                  <a:pt x="332" y="240"/>
                </a:lnTo>
                <a:cubicBezTo>
                  <a:pt x="332" y="240"/>
                  <a:pt x="332" y="240"/>
                  <a:pt x="325" y="240"/>
                </a:cubicBezTo>
                <a:cubicBezTo>
                  <a:pt x="325" y="240"/>
                  <a:pt x="325" y="240"/>
                  <a:pt x="325" y="247"/>
                </a:cubicBezTo>
                <a:cubicBezTo>
                  <a:pt x="325" y="247"/>
                  <a:pt x="325" y="247"/>
                  <a:pt x="325" y="254"/>
                </a:cubicBezTo>
                <a:lnTo>
                  <a:pt x="325" y="247"/>
                </a:lnTo>
                <a:cubicBezTo>
                  <a:pt x="325" y="247"/>
                  <a:pt x="325" y="247"/>
                  <a:pt x="318" y="254"/>
                </a:cubicBezTo>
                <a:cubicBezTo>
                  <a:pt x="318" y="247"/>
                  <a:pt x="318" y="247"/>
                  <a:pt x="318" y="247"/>
                </a:cubicBezTo>
                <a:lnTo>
                  <a:pt x="325" y="247"/>
                </a:lnTo>
                <a:lnTo>
                  <a:pt x="318" y="247"/>
                </a:lnTo>
                <a:cubicBezTo>
                  <a:pt x="318" y="247"/>
                  <a:pt x="318" y="247"/>
                  <a:pt x="318" y="240"/>
                </a:cubicBezTo>
                <a:cubicBezTo>
                  <a:pt x="318" y="247"/>
                  <a:pt x="318" y="240"/>
                  <a:pt x="318" y="240"/>
                </a:cubicBezTo>
                <a:lnTo>
                  <a:pt x="318" y="233"/>
                </a:lnTo>
                <a:cubicBezTo>
                  <a:pt x="318" y="233"/>
                  <a:pt x="318" y="233"/>
                  <a:pt x="311" y="233"/>
                </a:cubicBezTo>
                <a:lnTo>
                  <a:pt x="304" y="226"/>
                </a:lnTo>
                <a:cubicBezTo>
                  <a:pt x="297" y="226"/>
                  <a:pt x="297" y="226"/>
                  <a:pt x="297" y="226"/>
                </a:cubicBezTo>
                <a:lnTo>
                  <a:pt x="297" y="219"/>
                </a:lnTo>
                <a:lnTo>
                  <a:pt x="297" y="226"/>
                </a:lnTo>
                <a:cubicBezTo>
                  <a:pt x="297" y="233"/>
                  <a:pt x="297" y="233"/>
                  <a:pt x="297" y="233"/>
                </a:cubicBezTo>
                <a:lnTo>
                  <a:pt x="304" y="233"/>
                </a:lnTo>
                <a:cubicBezTo>
                  <a:pt x="311" y="240"/>
                  <a:pt x="311" y="240"/>
                  <a:pt x="311" y="240"/>
                </a:cubicBezTo>
                <a:lnTo>
                  <a:pt x="304" y="240"/>
                </a:lnTo>
                <a:cubicBezTo>
                  <a:pt x="311" y="240"/>
                  <a:pt x="311" y="240"/>
                  <a:pt x="311" y="240"/>
                </a:cubicBezTo>
                <a:cubicBezTo>
                  <a:pt x="311" y="240"/>
                  <a:pt x="311" y="240"/>
                  <a:pt x="311" y="247"/>
                </a:cubicBezTo>
                <a:cubicBezTo>
                  <a:pt x="311" y="247"/>
                  <a:pt x="311" y="247"/>
                  <a:pt x="304" y="247"/>
                </a:cubicBezTo>
                <a:lnTo>
                  <a:pt x="304" y="240"/>
                </a:lnTo>
                <a:cubicBezTo>
                  <a:pt x="304" y="240"/>
                  <a:pt x="304" y="240"/>
                  <a:pt x="297" y="240"/>
                </a:cubicBezTo>
                <a:cubicBezTo>
                  <a:pt x="297" y="233"/>
                  <a:pt x="297" y="240"/>
                  <a:pt x="297" y="233"/>
                </a:cubicBezTo>
                <a:cubicBezTo>
                  <a:pt x="297" y="233"/>
                  <a:pt x="297" y="233"/>
                  <a:pt x="290" y="233"/>
                </a:cubicBezTo>
                <a:lnTo>
                  <a:pt x="290" y="226"/>
                </a:lnTo>
                <a:lnTo>
                  <a:pt x="283" y="226"/>
                </a:lnTo>
                <a:cubicBezTo>
                  <a:pt x="283" y="226"/>
                  <a:pt x="283" y="233"/>
                  <a:pt x="276" y="233"/>
                </a:cubicBezTo>
                <a:cubicBezTo>
                  <a:pt x="276" y="226"/>
                  <a:pt x="276" y="233"/>
                  <a:pt x="276" y="233"/>
                </a:cubicBezTo>
                <a:cubicBezTo>
                  <a:pt x="276" y="233"/>
                  <a:pt x="276" y="226"/>
                  <a:pt x="269" y="233"/>
                </a:cubicBezTo>
                <a:cubicBezTo>
                  <a:pt x="269" y="240"/>
                  <a:pt x="262" y="233"/>
                  <a:pt x="262" y="240"/>
                </a:cubicBezTo>
                <a:cubicBezTo>
                  <a:pt x="262" y="240"/>
                  <a:pt x="262" y="240"/>
                  <a:pt x="262" y="247"/>
                </a:cubicBezTo>
                <a:lnTo>
                  <a:pt x="255" y="247"/>
                </a:lnTo>
                <a:cubicBezTo>
                  <a:pt x="255" y="247"/>
                  <a:pt x="255" y="247"/>
                  <a:pt x="255" y="254"/>
                </a:cubicBezTo>
                <a:lnTo>
                  <a:pt x="248" y="254"/>
                </a:lnTo>
                <a:cubicBezTo>
                  <a:pt x="248" y="254"/>
                  <a:pt x="248" y="254"/>
                  <a:pt x="240" y="254"/>
                </a:cubicBezTo>
                <a:cubicBezTo>
                  <a:pt x="240" y="247"/>
                  <a:pt x="240" y="247"/>
                  <a:pt x="240" y="247"/>
                </a:cubicBezTo>
                <a:cubicBezTo>
                  <a:pt x="233" y="247"/>
                  <a:pt x="240" y="247"/>
                  <a:pt x="240" y="247"/>
                </a:cubicBezTo>
                <a:lnTo>
                  <a:pt x="233" y="247"/>
                </a:lnTo>
                <a:cubicBezTo>
                  <a:pt x="233" y="247"/>
                  <a:pt x="233" y="247"/>
                  <a:pt x="240" y="247"/>
                </a:cubicBezTo>
                <a:cubicBezTo>
                  <a:pt x="240" y="247"/>
                  <a:pt x="240" y="247"/>
                  <a:pt x="233" y="247"/>
                </a:cubicBezTo>
                <a:lnTo>
                  <a:pt x="233" y="240"/>
                </a:lnTo>
                <a:cubicBezTo>
                  <a:pt x="240" y="240"/>
                  <a:pt x="240" y="240"/>
                  <a:pt x="240" y="233"/>
                </a:cubicBezTo>
                <a:cubicBezTo>
                  <a:pt x="240" y="233"/>
                  <a:pt x="240" y="233"/>
                  <a:pt x="233" y="233"/>
                </a:cubicBezTo>
                <a:lnTo>
                  <a:pt x="240" y="233"/>
                </a:lnTo>
                <a:cubicBezTo>
                  <a:pt x="240" y="226"/>
                  <a:pt x="240" y="226"/>
                  <a:pt x="240" y="226"/>
                </a:cubicBezTo>
                <a:lnTo>
                  <a:pt x="248" y="226"/>
                </a:lnTo>
                <a:cubicBezTo>
                  <a:pt x="248" y="226"/>
                  <a:pt x="255" y="233"/>
                  <a:pt x="255" y="226"/>
                </a:cubicBezTo>
                <a:lnTo>
                  <a:pt x="255" y="233"/>
                </a:lnTo>
                <a:cubicBezTo>
                  <a:pt x="255" y="226"/>
                  <a:pt x="255" y="226"/>
                  <a:pt x="255" y="226"/>
                </a:cubicBezTo>
                <a:cubicBezTo>
                  <a:pt x="262" y="226"/>
                  <a:pt x="262" y="226"/>
                  <a:pt x="262" y="226"/>
                </a:cubicBezTo>
                <a:lnTo>
                  <a:pt x="255" y="226"/>
                </a:lnTo>
                <a:cubicBezTo>
                  <a:pt x="255" y="226"/>
                  <a:pt x="255" y="226"/>
                  <a:pt x="262" y="219"/>
                </a:cubicBezTo>
                <a:cubicBezTo>
                  <a:pt x="262" y="226"/>
                  <a:pt x="262" y="226"/>
                  <a:pt x="262" y="226"/>
                </a:cubicBezTo>
                <a:lnTo>
                  <a:pt x="262" y="219"/>
                </a:lnTo>
                <a:cubicBezTo>
                  <a:pt x="255" y="219"/>
                  <a:pt x="262" y="219"/>
                  <a:pt x="255" y="219"/>
                </a:cubicBezTo>
                <a:cubicBezTo>
                  <a:pt x="255" y="212"/>
                  <a:pt x="255" y="212"/>
                  <a:pt x="255" y="212"/>
                </a:cubicBezTo>
                <a:lnTo>
                  <a:pt x="255" y="219"/>
                </a:lnTo>
                <a:cubicBezTo>
                  <a:pt x="255" y="212"/>
                  <a:pt x="255" y="212"/>
                  <a:pt x="248" y="212"/>
                </a:cubicBezTo>
                <a:lnTo>
                  <a:pt x="255" y="212"/>
                </a:lnTo>
                <a:cubicBezTo>
                  <a:pt x="255" y="212"/>
                  <a:pt x="255" y="212"/>
                  <a:pt x="255" y="205"/>
                </a:cubicBezTo>
                <a:cubicBezTo>
                  <a:pt x="255" y="205"/>
                  <a:pt x="255" y="205"/>
                  <a:pt x="262" y="205"/>
                </a:cubicBezTo>
                <a:lnTo>
                  <a:pt x="262" y="212"/>
                </a:lnTo>
                <a:cubicBezTo>
                  <a:pt x="262" y="205"/>
                  <a:pt x="262" y="212"/>
                  <a:pt x="262" y="212"/>
                </a:cubicBezTo>
                <a:cubicBezTo>
                  <a:pt x="262" y="205"/>
                  <a:pt x="262" y="205"/>
                  <a:pt x="262" y="205"/>
                </a:cubicBezTo>
                <a:cubicBezTo>
                  <a:pt x="262" y="205"/>
                  <a:pt x="262" y="205"/>
                  <a:pt x="269" y="205"/>
                </a:cubicBezTo>
                <a:cubicBezTo>
                  <a:pt x="269" y="198"/>
                  <a:pt x="269" y="198"/>
                  <a:pt x="269" y="198"/>
                </a:cubicBezTo>
                <a:lnTo>
                  <a:pt x="276" y="198"/>
                </a:lnTo>
                <a:cubicBezTo>
                  <a:pt x="276" y="198"/>
                  <a:pt x="276" y="191"/>
                  <a:pt x="283" y="198"/>
                </a:cubicBezTo>
                <a:cubicBezTo>
                  <a:pt x="283" y="198"/>
                  <a:pt x="283" y="198"/>
                  <a:pt x="283" y="191"/>
                </a:cubicBezTo>
                <a:cubicBezTo>
                  <a:pt x="283" y="191"/>
                  <a:pt x="283" y="191"/>
                  <a:pt x="283" y="198"/>
                </a:cubicBezTo>
                <a:cubicBezTo>
                  <a:pt x="283" y="198"/>
                  <a:pt x="283" y="198"/>
                  <a:pt x="283" y="191"/>
                </a:cubicBezTo>
                <a:cubicBezTo>
                  <a:pt x="283" y="191"/>
                  <a:pt x="283" y="191"/>
                  <a:pt x="290" y="191"/>
                </a:cubicBezTo>
                <a:lnTo>
                  <a:pt x="283" y="191"/>
                </a:lnTo>
                <a:cubicBezTo>
                  <a:pt x="283" y="191"/>
                  <a:pt x="283" y="191"/>
                  <a:pt x="283" y="184"/>
                </a:cubicBezTo>
                <a:cubicBezTo>
                  <a:pt x="283" y="184"/>
                  <a:pt x="283" y="184"/>
                  <a:pt x="290" y="184"/>
                </a:cubicBezTo>
                <a:lnTo>
                  <a:pt x="290" y="191"/>
                </a:lnTo>
                <a:lnTo>
                  <a:pt x="297" y="191"/>
                </a:lnTo>
                <a:lnTo>
                  <a:pt x="304" y="191"/>
                </a:lnTo>
                <a:cubicBezTo>
                  <a:pt x="304" y="191"/>
                  <a:pt x="304" y="191"/>
                  <a:pt x="311" y="191"/>
                </a:cubicBezTo>
                <a:lnTo>
                  <a:pt x="318" y="191"/>
                </a:lnTo>
                <a:cubicBezTo>
                  <a:pt x="318" y="184"/>
                  <a:pt x="318" y="191"/>
                  <a:pt x="318" y="184"/>
                </a:cubicBezTo>
                <a:lnTo>
                  <a:pt x="318" y="177"/>
                </a:lnTo>
                <a:cubicBezTo>
                  <a:pt x="325" y="177"/>
                  <a:pt x="325" y="177"/>
                  <a:pt x="325" y="177"/>
                </a:cubicBezTo>
                <a:cubicBezTo>
                  <a:pt x="325" y="177"/>
                  <a:pt x="325" y="177"/>
                  <a:pt x="325" y="184"/>
                </a:cubicBezTo>
                <a:cubicBezTo>
                  <a:pt x="325" y="184"/>
                  <a:pt x="325" y="184"/>
                  <a:pt x="325" y="177"/>
                </a:cubicBezTo>
                <a:cubicBezTo>
                  <a:pt x="325" y="177"/>
                  <a:pt x="325" y="177"/>
                  <a:pt x="332" y="177"/>
                </a:cubicBezTo>
                <a:lnTo>
                  <a:pt x="325" y="177"/>
                </a:lnTo>
                <a:cubicBezTo>
                  <a:pt x="325" y="177"/>
                  <a:pt x="325" y="177"/>
                  <a:pt x="325" y="170"/>
                </a:cubicBezTo>
                <a:cubicBezTo>
                  <a:pt x="332" y="170"/>
                  <a:pt x="332" y="170"/>
                  <a:pt x="332" y="170"/>
                </a:cubicBezTo>
                <a:lnTo>
                  <a:pt x="339" y="170"/>
                </a:lnTo>
                <a:lnTo>
                  <a:pt x="346" y="170"/>
                </a:lnTo>
                <a:lnTo>
                  <a:pt x="339" y="170"/>
                </a:lnTo>
                <a:lnTo>
                  <a:pt x="339" y="163"/>
                </a:lnTo>
                <a:lnTo>
                  <a:pt x="339" y="170"/>
                </a:lnTo>
                <a:cubicBezTo>
                  <a:pt x="339" y="170"/>
                  <a:pt x="339" y="170"/>
                  <a:pt x="332" y="170"/>
                </a:cubicBezTo>
                <a:cubicBezTo>
                  <a:pt x="325" y="170"/>
                  <a:pt x="325" y="170"/>
                  <a:pt x="325" y="170"/>
                </a:cubicBezTo>
                <a:cubicBezTo>
                  <a:pt x="318" y="170"/>
                  <a:pt x="318" y="163"/>
                  <a:pt x="318" y="163"/>
                </a:cubicBezTo>
                <a:cubicBezTo>
                  <a:pt x="318" y="163"/>
                  <a:pt x="318" y="163"/>
                  <a:pt x="318" y="156"/>
                </a:cubicBezTo>
                <a:lnTo>
                  <a:pt x="325" y="156"/>
                </a:lnTo>
                <a:lnTo>
                  <a:pt x="332" y="149"/>
                </a:lnTo>
                <a:cubicBezTo>
                  <a:pt x="332" y="141"/>
                  <a:pt x="332" y="141"/>
                  <a:pt x="332" y="141"/>
                </a:cubicBezTo>
                <a:cubicBezTo>
                  <a:pt x="332" y="141"/>
                  <a:pt x="332" y="141"/>
                  <a:pt x="325" y="141"/>
                </a:cubicBezTo>
                <a:cubicBezTo>
                  <a:pt x="325" y="141"/>
                  <a:pt x="325" y="141"/>
                  <a:pt x="325" y="149"/>
                </a:cubicBezTo>
                <a:cubicBezTo>
                  <a:pt x="318" y="149"/>
                  <a:pt x="318" y="149"/>
                  <a:pt x="318" y="149"/>
                </a:cubicBezTo>
                <a:cubicBezTo>
                  <a:pt x="318" y="149"/>
                  <a:pt x="318" y="149"/>
                  <a:pt x="318" y="156"/>
                </a:cubicBezTo>
                <a:cubicBezTo>
                  <a:pt x="311" y="156"/>
                  <a:pt x="311" y="156"/>
                  <a:pt x="311" y="156"/>
                </a:cubicBezTo>
                <a:cubicBezTo>
                  <a:pt x="311" y="163"/>
                  <a:pt x="311" y="163"/>
                  <a:pt x="311" y="163"/>
                </a:cubicBezTo>
                <a:cubicBezTo>
                  <a:pt x="311" y="170"/>
                  <a:pt x="311" y="170"/>
                  <a:pt x="311" y="170"/>
                </a:cubicBezTo>
                <a:lnTo>
                  <a:pt x="304" y="170"/>
                </a:lnTo>
                <a:cubicBezTo>
                  <a:pt x="311" y="170"/>
                  <a:pt x="311" y="170"/>
                  <a:pt x="311" y="170"/>
                </a:cubicBezTo>
                <a:lnTo>
                  <a:pt x="311" y="177"/>
                </a:lnTo>
                <a:lnTo>
                  <a:pt x="304" y="177"/>
                </a:lnTo>
                <a:lnTo>
                  <a:pt x="311" y="177"/>
                </a:lnTo>
                <a:cubicBezTo>
                  <a:pt x="304" y="177"/>
                  <a:pt x="304" y="177"/>
                  <a:pt x="304" y="177"/>
                </a:cubicBezTo>
                <a:cubicBezTo>
                  <a:pt x="304" y="184"/>
                  <a:pt x="304" y="184"/>
                  <a:pt x="304" y="184"/>
                </a:cubicBezTo>
                <a:cubicBezTo>
                  <a:pt x="304" y="184"/>
                  <a:pt x="304" y="184"/>
                  <a:pt x="297" y="184"/>
                </a:cubicBezTo>
                <a:cubicBezTo>
                  <a:pt x="297" y="184"/>
                  <a:pt x="297" y="184"/>
                  <a:pt x="297" y="177"/>
                </a:cubicBezTo>
                <a:cubicBezTo>
                  <a:pt x="297" y="177"/>
                  <a:pt x="297" y="177"/>
                  <a:pt x="290" y="177"/>
                </a:cubicBezTo>
                <a:cubicBezTo>
                  <a:pt x="290" y="177"/>
                  <a:pt x="290" y="177"/>
                  <a:pt x="290" y="170"/>
                </a:cubicBezTo>
                <a:lnTo>
                  <a:pt x="290" y="177"/>
                </a:lnTo>
                <a:cubicBezTo>
                  <a:pt x="283" y="177"/>
                  <a:pt x="283" y="177"/>
                  <a:pt x="283" y="177"/>
                </a:cubicBezTo>
                <a:cubicBezTo>
                  <a:pt x="276" y="177"/>
                  <a:pt x="276" y="177"/>
                  <a:pt x="276" y="177"/>
                </a:cubicBezTo>
                <a:lnTo>
                  <a:pt x="276" y="170"/>
                </a:lnTo>
                <a:cubicBezTo>
                  <a:pt x="276" y="170"/>
                  <a:pt x="276" y="170"/>
                  <a:pt x="276" y="177"/>
                </a:cubicBezTo>
                <a:cubicBezTo>
                  <a:pt x="276" y="170"/>
                  <a:pt x="276" y="170"/>
                  <a:pt x="276" y="170"/>
                </a:cubicBezTo>
                <a:lnTo>
                  <a:pt x="276" y="163"/>
                </a:lnTo>
                <a:cubicBezTo>
                  <a:pt x="276" y="170"/>
                  <a:pt x="276" y="163"/>
                  <a:pt x="276" y="163"/>
                </a:cubicBezTo>
                <a:lnTo>
                  <a:pt x="276" y="156"/>
                </a:lnTo>
                <a:cubicBezTo>
                  <a:pt x="283" y="156"/>
                  <a:pt x="283" y="156"/>
                  <a:pt x="283" y="156"/>
                </a:cubicBezTo>
                <a:cubicBezTo>
                  <a:pt x="283" y="156"/>
                  <a:pt x="283" y="156"/>
                  <a:pt x="290" y="156"/>
                </a:cubicBezTo>
                <a:cubicBezTo>
                  <a:pt x="290" y="156"/>
                  <a:pt x="290" y="156"/>
                  <a:pt x="290" y="149"/>
                </a:cubicBezTo>
                <a:cubicBezTo>
                  <a:pt x="297" y="149"/>
                  <a:pt x="297" y="149"/>
                  <a:pt x="297" y="149"/>
                </a:cubicBezTo>
                <a:cubicBezTo>
                  <a:pt x="297" y="141"/>
                  <a:pt x="297" y="141"/>
                  <a:pt x="297" y="141"/>
                </a:cubicBezTo>
                <a:cubicBezTo>
                  <a:pt x="297" y="134"/>
                  <a:pt x="304" y="134"/>
                  <a:pt x="304" y="134"/>
                </a:cubicBezTo>
                <a:cubicBezTo>
                  <a:pt x="311" y="134"/>
                  <a:pt x="311" y="134"/>
                  <a:pt x="311" y="134"/>
                </a:cubicBezTo>
                <a:cubicBezTo>
                  <a:pt x="311" y="134"/>
                  <a:pt x="311" y="134"/>
                  <a:pt x="311" y="127"/>
                </a:cubicBezTo>
                <a:cubicBezTo>
                  <a:pt x="311" y="127"/>
                  <a:pt x="311" y="127"/>
                  <a:pt x="318" y="127"/>
                </a:cubicBezTo>
                <a:cubicBezTo>
                  <a:pt x="318" y="127"/>
                  <a:pt x="318" y="127"/>
                  <a:pt x="318" y="120"/>
                </a:cubicBezTo>
                <a:cubicBezTo>
                  <a:pt x="318" y="127"/>
                  <a:pt x="318" y="127"/>
                  <a:pt x="325" y="127"/>
                </a:cubicBezTo>
                <a:cubicBezTo>
                  <a:pt x="325" y="120"/>
                  <a:pt x="325" y="120"/>
                  <a:pt x="325" y="120"/>
                </a:cubicBezTo>
                <a:cubicBezTo>
                  <a:pt x="332" y="120"/>
                  <a:pt x="332" y="120"/>
                  <a:pt x="332" y="120"/>
                </a:cubicBezTo>
                <a:cubicBezTo>
                  <a:pt x="339" y="120"/>
                  <a:pt x="339" y="120"/>
                  <a:pt x="339" y="120"/>
                </a:cubicBezTo>
                <a:cubicBezTo>
                  <a:pt x="339" y="120"/>
                  <a:pt x="339" y="120"/>
                  <a:pt x="346" y="120"/>
                </a:cubicBezTo>
                <a:cubicBezTo>
                  <a:pt x="346" y="120"/>
                  <a:pt x="346" y="120"/>
                  <a:pt x="339" y="120"/>
                </a:cubicBezTo>
                <a:cubicBezTo>
                  <a:pt x="339" y="127"/>
                  <a:pt x="339" y="127"/>
                  <a:pt x="346" y="127"/>
                </a:cubicBezTo>
                <a:cubicBezTo>
                  <a:pt x="346" y="127"/>
                  <a:pt x="346" y="127"/>
                  <a:pt x="353" y="127"/>
                </a:cubicBezTo>
                <a:lnTo>
                  <a:pt x="361" y="127"/>
                </a:lnTo>
                <a:cubicBezTo>
                  <a:pt x="361" y="127"/>
                  <a:pt x="361" y="127"/>
                  <a:pt x="368" y="127"/>
                </a:cubicBezTo>
                <a:lnTo>
                  <a:pt x="368" y="134"/>
                </a:lnTo>
                <a:cubicBezTo>
                  <a:pt x="368" y="134"/>
                  <a:pt x="368" y="134"/>
                  <a:pt x="375" y="134"/>
                </a:cubicBezTo>
                <a:cubicBezTo>
                  <a:pt x="375" y="141"/>
                  <a:pt x="375" y="141"/>
                  <a:pt x="375" y="141"/>
                </a:cubicBezTo>
                <a:cubicBezTo>
                  <a:pt x="368" y="141"/>
                  <a:pt x="361" y="141"/>
                  <a:pt x="353" y="141"/>
                </a:cubicBezTo>
                <a:lnTo>
                  <a:pt x="353" y="134"/>
                </a:lnTo>
                <a:cubicBezTo>
                  <a:pt x="353" y="141"/>
                  <a:pt x="353" y="141"/>
                  <a:pt x="353" y="141"/>
                </a:cubicBezTo>
                <a:cubicBezTo>
                  <a:pt x="361" y="141"/>
                  <a:pt x="361" y="141"/>
                  <a:pt x="353" y="141"/>
                </a:cubicBezTo>
                <a:cubicBezTo>
                  <a:pt x="353" y="149"/>
                  <a:pt x="361" y="149"/>
                  <a:pt x="361" y="149"/>
                </a:cubicBezTo>
                <a:cubicBezTo>
                  <a:pt x="368" y="156"/>
                  <a:pt x="368" y="156"/>
                  <a:pt x="368" y="149"/>
                </a:cubicBezTo>
                <a:cubicBezTo>
                  <a:pt x="361" y="149"/>
                  <a:pt x="361" y="149"/>
                  <a:pt x="361" y="149"/>
                </a:cubicBezTo>
                <a:cubicBezTo>
                  <a:pt x="368" y="149"/>
                  <a:pt x="368" y="149"/>
                  <a:pt x="368" y="149"/>
                </a:cubicBezTo>
                <a:cubicBezTo>
                  <a:pt x="368" y="149"/>
                  <a:pt x="368" y="149"/>
                  <a:pt x="375" y="149"/>
                </a:cubicBezTo>
                <a:cubicBezTo>
                  <a:pt x="375" y="149"/>
                  <a:pt x="375" y="149"/>
                  <a:pt x="375" y="141"/>
                </a:cubicBezTo>
                <a:cubicBezTo>
                  <a:pt x="382" y="141"/>
                  <a:pt x="382" y="141"/>
                  <a:pt x="382" y="141"/>
                </a:cubicBezTo>
                <a:cubicBezTo>
                  <a:pt x="382" y="141"/>
                  <a:pt x="382" y="141"/>
                  <a:pt x="382" y="134"/>
                </a:cubicBezTo>
                <a:cubicBezTo>
                  <a:pt x="382" y="134"/>
                  <a:pt x="382" y="134"/>
                  <a:pt x="382" y="127"/>
                </a:cubicBezTo>
                <a:lnTo>
                  <a:pt x="382" y="134"/>
                </a:lnTo>
                <a:cubicBezTo>
                  <a:pt x="382" y="134"/>
                  <a:pt x="389" y="134"/>
                  <a:pt x="389" y="127"/>
                </a:cubicBezTo>
                <a:cubicBezTo>
                  <a:pt x="389" y="134"/>
                  <a:pt x="389" y="134"/>
                  <a:pt x="389" y="134"/>
                </a:cubicBezTo>
                <a:cubicBezTo>
                  <a:pt x="389" y="134"/>
                  <a:pt x="389" y="134"/>
                  <a:pt x="382" y="134"/>
                </a:cubicBezTo>
                <a:cubicBezTo>
                  <a:pt x="389" y="134"/>
                  <a:pt x="389" y="141"/>
                  <a:pt x="389" y="141"/>
                </a:cubicBezTo>
                <a:cubicBezTo>
                  <a:pt x="389" y="141"/>
                  <a:pt x="389" y="141"/>
                  <a:pt x="396" y="141"/>
                </a:cubicBezTo>
                <a:cubicBezTo>
                  <a:pt x="396" y="134"/>
                  <a:pt x="396" y="134"/>
                  <a:pt x="396" y="134"/>
                </a:cubicBezTo>
                <a:lnTo>
                  <a:pt x="403" y="134"/>
                </a:lnTo>
                <a:cubicBezTo>
                  <a:pt x="403" y="134"/>
                  <a:pt x="403" y="134"/>
                  <a:pt x="403" y="127"/>
                </a:cubicBezTo>
                <a:lnTo>
                  <a:pt x="403" y="134"/>
                </a:lnTo>
                <a:cubicBezTo>
                  <a:pt x="410" y="134"/>
                  <a:pt x="403" y="127"/>
                  <a:pt x="410" y="127"/>
                </a:cubicBezTo>
                <a:cubicBezTo>
                  <a:pt x="410" y="127"/>
                  <a:pt x="410" y="127"/>
                  <a:pt x="410" y="134"/>
                </a:cubicBezTo>
                <a:cubicBezTo>
                  <a:pt x="410" y="134"/>
                  <a:pt x="410" y="134"/>
                  <a:pt x="417" y="127"/>
                </a:cubicBezTo>
                <a:cubicBezTo>
                  <a:pt x="417" y="127"/>
                  <a:pt x="417" y="134"/>
                  <a:pt x="417" y="127"/>
                </a:cubicBezTo>
                <a:cubicBezTo>
                  <a:pt x="417" y="127"/>
                  <a:pt x="417" y="127"/>
                  <a:pt x="424" y="127"/>
                </a:cubicBezTo>
                <a:cubicBezTo>
                  <a:pt x="424" y="134"/>
                  <a:pt x="424" y="134"/>
                  <a:pt x="424" y="134"/>
                </a:cubicBezTo>
                <a:lnTo>
                  <a:pt x="424" y="127"/>
                </a:lnTo>
                <a:cubicBezTo>
                  <a:pt x="431" y="127"/>
                  <a:pt x="431" y="127"/>
                  <a:pt x="431" y="127"/>
                </a:cubicBezTo>
                <a:cubicBezTo>
                  <a:pt x="431" y="127"/>
                  <a:pt x="431" y="127"/>
                  <a:pt x="438" y="127"/>
                </a:cubicBezTo>
                <a:cubicBezTo>
                  <a:pt x="438" y="127"/>
                  <a:pt x="445" y="127"/>
                  <a:pt x="452" y="134"/>
                </a:cubicBezTo>
                <a:lnTo>
                  <a:pt x="452" y="127"/>
                </a:lnTo>
                <a:cubicBezTo>
                  <a:pt x="445" y="127"/>
                  <a:pt x="452" y="127"/>
                  <a:pt x="445" y="127"/>
                </a:cubicBezTo>
                <a:cubicBezTo>
                  <a:pt x="445" y="120"/>
                  <a:pt x="445" y="120"/>
                  <a:pt x="445" y="120"/>
                </a:cubicBezTo>
                <a:cubicBezTo>
                  <a:pt x="445" y="120"/>
                  <a:pt x="445" y="113"/>
                  <a:pt x="452" y="113"/>
                </a:cubicBezTo>
                <a:cubicBezTo>
                  <a:pt x="445" y="106"/>
                  <a:pt x="438" y="99"/>
                  <a:pt x="431" y="99"/>
                </a:cubicBezTo>
                <a:cubicBezTo>
                  <a:pt x="424" y="99"/>
                  <a:pt x="424" y="99"/>
                  <a:pt x="424" y="99"/>
                </a:cubicBezTo>
                <a:cubicBezTo>
                  <a:pt x="424" y="99"/>
                  <a:pt x="424" y="99"/>
                  <a:pt x="417" y="99"/>
                </a:cubicBezTo>
                <a:cubicBezTo>
                  <a:pt x="417" y="99"/>
                  <a:pt x="417" y="99"/>
                  <a:pt x="417" y="106"/>
                </a:cubicBezTo>
                <a:cubicBezTo>
                  <a:pt x="417" y="106"/>
                  <a:pt x="417" y="106"/>
                  <a:pt x="424" y="106"/>
                </a:cubicBezTo>
                <a:cubicBezTo>
                  <a:pt x="417" y="106"/>
                  <a:pt x="417" y="106"/>
                  <a:pt x="417" y="106"/>
                </a:cubicBezTo>
                <a:cubicBezTo>
                  <a:pt x="410" y="106"/>
                  <a:pt x="410" y="106"/>
                  <a:pt x="410" y="106"/>
                </a:cubicBezTo>
                <a:cubicBezTo>
                  <a:pt x="410" y="106"/>
                  <a:pt x="410" y="99"/>
                  <a:pt x="417" y="99"/>
                </a:cubicBezTo>
                <a:cubicBezTo>
                  <a:pt x="417" y="99"/>
                  <a:pt x="417" y="99"/>
                  <a:pt x="417" y="92"/>
                </a:cubicBezTo>
                <a:lnTo>
                  <a:pt x="417" y="99"/>
                </a:lnTo>
                <a:cubicBezTo>
                  <a:pt x="424" y="92"/>
                  <a:pt x="424" y="92"/>
                  <a:pt x="424" y="92"/>
                </a:cubicBezTo>
                <a:cubicBezTo>
                  <a:pt x="389" y="71"/>
                  <a:pt x="346" y="57"/>
                  <a:pt x="297" y="57"/>
                </a:cubicBezTo>
                <a:cubicBezTo>
                  <a:pt x="262" y="57"/>
                  <a:pt x="226" y="71"/>
                  <a:pt x="191" y="85"/>
                </a:cubicBezTo>
                <a:close/>
                <a:moveTo>
                  <a:pt x="198" y="92"/>
                </a:moveTo>
                <a:lnTo>
                  <a:pt x="198" y="92"/>
                </a:lnTo>
                <a:close/>
                <a:moveTo>
                  <a:pt x="410" y="233"/>
                </a:moveTo>
                <a:lnTo>
                  <a:pt x="410" y="233"/>
                </a:lnTo>
                <a:cubicBezTo>
                  <a:pt x="410" y="233"/>
                  <a:pt x="410" y="233"/>
                  <a:pt x="403" y="233"/>
                </a:cubicBezTo>
                <a:cubicBezTo>
                  <a:pt x="410" y="233"/>
                  <a:pt x="410" y="233"/>
                  <a:pt x="410" y="233"/>
                </a:cubicBezTo>
                <a:lnTo>
                  <a:pt x="403" y="233"/>
                </a:lnTo>
                <a:cubicBezTo>
                  <a:pt x="403" y="226"/>
                  <a:pt x="403" y="226"/>
                  <a:pt x="403" y="226"/>
                </a:cubicBezTo>
                <a:lnTo>
                  <a:pt x="403" y="219"/>
                </a:lnTo>
                <a:lnTo>
                  <a:pt x="410" y="226"/>
                </a:lnTo>
                <a:cubicBezTo>
                  <a:pt x="410" y="219"/>
                  <a:pt x="410" y="219"/>
                  <a:pt x="410" y="219"/>
                </a:cubicBezTo>
                <a:cubicBezTo>
                  <a:pt x="410" y="219"/>
                  <a:pt x="410" y="219"/>
                  <a:pt x="403" y="219"/>
                </a:cubicBezTo>
                <a:cubicBezTo>
                  <a:pt x="403" y="219"/>
                  <a:pt x="403" y="219"/>
                  <a:pt x="396" y="219"/>
                </a:cubicBezTo>
                <a:lnTo>
                  <a:pt x="389" y="226"/>
                </a:lnTo>
                <a:lnTo>
                  <a:pt x="396" y="226"/>
                </a:lnTo>
                <a:cubicBezTo>
                  <a:pt x="396" y="226"/>
                  <a:pt x="389" y="233"/>
                  <a:pt x="396" y="233"/>
                </a:cubicBezTo>
                <a:cubicBezTo>
                  <a:pt x="396" y="233"/>
                  <a:pt x="396" y="233"/>
                  <a:pt x="396" y="240"/>
                </a:cubicBezTo>
                <a:lnTo>
                  <a:pt x="403" y="240"/>
                </a:lnTo>
                <a:cubicBezTo>
                  <a:pt x="396" y="240"/>
                  <a:pt x="396" y="240"/>
                  <a:pt x="396" y="240"/>
                </a:cubicBezTo>
                <a:cubicBezTo>
                  <a:pt x="396" y="247"/>
                  <a:pt x="396" y="247"/>
                  <a:pt x="396" y="247"/>
                </a:cubicBezTo>
                <a:cubicBezTo>
                  <a:pt x="396" y="247"/>
                  <a:pt x="396" y="247"/>
                  <a:pt x="403" y="247"/>
                </a:cubicBezTo>
                <a:cubicBezTo>
                  <a:pt x="403" y="254"/>
                  <a:pt x="403" y="254"/>
                  <a:pt x="410" y="254"/>
                </a:cubicBezTo>
                <a:cubicBezTo>
                  <a:pt x="410" y="247"/>
                  <a:pt x="410" y="247"/>
                  <a:pt x="410" y="247"/>
                </a:cubicBezTo>
                <a:cubicBezTo>
                  <a:pt x="410" y="240"/>
                  <a:pt x="410" y="240"/>
                  <a:pt x="410" y="240"/>
                </a:cubicBezTo>
                <a:cubicBezTo>
                  <a:pt x="410" y="233"/>
                  <a:pt x="410" y="233"/>
                  <a:pt x="410" y="233"/>
                </a:cubicBezTo>
                <a:cubicBezTo>
                  <a:pt x="410" y="233"/>
                  <a:pt x="410" y="233"/>
                  <a:pt x="410" y="240"/>
                </a:cubicBezTo>
                <a:cubicBezTo>
                  <a:pt x="410" y="233"/>
                  <a:pt x="410" y="233"/>
                  <a:pt x="410" y="233"/>
                </a:cubicBezTo>
                <a:close/>
                <a:moveTo>
                  <a:pt x="332" y="233"/>
                </a:moveTo>
                <a:lnTo>
                  <a:pt x="332" y="233"/>
                </a:lnTo>
                <a:close/>
                <a:moveTo>
                  <a:pt x="417" y="106"/>
                </a:moveTo>
                <a:lnTo>
                  <a:pt x="417" y="106"/>
                </a:lnTo>
                <a:cubicBezTo>
                  <a:pt x="417" y="113"/>
                  <a:pt x="417" y="106"/>
                  <a:pt x="417" y="113"/>
                </a:cubicBezTo>
                <a:lnTo>
                  <a:pt x="417" y="120"/>
                </a:lnTo>
                <a:cubicBezTo>
                  <a:pt x="417" y="120"/>
                  <a:pt x="417" y="120"/>
                  <a:pt x="410" y="120"/>
                </a:cubicBezTo>
                <a:lnTo>
                  <a:pt x="410" y="113"/>
                </a:lnTo>
                <a:cubicBezTo>
                  <a:pt x="403" y="113"/>
                  <a:pt x="403" y="113"/>
                  <a:pt x="403" y="113"/>
                </a:cubicBezTo>
                <a:cubicBezTo>
                  <a:pt x="410" y="113"/>
                  <a:pt x="410" y="113"/>
                  <a:pt x="410" y="113"/>
                </a:cubicBezTo>
                <a:cubicBezTo>
                  <a:pt x="410" y="113"/>
                  <a:pt x="410" y="113"/>
                  <a:pt x="403" y="106"/>
                </a:cubicBezTo>
                <a:lnTo>
                  <a:pt x="410" y="106"/>
                </a:lnTo>
                <a:lnTo>
                  <a:pt x="417" y="106"/>
                </a:lnTo>
                <a:close/>
                <a:moveTo>
                  <a:pt x="332" y="71"/>
                </a:moveTo>
                <a:lnTo>
                  <a:pt x="332" y="71"/>
                </a:lnTo>
                <a:cubicBezTo>
                  <a:pt x="325" y="71"/>
                  <a:pt x="325" y="71"/>
                  <a:pt x="325" y="71"/>
                </a:cubicBezTo>
                <a:cubicBezTo>
                  <a:pt x="325" y="71"/>
                  <a:pt x="325" y="71"/>
                  <a:pt x="318" y="71"/>
                </a:cubicBezTo>
                <a:cubicBezTo>
                  <a:pt x="318" y="71"/>
                  <a:pt x="318" y="71"/>
                  <a:pt x="325" y="71"/>
                </a:cubicBezTo>
                <a:cubicBezTo>
                  <a:pt x="318" y="71"/>
                  <a:pt x="311" y="71"/>
                  <a:pt x="311" y="71"/>
                </a:cubicBezTo>
                <a:cubicBezTo>
                  <a:pt x="311" y="71"/>
                  <a:pt x="311" y="71"/>
                  <a:pt x="311" y="64"/>
                </a:cubicBezTo>
                <a:cubicBezTo>
                  <a:pt x="318" y="64"/>
                  <a:pt x="318" y="64"/>
                  <a:pt x="318" y="64"/>
                </a:cubicBezTo>
                <a:cubicBezTo>
                  <a:pt x="318" y="71"/>
                  <a:pt x="318" y="64"/>
                  <a:pt x="325" y="71"/>
                </a:cubicBezTo>
                <a:lnTo>
                  <a:pt x="325" y="64"/>
                </a:lnTo>
                <a:cubicBezTo>
                  <a:pt x="325" y="64"/>
                  <a:pt x="325" y="64"/>
                  <a:pt x="325" y="71"/>
                </a:cubicBezTo>
                <a:cubicBezTo>
                  <a:pt x="325" y="64"/>
                  <a:pt x="325" y="64"/>
                  <a:pt x="332" y="64"/>
                </a:cubicBezTo>
                <a:cubicBezTo>
                  <a:pt x="332" y="64"/>
                  <a:pt x="332" y="71"/>
                  <a:pt x="339" y="71"/>
                </a:cubicBezTo>
                <a:cubicBezTo>
                  <a:pt x="332" y="71"/>
                  <a:pt x="332" y="71"/>
                  <a:pt x="332" y="71"/>
                </a:cubicBezTo>
                <a:close/>
                <a:moveTo>
                  <a:pt x="311" y="71"/>
                </a:moveTo>
                <a:lnTo>
                  <a:pt x="311" y="71"/>
                </a:lnTo>
                <a:cubicBezTo>
                  <a:pt x="318" y="71"/>
                  <a:pt x="318" y="71"/>
                  <a:pt x="318" y="71"/>
                </a:cubicBezTo>
                <a:lnTo>
                  <a:pt x="318" y="78"/>
                </a:lnTo>
                <a:cubicBezTo>
                  <a:pt x="311" y="78"/>
                  <a:pt x="311" y="78"/>
                  <a:pt x="311" y="78"/>
                </a:cubicBezTo>
                <a:cubicBezTo>
                  <a:pt x="311" y="85"/>
                  <a:pt x="311" y="85"/>
                  <a:pt x="311" y="85"/>
                </a:cubicBezTo>
                <a:cubicBezTo>
                  <a:pt x="304" y="85"/>
                  <a:pt x="304" y="85"/>
                  <a:pt x="304" y="85"/>
                </a:cubicBezTo>
                <a:cubicBezTo>
                  <a:pt x="304" y="85"/>
                  <a:pt x="304" y="85"/>
                  <a:pt x="311" y="85"/>
                </a:cubicBezTo>
                <a:cubicBezTo>
                  <a:pt x="304" y="85"/>
                  <a:pt x="304" y="78"/>
                  <a:pt x="304" y="78"/>
                </a:cubicBezTo>
                <a:lnTo>
                  <a:pt x="304" y="85"/>
                </a:lnTo>
                <a:cubicBezTo>
                  <a:pt x="297" y="85"/>
                  <a:pt x="297" y="78"/>
                  <a:pt x="297" y="78"/>
                </a:cubicBezTo>
                <a:cubicBezTo>
                  <a:pt x="304" y="78"/>
                  <a:pt x="304" y="78"/>
                  <a:pt x="304" y="78"/>
                </a:cubicBezTo>
                <a:cubicBezTo>
                  <a:pt x="304" y="78"/>
                  <a:pt x="304" y="78"/>
                  <a:pt x="297" y="78"/>
                </a:cubicBezTo>
                <a:cubicBezTo>
                  <a:pt x="297" y="78"/>
                  <a:pt x="297" y="78"/>
                  <a:pt x="297" y="71"/>
                </a:cubicBezTo>
                <a:cubicBezTo>
                  <a:pt x="297" y="71"/>
                  <a:pt x="297" y="71"/>
                  <a:pt x="290" y="71"/>
                </a:cubicBezTo>
                <a:cubicBezTo>
                  <a:pt x="290" y="71"/>
                  <a:pt x="290" y="71"/>
                  <a:pt x="297" y="71"/>
                </a:cubicBezTo>
                <a:cubicBezTo>
                  <a:pt x="297" y="71"/>
                  <a:pt x="297" y="71"/>
                  <a:pt x="304" y="71"/>
                </a:cubicBezTo>
                <a:lnTo>
                  <a:pt x="311" y="71"/>
                </a:lnTo>
                <a:close/>
                <a:moveTo>
                  <a:pt x="262" y="205"/>
                </a:moveTo>
                <a:lnTo>
                  <a:pt x="262" y="205"/>
                </a:lnTo>
                <a:lnTo>
                  <a:pt x="269" y="205"/>
                </a:lnTo>
                <a:cubicBezTo>
                  <a:pt x="262" y="205"/>
                  <a:pt x="262" y="205"/>
                  <a:pt x="262" y="205"/>
                </a:cubicBezTo>
                <a:cubicBezTo>
                  <a:pt x="255" y="205"/>
                  <a:pt x="255" y="205"/>
                  <a:pt x="255" y="205"/>
                </a:cubicBezTo>
                <a:cubicBezTo>
                  <a:pt x="255" y="205"/>
                  <a:pt x="255" y="205"/>
                  <a:pt x="248" y="205"/>
                </a:cubicBezTo>
                <a:cubicBezTo>
                  <a:pt x="255" y="205"/>
                  <a:pt x="255" y="205"/>
                  <a:pt x="255" y="205"/>
                </a:cubicBezTo>
                <a:lnTo>
                  <a:pt x="255" y="198"/>
                </a:lnTo>
                <a:lnTo>
                  <a:pt x="255" y="205"/>
                </a:lnTo>
                <a:cubicBezTo>
                  <a:pt x="255" y="198"/>
                  <a:pt x="248" y="198"/>
                  <a:pt x="248" y="198"/>
                </a:cubicBezTo>
                <a:lnTo>
                  <a:pt x="255" y="198"/>
                </a:lnTo>
                <a:cubicBezTo>
                  <a:pt x="255" y="191"/>
                  <a:pt x="255" y="191"/>
                  <a:pt x="255" y="191"/>
                </a:cubicBezTo>
                <a:cubicBezTo>
                  <a:pt x="255" y="191"/>
                  <a:pt x="255" y="191"/>
                  <a:pt x="248" y="191"/>
                </a:cubicBezTo>
                <a:lnTo>
                  <a:pt x="248" y="184"/>
                </a:lnTo>
                <a:cubicBezTo>
                  <a:pt x="248" y="177"/>
                  <a:pt x="248" y="177"/>
                  <a:pt x="248" y="177"/>
                </a:cubicBezTo>
                <a:lnTo>
                  <a:pt x="255" y="177"/>
                </a:lnTo>
                <a:lnTo>
                  <a:pt x="248" y="177"/>
                </a:lnTo>
                <a:cubicBezTo>
                  <a:pt x="255" y="177"/>
                  <a:pt x="255" y="177"/>
                  <a:pt x="255" y="177"/>
                </a:cubicBezTo>
                <a:cubicBezTo>
                  <a:pt x="255" y="184"/>
                  <a:pt x="255" y="184"/>
                  <a:pt x="255" y="184"/>
                </a:cubicBezTo>
                <a:cubicBezTo>
                  <a:pt x="255" y="191"/>
                  <a:pt x="255" y="191"/>
                  <a:pt x="255" y="191"/>
                </a:cubicBezTo>
                <a:cubicBezTo>
                  <a:pt x="262" y="191"/>
                  <a:pt x="262" y="191"/>
                  <a:pt x="262" y="191"/>
                </a:cubicBezTo>
                <a:cubicBezTo>
                  <a:pt x="262" y="198"/>
                  <a:pt x="262" y="198"/>
                  <a:pt x="262" y="198"/>
                </a:cubicBezTo>
                <a:lnTo>
                  <a:pt x="269" y="198"/>
                </a:lnTo>
                <a:cubicBezTo>
                  <a:pt x="269" y="198"/>
                  <a:pt x="262" y="198"/>
                  <a:pt x="262" y="205"/>
                </a:cubicBezTo>
                <a:close/>
                <a:moveTo>
                  <a:pt x="248" y="184"/>
                </a:moveTo>
                <a:lnTo>
                  <a:pt x="248" y="184"/>
                </a:lnTo>
                <a:close/>
                <a:moveTo>
                  <a:pt x="248" y="191"/>
                </a:moveTo>
                <a:lnTo>
                  <a:pt x="248" y="191"/>
                </a:lnTo>
                <a:cubicBezTo>
                  <a:pt x="248" y="191"/>
                  <a:pt x="248" y="191"/>
                  <a:pt x="240" y="191"/>
                </a:cubicBezTo>
                <a:cubicBezTo>
                  <a:pt x="248" y="191"/>
                  <a:pt x="248" y="198"/>
                  <a:pt x="248" y="198"/>
                </a:cubicBezTo>
                <a:cubicBezTo>
                  <a:pt x="240" y="198"/>
                  <a:pt x="240" y="198"/>
                  <a:pt x="240" y="198"/>
                </a:cubicBezTo>
                <a:cubicBezTo>
                  <a:pt x="233" y="198"/>
                  <a:pt x="233" y="205"/>
                  <a:pt x="233" y="205"/>
                </a:cubicBezTo>
                <a:cubicBezTo>
                  <a:pt x="233" y="198"/>
                  <a:pt x="233" y="198"/>
                  <a:pt x="233" y="198"/>
                </a:cubicBezTo>
                <a:cubicBezTo>
                  <a:pt x="233" y="198"/>
                  <a:pt x="233" y="198"/>
                  <a:pt x="240" y="198"/>
                </a:cubicBezTo>
                <a:cubicBezTo>
                  <a:pt x="233" y="198"/>
                  <a:pt x="233" y="198"/>
                  <a:pt x="233" y="191"/>
                </a:cubicBezTo>
                <a:cubicBezTo>
                  <a:pt x="233" y="191"/>
                  <a:pt x="233" y="191"/>
                  <a:pt x="240" y="191"/>
                </a:cubicBezTo>
                <a:cubicBezTo>
                  <a:pt x="240" y="191"/>
                  <a:pt x="240" y="191"/>
                  <a:pt x="240" y="184"/>
                </a:cubicBezTo>
                <a:cubicBezTo>
                  <a:pt x="240" y="191"/>
                  <a:pt x="240" y="191"/>
                  <a:pt x="240" y="191"/>
                </a:cubicBezTo>
                <a:cubicBezTo>
                  <a:pt x="240" y="191"/>
                  <a:pt x="248" y="184"/>
                  <a:pt x="248" y="191"/>
                </a:cubicBezTo>
                <a:close/>
                <a:moveTo>
                  <a:pt x="233" y="269"/>
                </a:moveTo>
                <a:lnTo>
                  <a:pt x="233" y="269"/>
                </a:lnTo>
                <a:lnTo>
                  <a:pt x="233" y="262"/>
                </a:lnTo>
                <a:lnTo>
                  <a:pt x="240" y="262"/>
                </a:lnTo>
                <a:lnTo>
                  <a:pt x="248" y="254"/>
                </a:lnTo>
                <a:lnTo>
                  <a:pt x="255" y="254"/>
                </a:lnTo>
                <a:cubicBezTo>
                  <a:pt x="255" y="254"/>
                  <a:pt x="255" y="254"/>
                  <a:pt x="262" y="254"/>
                </a:cubicBezTo>
                <a:lnTo>
                  <a:pt x="269" y="254"/>
                </a:lnTo>
                <a:cubicBezTo>
                  <a:pt x="269" y="254"/>
                  <a:pt x="269" y="254"/>
                  <a:pt x="269" y="247"/>
                </a:cubicBezTo>
                <a:cubicBezTo>
                  <a:pt x="276" y="247"/>
                  <a:pt x="276" y="254"/>
                  <a:pt x="276" y="254"/>
                </a:cubicBezTo>
                <a:lnTo>
                  <a:pt x="276" y="247"/>
                </a:lnTo>
                <a:cubicBezTo>
                  <a:pt x="283" y="247"/>
                  <a:pt x="283" y="247"/>
                  <a:pt x="283" y="247"/>
                </a:cubicBezTo>
                <a:lnTo>
                  <a:pt x="283" y="254"/>
                </a:lnTo>
                <a:lnTo>
                  <a:pt x="290" y="247"/>
                </a:lnTo>
                <a:cubicBezTo>
                  <a:pt x="290" y="247"/>
                  <a:pt x="290" y="247"/>
                  <a:pt x="290" y="254"/>
                </a:cubicBezTo>
                <a:cubicBezTo>
                  <a:pt x="290" y="247"/>
                  <a:pt x="290" y="247"/>
                  <a:pt x="290" y="247"/>
                </a:cubicBezTo>
                <a:cubicBezTo>
                  <a:pt x="290" y="254"/>
                  <a:pt x="290" y="254"/>
                  <a:pt x="290" y="254"/>
                </a:cubicBezTo>
                <a:lnTo>
                  <a:pt x="290" y="262"/>
                </a:lnTo>
                <a:cubicBezTo>
                  <a:pt x="297" y="262"/>
                  <a:pt x="297" y="262"/>
                  <a:pt x="297" y="262"/>
                </a:cubicBezTo>
                <a:cubicBezTo>
                  <a:pt x="297" y="262"/>
                  <a:pt x="297" y="262"/>
                  <a:pt x="304" y="262"/>
                </a:cubicBezTo>
                <a:cubicBezTo>
                  <a:pt x="304" y="269"/>
                  <a:pt x="304" y="269"/>
                  <a:pt x="304" y="269"/>
                </a:cubicBezTo>
                <a:lnTo>
                  <a:pt x="311" y="269"/>
                </a:lnTo>
                <a:lnTo>
                  <a:pt x="318" y="269"/>
                </a:lnTo>
                <a:cubicBezTo>
                  <a:pt x="318" y="262"/>
                  <a:pt x="318" y="262"/>
                  <a:pt x="325" y="262"/>
                </a:cubicBezTo>
                <a:lnTo>
                  <a:pt x="325" y="269"/>
                </a:lnTo>
                <a:cubicBezTo>
                  <a:pt x="332" y="269"/>
                  <a:pt x="332" y="269"/>
                  <a:pt x="332" y="269"/>
                </a:cubicBezTo>
                <a:lnTo>
                  <a:pt x="339" y="269"/>
                </a:lnTo>
                <a:cubicBezTo>
                  <a:pt x="339" y="269"/>
                  <a:pt x="339" y="269"/>
                  <a:pt x="346" y="269"/>
                </a:cubicBezTo>
                <a:cubicBezTo>
                  <a:pt x="353" y="269"/>
                  <a:pt x="353" y="269"/>
                  <a:pt x="353" y="269"/>
                </a:cubicBezTo>
                <a:cubicBezTo>
                  <a:pt x="353" y="269"/>
                  <a:pt x="353" y="269"/>
                  <a:pt x="361" y="276"/>
                </a:cubicBezTo>
                <a:cubicBezTo>
                  <a:pt x="353" y="276"/>
                  <a:pt x="353" y="276"/>
                  <a:pt x="353" y="276"/>
                </a:cubicBezTo>
                <a:cubicBezTo>
                  <a:pt x="353" y="283"/>
                  <a:pt x="353" y="283"/>
                  <a:pt x="353" y="283"/>
                </a:cubicBezTo>
                <a:lnTo>
                  <a:pt x="361" y="290"/>
                </a:lnTo>
                <a:lnTo>
                  <a:pt x="361" y="297"/>
                </a:lnTo>
                <a:cubicBezTo>
                  <a:pt x="368" y="297"/>
                  <a:pt x="361" y="304"/>
                  <a:pt x="368" y="304"/>
                </a:cubicBezTo>
                <a:cubicBezTo>
                  <a:pt x="368" y="311"/>
                  <a:pt x="368" y="311"/>
                  <a:pt x="375" y="318"/>
                </a:cubicBezTo>
                <a:lnTo>
                  <a:pt x="375" y="311"/>
                </a:lnTo>
                <a:lnTo>
                  <a:pt x="375" y="318"/>
                </a:lnTo>
                <a:cubicBezTo>
                  <a:pt x="375" y="318"/>
                  <a:pt x="375" y="318"/>
                  <a:pt x="382" y="318"/>
                </a:cubicBezTo>
                <a:lnTo>
                  <a:pt x="382" y="325"/>
                </a:lnTo>
                <a:cubicBezTo>
                  <a:pt x="389" y="325"/>
                  <a:pt x="389" y="325"/>
                  <a:pt x="389" y="325"/>
                </a:cubicBezTo>
                <a:cubicBezTo>
                  <a:pt x="396" y="325"/>
                  <a:pt x="396" y="325"/>
                  <a:pt x="396" y="325"/>
                </a:cubicBezTo>
                <a:lnTo>
                  <a:pt x="403" y="325"/>
                </a:lnTo>
                <a:cubicBezTo>
                  <a:pt x="403" y="325"/>
                  <a:pt x="403" y="325"/>
                  <a:pt x="403" y="332"/>
                </a:cubicBezTo>
                <a:lnTo>
                  <a:pt x="396" y="332"/>
                </a:lnTo>
                <a:cubicBezTo>
                  <a:pt x="396" y="332"/>
                  <a:pt x="396" y="332"/>
                  <a:pt x="396" y="339"/>
                </a:cubicBezTo>
                <a:cubicBezTo>
                  <a:pt x="396" y="347"/>
                  <a:pt x="396" y="347"/>
                  <a:pt x="389" y="347"/>
                </a:cubicBezTo>
                <a:cubicBezTo>
                  <a:pt x="389" y="347"/>
                  <a:pt x="389" y="347"/>
                  <a:pt x="389" y="354"/>
                </a:cubicBezTo>
                <a:lnTo>
                  <a:pt x="382" y="354"/>
                </a:lnTo>
                <a:cubicBezTo>
                  <a:pt x="382" y="361"/>
                  <a:pt x="375" y="361"/>
                  <a:pt x="375" y="361"/>
                </a:cubicBezTo>
                <a:cubicBezTo>
                  <a:pt x="375" y="368"/>
                  <a:pt x="375" y="368"/>
                  <a:pt x="375" y="368"/>
                </a:cubicBezTo>
                <a:lnTo>
                  <a:pt x="368" y="368"/>
                </a:lnTo>
                <a:lnTo>
                  <a:pt x="368" y="375"/>
                </a:lnTo>
                <a:cubicBezTo>
                  <a:pt x="368" y="375"/>
                  <a:pt x="368" y="375"/>
                  <a:pt x="368" y="382"/>
                </a:cubicBezTo>
                <a:cubicBezTo>
                  <a:pt x="375" y="389"/>
                  <a:pt x="375" y="389"/>
                  <a:pt x="375" y="389"/>
                </a:cubicBezTo>
                <a:cubicBezTo>
                  <a:pt x="375" y="396"/>
                  <a:pt x="375" y="396"/>
                  <a:pt x="375" y="396"/>
                </a:cubicBezTo>
                <a:lnTo>
                  <a:pt x="375" y="403"/>
                </a:lnTo>
                <a:cubicBezTo>
                  <a:pt x="375" y="403"/>
                  <a:pt x="375" y="403"/>
                  <a:pt x="368" y="403"/>
                </a:cubicBezTo>
                <a:cubicBezTo>
                  <a:pt x="361" y="410"/>
                  <a:pt x="361" y="410"/>
                  <a:pt x="361" y="410"/>
                </a:cubicBezTo>
                <a:lnTo>
                  <a:pt x="361" y="417"/>
                </a:lnTo>
                <a:lnTo>
                  <a:pt x="361" y="424"/>
                </a:lnTo>
                <a:cubicBezTo>
                  <a:pt x="361" y="424"/>
                  <a:pt x="353" y="424"/>
                  <a:pt x="353" y="431"/>
                </a:cubicBezTo>
                <a:lnTo>
                  <a:pt x="353" y="438"/>
                </a:lnTo>
                <a:lnTo>
                  <a:pt x="346" y="438"/>
                </a:lnTo>
                <a:cubicBezTo>
                  <a:pt x="346" y="445"/>
                  <a:pt x="339" y="445"/>
                  <a:pt x="339" y="452"/>
                </a:cubicBezTo>
                <a:cubicBezTo>
                  <a:pt x="332" y="452"/>
                  <a:pt x="332" y="452"/>
                  <a:pt x="332" y="452"/>
                </a:cubicBezTo>
                <a:cubicBezTo>
                  <a:pt x="325" y="452"/>
                  <a:pt x="325" y="452"/>
                  <a:pt x="325" y="452"/>
                </a:cubicBezTo>
                <a:lnTo>
                  <a:pt x="318" y="452"/>
                </a:lnTo>
                <a:cubicBezTo>
                  <a:pt x="318" y="460"/>
                  <a:pt x="318" y="452"/>
                  <a:pt x="318" y="452"/>
                </a:cubicBezTo>
                <a:cubicBezTo>
                  <a:pt x="318" y="460"/>
                  <a:pt x="318" y="460"/>
                  <a:pt x="318" y="460"/>
                </a:cubicBezTo>
                <a:cubicBezTo>
                  <a:pt x="311" y="460"/>
                  <a:pt x="311" y="452"/>
                  <a:pt x="311" y="452"/>
                </a:cubicBezTo>
                <a:cubicBezTo>
                  <a:pt x="311" y="445"/>
                  <a:pt x="311" y="445"/>
                  <a:pt x="311" y="445"/>
                </a:cubicBezTo>
                <a:cubicBezTo>
                  <a:pt x="311" y="445"/>
                  <a:pt x="311" y="438"/>
                  <a:pt x="304" y="438"/>
                </a:cubicBezTo>
                <a:cubicBezTo>
                  <a:pt x="304" y="431"/>
                  <a:pt x="304" y="431"/>
                  <a:pt x="304" y="431"/>
                </a:cubicBezTo>
                <a:cubicBezTo>
                  <a:pt x="304" y="431"/>
                  <a:pt x="304" y="431"/>
                  <a:pt x="304" y="424"/>
                </a:cubicBezTo>
                <a:cubicBezTo>
                  <a:pt x="304" y="417"/>
                  <a:pt x="297" y="417"/>
                  <a:pt x="297" y="417"/>
                </a:cubicBezTo>
                <a:lnTo>
                  <a:pt x="297" y="410"/>
                </a:lnTo>
                <a:cubicBezTo>
                  <a:pt x="297" y="403"/>
                  <a:pt x="297" y="403"/>
                  <a:pt x="297" y="403"/>
                </a:cubicBezTo>
                <a:lnTo>
                  <a:pt x="297" y="396"/>
                </a:lnTo>
                <a:cubicBezTo>
                  <a:pt x="297" y="389"/>
                  <a:pt x="297" y="389"/>
                  <a:pt x="297" y="389"/>
                </a:cubicBezTo>
                <a:cubicBezTo>
                  <a:pt x="297" y="382"/>
                  <a:pt x="297" y="382"/>
                  <a:pt x="297" y="382"/>
                </a:cubicBezTo>
                <a:cubicBezTo>
                  <a:pt x="297" y="382"/>
                  <a:pt x="297" y="382"/>
                  <a:pt x="297" y="375"/>
                </a:cubicBezTo>
                <a:lnTo>
                  <a:pt x="297" y="368"/>
                </a:lnTo>
                <a:cubicBezTo>
                  <a:pt x="290" y="368"/>
                  <a:pt x="290" y="368"/>
                  <a:pt x="290" y="368"/>
                </a:cubicBezTo>
                <a:cubicBezTo>
                  <a:pt x="290" y="361"/>
                  <a:pt x="290" y="361"/>
                  <a:pt x="290" y="361"/>
                </a:cubicBezTo>
                <a:cubicBezTo>
                  <a:pt x="283" y="361"/>
                  <a:pt x="283" y="361"/>
                  <a:pt x="283" y="361"/>
                </a:cubicBezTo>
                <a:cubicBezTo>
                  <a:pt x="290" y="361"/>
                  <a:pt x="290" y="361"/>
                  <a:pt x="290" y="354"/>
                </a:cubicBezTo>
                <a:lnTo>
                  <a:pt x="290" y="347"/>
                </a:lnTo>
                <a:cubicBezTo>
                  <a:pt x="283" y="347"/>
                  <a:pt x="290" y="347"/>
                  <a:pt x="283" y="347"/>
                </a:cubicBezTo>
                <a:cubicBezTo>
                  <a:pt x="283" y="347"/>
                  <a:pt x="276" y="347"/>
                  <a:pt x="276" y="339"/>
                </a:cubicBezTo>
                <a:cubicBezTo>
                  <a:pt x="276" y="339"/>
                  <a:pt x="276" y="339"/>
                  <a:pt x="269" y="339"/>
                </a:cubicBezTo>
                <a:cubicBezTo>
                  <a:pt x="262" y="339"/>
                  <a:pt x="262" y="339"/>
                  <a:pt x="262" y="339"/>
                </a:cubicBezTo>
                <a:lnTo>
                  <a:pt x="255" y="347"/>
                </a:lnTo>
                <a:lnTo>
                  <a:pt x="255" y="339"/>
                </a:lnTo>
                <a:cubicBezTo>
                  <a:pt x="255" y="339"/>
                  <a:pt x="255" y="339"/>
                  <a:pt x="255" y="347"/>
                </a:cubicBezTo>
                <a:cubicBezTo>
                  <a:pt x="255" y="347"/>
                  <a:pt x="255" y="339"/>
                  <a:pt x="248" y="339"/>
                </a:cubicBezTo>
                <a:cubicBezTo>
                  <a:pt x="248" y="347"/>
                  <a:pt x="248" y="347"/>
                  <a:pt x="248" y="347"/>
                </a:cubicBezTo>
                <a:cubicBezTo>
                  <a:pt x="240" y="347"/>
                  <a:pt x="240" y="347"/>
                  <a:pt x="240" y="347"/>
                </a:cubicBezTo>
                <a:cubicBezTo>
                  <a:pt x="233" y="339"/>
                  <a:pt x="233" y="339"/>
                  <a:pt x="233" y="339"/>
                </a:cubicBezTo>
                <a:cubicBezTo>
                  <a:pt x="226" y="339"/>
                  <a:pt x="226" y="339"/>
                  <a:pt x="226" y="339"/>
                </a:cubicBezTo>
                <a:cubicBezTo>
                  <a:pt x="226" y="332"/>
                  <a:pt x="226" y="332"/>
                  <a:pt x="226" y="332"/>
                </a:cubicBezTo>
                <a:cubicBezTo>
                  <a:pt x="226" y="332"/>
                  <a:pt x="219" y="332"/>
                  <a:pt x="219" y="325"/>
                </a:cubicBezTo>
                <a:cubicBezTo>
                  <a:pt x="219" y="325"/>
                  <a:pt x="219" y="325"/>
                  <a:pt x="212" y="325"/>
                </a:cubicBezTo>
                <a:cubicBezTo>
                  <a:pt x="212" y="318"/>
                  <a:pt x="212" y="318"/>
                  <a:pt x="212" y="318"/>
                </a:cubicBezTo>
                <a:cubicBezTo>
                  <a:pt x="219" y="318"/>
                  <a:pt x="219" y="318"/>
                  <a:pt x="219" y="318"/>
                </a:cubicBezTo>
                <a:cubicBezTo>
                  <a:pt x="212" y="318"/>
                  <a:pt x="212" y="318"/>
                  <a:pt x="212" y="318"/>
                </a:cubicBezTo>
                <a:lnTo>
                  <a:pt x="219" y="311"/>
                </a:lnTo>
                <a:lnTo>
                  <a:pt x="219" y="304"/>
                </a:lnTo>
                <a:cubicBezTo>
                  <a:pt x="219" y="304"/>
                  <a:pt x="219" y="297"/>
                  <a:pt x="212" y="297"/>
                </a:cubicBezTo>
                <a:cubicBezTo>
                  <a:pt x="219" y="297"/>
                  <a:pt x="219" y="297"/>
                  <a:pt x="219" y="297"/>
                </a:cubicBezTo>
                <a:cubicBezTo>
                  <a:pt x="219" y="290"/>
                  <a:pt x="219" y="290"/>
                  <a:pt x="219" y="290"/>
                </a:cubicBezTo>
                <a:cubicBezTo>
                  <a:pt x="219" y="283"/>
                  <a:pt x="219" y="283"/>
                  <a:pt x="219" y="283"/>
                </a:cubicBezTo>
                <a:lnTo>
                  <a:pt x="226" y="283"/>
                </a:lnTo>
                <a:lnTo>
                  <a:pt x="226" y="276"/>
                </a:lnTo>
                <a:cubicBezTo>
                  <a:pt x="233" y="276"/>
                  <a:pt x="233" y="276"/>
                  <a:pt x="233" y="276"/>
                </a:cubicBezTo>
                <a:cubicBezTo>
                  <a:pt x="233" y="269"/>
                  <a:pt x="233" y="269"/>
                  <a:pt x="233" y="269"/>
                </a:cubicBezTo>
                <a:close/>
                <a:moveTo>
                  <a:pt x="219" y="149"/>
                </a:moveTo>
                <a:lnTo>
                  <a:pt x="219" y="149"/>
                </a:lnTo>
                <a:cubicBezTo>
                  <a:pt x="219" y="149"/>
                  <a:pt x="219" y="149"/>
                  <a:pt x="219" y="156"/>
                </a:cubicBezTo>
                <a:cubicBezTo>
                  <a:pt x="212" y="156"/>
                  <a:pt x="212" y="156"/>
                  <a:pt x="212" y="156"/>
                </a:cubicBezTo>
                <a:lnTo>
                  <a:pt x="205" y="156"/>
                </a:lnTo>
                <a:lnTo>
                  <a:pt x="198" y="156"/>
                </a:lnTo>
                <a:cubicBezTo>
                  <a:pt x="198" y="149"/>
                  <a:pt x="205" y="149"/>
                  <a:pt x="205" y="149"/>
                </a:cubicBezTo>
                <a:cubicBezTo>
                  <a:pt x="198" y="149"/>
                  <a:pt x="198" y="149"/>
                  <a:pt x="198" y="149"/>
                </a:cubicBezTo>
                <a:cubicBezTo>
                  <a:pt x="198" y="149"/>
                  <a:pt x="198" y="149"/>
                  <a:pt x="205" y="149"/>
                </a:cubicBezTo>
                <a:cubicBezTo>
                  <a:pt x="198" y="149"/>
                  <a:pt x="198" y="149"/>
                  <a:pt x="198" y="141"/>
                </a:cubicBezTo>
                <a:cubicBezTo>
                  <a:pt x="198" y="141"/>
                  <a:pt x="198" y="149"/>
                  <a:pt x="198" y="141"/>
                </a:cubicBezTo>
                <a:lnTo>
                  <a:pt x="205" y="141"/>
                </a:lnTo>
                <a:cubicBezTo>
                  <a:pt x="205" y="149"/>
                  <a:pt x="205" y="149"/>
                  <a:pt x="205" y="149"/>
                </a:cubicBezTo>
                <a:cubicBezTo>
                  <a:pt x="205" y="141"/>
                  <a:pt x="205" y="141"/>
                  <a:pt x="205" y="141"/>
                </a:cubicBezTo>
                <a:lnTo>
                  <a:pt x="212" y="141"/>
                </a:lnTo>
                <a:cubicBezTo>
                  <a:pt x="212" y="141"/>
                  <a:pt x="212" y="141"/>
                  <a:pt x="219" y="141"/>
                </a:cubicBezTo>
                <a:lnTo>
                  <a:pt x="226" y="141"/>
                </a:lnTo>
                <a:cubicBezTo>
                  <a:pt x="226" y="149"/>
                  <a:pt x="226" y="149"/>
                  <a:pt x="226" y="149"/>
                </a:cubicBezTo>
                <a:cubicBezTo>
                  <a:pt x="226" y="149"/>
                  <a:pt x="226" y="149"/>
                  <a:pt x="219" y="149"/>
                </a:cubicBezTo>
                <a:close/>
                <a:moveTo>
                  <a:pt x="283" y="347"/>
                </a:moveTo>
                <a:lnTo>
                  <a:pt x="283" y="347"/>
                </a:lnTo>
                <a:close/>
                <a:moveTo>
                  <a:pt x="382" y="417"/>
                </a:moveTo>
                <a:lnTo>
                  <a:pt x="382" y="417"/>
                </a:lnTo>
                <a:lnTo>
                  <a:pt x="382" y="410"/>
                </a:lnTo>
                <a:cubicBezTo>
                  <a:pt x="382" y="410"/>
                  <a:pt x="382" y="410"/>
                  <a:pt x="382" y="403"/>
                </a:cubicBezTo>
                <a:cubicBezTo>
                  <a:pt x="389" y="403"/>
                  <a:pt x="389" y="403"/>
                  <a:pt x="389" y="403"/>
                </a:cubicBezTo>
                <a:cubicBezTo>
                  <a:pt x="389" y="396"/>
                  <a:pt x="389" y="396"/>
                  <a:pt x="389" y="396"/>
                </a:cubicBezTo>
                <a:cubicBezTo>
                  <a:pt x="389" y="396"/>
                  <a:pt x="389" y="396"/>
                  <a:pt x="396" y="396"/>
                </a:cubicBezTo>
                <a:cubicBezTo>
                  <a:pt x="396" y="396"/>
                  <a:pt x="396" y="396"/>
                  <a:pt x="396" y="389"/>
                </a:cubicBezTo>
                <a:cubicBezTo>
                  <a:pt x="396" y="389"/>
                  <a:pt x="396" y="389"/>
                  <a:pt x="396" y="396"/>
                </a:cubicBezTo>
                <a:cubicBezTo>
                  <a:pt x="403" y="396"/>
                  <a:pt x="396" y="396"/>
                  <a:pt x="403" y="396"/>
                </a:cubicBezTo>
                <a:cubicBezTo>
                  <a:pt x="403" y="396"/>
                  <a:pt x="403" y="396"/>
                  <a:pt x="403" y="403"/>
                </a:cubicBezTo>
                <a:cubicBezTo>
                  <a:pt x="396" y="403"/>
                  <a:pt x="396" y="403"/>
                  <a:pt x="396" y="403"/>
                </a:cubicBezTo>
                <a:lnTo>
                  <a:pt x="396" y="410"/>
                </a:lnTo>
                <a:cubicBezTo>
                  <a:pt x="396" y="410"/>
                  <a:pt x="396" y="417"/>
                  <a:pt x="396" y="424"/>
                </a:cubicBezTo>
                <a:cubicBezTo>
                  <a:pt x="396" y="424"/>
                  <a:pt x="389" y="424"/>
                  <a:pt x="389" y="431"/>
                </a:cubicBezTo>
                <a:cubicBezTo>
                  <a:pt x="382" y="431"/>
                  <a:pt x="382" y="431"/>
                  <a:pt x="382" y="424"/>
                </a:cubicBezTo>
                <a:cubicBezTo>
                  <a:pt x="382" y="424"/>
                  <a:pt x="382" y="424"/>
                  <a:pt x="382" y="417"/>
                </a:cubicBezTo>
                <a:close/>
                <a:moveTo>
                  <a:pt x="353" y="254"/>
                </a:moveTo>
                <a:lnTo>
                  <a:pt x="353" y="254"/>
                </a:lnTo>
                <a:close/>
                <a:moveTo>
                  <a:pt x="332" y="254"/>
                </a:moveTo>
                <a:lnTo>
                  <a:pt x="332" y="254"/>
                </a:lnTo>
                <a:cubicBezTo>
                  <a:pt x="325" y="254"/>
                  <a:pt x="325" y="254"/>
                  <a:pt x="325" y="254"/>
                </a:cubicBezTo>
                <a:cubicBezTo>
                  <a:pt x="332" y="254"/>
                  <a:pt x="332" y="254"/>
                  <a:pt x="332" y="254"/>
                </a:cubicBezTo>
                <a:close/>
                <a:moveTo>
                  <a:pt x="304" y="247"/>
                </a:moveTo>
                <a:lnTo>
                  <a:pt x="304" y="247"/>
                </a:lnTo>
                <a:lnTo>
                  <a:pt x="304" y="254"/>
                </a:lnTo>
                <a:cubicBezTo>
                  <a:pt x="304" y="247"/>
                  <a:pt x="297" y="247"/>
                  <a:pt x="297" y="247"/>
                </a:cubicBezTo>
                <a:lnTo>
                  <a:pt x="304" y="247"/>
                </a:lnTo>
                <a:close/>
                <a:moveTo>
                  <a:pt x="290" y="240"/>
                </a:moveTo>
                <a:lnTo>
                  <a:pt x="290" y="240"/>
                </a:lnTo>
                <a:cubicBezTo>
                  <a:pt x="283" y="240"/>
                  <a:pt x="283" y="247"/>
                  <a:pt x="283" y="247"/>
                </a:cubicBezTo>
                <a:cubicBezTo>
                  <a:pt x="283" y="240"/>
                  <a:pt x="283" y="240"/>
                  <a:pt x="283" y="240"/>
                </a:cubicBezTo>
                <a:cubicBezTo>
                  <a:pt x="283" y="240"/>
                  <a:pt x="283" y="240"/>
                  <a:pt x="290" y="240"/>
                </a:cubicBezTo>
                <a:close/>
                <a:moveTo>
                  <a:pt x="290" y="233"/>
                </a:moveTo>
                <a:lnTo>
                  <a:pt x="290" y="233"/>
                </a:lnTo>
                <a:cubicBezTo>
                  <a:pt x="283" y="233"/>
                  <a:pt x="283" y="233"/>
                  <a:pt x="283" y="233"/>
                </a:cubicBezTo>
                <a:lnTo>
                  <a:pt x="290" y="233"/>
                </a:lnTo>
                <a:close/>
                <a:moveTo>
                  <a:pt x="205" y="106"/>
                </a:moveTo>
                <a:lnTo>
                  <a:pt x="205" y="106"/>
                </a:lnTo>
                <a:lnTo>
                  <a:pt x="198" y="106"/>
                </a:lnTo>
                <a:cubicBezTo>
                  <a:pt x="198" y="106"/>
                  <a:pt x="198" y="106"/>
                  <a:pt x="198" y="99"/>
                </a:cubicBezTo>
                <a:cubicBezTo>
                  <a:pt x="198" y="99"/>
                  <a:pt x="198" y="99"/>
                  <a:pt x="205" y="99"/>
                </a:cubicBezTo>
                <a:cubicBezTo>
                  <a:pt x="205" y="99"/>
                  <a:pt x="198" y="99"/>
                  <a:pt x="198" y="106"/>
                </a:cubicBezTo>
                <a:cubicBezTo>
                  <a:pt x="205" y="106"/>
                  <a:pt x="205" y="106"/>
                  <a:pt x="205" y="106"/>
                </a:cubicBezTo>
                <a:close/>
                <a:moveTo>
                  <a:pt x="198" y="99"/>
                </a:moveTo>
                <a:lnTo>
                  <a:pt x="198" y="99"/>
                </a:lnTo>
                <a:close/>
                <a:moveTo>
                  <a:pt x="191" y="99"/>
                </a:moveTo>
                <a:lnTo>
                  <a:pt x="191" y="99"/>
                </a:lnTo>
                <a:lnTo>
                  <a:pt x="198" y="99"/>
                </a:lnTo>
                <a:lnTo>
                  <a:pt x="191" y="99"/>
                </a:lnTo>
                <a:close/>
                <a:moveTo>
                  <a:pt x="198" y="92"/>
                </a:moveTo>
                <a:lnTo>
                  <a:pt x="198" y="92"/>
                </a:lnTo>
                <a:lnTo>
                  <a:pt x="198" y="85"/>
                </a:lnTo>
                <a:lnTo>
                  <a:pt x="198" y="92"/>
                </a:lnTo>
                <a:close/>
                <a:moveTo>
                  <a:pt x="198" y="92"/>
                </a:moveTo>
                <a:lnTo>
                  <a:pt x="198" y="92"/>
                </a:lnTo>
                <a:close/>
                <a:moveTo>
                  <a:pt x="198" y="92"/>
                </a:moveTo>
                <a:lnTo>
                  <a:pt x="198" y="92"/>
                </a:lnTo>
                <a:close/>
                <a:moveTo>
                  <a:pt x="198" y="92"/>
                </a:moveTo>
                <a:lnTo>
                  <a:pt x="198" y="92"/>
                </a:lnTo>
                <a:close/>
                <a:moveTo>
                  <a:pt x="198" y="113"/>
                </a:moveTo>
                <a:lnTo>
                  <a:pt x="198" y="113"/>
                </a:lnTo>
                <a:close/>
                <a:moveTo>
                  <a:pt x="155" y="177"/>
                </a:moveTo>
                <a:lnTo>
                  <a:pt x="155" y="177"/>
                </a:lnTo>
                <a:close/>
                <a:moveTo>
                  <a:pt x="134" y="240"/>
                </a:moveTo>
                <a:lnTo>
                  <a:pt x="134" y="240"/>
                </a:lnTo>
                <a:cubicBezTo>
                  <a:pt x="134" y="233"/>
                  <a:pt x="134" y="233"/>
                  <a:pt x="134" y="233"/>
                </a:cubicBezTo>
                <a:lnTo>
                  <a:pt x="134" y="240"/>
                </a:lnTo>
                <a:lnTo>
                  <a:pt x="134" y="233"/>
                </a:lnTo>
                <a:cubicBezTo>
                  <a:pt x="127" y="233"/>
                  <a:pt x="127" y="233"/>
                  <a:pt x="127" y="233"/>
                </a:cubicBezTo>
                <a:lnTo>
                  <a:pt x="120" y="233"/>
                </a:lnTo>
                <a:lnTo>
                  <a:pt x="127" y="233"/>
                </a:lnTo>
                <a:cubicBezTo>
                  <a:pt x="127" y="226"/>
                  <a:pt x="127" y="226"/>
                  <a:pt x="127" y="226"/>
                </a:cubicBezTo>
                <a:cubicBezTo>
                  <a:pt x="127" y="226"/>
                  <a:pt x="127" y="226"/>
                  <a:pt x="127" y="219"/>
                </a:cubicBezTo>
                <a:lnTo>
                  <a:pt x="134" y="219"/>
                </a:lnTo>
                <a:cubicBezTo>
                  <a:pt x="134" y="226"/>
                  <a:pt x="127" y="226"/>
                  <a:pt x="127" y="226"/>
                </a:cubicBezTo>
                <a:cubicBezTo>
                  <a:pt x="127" y="226"/>
                  <a:pt x="127" y="226"/>
                  <a:pt x="134" y="226"/>
                </a:cubicBezTo>
                <a:cubicBezTo>
                  <a:pt x="134" y="226"/>
                  <a:pt x="134" y="233"/>
                  <a:pt x="134" y="226"/>
                </a:cubicBezTo>
                <a:cubicBezTo>
                  <a:pt x="134" y="226"/>
                  <a:pt x="134" y="226"/>
                  <a:pt x="141" y="226"/>
                </a:cubicBezTo>
                <a:cubicBezTo>
                  <a:pt x="134" y="233"/>
                  <a:pt x="134" y="233"/>
                  <a:pt x="134" y="233"/>
                </a:cubicBezTo>
                <a:lnTo>
                  <a:pt x="141" y="233"/>
                </a:lnTo>
                <a:cubicBezTo>
                  <a:pt x="141" y="233"/>
                  <a:pt x="141" y="233"/>
                  <a:pt x="134" y="233"/>
                </a:cubicBezTo>
                <a:cubicBezTo>
                  <a:pt x="141" y="233"/>
                  <a:pt x="141" y="233"/>
                  <a:pt x="141" y="233"/>
                </a:cubicBezTo>
                <a:lnTo>
                  <a:pt x="141" y="240"/>
                </a:lnTo>
                <a:cubicBezTo>
                  <a:pt x="141" y="240"/>
                  <a:pt x="141" y="240"/>
                  <a:pt x="134" y="240"/>
                </a:cubicBezTo>
                <a:close/>
                <a:moveTo>
                  <a:pt x="134" y="396"/>
                </a:moveTo>
                <a:lnTo>
                  <a:pt x="134" y="396"/>
                </a:lnTo>
                <a:lnTo>
                  <a:pt x="134" y="389"/>
                </a:lnTo>
                <a:lnTo>
                  <a:pt x="134" y="396"/>
                </a:lnTo>
                <a:close/>
                <a:moveTo>
                  <a:pt x="134" y="127"/>
                </a:moveTo>
                <a:lnTo>
                  <a:pt x="134" y="127"/>
                </a:lnTo>
                <a:cubicBezTo>
                  <a:pt x="134" y="134"/>
                  <a:pt x="134" y="134"/>
                  <a:pt x="134" y="134"/>
                </a:cubicBezTo>
                <a:cubicBezTo>
                  <a:pt x="134" y="134"/>
                  <a:pt x="134" y="134"/>
                  <a:pt x="134" y="127"/>
                </a:cubicBezTo>
                <a:close/>
                <a:moveTo>
                  <a:pt x="113" y="240"/>
                </a:moveTo>
                <a:lnTo>
                  <a:pt x="113" y="240"/>
                </a:lnTo>
                <a:lnTo>
                  <a:pt x="120" y="240"/>
                </a:lnTo>
                <a:cubicBezTo>
                  <a:pt x="120" y="240"/>
                  <a:pt x="120" y="240"/>
                  <a:pt x="113" y="240"/>
                </a:cubicBezTo>
                <a:close/>
                <a:moveTo>
                  <a:pt x="99" y="325"/>
                </a:moveTo>
                <a:lnTo>
                  <a:pt x="99" y="325"/>
                </a:lnTo>
                <a:lnTo>
                  <a:pt x="106" y="325"/>
                </a:lnTo>
                <a:cubicBezTo>
                  <a:pt x="106" y="325"/>
                  <a:pt x="106" y="325"/>
                  <a:pt x="99" y="325"/>
                </a:cubicBezTo>
                <a:close/>
                <a:moveTo>
                  <a:pt x="99" y="361"/>
                </a:moveTo>
                <a:lnTo>
                  <a:pt x="99" y="361"/>
                </a:lnTo>
                <a:lnTo>
                  <a:pt x="106" y="361"/>
                </a:lnTo>
                <a:cubicBezTo>
                  <a:pt x="99" y="361"/>
                  <a:pt x="106" y="361"/>
                  <a:pt x="99" y="361"/>
                </a:cubicBezTo>
                <a:close/>
                <a:moveTo>
                  <a:pt x="92" y="325"/>
                </a:moveTo>
                <a:lnTo>
                  <a:pt x="92" y="325"/>
                </a:lnTo>
                <a:cubicBezTo>
                  <a:pt x="92" y="325"/>
                  <a:pt x="92" y="325"/>
                  <a:pt x="85" y="325"/>
                </a:cubicBezTo>
                <a:cubicBezTo>
                  <a:pt x="85" y="325"/>
                  <a:pt x="85" y="325"/>
                  <a:pt x="78" y="325"/>
                </a:cubicBezTo>
                <a:cubicBezTo>
                  <a:pt x="85" y="325"/>
                  <a:pt x="85" y="325"/>
                  <a:pt x="85" y="325"/>
                </a:cubicBezTo>
                <a:lnTo>
                  <a:pt x="92" y="325"/>
                </a:lnTo>
                <a:lnTo>
                  <a:pt x="99" y="325"/>
                </a:lnTo>
                <a:cubicBezTo>
                  <a:pt x="92" y="325"/>
                  <a:pt x="92" y="325"/>
                  <a:pt x="92" y="325"/>
                </a:cubicBezTo>
                <a:close/>
                <a:moveTo>
                  <a:pt x="78" y="276"/>
                </a:moveTo>
                <a:lnTo>
                  <a:pt x="78" y="276"/>
                </a:lnTo>
                <a:close/>
                <a:moveTo>
                  <a:pt x="78" y="276"/>
                </a:moveTo>
                <a:lnTo>
                  <a:pt x="78" y="276"/>
                </a:lnTo>
                <a:close/>
                <a:moveTo>
                  <a:pt x="78" y="276"/>
                </a:moveTo>
                <a:lnTo>
                  <a:pt x="78" y="276"/>
                </a:lnTo>
                <a:close/>
                <a:moveTo>
                  <a:pt x="71" y="325"/>
                </a:moveTo>
                <a:lnTo>
                  <a:pt x="71" y="325"/>
                </a:lnTo>
                <a:cubicBezTo>
                  <a:pt x="71" y="325"/>
                  <a:pt x="71" y="325"/>
                  <a:pt x="78" y="325"/>
                </a:cubicBezTo>
                <a:cubicBezTo>
                  <a:pt x="71" y="325"/>
                  <a:pt x="71" y="325"/>
                  <a:pt x="71" y="325"/>
                </a:cubicBezTo>
                <a:close/>
                <a:moveTo>
                  <a:pt x="481" y="332"/>
                </a:moveTo>
                <a:lnTo>
                  <a:pt x="481" y="332"/>
                </a:lnTo>
                <a:lnTo>
                  <a:pt x="488" y="332"/>
                </a:lnTo>
                <a:lnTo>
                  <a:pt x="488" y="339"/>
                </a:lnTo>
                <a:cubicBezTo>
                  <a:pt x="488" y="339"/>
                  <a:pt x="488" y="339"/>
                  <a:pt x="481" y="339"/>
                </a:cubicBezTo>
                <a:lnTo>
                  <a:pt x="481" y="332"/>
                </a:lnTo>
                <a:close/>
                <a:moveTo>
                  <a:pt x="290" y="177"/>
                </a:moveTo>
                <a:lnTo>
                  <a:pt x="290" y="177"/>
                </a:lnTo>
                <a:cubicBezTo>
                  <a:pt x="290" y="177"/>
                  <a:pt x="290" y="177"/>
                  <a:pt x="290" y="184"/>
                </a:cubicBezTo>
                <a:cubicBezTo>
                  <a:pt x="290" y="184"/>
                  <a:pt x="290" y="184"/>
                  <a:pt x="283" y="184"/>
                </a:cubicBezTo>
                <a:cubicBezTo>
                  <a:pt x="283" y="184"/>
                  <a:pt x="283" y="184"/>
                  <a:pt x="283" y="177"/>
                </a:cubicBezTo>
                <a:lnTo>
                  <a:pt x="290" y="177"/>
                </a:lnTo>
                <a:close/>
                <a:moveTo>
                  <a:pt x="297" y="184"/>
                </a:moveTo>
                <a:lnTo>
                  <a:pt x="297" y="184"/>
                </a:lnTo>
                <a:cubicBezTo>
                  <a:pt x="297" y="191"/>
                  <a:pt x="297" y="184"/>
                  <a:pt x="297" y="191"/>
                </a:cubicBezTo>
                <a:lnTo>
                  <a:pt x="290" y="191"/>
                </a:lnTo>
                <a:cubicBezTo>
                  <a:pt x="290" y="184"/>
                  <a:pt x="290" y="184"/>
                  <a:pt x="297" y="184"/>
                </a:cubicBezTo>
                <a:close/>
                <a:moveTo>
                  <a:pt x="92" y="254"/>
                </a:moveTo>
                <a:lnTo>
                  <a:pt x="92" y="254"/>
                </a:lnTo>
                <a:close/>
                <a:moveTo>
                  <a:pt x="92" y="254"/>
                </a:moveTo>
                <a:lnTo>
                  <a:pt x="92" y="254"/>
                </a:lnTo>
                <a:close/>
                <a:moveTo>
                  <a:pt x="78" y="269"/>
                </a:moveTo>
                <a:lnTo>
                  <a:pt x="78" y="269"/>
                </a:lnTo>
                <a:close/>
                <a:moveTo>
                  <a:pt x="78" y="276"/>
                </a:moveTo>
                <a:lnTo>
                  <a:pt x="78" y="276"/>
                </a:lnTo>
                <a:cubicBezTo>
                  <a:pt x="78" y="269"/>
                  <a:pt x="78" y="269"/>
                  <a:pt x="78" y="269"/>
                </a:cubicBezTo>
                <a:cubicBezTo>
                  <a:pt x="78" y="269"/>
                  <a:pt x="78" y="269"/>
                  <a:pt x="78" y="276"/>
                </a:cubicBezTo>
                <a:close/>
                <a:moveTo>
                  <a:pt x="78" y="269"/>
                </a:moveTo>
                <a:lnTo>
                  <a:pt x="78" y="269"/>
                </a:lnTo>
                <a:close/>
                <a:moveTo>
                  <a:pt x="78" y="269"/>
                </a:moveTo>
                <a:lnTo>
                  <a:pt x="78" y="2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8"/>
          <p:cNvSpPr/>
          <p:nvPr/>
        </p:nvSpPr>
        <p:spPr>
          <a:xfrm>
            <a:off x="8508576" y="495300"/>
            <a:ext cx="330785" cy="330786"/>
          </a:xfrm>
          <a:custGeom>
            <a:avLst/>
            <a:gdLst/>
            <a:ahLst/>
            <a:cxnLst/>
            <a:rect l="l" t="t" r="r" b="b"/>
            <a:pathLst>
              <a:path w="609" h="609" extrusionOk="0">
                <a:moveTo>
                  <a:pt x="304" y="608"/>
                </a:moveTo>
                <a:lnTo>
                  <a:pt x="304" y="608"/>
                </a:lnTo>
                <a:cubicBezTo>
                  <a:pt x="134" y="608"/>
                  <a:pt x="0" y="474"/>
                  <a:pt x="0" y="304"/>
                </a:cubicBezTo>
                <a:cubicBezTo>
                  <a:pt x="0" y="134"/>
                  <a:pt x="134" y="0"/>
                  <a:pt x="304" y="0"/>
                </a:cubicBezTo>
                <a:cubicBezTo>
                  <a:pt x="473" y="0"/>
                  <a:pt x="608" y="134"/>
                  <a:pt x="608" y="304"/>
                </a:cubicBezTo>
                <a:cubicBezTo>
                  <a:pt x="608" y="474"/>
                  <a:pt x="473" y="608"/>
                  <a:pt x="304" y="608"/>
                </a:cubicBezTo>
                <a:close/>
                <a:moveTo>
                  <a:pt x="304" y="57"/>
                </a:moveTo>
                <a:lnTo>
                  <a:pt x="304" y="57"/>
                </a:lnTo>
                <a:cubicBezTo>
                  <a:pt x="169" y="57"/>
                  <a:pt x="56" y="170"/>
                  <a:pt x="56" y="304"/>
                </a:cubicBezTo>
                <a:cubicBezTo>
                  <a:pt x="56" y="438"/>
                  <a:pt x="169" y="551"/>
                  <a:pt x="304" y="551"/>
                </a:cubicBezTo>
                <a:cubicBezTo>
                  <a:pt x="438" y="551"/>
                  <a:pt x="551" y="438"/>
                  <a:pt x="551" y="304"/>
                </a:cubicBezTo>
                <a:cubicBezTo>
                  <a:pt x="551" y="170"/>
                  <a:pt x="438" y="57"/>
                  <a:pt x="304" y="57"/>
                </a:cubicBezTo>
                <a:close/>
                <a:moveTo>
                  <a:pt x="240" y="361"/>
                </a:moveTo>
                <a:lnTo>
                  <a:pt x="240" y="361"/>
                </a:lnTo>
                <a:cubicBezTo>
                  <a:pt x="155" y="156"/>
                  <a:pt x="155" y="156"/>
                  <a:pt x="155" y="156"/>
                </a:cubicBezTo>
                <a:cubicBezTo>
                  <a:pt x="367" y="240"/>
                  <a:pt x="367" y="240"/>
                  <a:pt x="367" y="240"/>
                </a:cubicBezTo>
                <a:cubicBezTo>
                  <a:pt x="452" y="452"/>
                  <a:pt x="452" y="452"/>
                  <a:pt x="452" y="452"/>
                </a:cubicBezTo>
                <a:lnTo>
                  <a:pt x="240" y="361"/>
                </a:lnTo>
                <a:close/>
                <a:moveTo>
                  <a:pt x="304" y="276"/>
                </a:moveTo>
                <a:lnTo>
                  <a:pt x="304" y="276"/>
                </a:lnTo>
                <a:cubicBezTo>
                  <a:pt x="290" y="276"/>
                  <a:pt x="276" y="290"/>
                  <a:pt x="276" y="304"/>
                </a:cubicBezTo>
                <a:cubicBezTo>
                  <a:pt x="276" y="318"/>
                  <a:pt x="290" y="332"/>
                  <a:pt x="304" y="332"/>
                </a:cubicBezTo>
                <a:cubicBezTo>
                  <a:pt x="318" y="332"/>
                  <a:pt x="332" y="318"/>
                  <a:pt x="332" y="304"/>
                </a:cubicBezTo>
                <a:cubicBezTo>
                  <a:pt x="332" y="290"/>
                  <a:pt x="318" y="276"/>
                  <a:pt x="304" y="2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8"/>
          <p:cNvSpPr/>
          <p:nvPr/>
        </p:nvSpPr>
        <p:spPr>
          <a:xfrm>
            <a:off x="7938091" y="495300"/>
            <a:ext cx="328389" cy="330786"/>
          </a:xfrm>
          <a:custGeom>
            <a:avLst/>
            <a:gdLst/>
            <a:ahLst/>
            <a:cxnLst/>
            <a:rect l="l" t="t" r="r" b="b"/>
            <a:pathLst>
              <a:path w="602" h="609" extrusionOk="0">
                <a:moveTo>
                  <a:pt x="572" y="332"/>
                </a:moveTo>
                <a:lnTo>
                  <a:pt x="572" y="332"/>
                </a:lnTo>
                <a:cubicBezTo>
                  <a:pt x="544" y="332"/>
                  <a:pt x="544" y="332"/>
                  <a:pt x="544" y="332"/>
                </a:cubicBezTo>
                <a:cubicBezTo>
                  <a:pt x="530" y="445"/>
                  <a:pt x="445" y="537"/>
                  <a:pt x="332" y="544"/>
                </a:cubicBezTo>
                <a:cubicBezTo>
                  <a:pt x="332" y="580"/>
                  <a:pt x="332" y="580"/>
                  <a:pt x="332" y="580"/>
                </a:cubicBezTo>
                <a:cubicBezTo>
                  <a:pt x="332" y="594"/>
                  <a:pt x="318" y="608"/>
                  <a:pt x="304" y="608"/>
                </a:cubicBezTo>
                <a:cubicBezTo>
                  <a:pt x="283" y="608"/>
                  <a:pt x="276" y="594"/>
                  <a:pt x="276" y="580"/>
                </a:cubicBezTo>
                <a:cubicBezTo>
                  <a:pt x="276" y="544"/>
                  <a:pt x="276" y="544"/>
                  <a:pt x="276" y="544"/>
                </a:cubicBezTo>
                <a:cubicBezTo>
                  <a:pt x="162" y="537"/>
                  <a:pt x="71" y="445"/>
                  <a:pt x="56" y="332"/>
                </a:cubicBezTo>
                <a:cubicBezTo>
                  <a:pt x="28" y="332"/>
                  <a:pt x="28" y="332"/>
                  <a:pt x="28" y="332"/>
                </a:cubicBezTo>
                <a:cubicBezTo>
                  <a:pt x="14" y="332"/>
                  <a:pt x="0" y="318"/>
                  <a:pt x="0" y="304"/>
                </a:cubicBezTo>
                <a:cubicBezTo>
                  <a:pt x="0" y="290"/>
                  <a:pt x="14" y="276"/>
                  <a:pt x="28" y="276"/>
                </a:cubicBezTo>
                <a:cubicBezTo>
                  <a:pt x="56" y="276"/>
                  <a:pt x="56" y="276"/>
                  <a:pt x="56" y="276"/>
                </a:cubicBezTo>
                <a:cubicBezTo>
                  <a:pt x="71" y="163"/>
                  <a:pt x="162" y="71"/>
                  <a:pt x="276" y="64"/>
                </a:cubicBezTo>
                <a:cubicBezTo>
                  <a:pt x="276" y="28"/>
                  <a:pt x="276" y="28"/>
                  <a:pt x="276" y="28"/>
                </a:cubicBezTo>
                <a:cubicBezTo>
                  <a:pt x="276" y="14"/>
                  <a:pt x="283" y="0"/>
                  <a:pt x="304" y="0"/>
                </a:cubicBezTo>
                <a:cubicBezTo>
                  <a:pt x="318" y="0"/>
                  <a:pt x="332" y="14"/>
                  <a:pt x="332" y="28"/>
                </a:cubicBezTo>
                <a:cubicBezTo>
                  <a:pt x="332" y="64"/>
                  <a:pt x="332" y="64"/>
                  <a:pt x="332" y="64"/>
                </a:cubicBezTo>
                <a:cubicBezTo>
                  <a:pt x="445" y="71"/>
                  <a:pt x="530" y="163"/>
                  <a:pt x="544" y="276"/>
                </a:cubicBezTo>
                <a:cubicBezTo>
                  <a:pt x="572" y="276"/>
                  <a:pt x="572" y="276"/>
                  <a:pt x="572" y="276"/>
                </a:cubicBezTo>
                <a:cubicBezTo>
                  <a:pt x="594" y="276"/>
                  <a:pt x="601" y="290"/>
                  <a:pt x="601" y="304"/>
                </a:cubicBezTo>
                <a:cubicBezTo>
                  <a:pt x="601" y="318"/>
                  <a:pt x="594" y="332"/>
                  <a:pt x="572" y="332"/>
                </a:cubicBezTo>
                <a:close/>
                <a:moveTo>
                  <a:pt x="431" y="276"/>
                </a:moveTo>
                <a:lnTo>
                  <a:pt x="431" y="276"/>
                </a:lnTo>
                <a:cubicBezTo>
                  <a:pt x="487" y="276"/>
                  <a:pt x="487" y="276"/>
                  <a:pt x="487" y="276"/>
                </a:cubicBezTo>
                <a:cubicBezTo>
                  <a:pt x="473" y="191"/>
                  <a:pt x="410" y="127"/>
                  <a:pt x="332" y="120"/>
                </a:cubicBezTo>
                <a:cubicBezTo>
                  <a:pt x="332" y="170"/>
                  <a:pt x="332" y="170"/>
                  <a:pt x="332" y="170"/>
                </a:cubicBezTo>
                <a:cubicBezTo>
                  <a:pt x="332" y="191"/>
                  <a:pt x="318" y="198"/>
                  <a:pt x="304" y="198"/>
                </a:cubicBezTo>
                <a:cubicBezTo>
                  <a:pt x="283" y="198"/>
                  <a:pt x="276" y="191"/>
                  <a:pt x="276" y="170"/>
                </a:cubicBezTo>
                <a:cubicBezTo>
                  <a:pt x="276" y="120"/>
                  <a:pt x="276" y="120"/>
                  <a:pt x="276" y="120"/>
                </a:cubicBezTo>
                <a:cubicBezTo>
                  <a:pt x="191" y="127"/>
                  <a:pt x="127" y="191"/>
                  <a:pt x="113" y="276"/>
                </a:cubicBezTo>
                <a:cubicBezTo>
                  <a:pt x="169" y="276"/>
                  <a:pt x="169" y="276"/>
                  <a:pt x="169" y="276"/>
                </a:cubicBezTo>
                <a:cubicBezTo>
                  <a:pt x="184" y="276"/>
                  <a:pt x="198" y="290"/>
                  <a:pt x="198" y="304"/>
                </a:cubicBezTo>
                <a:cubicBezTo>
                  <a:pt x="198" y="318"/>
                  <a:pt x="184" y="332"/>
                  <a:pt x="169" y="332"/>
                </a:cubicBezTo>
                <a:cubicBezTo>
                  <a:pt x="113" y="332"/>
                  <a:pt x="113" y="332"/>
                  <a:pt x="113" y="332"/>
                </a:cubicBezTo>
                <a:cubicBezTo>
                  <a:pt x="127" y="417"/>
                  <a:pt x="191" y="481"/>
                  <a:pt x="276" y="488"/>
                </a:cubicBezTo>
                <a:cubicBezTo>
                  <a:pt x="276" y="438"/>
                  <a:pt x="276" y="438"/>
                  <a:pt x="276" y="438"/>
                </a:cubicBezTo>
                <a:cubicBezTo>
                  <a:pt x="276" y="417"/>
                  <a:pt x="283" y="410"/>
                  <a:pt x="304" y="410"/>
                </a:cubicBezTo>
                <a:cubicBezTo>
                  <a:pt x="318" y="410"/>
                  <a:pt x="332" y="417"/>
                  <a:pt x="332" y="438"/>
                </a:cubicBezTo>
                <a:cubicBezTo>
                  <a:pt x="332" y="488"/>
                  <a:pt x="332" y="488"/>
                  <a:pt x="332" y="488"/>
                </a:cubicBezTo>
                <a:cubicBezTo>
                  <a:pt x="410" y="481"/>
                  <a:pt x="473" y="417"/>
                  <a:pt x="487" y="332"/>
                </a:cubicBezTo>
                <a:cubicBezTo>
                  <a:pt x="431" y="332"/>
                  <a:pt x="431" y="332"/>
                  <a:pt x="431" y="332"/>
                </a:cubicBezTo>
                <a:cubicBezTo>
                  <a:pt x="417" y="332"/>
                  <a:pt x="403" y="318"/>
                  <a:pt x="403" y="304"/>
                </a:cubicBezTo>
                <a:cubicBezTo>
                  <a:pt x="403" y="290"/>
                  <a:pt x="417" y="276"/>
                  <a:pt x="431" y="276"/>
                </a:cubicBezTo>
                <a:close/>
                <a:moveTo>
                  <a:pt x="304" y="332"/>
                </a:moveTo>
                <a:lnTo>
                  <a:pt x="304" y="332"/>
                </a:lnTo>
                <a:cubicBezTo>
                  <a:pt x="283" y="332"/>
                  <a:pt x="276" y="318"/>
                  <a:pt x="276" y="304"/>
                </a:cubicBezTo>
                <a:cubicBezTo>
                  <a:pt x="276" y="290"/>
                  <a:pt x="283" y="276"/>
                  <a:pt x="304" y="276"/>
                </a:cubicBezTo>
                <a:cubicBezTo>
                  <a:pt x="318" y="276"/>
                  <a:pt x="332" y="290"/>
                  <a:pt x="332" y="304"/>
                </a:cubicBezTo>
                <a:cubicBezTo>
                  <a:pt x="332" y="318"/>
                  <a:pt x="318" y="332"/>
                  <a:pt x="304" y="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8"/>
          <p:cNvSpPr/>
          <p:nvPr/>
        </p:nvSpPr>
        <p:spPr>
          <a:xfrm>
            <a:off x="7403561" y="495300"/>
            <a:ext cx="246890" cy="330786"/>
          </a:xfrm>
          <a:custGeom>
            <a:avLst/>
            <a:gdLst/>
            <a:ahLst/>
            <a:cxnLst/>
            <a:rect l="l" t="t" r="r" b="b"/>
            <a:pathLst>
              <a:path w="454" h="609" extrusionOk="0">
                <a:moveTo>
                  <a:pt x="227" y="608"/>
                </a:moveTo>
                <a:lnTo>
                  <a:pt x="227" y="608"/>
                </a:lnTo>
                <a:cubicBezTo>
                  <a:pt x="227" y="608"/>
                  <a:pt x="0" y="354"/>
                  <a:pt x="0" y="226"/>
                </a:cubicBezTo>
                <a:cubicBezTo>
                  <a:pt x="0" y="106"/>
                  <a:pt x="106" y="0"/>
                  <a:pt x="227" y="0"/>
                </a:cubicBezTo>
                <a:cubicBezTo>
                  <a:pt x="354" y="0"/>
                  <a:pt x="453" y="106"/>
                  <a:pt x="453" y="226"/>
                </a:cubicBezTo>
                <a:cubicBezTo>
                  <a:pt x="453" y="354"/>
                  <a:pt x="227" y="608"/>
                  <a:pt x="227" y="608"/>
                </a:cubicBezTo>
                <a:close/>
                <a:moveTo>
                  <a:pt x="227" y="78"/>
                </a:moveTo>
                <a:lnTo>
                  <a:pt x="227" y="78"/>
                </a:lnTo>
                <a:cubicBezTo>
                  <a:pt x="149" y="78"/>
                  <a:pt x="78" y="149"/>
                  <a:pt x="78" y="226"/>
                </a:cubicBezTo>
                <a:cubicBezTo>
                  <a:pt x="78" y="311"/>
                  <a:pt x="149" y="382"/>
                  <a:pt x="227" y="382"/>
                </a:cubicBezTo>
                <a:cubicBezTo>
                  <a:pt x="311" y="382"/>
                  <a:pt x="382" y="311"/>
                  <a:pt x="382" y="226"/>
                </a:cubicBezTo>
                <a:cubicBezTo>
                  <a:pt x="382" y="149"/>
                  <a:pt x="311" y="78"/>
                  <a:pt x="227" y="78"/>
                </a:cubicBezTo>
                <a:close/>
                <a:moveTo>
                  <a:pt x="304" y="254"/>
                </a:moveTo>
                <a:lnTo>
                  <a:pt x="304" y="254"/>
                </a:lnTo>
                <a:cubicBezTo>
                  <a:pt x="156" y="254"/>
                  <a:pt x="156" y="254"/>
                  <a:pt x="156" y="254"/>
                </a:cubicBezTo>
                <a:cubicBezTo>
                  <a:pt x="135" y="254"/>
                  <a:pt x="128" y="247"/>
                  <a:pt x="128" y="226"/>
                </a:cubicBezTo>
                <a:cubicBezTo>
                  <a:pt x="128" y="212"/>
                  <a:pt x="135" y="198"/>
                  <a:pt x="156" y="198"/>
                </a:cubicBezTo>
                <a:cubicBezTo>
                  <a:pt x="304" y="198"/>
                  <a:pt x="304" y="198"/>
                  <a:pt x="304" y="198"/>
                </a:cubicBezTo>
                <a:cubicBezTo>
                  <a:pt x="319" y="198"/>
                  <a:pt x="333" y="212"/>
                  <a:pt x="333" y="226"/>
                </a:cubicBezTo>
                <a:cubicBezTo>
                  <a:pt x="333" y="247"/>
                  <a:pt x="319" y="254"/>
                  <a:pt x="304" y="2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8"/>
          <p:cNvSpPr/>
          <p:nvPr/>
        </p:nvSpPr>
        <p:spPr>
          <a:xfrm>
            <a:off x="6830678" y="495300"/>
            <a:ext cx="246891" cy="330786"/>
          </a:xfrm>
          <a:custGeom>
            <a:avLst/>
            <a:gdLst/>
            <a:ahLst/>
            <a:cxnLst/>
            <a:rect l="l" t="t" r="r" b="b"/>
            <a:pathLst>
              <a:path w="454" h="609" extrusionOk="0">
                <a:moveTo>
                  <a:pt x="227" y="608"/>
                </a:moveTo>
                <a:lnTo>
                  <a:pt x="227" y="608"/>
                </a:lnTo>
                <a:cubicBezTo>
                  <a:pt x="227" y="608"/>
                  <a:pt x="0" y="354"/>
                  <a:pt x="0" y="226"/>
                </a:cubicBezTo>
                <a:cubicBezTo>
                  <a:pt x="0" y="106"/>
                  <a:pt x="99" y="0"/>
                  <a:pt x="227" y="0"/>
                </a:cubicBezTo>
                <a:cubicBezTo>
                  <a:pt x="354" y="0"/>
                  <a:pt x="453" y="106"/>
                  <a:pt x="453" y="226"/>
                </a:cubicBezTo>
                <a:cubicBezTo>
                  <a:pt x="453" y="354"/>
                  <a:pt x="227" y="608"/>
                  <a:pt x="227" y="608"/>
                </a:cubicBezTo>
                <a:close/>
                <a:moveTo>
                  <a:pt x="227" y="78"/>
                </a:moveTo>
                <a:lnTo>
                  <a:pt x="227" y="78"/>
                </a:lnTo>
                <a:cubicBezTo>
                  <a:pt x="142" y="78"/>
                  <a:pt x="78" y="149"/>
                  <a:pt x="78" y="226"/>
                </a:cubicBezTo>
                <a:cubicBezTo>
                  <a:pt x="78" y="311"/>
                  <a:pt x="142" y="382"/>
                  <a:pt x="227" y="382"/>
                </a:cubicBezTo>
                <a:cubicBezTo>
                  <a:pt x="311" y="382"/>
                  <a:pt x="375" y="311"/>
                  <a:pt x="375" y="226"/>
                </a:cubicBezTo>
                <a:cubicBezTo>
                  <a:pt x="375" y="149"/>
                  <a:pt x="311" y="78"/>
                  <a:pt x="227" y="78"/>
                </a:cubicBezTo>
                <a:close/>
                <a:moveTo>
                  <a:pt x="304" y="254"/>
                </a:moveTo>
                <a:lnTo>
                  <a:pt x="304" y="254"/>
                </a:lnTo>
                <a:cubicBezTo>
                  <a:pt x="255" y="254"/>
                  <a:pt x="255" y="254"/>
                  <a:pt x="255" y="254"/>
                </a:cubicBezTo>
                <a:cubicBezTo>
                  <a:pt x="255" y="304"/>
                  <a:pt x="255" y="304"/>
                  <a:pt x="255" y="304"/>
                </a:cubicBezTo>
                <a:cubicBezTo>
                  <a:pt x="255" y="318"/>
                  <a:pt x="241" y="332"/>
                  <a:pt x="227" y="332"/>
                </a:cubicBezTo>
                <a:cubicBezTo>
                  <a:pt x="213" y="332"/>
                  <a:pt x="198" y="318"/>
                  <a:pt x="198" y="304"/>
                </a:cubicBezTo>
                <a:cubicBezTo>
                  <a:pt x="198" y="254"/>
                  <a:pt x="198" y="254"/>
                  <a:pt x="198" y="254"/>
                </a:cubicBezTo>
                <a:cubicBezTo>
                  <a:pt x="149" y="254"/>
                  <a:pt x="149" y="254"/>
                  <a:pt x="149" y="254"/>
                </a:cubicBezTo>
                <a:cubicBezTo>
                  <a:pt x="135" y="254"/>
                  <a:pt x="120" y="247"/>
                  <a:pt x="120" y="226"/>
                </a:cubicBezTo>
                <a:cubicBezTo>
                  <a:pt x="120" y="212"/>
                  <a:pt x="135" y="198"/>
                  <a:pt x="149" y="198"/>
                </a:cubicBezTo>
                <a:cubicBezTo>
                  <a:pt x="198" y="198"/>
                  <a:pt x="198" y="198"/>
                  <a:pt x="198" y="198"/>
                </a:cubicBezTo>
                <a:cubicBezTo>
                  <a:pt x="198" y="156"/>
                  <a:pt x="198" y="156"/>
                  <a:pt x="198" y="156"/>
                </a:cubicBezTo>
                <a:cubicBezTo>
                  <a:pt x="198" y="134"/>
                  <a:pt x="213" y="127"/>
                  <a:pt x="227" y="127"/>
                </a:cubicBezTo>
                <a:cubicBezTo>
                  <a:pt x="241" y="127"/>
                  <a:pt x="255" y="134"/>
                  <a:pt x="255" y="156"/>
                </a:cubicBezTo>
                <a:cubicBezTo>
                  <a:pt x="255" y="198"/>
                  <a:pt x="255" y="198"/>
                  <a:pt x="255" y="198"/>
                </a:cubicBezTo>
                <a:cubicBezTo>
                  <a:pt x="304" y="198"/>
                  <a:pt x="304" y="198"/>
                  <a:pt x="304" y="198"/>
                </a:cubicBezTo>
                <a:cubicBezTo>
                  <a:pt x="318" y="198"/>
                  <a:pt x="333" y="212"/>
                  <a:pt x="333" y="226"/>
                </a:cubicBezTo>
                <a:cubicBezTo>
                  <a:pt x="333" y="247"/>
                  <a:pt x="318" y="254"/>
                  <a:pt x="304" y="2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8"/>
          <p:cNvSpPr/>
          <p:nvPr/>
        </p:nvSpPr>
        <p:spPr>
          <a:xfrm>
            <a:off x="6257797" y="495300"/>
            <a:ext cx="246890" cy="330786"/>
          </a:xfrm>
          <a:custGeom>
            <a:avLst/>
            <a:gdLst/>
            <a:ahLst/>
            <a:cxnLst/>
            <a:rect l="l" t="t" r="r" b="b"/>
            <a:pathLst>
              <a:path w="454" h="609" extrusionOk="0">
                <a:moveTo>
                  <a:pt x="227" y="608"/>
                </a:moveTo>
                <a:lnTo>
                  <a:pt x="227" y="608"/>
                </a:lnTo>
                <a:cubicBezTo>
                  <a:pt x="227" y="608"/>
                  <a:pt x="0" y="354"/>
                  <a:pt x="0" y="226"/>
                </a:cubicBezTo>
                <a:cubicBezTo>
                  <a:pt x="0" y="106"/>
                  <a:pt x="99" y="0"/>
                  <a:pt x="227" y="0"/>
                </a:cubicBezTo>
                <a:cubicBezTo>
                  <a:pt x="347" y="0"/>
                  <a:pt x="453" y="106"/>
                  <a:pt x="453" y="226"/>
                </a:cubicBezTo>
                <a:cubicBezTo>
                  <a:pt x="453" y="354"/>
                  <a:pt x="227" y="608"/>
                  <a:pt x="227" y="608"/>
                </a:cubicBezTo>
                <a:close/>
                <a:moveTo>
                  <a:pt x="227" y="78"/>
                </a:moveTo>
                <a:lnTo>
                  <a:pt x="227" y="78"/>
                </a:lnTo>
                <a:cubicBezTo>
                  <a:pt x="142" y="78"/>
                  <a:pt x="71" y="149"/>
                  <a:pt x="71" y="226"/>
                </a:cubicBezTo>
                <a:cubicBezTo>
                  <a:pt x="71" y="311"/>
                  <a:pt x="142" y="382"/>
                  <a:pt x="227" y="382"/>
                </a:cubicBezTo>
                <a:cubicBezTo>
                  <a:pt x="304" y="382"/>
                  <a:pt x="375" y="311"/>
                  <a:pt x="375" y="226"/>
                </a:cubicBezTo>
                <a:cubicBezTo>
                  <a:pt x="375" y="149"/>
                  <a:pt x="304" y="78"/>
                  <a:pt x="227" y="78"/>
                </a:cubicBezTo>
                <a:close/>
                <a:moveTo>
                  <a:pt x="227" y="304"/>
                </a:moveTo>
                <a:lnTo>
                  <a:pt x="227" y="304"/>
                </a:lnTo>
                <a:cubicBezTo>
                  <a:pt x="184" y="304"/>
                  <a:pt x="149" y="269"/>
                  <a:pt x="149" y="226"/>
                </a:cubicBezTo>
                <a:cubicBezTo>
                  <a:pt x="149" y="184"/>
                  <a:pt x="184" y="156"/>
                  <a:pt x="227" y="156"/>
                </a:cubicBezTo>
                <a:cubicBezTo>
                  <a:pt x="269" y="156"/>
                  <a:pt x="297" y="184"/>
                  <a:pt x="297" y="226"/>
                </a:cubicBezTo>
                <a:cubicBezTo>
                  <a:pt x="297" y="269"/>
                  <a:pt x="269" y="304"/>
                  <a:pt x="227" y="3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8"/>
          <p:cNvSpPr/>
          <p:nvPr/>
        </p:nvSpPr>
        <p:spPr>
          <a:xfrm>
            <a:off x="5682518" y="495300"/>
            <a:ext cx="246890" cy="330786"/>
          </a:xfrm>
          <a:custGeom>
            <a:avLst/>
            <a:gdLst/>
            <a:ahLst/>
            <a:cxnLst/>
            <a:rect l="l" t="t" r="r" b="b"/>
            <a:pathLst>
              <a:path w="453" h="609" extrusionOk="0">
                <a:moveTo>
                  <a:pt x="226" y="608"/>
                </a:moveTo>
                <a:lnTo>
                  <a:pt x="226" y="608"/>
                </a:lnTo>
                <a:cubicBezTo>
                  <a:pt x="226" y="608"/>
                  <a:pt x="0" y="354"/>
                  <a:pt x="0" y="226"/>
                </a:cubicBezTo>
                <a:cubicBezTo>
                  <a:pt x="0" y="106"/>
                  <a:pt x="106" y="0"/>
                  <a:pt x="226" y="0"/>
                </a:cubicBezTo>
                <a:cubicBezTo>
                  <a:pt x="354" y="0"/>
                  <a:pt x="452" y="106"/>
                  <a:pt x="452" y="226"/>
                </a:cubicBezTo>
                <a:cubicBezTo>
                  <a:pt x="452" y="354"/>
                  <a:pt x="226" y="608"/>
                  <a:pt x="226" y="608"/>
                </a:cubicBezTo>
                <a:close/>
                <a:moveTo>
                  <a:pt x="226" y="78"/>
                </a:moveTo>
                <a:lnTo>
                  <a:pt x="226" y="78"/>
                </a:lnTo>
                <a:cubicBezTo>
                  <a:pt x="149" y="78"/>
                  <a:pt x="78" y="149"/>
                  <a:pt x="78" y="226"/>
                </a:cubicBezTo>
                <a:cubicBezTo>
                  <a:pt x="78" y="311"/>
                  <a:pt x="149" y="382"/>
                  <a:pt x="226" y="382"/>
                </a:cubicBezTo>
                <a:cubicBezTo>
                  <a:pt x="311" y="382"/>
                  <a:pt x="382" y="311"/>
                  <a:pt x="382" y="226"/>
                </a:cubicBezTo>
                <a:cubicBezTo>
                  <a:pt x="382" y="149"/>
                  <a:pt x="311" y="78"/>
                  <a:pt x="226" y="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8"/>
          <p:cNvSpPr/>
          <p:nvPr/>
        </p:nvSpPr>
        <p:spPr>
          <a:xfrm>
            <a:off x="5068887" y="540842"/>
            <a:ext cx="330785" cy="285243"/>
          </a:xfrm>
          <a:custGeom>
            <a:avLst/>
            <a:gdLst/>
            <a:ahLst/>
            <a:cxnLst/>
            <a:rect l="l" t="t" r="r" b="b"/>
            <a:pathLst>
              <a:path w="609" h="524" extrusionOk="0">
                <a:moveTo>
                  <a:pt x="467" y="417"/>
                </a:moveTo>
                <a:lnTo>
                  <a:pt x="467" y="417"/>
                </a:lnTo>
                <a:cubicBezTo>
                  <a:pt x="446" y="417"/>
                  <a:pt x="439" y="403"/>
                  <a:pt x="439" y="389"/>
                </a:cubicBezTo>
                <a:cubicBezTo>
                  <a:pt x="439" y="375"/>
                  <a:pt x="446" y="360"/>
                  <a:pt x="467" y="360"/>
                </a:cubicBezTo>
                <a:cubicBezTo>
                  <a:pt x="509" y="360"/>
                  <a:pt x="552" y="325"/>
                  <a:pt x="552" y="276"/>
                </a:cubicBezTo>
                <a:cubicBezTo>
                  <a:pt x="552"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60" y="191"/>
                </a:lnTo>
                <a:cubicBezTo>
                  <a:pt x="460" y="184"/>
                  <a:pt x="460" y="184"/>
                  <a:pt x="460" y="177"/>
                </a:cubicBezTo>
                <a:cubicBezTo>
                  <a:pt x="460" y="169"/>
                  <a:pt x="453" y="169"/>
                  <a:pt x="453" y="162"/>
                </a:cubicBezTo>
                <a:cubicBezTo>
                  <a:pt x="453" y="155"/>
                  <a:pt x="453" y="155"/>
                  <a:pt x="446" y="148"/>
                </a:cubicBezTo>
                <a:cubicBezTo>
                  <a:pt x="446" y="141"/>
                  <a:pt x="446" y="141"/>
                  <a:pt x="439" y="134"/>
                </a:cubicBezTo>
                <a:cubicBezTo>
                  <a:pt x="410" y="92"/>
                  <a:pt x="361" y="56"/>
                  <a:pt x="304" y="56"/>
                </a:cubicBezTo>
                <a:cubicBezTo>
                  <a:pt x="248"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2" y="191"/>
                </a:lnTo>
                <a:cubicBezTo>
                  <a:pt x="142" y="191"/>
                  <a:pt x="142" y="191"/>
                  <a:pt x="135" y="191"/>
                </a:cubicBezTo>
                <a:cubicBezTo>
                  <a:pt x="128" y="191"/>
                  <a:pt x="128" y="191"/>
                  <a:pt x="128" y="191"/>
                </a:cubicBezTo>
                <a:cubicBezTo>
                  <a:pt x="128" y="191"/>
                  <a:pt x="128" y="191"/>
                  <a:pt x="121" y="191"/>
                </a:cubicBezTo>
                <a:cubicBezTo>
                  <a:pt x="121"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2" y="360"/>
                </a:cubicBezTo>
                <a:cubicBezTo>
                  <a:pt x="163" y="360"/>
                  <a:pt x="170" y="375"/>
                  <a:pt x="170" y="389"/>
                </a:cubicBezTo>
                <a:cubicBezTo>
                  <a:pt x="170" y="403"/>
                  <a:pt x="163" y="417"/>
                  <a:pt x="142" y="417"/>
                </a:cubicBezTo>
                <a:cubicBezTo>
                  <a:pt x="64" y="417"/>
                  <a:pt x="0" y="353"/>
                  <a:pt x="0" y="276"/>
                </a:cubicBezTo>
                <a:cubicBezTo>
                  <a:pt x="0" y="212"/>
                  <a:pt x="43" y="155"/>
                  <a:pt x="99" y="141"/>
                </a:cubicBezTo>
                <a:cubicBezTo>
                  <a:pt x="135" y="56"/>
                  <a:pt x="212" y="0"/>
                  <a:pt x="304" y="0"/>
                </a:cubicBezTo>
                <a:cubicBezTo>
                  <a:pt x="396" y="0"/>
                  <a:pt x="474" y="56"/>
                  <a:pt x="509" y="141"/>
                </a:cubicBezTo>
                <a:cubicBezTo>
                  <a:pt x="566" y="155"/>
                  <a:pt x="608" y="212"/>
                  <a:pt x="608" y="276"/>
                </a:cubicBezTo>
                <a:cubicBezTo>
                  <a:pt x="608" y="353"/>
                  <a:pt x="545" y="417"/>
                  <a:pt x="467" y="417"/>
                </a:cubicBezTo>
                <a:close/>
                <a:moveTo>
                  <a:pt x="198" y="353"/>
                </a:moveTo>
                <a:lnTo>
                  <a:pt x="198" y="353"/>
                </a:lnTo>
                <a:cubicBezTo>
                  <a:pt x="283" y="254"/>
                  <a:pt x="283" y="254"/>
                  <a:pt x="283" y="254"/>
                </a:cubicBezTo>
                <a:cubicBezTo>
                  <a:pt x="290" y="254"/>
                  <a:pt x="297" y="247"/>
                  <a:pt x="304" y="247"/>
                </a:cubicBezTo>
                <a:cubicBezTo>
                  <a:pt x="311" y="247"/>
                  <a:pt x="318" y="254"/>
                  <a:pt x="326" y="254"/>
                </a:cubicBezTo>
                <a:cubicBezTo>
                  <a:pt x="410" y="353"/>
                  <a:pt x="410" y="353"/>
                  <a:pt x="410" y="353"/>
                </a:cubicBezTo>
                <a:cubicBezTo>
                  <a:pt x="417" y="353"/>
                  <a:pt x="417" y="360"/>
                  <a:pt x="417" y="367"/>
                </a:cubicBezTo>
                <a:cubicBezTo>
                  <a:pt x="417" y="389"/>
                  <a:pt x="403" y="396"/>
                  <a:pt x="389" y="396"/>
                </a:cubicBezTo>
                <a:cubicBezTo>
                  <a:pt x="382" y="396"/>
                  <a:pt x="375" y="396"/>
                  <a:pt x="368" y="389"/>
                </a:cubicBezTo>
                <a:cubicBezTo>
                  <a:pt x="333" y="346"/>
                  <a:pt x="333" y="346"/>
                  <a:pt x="333" y="346"/>
                </a:cubicBezTo>
                <a:cubicBezTo>
                  <a:pt x="333" y="495"/>
                  <a:pt x="333" y="495"/>
                  <a:pt x="333" y="495"/>
                </a:cubicBezTo>
                <a:cubicBezTo>
                  <a:pt x="333" y="509"/>
                  <a:pt x="318" y="523"/>
                  <a:pt x="304" y="523"/>
                </a:cubicBezTo>
                <a:cubicBezTo>
                  <a:pt x="290" y="523"/>
                  <a:pt x="276" y="509"/>
                  <a:pt x="276" y="495"/>
                </a:cubicBezTo>
                <a:cubicBezTo>
                  <a:pt x="276" y="346"/>
                  <a:pt x="276" y="346"/>
                  <a:pt x="276" y="346"/>
                </a:cubicBezTo>
                <a:cubicBezTo>
                  <a:pt x="241" y="389"/>
                  <a:pt x="241" y="389"/>
                  <a:pt x="241" y="389"/>
                </a:cubicBezTo>
                <a:cubicBezTo>
                  <a:pt x="234" y="396"/>
                  <a:pt x="226" y="396"/>
                  <a:pt x="219" y="396"/>
                </a:cubicBezTo>
                <a:cubicBezTo>
                  <a:pt x="205" y="396"/>
                  <a:pt x="191" y="389"/>
                  <a:pt x="191" y="367"/>
                </a:cubicBezTo>
                <a:cubicBezTo>
                  <a:pt x="191" y="360"/>
                  <a:pt x="191" y="353"/>
                  <a:pt x="198"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8"/>
          <p:cNvSpPr/>
          <p:nvPr/>
        </p:nvSpPr>
        <p:spPr>
          <a:xfrm>
            <a:off x="4496004" y="540842"/>
            <a:ext cx="328389" cy="285243"/>
          </a:xfrm>
          <a:custGeom>
            <a:avLst/>
            <a:gdLst/>
            <a:ahLst/>
            <a:cxnLst/>
            <a:rect l="l" t="t" r="r" b="b"/>
            <a:pathLst>
              <a:path w="602" h="524" extrusionOk="0">
                <a:moveTo>
                  <a:pt x="460" y="417"/>
                </a:moveTo>
                <a:lnTo>
                  <a:pt x="460" y="417"/>
                </a:lnTo>
                <a:cubicBezTo>
                  <a:pt x="446" y="417"/>
                  <a:pt x="431" y="403"/>
                  <a:pt x="431" y="389"/>
                </a:cubicBezTo>
                <a:cubicBezTo>
                  <a:pt x="431" y="375"/>
                  <a:pt x="446" y="360"/>
                  <a:pt x="460" y="360"/>
                </a:cubicBezTo>
                <a:cubicBezTo>
                  <a:pt x="509" y="360"/>
                  <a:pt x="544" y="325"/>
                  <a:pt x="544" y="276"/>
                </a:cubicBezTo>
                <a:cubicBezTo>
                  <a:pt x="544" y="247"/>
                  <a:pt x="537" y="226"/>
                  <a:pt x="516" y="212"/>
                </a:cubicBez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60" y="191"/>
                </a:cubicBezTo>
                <a:cubicBezTo>
                  <a:pt x="460" y="184"/>
                  <a:pt x="460" y="184"/>
                  <a:pt x="460" y="177"/>
                </a:cubicBezTo>
                <a:cubicBezTo>
                  <a:pt x="453" y="177"/>
                  <a:pt x="453" y="177"/>
                  <a:pt x="453" y="177"/>
                </a:cubicBezTo>
                <a:cubicBezTo>
                  <a:pt x="453" y="169"/>
                  <a:pt x="453" y="169"/>
                  <a:pt x="453" y="162"/>
                </a:cubicBezTo>
                <a:cubicBezTo>
                  <a:pt x="446" y="155"/>
                  <a:pt x="446" y="155"/>
                  <a:pt x="446" y="148"/>
                </a:cubicBezTo>
                <a:cubicBezTo>
                  <a:pt x="446" y="141"/>
                  <a:pt x="439" y="141"/>
                  <a:pt x="439" y="134"/>
                </a:cubicBezTo>
                <a:cubicBezTo>
                  <a:pt x="410" y="92"/>
                  <a:pt x="361" y="56"/>
                  <a:pt x="304" y="56"/>
                </a:cubicBezTo>
                <a:cubicBezTo>
                  <a:pt x="241" y="56"/>
                  <a:pt x="191" y="92"/>
                  <a:pt x="163" y="134"/>
                </a:cubicBezTo>
                <a:cubicBezTo>
                  <a:pt x="163" y="141"/>
                  <a:pt x="163" y="141"/>
                  <a:pt x="156" y="148"/>
                </a:cubicBezTo>
                <a:cubicBezTo>
                  <a:pt x="156" y="155"/>
                  <a:pt x="156" y="155"/>
                  <a:pt x="156" y="162"/>
                </a:cubicBezTo>
                <a:cubicBezTo>
                  <a:pt x="156" y="162"/>
                  <a:pt x="156" y="162"/>
                  <a:pt x="149" y="162"/>
                </a:cubicBezTo>
                <a:cubicBezTo>
                  <a:pt x="149" y="169"/>
                  <a:pt x="149" y="169"/>
                  <a:pt x="149" y="177"/>
                </a:cubicBezTo>
                <a:cubicBezTo>
                  <a:pt x="149" y="184"/>
                  <a:pt x="142" y="184"/>
                  <a:pt x="142" y="191"/>
                </a:cubicBezTo>
                <a:lnTo>
                  <a:pt x="135" y="191"/>
                </a:lnTo>
                <a:cubicBezTo>
                  <a:pt x="135" y="191"/>
                  <a:pt x="135" y="191"/>
                  <a:pt x="128"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2" y="360"/>
                </a:cubicBezTo>
                <a:cubicBezTo>
                  <a:pt x="156" y="360"/>
                  <a:pt x="170" y="375"/>
                  <a:pt x="170" y="389"/>
                </a:cubicBezTo>
                <a:cubicBezTo>
                  <a:pt x="170" y="403"/>
                  <a:pt x="156" y="417"/>
                  <a:pt x="142" y="417"/>
                </a:cubicBezTo>
                <a:cubicBezTo>
                  <a:pt x="64" y="417"/>
                  <a:pt x="0" y="353"/>
                  <a:pt x="0" y="276"/>
                </a:cubicBezTo>
                <a:cubicBezTo>
                  <a:pt x="0" y="212"/>
                  <a:pt x="43" y="155"/>
                  <a:pt x="99" y="141"/>
                </a:cubicBezTo>
                <a:cubicBezTo>
                  <a:pt x="135" y="56"/>
                  <a:pt x="212" y="0"/>
                  <a:pt x="304" y="0"/>
                </a:cubicBezTo>
                <a:cubicBezTo>
                  <a:pt x="396" y="0"/>
                  <a:pt x="474" y="56"/>
                  <a:pt x="502" y="141"/>
                </a:cubicBezTo>
                <a:cubicBezTo>
                  <a:pt x="559" y="155"/>
                  <a:pt x="601" y="212"/>
                  <a:pt x="601" y="276"/>
                </a:cubicBezTo>
                <a:cubicBezTo>
                  <a:pt x="601" y="353"/>
                  <a:pt x="537" y="417"/>
                  <a:pt x="460" y="417"/>
                </a:cubicBezTo>
                <a:close/>
                <a:moveTo>
                  <a:pt x="219" y="367"/>
                </a:moveTo>
                <a:lnTo>
                  <a:pt x="219" y="367"/>
                </a:lnTo>
                <a:cubicBezTo>
                  <a:pt x="226" y="367"/>
                  <a:pt x="233" y="375"/>
                  <a:pt x="241" y="382"/>
                </a:cubicBezTo>
                <a:cubicBezTo>
                  <a:pt x="276" y="417"/>
                  <a:pt x="276" y="417"/>
                  <a:pt x="276" y="417"/>
                </a:cubicBezTo>
                <a:cubicBezTo>
                  <a:pt x="276" y="276"/>
                  <a:pt x="276" y="276"/>
                  <a:pt x="276" y="276"/>
                </a:cubicBezTo>
                <a:cubicBezTo>
                  <a:pt x="276" y="262"/>
                  <a:pt x="283" y="247"/>
                  <a:pt x="304" y="247"/>
                </a:cubicBezTo>
                <a:cubicBezTo>
                  <a:pt x="318" y="247"/>
                  <a:pt x="333" y="262"/>
                  <a:pt x="333" y="276"/>
                </a:cubicBezTo>
                <a:cubicBezTo>
                  <a:pt x="333" y="417"/>
                  <a:pt x="333" y="417"/>
                  <a:pt x="333" y="417"/>
                </a:cubicBezTo>
                <a:cubicBezTo>
                  <a:pt x="368" y="382"/>
                  <a:pt x="368" y="382"/>
                  <a:pt x="368" y="382"/>
                </a:cubicBezTo>
                <a:cubicBezTo>
                  <a:pt x="368" y="375"/>
                  <a:pt x="375" y="367"/>
                  <a:pt x="389" y="367"/>
                </a:cubicBezTo>
                <a:cubicBezTo>
                  <a:pt x="403" y="367"/>
                  <a:pt x="417" y="382"/>
                  <a:pt x="417" y="396"/>
                </a:cubicBezTo>
                <a:cubicBezTo>
                  <a:pt x="417" y="403"/>
                  <a:pt x="410" y="410"/>
                  <a:pt x="410" y="417"/>
                </a:cubicBezTo>
                <a:cubicBezTo>
                  <a:pt x="325" y="509"/>
                  <a:pt x="325" y="509"/>
                  <a:pt x="325" y="509"/>
                </a:cubicBezTo>
                <a:cubicBezTo>
                  <a:pt x="318" y="516"/>
                  <a:pt x="311" y="523"/>
                  <a:pt x="304" y="523"/>
                </a:cubicBezTo>
                <a:cubicBezTo>
                  <a:pt x="290" y="523"/>
                  <a:pt x="283" y="516"/>
                  <a:pt x="283" y="509"/>
                </a:cubicBezTo>
                <a:cubicBezTo>
                  <a:pt x="198" y="417"/>
                  <a:pt x="198" y="417"/>
                  <a:pt x="198" y="417"/>
                </a:cubicBezTo>
                <a:cubicBezTo>
                  <a:pt x="191" y="410"/>
                  <a:pt x="191" y="403"/>
                  <a:pt x="191" y="396"/>
                </a:cubicBezTo>
                <a:cubicBezTo>
                  <a:pt x="191" y="382"/>
                  <a:pt x="198" y="367"/>
                  <a:pt x="219" y="3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8"/>
          <p:cNvSpPr/>
          <p:nvPr/>
        </p:nvSpPr>
        <p:spPr>
          <a:xfrm>
            <a:off x="3923123" y="540842"/>
            <a:ext cx="328388" cy="268464"/>
          </a:xfrm>
          <a:custGeom>
            <a:avLst/>
            <a:gdLst/>
            <a:ahLst/>
            <a:cxnLst/>
            <a:rect l="l" t="t" r="r" b="b"/>
            <a:pathLst>
              <a:path w="602" h="496" extrusionOk="0">
                <a:moveTo>
                  <a:pt x="460" y="417"/>
                </a:moveTo>
                <a:lnTo>
                  <a:pt x="460" y="417"/>
                </a:lnTo>
                <a:cubicBezTo>
                  <a:pt x="446" y="417"/>
                  <a:pt x="431" y="403"/>
                  <a:pt x="431" y="389"/>
                </a:cubicBezTo>
                <a:cubicBezTo>
                  <a:pt x="431" y="375"/>
                  <a:pt x="446" y="360"/>
                  <a:pt x="460" y="360"/>
                </a:cubicBezTo>
                <a:cubicBezTo>
                  <a:pt x="509" y="360"/>
                  <a:pt x="544" y="325"/>
                  <a:pt x="544" y="276"/>
                </a:cubicBezTo>
                <a:cubicBezTo>
                  <a:pt x="544" y="247"/>
                  <a:pt x="530" y="226"/>
                  <a:pt x="516" y="212"/>
                </a:cubicBezTo>
                <a:cubicBezTo>
                  <a:pt x="516" y="212"/>
                  <a:pt x="509" y="212"/>
                  <a:pt x="509" y="205"/>
                </a:cubicBezTo>
                <a:cubicBezTo>
                  <a:pt x="509" y="205"/>
                  <a:pt x="509" y="205"/>
                  <a:pt x="502" y="205"/>
                </a:cubicBezTo>
                <a:cubicBezTo>
                  <a:pt x="502" y="205"/>
                  <a:pt x="502" y="198"/>
                  <a:pt x="495" y="198"/>
                </a:cubicBezTo>
                <a:cubicBezTo>
                  <a:pt x="495" y="198"/>
                  <a:pt x="495" y="198"/>
                  <a:pt x="488" y="198"/>
                </a:cubicBezTo>
                <a:cubicBezTo>
                  <a:pt x="488" y="198"/>
                  <a:pt x="488" y="198"/>
                  <a:pt x="481" y="191"/>
                </a:cubicBezTo>
                <a:cubicBezTo>
                  <a:pt x="481" y="191"/>
                  <a:pt x="481" y="191"/>
                  <a:pt x="474" y="191"/>
                </a:cubicBezTo>
                <a:cubicBezTo>
                  <a:pt x="467" y="191"/>
                  <a:pt x="467" y="191"/>
                  <a:pt x="467" y="191"/>
                </a:cubicBezTo>
                <a:lnTo>
                  <a:pt x="460" y="191"/>
                </a:lnTo>
                <a:cubicBezTo>
                  <a:pt x="460" y="184"/>
                  <a:pt x="453" y="184"/>
                  <a:pt x="453" y="177"/>
                </a:cubicBezTo>
                <a:cubicBezTo>
                  <a:pt x="453" y="169"/>
                  <a:pt x="453" y="169"/>
                  <a:pt x="453" y="162"/>
                </a:cubicBezTo>
                <a:cubicBezTo>
                  <a:pt x="446" y="162"/>
                  <a:pt x="446" y="162"/>
                  <a:pt x="446" y="162"/>
                </a:cubicBezTo>
                <a:cubicBezTo>
                  <a:pt x="446" y="155"/>
                  <a:pt x="446" y="155"/>
                  <a:pt x="446" y="148"/>
                </a:cubicBezTo>
                <a:cubicBezTo>
                  <a:pt x="438" y="141"/>
                  <a:pt x="438" y="141"/>
                  <a:pt x="438" y="134"/>
                </a:cubicBezTo>
                <a:cubicBezTo>
                  <a:pt x="410" y="92"/>
                  <a:pt x="361" y="56"/>
                  <a:pt x="297" y="56"/>
                </a:cubicBezTo>
                <a:cubicBezTo>
                  <a:pt x="240" y="56"/>
                  <a:pt x="191" y="92"/>
                  <a:pt x="163" y="134"/>
                </a:cubicBezTo>
                <a:cubicBezTo>
                  <a:pt x="163" y="141"/>
                  <a:pt x="156" y="141"/>
                  <a:pt x="156" y="148"/>
                </a:cubicBezTo>
                <a:cubicBezTo>
                  <a:pt x="156" y="155"/>
                  <a:pt x="156" y="155"/>
                  <a:pt x="149" y="162"/>
                </a:cubicBezTo>
                <a:cubicBezTo>
                  <a:pt x="149" y="169"/>
                  <a:pt x="149" y="169"/>
                  <a:pt x="149" y="177"/>
                </a:cubicBezTo>
                <a:cubicBezTo>
                  <a:pt x="149" y="177"/>
                  <a:pt x="149" y="177"/>
                  <a:pt x="142" y="177"/>
                </a:cubicBezTo>
                <a:cubicBezTo>
                  <a:pt x="142" y="184"/>
                  <a:pt x="142" y="184"/>
                  <a:pt x="142" y="191"/>
                </a:cubicBezTo>
                <a:cubicBezTo>
                  <a:pt x="135" y="191"/>
                  <a:pt x="135" y="191"/>
                  <a:pt x="127" y="191"/>
                </a:cubicBezTo>
                <a:cubicBezTo>
                  <a:pt x="127" y="191"/>
                  <a:pt x="127" y="191"/>
                  <a:pt x="120" y="191"/>
                </a:cubicBezTo>
                <a:lnTo>
                  <a:pt x="113" y="191"/>
                </a:lnTo>
                <a:cubicBezTo>
                  <a:pt x="113" y="198"/>
                  <a:pt x="113" y="198"/>
                  <a:pt x="113" y="198"/>
                </a:cubicBezTo>
                <a:cubicBezTo>
                  <a:pt x="106" y="198"/>
                  <a:pt x="106" y="198"/>
                  <a:pt x="106" y="198"/>
                </a:cubicBezTo>
                <a:cubicBezTo>
                  <a:pt x="99" y="198"/>
                  <a:pt x="99" y="198"/>
                  <a:pt x="99" y="198"/>
                </a:cubicBezTo>
                <a:cubicBezTo>
                  <a:pt x="99" y="198"/>
                  <a:pt x="99" y="205"/>
                  <a:pt x="92" y="205"/>
                </a:cubicBezTo>
                <a:cubicBezTo>
                  <a:pt x="85" y="212"/>
                  <a:pt x="85" y="212"/>
                  <a:pt x="85" y="212"/>
                </a:cubicBezTo>
                <a:cubicBezTo>
                  <a:pt x="64" y="226"/>
                  <a:pt x="57" y="247"/>
                  <a:pt x="57" y="276"/>
                </a:cubicBezTo>
                <a:cubicBezTo>
                  <a:pt x="57" y="325"/>
                  <a:pt x="92" y="360"/>
                  <a:pt x="142" y="360"/>
                </a:cubicBezTo>
                <a:cubicBezTo>
                  <a:pt x="156" y="360"/>
                  <a:pt x="170" y="375"/>
                  <a:pt x="170" y="389"/>
                </a:cubicBezTo>
                <a:cubicBezTo>
                  <a:pt x="170" y="403"/>
                  <a:pt x="156" y="417"/>
                  <a:pt x="142" y="417"/>
                </a:cubicBezTo>
                <a:cubicBezTo>
                  <a:pt x="64" y="417"/>
                  <a:pt x="0" y="353"/>
                  <a:pt x="0" y="276"/>
                </a:cubicBezTo>
                <a:cubicBezTo>
                  <a:pt x="0" y="212"/>
                  <a:pt x="43" y="155"/>
                  <a:pt x="99" y="141"/>
                </a:cubicBezTo>
                <a:cubicBezTo>
                  <a:pt x="127" y="56"/>
                  <a:pt x="205" y="0"/>
                  <a:pt x="297" y="0"/>
                </a:cubicBezTo>
                <a:cubicBezTo>
                  <a:pt x="389" y="0"/>
                  <a:pt x="467" y="56"/>
                  <a:pt x="502" y="141"/>
                </a:cubicBezTo>
                <a:cubicBezTo>
                  <a:pt x="559" y="155"/>
                  <a:pt x="601" y="212"/>
                  <a:pt x="601" y="276"/>
                </a:cubicBezTo>
                <a:cubicBezTo>
                  <a:pt x="601" y="353"/>
                  <a:pt x="537" y="417"/>
                  <a:pt x="460" y="417"/>
                </a:cubicBezTo>
                <a:close/>
                <a:moveTo>
                  <a:pt x="226" y="283"/>
                </a:moveTo>
                <a:lnTo>
                  <a:pt x="226" y="283"/>
                </a:lnTo>
                <a:cubicBezTo>
                  <a:pt x="233" y="283"/>
                  <a:pt x="240" y="290"/>
                  <a:pt x="240" y="297"/>
                </a:cubicBezTo>
                <a:cubicBezTo>
                  <a:pt x="297" y="346"/>
                  <a:pt x="297" y="346"/>
                  <a:pt x="297" y="346"/>
                </a:cubicBezTo>
                <a:cubicBezTo>
                  <a:pt x="354" y="297"/>
                  <a:pt x="354" y="297"/>
                  <a:pt x="354" y="297"/>
                </a:cubicBezTo>
                <a:cubicBezTo>
                  <a:pt x="361" y="290"/>
                  <a:pt x="368" y="283"/>
                  <a:pt x="375" y="283"/>
                </a:cubicBezTo>
                <a:cubicBezTo>
                  <a:pt x="389" y="283"/>
                  <a:pt x="403" y="297"/>
                  <a:pt x="403" y="311"/>
                </a:cubicBezTo>
                <a:cubicBezTo>
                  <a:pt x="403" y="318"/>
                  <a:pt x="403" y="325"/>
                  <a:pt x="396" y="332"/>
                </a:cubicBezTo>
                <a:cubicBezTo>
                  <a:pt x="340" y="389"/>
                  <a:pt x="340" y="389"/>
                  <a:pt x="340" y="389"/>
                </a:cubicBezTo>
                <a:cubicBezTo>
                  <a:pt x="396" y="445"/>
                  <a:pt x="396" y="445"/>
                  <a:pt x="396" y="445"/>
                </a:cubicBezTo>
                <a:cubicBezTo>
                  <a:pt x="403" y="452"/>
                  <a:pt x="403" y="459"/>
                  <a:pt x="403" y="466"/>
                </a:cubicBezTo>
                <a:cubicBezTo>
                  <a:pt x="403" y="480"/>
                  <a:pt x="389" y="495"/>
                  <a:pt x="375" y="495"/>
                </a:cubicBezTo>
                <a:cubicBezTo>
                  <a:pt x="368" y="495"/>
                  <a:pt x="361" y="488"/>
                  <a:pt x="354" y="480"/>
                </a:cubicBezTo>
                <a:cubicBezTo>
                  <a:pt x="297" y="431"/>
                  <a:pt x="297" y="431"/>
                  <a:pt x="297" y="431"/>
                </a:cubicBezTo>
                <a:cubicBezTo>
                  <a:pt x="240" y="480"/>
                  <a:pt x="240" y="480"/>
                  <a:pt x="240" y="480"/>
                </a:cubicBezTo>
                <a:cubicBezTo>
                  <a:pt x="240" y="488"/>
                  <a:pt x="233" y="495"/>
                  <a:pt x="226" y="495"/>
                </a:cubicBezTo>
                <a:cubicBezTo>
                  <a:pt x="205" y="495"/>
                  <a:pt x="198" y="480"/>
                  <a:pt x="198" y="466"/>
                </a:cubicBezTo>
                <a:cubicBezTo>
                  <a:pt x="198" y="459"/>
                  <a:pt x="198" y="452"/>
                  <a:pt x="205" y="445"/>
                </a:cubicBezTo>
                <a:cubicBezTo>
                  <a:pt x="262" y="389"/>
                  <a:pt x="262" y="389"/>
                  <a:pt x="262" y="389"/>
                </a:cubicBezTo>
                <a:cubicBezTo>
                  <a:pt x="205" y="332"/>
                  <a:pt x="205" y="332"/>
                  <a:pt x="205" y="332"/>
                </a:cubicBezTo>
                <a:cubicBezTo>
                  <a:pt x="198" y="325"/>
                  <a:pt x="198" y="318"/>
                  <a:pt x="198" y="311"/>
                </a:cubicBezTo>
                <a:cubicBezTo>
                  <a:pt x="198" y="297"/>
                  <a:pt x="205" y="283"/>
                  <a:pt x="226"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8"/>
          <p:cNvSpPr/>
          <p:nvPr/>
        </p:nvSpPr>
        <p:spPr>
          <a:xfrm>
            <a:off x="3347844" y="540842"/>
            <a:ext cx="330785" cy="268464"/>
          </a:xfrm>
          <a:custGeom>
            <a:avLst/>
            <a:gdLst/>
            <a:ahLst/>
            <a:cxnLst/>
            <a:rect l="l" t="t" r="r" b="b"/>
            <a:pathLst>
              <a:path w="609" h="496" extrusionOk="0">
                <a:moveTo>
                  <a:pt x="467" y="417"/>
                </a:moveTo>
                <a:lnTo>
                  <a:pt x="467" y="417"/>
                </a:lnTo>
                <a:cubicBezTo>
                  <a:pt x="445" y="417"/>
                  <a:pt x="438" y="403"/>
                  <a:pt x="438" y="389"/>
                </a:cubicBezTo>
                <a:cubicBezTo>
                  <a:pt x="438" y="375"/>
                  <a:pt x="445" y="360"/>
                  <a:pt x="467" y="360"/>
                </a:cubicBezTo>
                <a:cubicBezTo>
                  <a:pt x="509" y="360"/>
                  <a:pt x="551" y="325"/>
                  <a:pt x="551" y="276"/>
                </a:cubicBezTo>
                <a:cubicBezTo>
                  <a:pt x="551"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59" y="191"/>
                </a:lnTo>
                <a:cubicBezTo>
                  <a:pt x="459" y="184"/>
                  <a:pt x="459" y="184"/>
                  <a:pt x="459" y="177"/>
                </a:cubicBezTo>
                <a:cubicBezTo>
                  <a:pt x="459" y="169"/>
                  <a:pt x="452" y="169"/>
                  <a:pt x="452" y="162"/>
                </a:cubicBezTo>
                <a:cubicBezTo>
                  <a:pt x="452" y="155"/>
                  <a:pt x="452" y="155"/>
                  <a:pt x="445" y="148"/>
                </a:cubicBezTo>
                <a:cubicBezTo>
                  <a:pt x="445" y="141"/>
                  <a:pt x="445" y="141"/>
                  <a:pt x="438" y="134"/>
                </a:cubicBezTo>
                <a:cubicBezTo>
                  <a:pt x="410" y="92"/>
                  <a:pt x="361" y="56"/>
                  <a:pt x="304" y="56"/>
                </a:cubicBezTo>
                <a:cubicBezTo>
                  <a:pt x="247"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1" y="191"/>
                </a:lnTo>
                <a:cubicBezTo>
                  <a:pt x="141" y="191"/>
                  <a:pt x="141" y="191"/>
                  <a:pt x="134" y="191"/>
                </a:cubicBezTo>
                <a:cubicBezTo>
                  <a:pt x="127" y="191"/>
                  <a:pt x="127" y="191"/>
                  <a:pt x="127" y="191"/>
                </a:cubicBezTo>
                <a:cubicBezTo>
                  <a:pt x="127" y="191"/>
                  <a:pt x="127" y="191"/>
                  <a:pt x="120" y="191"/>
                </a:cubicBezTo>
                <a:cubicBezTo>
                  <a:pt x="120"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1" y="360"/>
                </a:cubicBezTo>
                <a:cubicBezTo>
                  <a:pt x="163" y="360"/>
                  <a:pt x="170" y="375"/>
                  <a:pt x="170" y="389"/>
                </a:cubicBezTo>
                <a:cubicBezTo>
                  <a:pt x="170" y="403"/>
                  <a:pt x="163" y="417"/>
                  <a:pt x="141" y="417"/>
                </a:cubicBezTo>
                <a:cubicBezTo>
                  <a:pt x="64" y="417"/>
                  <a:pt x="0" y="353"/>
                  <a:pt x="0" y="276"/>
                </a:cubicBezTo>
                <a:cubicBezTo>
                  <a:pt x="0" y="212"/>
                  <a:pt x="43" y="155"/>
                  <a:pt x="99" y="141"/>
                </a:cubicBezTo>
                <a:cubicBezTo>
                  <a:pt x="134" y="56"/>
                  <a:pt x="212" y="0"/>
                  <a:pt x="304" y="0"/>
                </a:cubicBezTo>
                <a:cubicBezTo>
                  <a:pt x="396" y="0"/>
                  <a:pt x="474" y="56"/>
                  <a:pt x="509" y="141"/>
                </a:cubicBezTo>
                <a:cubicBezTo>
                  <a:pt x="565" y="155"/>
                  <a:pt x="608" y="212"/>
                  <a:pt x="608" y="276"/>
                </a:cubicBezTo>
                <a:cubicBezTo>
                  <a:pt x="608" y="353"/>
                  <a:pt x="544" y="417"/>
                  <a:pt x="467" y="417"/>
                </a:cubicBezTo>
                <a:close/>
                <a:moveTo>
                  <a:pt x="226" y="360"/>
                </a:moveTo>
                <a:lnTo>
                  <a:pt x="226" y="360"/>
                </a:lnTo>
                <a:cubicBezTo>
                  <a:pt x="233" y="360"/>
                  <a:pt x="240" y="360"/>
                  <a:pt x="247" y="367"/>
                </a:cubicBezTo>
                <a:cubicBezTo>
                  <a:pt x="297" y="417"/>
                  <a:pt x="297" y="417"/>
                  <a:pt x="297" y="417"/>
                </a:cubicBezTo>
                <a:cubicBezTo>
                  <a:pt x="382" y="297"/>
                  <a:pt x="382" y="297"/>
                  <a:pt x="382" y="297"/>
                </a:cubicBezTo>
                <a:cubicBezTo>
                  <a:pt x="389" y="290"/>
                  <a:pt x="396" y="283"/>
                  <a:pt x="410" y="283"/>
                </a:cubicBezTo>
                <a:cubicBezTo>
                  <a:pt x="424" y="283"/>
                  <a:pt x="438" y="297"/>
                  <a:pt x="438" y="311"/>
                </a:cubicBezTo>
                <a:cubicBezTo>
                  <a:pt x="438" y="318"/>
                  <a:pt x="431" y="325"/>
                  <a:pt x="431" y="332"/>
                </a:cubicBezTo>
                <a:cubicBezTo>
                  <a:pt x="325" y="480"/>
                  <a:pt x="325" y="480"/>
                  <a:pt x="325" y="480"/>
                </a:cubicBezTo>
                <a:cubicBezTo>
                  <a:pt x="325" y="488"/>
                  <a:pt x="311" y="495"/>
                  <a:pt x="304" y="495"/>
                </a:cubicBezTo>
                <a:cubicBezTo>
                  <a:pt x="297" y="495"/>
                  <a:pt x="290" y="488"/>
                  <a:pt x="283" y="480"/>
                </a:cubicBezTo>
                <a:cubicBezTo>
                  <a:pt x="212" y="410"/>
                  <a:pt x="212" y="410"/>
                  <a:pt x="212" y="410"/>
                </a:cubicBezTo>
                <a:cubicBezTo>
                  <a:pt x="205" y="403"/>
                  <a:pt x="198" y="396"/>
                  <a:pt x="198" y="389"/>
                </a:cubicBezTo>
                <a:cubicBezTo>
                  <a:pt x="198" y="375"/>
                  <a:pt x="212" y="360"/>
                  <a:pt x="226"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8"/>
          <p:cNvSpPr/>
          <p:nvPr/>
        </p:nvSpPr>
        <p:spPr>
          <a:xfrm>
            <a:off x="2774961" y="540842"/>
            <a:ext cx="328389" cy="227715"/>
          </a:xfrm>
          <a:custGeom>
            <a:avLst/>
            <a:gdLst/>
            <a:ahLst/>
            <a:cxnLst/>
            <a:rect l="l" t="t" r="r" b="b"/>
            <a:pathLst>
              <a:path w="602" h="418" extrusionOk="0">
                <a:moveTo>
                  <a:pt x="459" y="417"/>
                </a:moveTo>
                <a:lnTo>
                  <a:pt x="459" y="417"/>
                </a:lnTo>
                <a:cubicBezTo>
                  <a:pt x="141" y="417"/>
                  <a:pt x="141" y="417"/>
                  <a:pt x="141" y="417"/>
                </a:cubicBezTo>
                <a:cubicBezTo>
                  <a:pt x="64" y="417"/>
                  <a:pt x="0" y="353"/>
                  <a:pt x="0" y="276"/>
                </a:cubicBezTo>
                <a:cubicBezTo>
                  <a:pt x="0" y="212"/>
                  <a:pt x="42" y="155"/>
                  <a:pt x="99" y="141"/>
                </a:cubicBezTo>
                <a:cubicBezTo>
                  <a:pt x="134" y="56"/>
                  <a:pt x="212" y="0"/>
                  <a:pt x="304" y="0"/>
                </a:cubicBezTo>
                <a:cubicBezTo>
                  <a:pt x="396" y="0"/>
                  <a:pt x="474" y="56"/>
                  <a:pt x="502" y="141"/>
                </a:cubicBezTo>
                <a:cubicBezTo>
                  <a:pt x="558" y="155"/>
                  <a:pt x="601" y="212"/>
                  <a:pt x="601" y="276"/>
                </a:cubicBezTo>
                <a:cubicBezTo>
                  <a:pt x="601" y="353"/>
                  <a:pt x="537" y="417"/>
                  <a:pt x="459" y="417"/>
                </a:cubicBezTo>
                <a:close/>
                <a:moveTo>
                  <a:pt x="516" y="212"/>
                </a:moveTo>
                <a:lnTo>
                  <a:pt x="516" y="212"/>
                </a:ln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59" y="191"/>
                </a:cubicBezTo>
                <a:cubicBezTo>
                  <a:pt x="459" y="184"/>
                  <a:pt x="459" y="184"/>
                  <a:pt x="459" y="177"/>
                </a:cubicBezTo>
                <a:cubicBezTo>
                  <a:pt x="452" y="177"/>
                  <a:pt x="452" y="177"/>
                  <a:pt x="452" y="177"/>
                </a:cubicBezTo>
                <a:cubicBezTo>
                  <a:pt x="452" y="169"/>
                  <a:pt x="452" y="169"/>
                  <a:pt x="452" y="162"/>
                </a:cubicBezTo>
                <a:cubicBezTo>
                  <a:pt x="445" y="155"/>
                  <a:pt x="445" y="155"/>
                  <a:pt x="445" y="148"/>
                </a:cubicBezTo>
                <a:cubicBezTo>
                  <a:pt x="445" y="141"/>
                  <a:pt x="438" y="141"/>
                  <a:pt x="438" y="134"/>
                </a:cubicBezTo>
                <a:cubicBezTo>
                  <a:pt x="410" y="92"/>
                  <a:pt x="361" y="56"/>
                  <a:pt x="304" y="56"/>
                </a:cubicBezTo>
                <a:cubicBezTo>
                  <a:pt x="240" y="56"/>
                  <a:pt x="191" y="92"/>
                  <a:pt x="163" y="134"/>
                </a:cubicBezTo>
                <a:cubicBezTo>
                  <a:pt x="163" y="141"/>
                  <a:pt x="163" y="141"/>
                  <a:pt x="156" y="148"/>
                </a:cubicBezTo>
                <a:cubicBezTo>
                  <a:pt x="156" y="155"/>
                  <a:pt x="156" y="155"/>
                  <a:pt x="156" y="162"/>
                </a:cubicBezTo>
                <a:cubicBezTo>
                  <a:pt x="156" y="162"/>
                  <a:pt x="156" y="162"/>
                  <a:pt x="148" y="162"/>
                </a:cubicBezTo>
                <a:cubicBezTo>
                  <a:pt x="148" y="169"/>
                  <a:pt x="148" y="169"/>
                  <a:pt x="148" y="177"/>
                </a:cubicBezTo>
                <a:cubicBezTo>
                  <a:pt x="148" y="184"/>
                  <a:pt x="141" y="184"/>
                  <a:pt x="141" y="191"/>
                </a:cubicBezTo>
                <a:lnTo>
                  <a:pt x="134" y="191"/>
                </a:lnTo>
                <a:cubicBezTo>
                  <a:pt x="134" y="191"/>
                  <a:pt x="134" y="191"/>
                  <a:pt x="127"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1" y="360"/>
                </a:cubicBezTo>
                <a:cubicBezTo>
                  <a:pt x="459" y="360"/>
                  <a:pt x="459" y="360"/>
                  <a:pt x="459" y="360"/>
                </a:cubicBezTo>
                <a:cubicBezTo>
                  <a:pt x="509" y="360"/>
                  <a:pt x="544" y="325"/>
                  <a:pt x="544" y="276"/>
                </a:cubicBezTo>
                <a:cubicBezTo>
                  <a:pt x="544" y="247"/>
                  <a:pt x="537" y="226"/>
                  <a:pt x="516" y="2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864"/>
        <p:cNvGrpSpPr/>
        <p:nvPr/>
      </p:nvGrpSpPr>
      <p:grpSpPr>
        <a:xfrm>
          <a:off x="0" y="0"/>
          <a:ext cx="0" cy="0"/>
          <a:chOff x="0" y="0"/>
          <a:chExt cx="0" cy="0"/>
        </a:xfrm>
      </p:grpSpPr>
      <p:sp>
        <p:nvSpPr>
          <p:cNvPr id="865" name="Google Shape;865;p39"/>
          <p:cNvSpPr/>
          <p:nvPr/>
        </p:nvSpPr>
        <p:spPr>
          <a:xfrm>
            <a:off x="10990796" y="5425490"/>
            <a:ext cx="320728" cy="286188"/>
          </a:xfrm>
          <a:custGeom>
            <a:avLst/>
            <a:gdLst/>
            <a:ahLst/>
            <a:cxnLst/>
            <a:rect l="l" t="t" r="r" b="b"/>
            <a:pathLst>
              <a:path w="574" h="510" extrusionOk="0">
                <a:moveTo>
                  <a:pt x="509" y="304"/>
                </a:moveTo>
                <a:lnTo>
                  <a:pt x="509" y="304"/>
                </a:lnTo>
                <a:cubicBezTo>
                  <a:pt x="318" y="495"/>
                  <a:pt x="318" y="495"/>
                  <a:pt x="318" y="495"/>
                </a:cubicBezTo>
                <a:cubicBezTo>
                  <a:pt x="311" y="502"/>
                  <a:pt x="290" y="502"/>
                  <a:pt x="283" y="495"/>
                </a:cubicBezTo>
                <a:cubicBezTo>
                  <a:pt x="269" y="480"/>
                  <a:pt x="269" y="466"/>
                  <a:pt x="283" y="452"/>
                </a:cubicBezTo>
                <a:cubicBezTo>
                  <a:pt x="467" y="268"/>
                  <a:pt x="467" y="268"/>
                  <a:pt x="467" y="268"/>
                </a:cubicBezTo>
                <a:cubicBezTo>
                  <a:pt x="509" y="226"/>
                  <a:pt x="509" y="148"/>
                  <a:pt x="467" y="106"/>
                </a:cubicBezTo>
                <a:cubicBezTo>
                  <a:pt x="424" y="63"/>
                  <a:pt x="354" y="63"/>
                  <a:pt x="311" y="106"/>
                </a:cubicBezTo>
                <a:cubicBezTo>
                  <a:pt x="85" y="325"/>
                  <a:pt x="85" y="325"/>
                  <a:pt x="85" y="325"/>
                </a:cubicBezTo>
                <a:cubicBezTo>
                  <a:pt x="64" y="353"/>
                  <a:pt x="64" y="396"/>
                  <a:pt x="85" y="417"/>
                </a:cubicBezTo>
                <a:cubicBezTo>
                  <a:pt x="113" y="445"/>
                  <a:pt x="156" y="445"/>
                  <a:pt x="184" y="417"/>
                </a:cubicBezTo>
                <a:cubicBezTo>
                  <a:pt x="389" y="212"/>
                  <a:pt x="389" y="212"/>
                  <a:pt x="389" y="212"/>
                </a:cubicBezTo>
                <a:cubicBezTo>
                  <a:pt x="396" y="205"/>
                  <a:pt x="396" y="198"/>
                  <a:pt x="389" y="184"/>
                </a:cubicBezTo>
                <a:cubicBezTo>
                  <a:pt x="382" y="176"/>
                  <a:pt x="368" y="176"/>
                  <a:pt x="361" y="184"/>
                </a:cubicBezTo>
                <a:cubicBezTo>
                  <a:pt x="191" y="360"/>
                  <a:pt x="191" y="360"/>
                  <a:pt x="191" y="360"/>
                </a:cubicBezTo>
                <a:cubicBezTo>
                  <a:pt x="177" y="374"/>
                  <a:pt x="156" y="374"/>
                  <a:pt x="149" y="360"/>
                </a:cubicBezTo>
                <a:cubicBezTo>
                  <a:pt x="134" y="346"/>
                  <a:pt x="134" y="332"/>
                  <a:pt x="149" y="318"/>
                </a:cubicBezTo>
                <a:cubicBezTo>
                  <a:pt x="318" y="148"/>
                  <a:pt x="318" y="148"/>
                  <a:pt x="318" y="148"/>
                </a:cubicBezTo>
                <a:cubicBezTo>
                  <a:pt x="354" y="120"/>
                  <a:pt x="396" y="120"/>
                  <a:pt x="431" y="148"/>
                </a:cubicBezTo>
                <a:cubicBezTo>
                  <a:pt x="460" y="176"/>
                  <a:pt x="460" y="226"/>
                  <a:pt x="431" y="254"/>
                </a:cubicBezTo>
                <a:cubicBezTo>
                  <a:pt x="219" y="459"/>
                  <a:pt x="219" y="459"/>
                  <a:pt x="219" y="459"/>
                </a:cubicBezTo>
                <a:cubicBezTo>
                  <a:pt x="177" y="509"/>
                  <a:pt x="99" y="509"/>
                  <a:pt x="50" y="459"/>
                </a:cubicBezTo>
                <a:cubicBezTo>
                  <a:pt x="0" y="410"/>
                  <a:pt x="0" y="332"/>
                  <a:pt x="50" y="290"/>
                </a:cubicBezTo>
                <a:cubicBezTo>
                  <a:pt x="269" y="63"/>
                  <a:pt x="269" y="63"/>
                  <a:pt x="269" y="63"/>
                </a:cubicBezTo>
                <a:cubicBezTo>
                  <a:pt x="332" y="0"/>
                  <a:pt x="438" y="0"/>
                  <a:pt x="509" y="63"/>
                </a:cubicBezTo>
                <a:cubicBezTo>
                  <a:pt x="573" y="134"/>
                  <a:pt x="573" y="240"/>
                  <a:pt x="509" y="3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9"/>
          <p:cNvSpPr/>
          <p:nvPr/>
        </p:nvSpPr>
        <p:spPr>
          <a:xfrm>
            <a:off x="10388815" y="5400818"/>
            <a:ext cx="340465" cy="340465"/>
          </a:xfrm>
          <a:custGeom>
            <a:avLst/>
            <a:gdLst/>
            <a:ahLst/>
            <a:cxnLst/>
            <a:rect l="l" t="t" r="r" b="b"/>
            <a:pathLst>
              <a:path w="609" h="609" extrusionOk="0">
                <a:moveTo>
                  <a:pt x="601" y="43"/>
                </a:moveTo>
                <a:lnTo>
                  <a:pt x="601" y="43"/>
                </a:lnTo>
                <a:cubicBezTo>
                  <a:pt x="396" y="587"/>
                  <a:pt x="396" y="587"/>
                  <a:pt x="396" y="587"/>
                </a:cubicBezTo>
                <a:cubicBezTo>
                  <a:pt x="389" y="601"/>
                  <a:pt x="382" y="608"/>
                  <a:pt x="367" y="608"/>
                </a:cubicBezTo>
                <a:cubicBezTo>
                  <a:pt x="353" y="608"/>
                  <a:pt x="346" y="594"/>
                  <a:pt x="339" y="587"/>
                </a:cubicBezTo>
                <a:cubicBezTo>
                  <a:pt x="283" y="326"/>
                  <a:pt x="283" y="326"/>
                  <a:pt x="283" y="326"/>
                </a:cubicBezTo>
                <a:cubicBezTo>
                  <a:pt x="21" y="269"/>
                  <a:pt x="21" y="269"/>
                  <a:pt x="21" y="269"/>
                </a:cubicBezTo>
                <a:cubicBezTo>
                  <a:pt x="14" y="262"/>
                  <a:pt x="0" y="255"/>
                  <a:pt x="0" y="241"/>
                </a:cubicBezTo>
                <a:cubicBezTo>
                  <a:pt x="0" y="227"/>
                  <a:pt x="7" y="219"/>
                  <a:pt x="21" y="212"/>
                </a:cubicBezTo>
                <a:cubicBezTo>
                  <a:pt x="565" y="8"/>
                  <a:pt x="565" y="8"/>
                  <a:pt x="565" y="8"/>
                </a:cubicBezTo>
                <a:cubicBezTo>
                  <a:pt x="572" y="0"/>
                  <a:pt x="572" y="0"/>
                  <a:pt x="579" y="0"/>
                </a:cubicBezTo>
                <a:cubicBezTo>
                  <a:pt x="594" y="0"/>
                  <a:pt x="608" y="15"/>
                  <a:pt x="608" y="29"/>
                </a:cubicBezTo>
                <a:cubicBezTo>
                  <a:pt x="608" y="36"/>
                  <a:pt x="608" y="36"/>
                  <a:pt x="601" y="43"/>
                </a:cubicBezTo>
                <a:close/>
                <a:moveTo>
                  <a:pt x="127" y="234"/>
                </a:moveTo>
                <a:lnTo>
                  <a:pt x="127" y="234"/>
                </a:lnTo>
                <a:cubicBezTo>
                  <a:pt x="311" y="276"/>
                  <a:pt x="311" y="276"/>
                  <a:pt x="311" y="276"/>
                </a:cubicBezTo>
                <a:cubicBezTo>
                  <a:pt x="318" y="276"/>
                  <a:pt x="332" y="290"/>
                  <a:pt x="332" y="297"/>
                </a:cubicBezTo>
                <a:cubicBezTo>
                  <a:pt x="375" y="481"/>
                  <a:pt x="375" y="481"/>
                  <a:pt x="375" y="481"/>
                </a:cubicBezTo>
                <a:cubicBezTo>
                  <a:pt x="530" y="78"/>
                  <a:pt x="530" y="78"/>
                  <a:pt x="530" y="78"/>
                </a:cubicBezTo>
                <a:lnTo>
                  <a:pt x="127" y="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9"/>
          <p:cNvSpPr/>
          <p:nvPr/>
        </p:nvSpPr>
        <p:spPr>
          <a:xfrm>
            <a:off x="9801636" y="5400818"/>
            <a:ext cx="337998" cy="340465"/>
          </a:xfrm>
          <a:custGeom>
            <a:avLst/>
            <a:gdLst/>
            <a:ahLst/>
            <a:cxnLst/>
            <a:rect l="l" t="t" r="r" b="b"/>
            <a:pathLst>
              <a:path w="602" h="609" extrusionOk="0">
                <a:moveTo>
                  <a:pt x="594" y="50"/>
                </a:moveTo>
                <a:lnTo>
                  <a:pt x="594" y="50"/>
                </a:lnTo>
                <a:cubicBezTo>
                  <a:pt x="516" y="128"/>
                  <a:pt x="516" y="128"/>
                  <a:pt x="516" y="128"/>
                </a:cubicBezTo>
                <a:cubicBezTo>
                  <a:pt x="516" y="467"/>
                  <a:pt x="516" y="467"/>
                  <a:pt x="516" y="467"/>
                </a:cubicBezTo>
                <a:cubicBezTo>
                  <a:pt x="572" y="467"/>
                  <a:pt x="572" y="467"/>
                  <a:pt x="572" y="467"/>
                </a:cubicBezTo>
                <a:cubicBezTo>
                  <a:pt x="594" y="467"/>
                  <a:pt x="601" y="474"/>
                  <a:pt x="601" y="495"/>
                </a:cubicBezTo>
                <a:cubicBezTo>
                  <a:pt x="601" y="509"/>
                  <a:pt x="594" y="523"/>
                  <a:pt x="572" y="523"/>
                </a:cubicBezTo>
                <a:cubicBezTo>
                  <a:pt x="516" y="523"/>
                  <a:pt x="516" y="523"/>
                  <a:pt x="516" y="523"/>
                </a:cubicBezTo>
                <a:cubicBezTo>
                  <a:pt x="516" y="580"/>
                  <a:pt x="516" y="580"/>
                  <a:pt x="516" y="580"/>
                </a:cubicBezTo>
                <a:cubicBezTo>
                  <a:pt x="516" y="594"/>
                  <a:pt x="509" y="608"/>
                  <a:pt x="487" y="608"/>
                </a:cubicBezTo>
                <a:cubicBezTo>
                  <a:pt x="473" y="608"/>
                  <a:pt x="459" y="594"/>
                  <a:pt x="459" y="580"/>
                </a:cubicBezTo>
                <a:cubicBezTo>
                  <a:pt x="459" y="523"/>
                  <a:pt x="459" y="523"/>
                  <a:pt x="459" y="523"/>
                </a:cubicBezTo>
                <a:cubicBezTo>
                  <a:pt x="127" y="523"/>
                  <a:pt x="127" y="523"/>
                  <a:pt x="127" y="523"/>
                </a:cubicBezTo>
                <a:cubicBezTo>
                  <a:pt x="120" y="523"/>
                  <a:pt x="120" y="523"/>
                  <a:pt x="120" y="523"/>
                </a:cubicBezTo>
                <a:cubicBezTo>
                  <a:pt x="106" y="523"/>
                  <a:pt x="106" y="523"/>
                  <a:pt x="106" y="523"/>
                </a:cubicBezTo>
                <a:cubicBezTo>
                  <a:pt x="92" y="523"/>
                  <a:pt x="85" y="509"/>
                  <a:pt x="85" y="495"/>
                </a:cubicBezTo>
                <a:cubicBezTo>
                  <a:pt x="85" y="488"/>
                  <a:pt x="85" y="488"/>
                  <a:pt x="85" y="488"/>
                </a:cubicBezTo>
                <a:cubicBezTo>
                  <a:pt x="85" y="481"/>
                  <a:pt x="85" y="481"/>
                  <a:pt x="85" y="481"/>
                </a:cubicBezTo>
                <a:cubicBezTo>
                  <a:pt x="85" y="142"/>
                  <a:pt x="85" y="142"/>
                  <a:pt x="85" y="142"/>
                </a:cubicBezTo>
                <a:cubicBezTo>
                  <a:pt x="28" y="142"/>
                  <a:pt x="28" y="142"/>
                  <a:pt x="28" y="142"/>
                </a:cubicBezTo>
                <a:cubicBezTo>
                  <a:pt x="14" y="142"/>
                  <a:pt x="0" y="135"/>
                  <a:pt x="0" y="113"/>
                </a:cubicBezTo>
                <a:cubicBezTo>
                  <a:pt x="0" y="99"/>
                  <a:pt x="14" y="85"/>
                  <a:pt x="28" y="85"/>
                </a:cubicBezTo>
                <a:cubicBezTo>
                  <a:pt x="85" y="85"/>
                  <a:pt x="85" y="85"/>
                  <a:pt x="85" y="85"/>
                </a:cubicBezTo>
                <a:cubicBezTo>
                  <a:pt x="85" y="29"/>
                  <a:pt x="85" y="29"/>
                  <a:pt x="85" y="29"/>
                </a:cubicBezTo>
                <a:cubicBezTo>
                  <a:pt x="85" y="15"/>
                  <a:pt x="99" y="0"/>
                  <a:pt x="113" y="0"/>
                </a:cubicBezTo>
                <a:cubicBezTo>
                  <a:pt x="127" y="0"/>
                  <a:pt x="141" y="15"/>
                  <a:pt x="141" y="29"/>
                </a:cubicBezTo>
                <a:cubicBezTo>
                  <a:pt x="141" y="85"/>
                  <a:pt x="141" y="85"/>
                  <a:pt x="141" y="85"/>
                </a:cubicBezTo>
                <a:cubicBezTo>
                  <a:pt x="480" y="85"/>
                  <a:pt x="480" y="85"/>
                  <a:pt x="480" y="85"/>
                </a:cubicBezTo>
                <a:cubicBezTo>
                  <a:pt x="558" y="15"/>
                  <a:pt x="558" y="15"/>
                  <a:pt x="558" y="15"/>
                </a:cubicBezTo>
                <a:cubicBezTo>
                  <a:pt x="558" y="8"/>
                  <a:pt x="565" y="0"/>
                  <a:pt x="572" y="0"/>
                </a:cubicBezTo>
                <a:cubicBezTo>
                  <a:pt x="594" y="0"/>
                  <a:pt x="601" y="15"/>
                  <a:pt x="601" y="29"/>
                </a:cubicBezTo>
                <a:cubicBezTo>
                  <a:pt x="601" y="36"/>
                  <a:pt x="601" y="43"/>
                  <a:pt x="594" y="50"/>
                </a:cubicBezTo>
                <a:close/>
                <a:moveTo>
                  <a:pt x="141" y="142"/>
                </a:moveTo>
                <a:lnTo>
                  <a:pt x="141" y="142"/>
                </a:lnTo>
                <a:cubicBezTo>
                  <a:pt x="141" y="424"/>
                  <a:pt x="141" y="424"/>
                  <a:pt x="141" y="424"/>
                </a:cubicBezTo>
                <a:cubicBezTo>
                  <a:pt x="424" y="142"/>
                  <a:pt x="424" y="142"/>
                  <a:pt x="424" y="142"/>
                </a:cubicBezTo>
                <a:lnTo>
                  <a:pt x="141" y="142"/>
                </a:lnTo>
                <a:close/>
                <a:moveTo>
                  <a:pt x="459" y="184"/>
                </a:moveTo>
                <a:lnTo>
                  <a:pt x="459" y="184"/>
                </a:lnTo>
                <a:cubicBezTo>
                  <a:pt x="184" y="467"/>
                  <a:pt x="184" y="467"/>
                  <a:pt x="184" y="467"/>
                </a:cubicBezTo>
                <a:cubicBezTo>
                  <a:pt x="459" y="467"/>
                  <a:pt x="459" y="467"/>
                  <a:pt x="459" y="467"/>
                </a:cubicBezTo>
                <a:lnTo>
                  <a:pt x="459" y="1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9"/>
          <p:cNvSpPr/>
          <p:nvPr/>
        </p:nvSpPr>
        <p:spPr>
          <a:xfrm>
            <a:off x="9211992" y="5418089"/>
            <a:ext cx="335530" cy="308391"/>
          </a:xfrm>
          <a:custGeom>
            <a:avLst/>
            <a:gdLst/>
            <a:ahLst/>
            <a:cxnLst/>
            <a:rect l="l" t="t" r="r" b="b"/>
            <a:pathLst>
              <a:path w="601" h="552" extrusionOk="0">
                <a:moveTo>
                  <a:pt x="572" y="551"/>
                </a:moveTo>
                <a:lnTo>
                  <a:pt x="572" y="551"/>
                </a:lnTo>
                <a:cubicBezTo>
                  <a:pt x="523" y="551"/>
                  <a:pt x="523" y="551"/>
                  <a:pt x="523" y="551"/>
                </a:cubicBezTo>
                <a:cubicBezTo>
                  <a:pt x="494" y="551"/>
                  <a:pt x="494" y="551"/>
                  <a:pt x="494" y="551"/>
                </a:cubicBezTo>
                <a:cubicBezTo>
                  <a:pt x="99" y="551"/>
                  <a:pt x="99" y="551"/>
                  <a:pt x="99" y="551"/>
                </a:cubicBezTo>
                <a:cubicBezTo>
                  <a:pt x="70" y="551"/>
                  <a:pt x="70" y="551"/>
                  <a:pt x="70" y="551"/>
                </a:cubicBezTo>
                <a:cubicBezTo>
                  <a:pt x="28" y="551"/>
                  <a:pt x="28" y="551"/>
                  <a:pt x="28" y="551"/>
                </a:cubicBezTo>
                <a:cubicBezTo>
                  <a:pt x="7" y="551"/>
                  <a:pt x="0" y="537"/>
                  <a:pt x="0" y="523"/>
                </a:cubicBezTo>
                <a:cubicBezTo>
                  <a:pt x="0" y="466"/>
                  <a:pt x="0" y="466"/>
                  <a:pt x="0" y="466"/>
                </a:cubicBezTo>
                <a:cubicBezTo>
                  <a:pt x="0" y="353"/>
                  <a:pt x="0" y="353"/>
                  <a:pt x="0" y="353"/>
                </a:cubicBezTo>
                <a:cubicBezTo>
                  <a:pt x="0" y="169"/>
                  <a:pt x="0" y="169"/>
                  <a:pt x="0" y="169"/>
                </a:cubicBezTo>
                <a:cubicBezTo>
                  <a:pt x="0" y="155"/>
                  <a:pt x="7" y="141"/>
                  <a:pt x="28" y="141"/>
                </a:cubicBezTo>
                <a:cubicBezTo>
                  <a:pt x="63" y="141"/>
                  <a:pt x="63" y="141"/>
                  <a:pt x="63" y="141"/>
                </a:cubicBezTo>
                <a:cubicBezTo>
                  <a:pt x="120" y="141"/>
                  <a:pt x="120" y="141"/>
                  <a:pt x="120" y="141"/>
                </a:cubicBezTo>
                <a:cubicBezTo>
                  <a:pt x="155" y="141"/>
                  <a:pt x="155" y="141"/>
                  <a:pt x="155" y="141"/>
                </a:cubicBezTo>
                <a:cubicBezTo>
                  <a:pt x="155" y="63"/>
                  <a:pt x="219" y="0"/>
                  <a:pt x="297" y="0"/>
                </a:cubicBezTo>
                <a:cubicBezTo>
                  <a:pt x="374" y="0"/>
                  <a:pt x="438" y="63"/>
                  <a:pt x="438" y="141"/>
                </a:cubicBezTo>
                <a:cubicBezTo>
                  <a:pt x="487" y="141"/>
                  <a:pt x="487" y="141"/>
                  <a:pt x="487" y="141"/>
                </a:cubicBezTo>
                <a:cubicBezTo>
                  <a:pt x="544" y="141"/>
                  <a:pt x="544" y="141"/>
                  <a:pt x="544" y="141"/>
                </a:cubicBezTo>
                <a:cubicBezTo>
                  <a:pt x="572" y="141"/>
                  <a:pt x="572" y="141"/>
                  <a:pt x="572" y="141"/>
                </a:cubicBezTo>
                <a:cubicBezTo>
                  <a:pt x="586" y="141"/>
                  <a:pt x="600" y="155"/>
                  <a:pt x="600" y="169"/>
                </a:cubicBezTo>
                <a:cubicBezTo>
                  <a:pt x="600" y="353"/>
                  <a:pt x="600" y="353"/>
                  <a:pt x="600" y="353"/>
                </a:cubicBezTo>
                <a:cubicBezTo>
                  <a:pt x="600" y="466"/>
                  <a:pt x="600" y="466"/>
                  <a:pt x="600" y="466"/>
                </a:cubicBezTo>
                <a:cubicBezTo>
                  <a:pt x="600" y="523"/>
                  <a:pt x="600" y="523"/>
                  <a:pt x="600" y="523"/>
                </a:cubicBezTo>
                <a:cubicBezTo>
                  <a:pt x="600" y="537"/>
                  <a:pt x="586" y="551"/>
                  <a:pt x="572" y="551"/>
                </a:cubicBezTo>
                <a:close/>
                <a:moveTo>
                  <a:pt x="297" y="56"/>
                </a:moveTo>
                <a:lnTo>
                  <a:pt x="297" y="56"/>
                </a:lnTo>
                <a:cubicBezTo>
                  <a:pt x="254" y="56"/>
                  <a:pt x="212" y="99"/>
                  <a:pt x="212" y="141"/>
                </a:cubicBezTo>
                <a:cubicBezTo>
                  <a:pt x="381" y="141"/>
                  <a:pt x="381" y="141"/>
                  <a:pt x="381" y="141"/>
                </a:cubicBezTo>
                <a:cubicBezTo>
                  <a:pt x="381" y="99"/>
                  <a:pt x="346" y="56"/>
                  <a:pt x="297" y="56"/>
                </a:cubicBezTo>
                <a:close/>
                <a:moveTo>
                  <a:pt x="403" y="311"/>
                </a:moveTo>
                <a:lnTo>
                  <a:pt x="403" y="311"/>
                </a:lnTo>
                <a:cubicBezTo>
                  <a:pt x="325" y="311"/>
                  <a:pt x="325" y="311"/>
                  <a:pt x="325" y="311"/>
                </a:cubicBezTo>
                <a:cubicBezTo>
                  <a:pt x="325" y="240"/>
                  <a:pt x="325" y="240"/>
                  <a:pt x="325" y="240"/>
                </a:cubicBezTo>
                <a:cubicBezTo>
                  <a:pt x="325" y="219"/>
                  <a:pt x="318" y="212"/>
                  <a:pt x="297" y="212"/>
                </a:cubicBezTo>
                <a:cubicBezTo>
                  <a:pt x="283" y="212"/>
                  <a:pt x="268" y="219"/>
                  <a:pt x="268" y="240"/>
                </a:cubicBezTo>
                <a:cubicBezTo>
                  <a:pt x="268" y="311"/>
                  <a:pt x="268" y="311"/>
                  <a:pt x="268" y="311"/>
                </a:cubicBezTo>
                <a:cubicBezTo>
                  <a:pt x="198" y="311"/>
                  <a:pt x="198" y="311"/>
                  <a:pt x="198" y="311"/>
                </a:cubicBezTo>
                <a:cubicBezTo>
                  <a:pt x="176" y="311"/>
                  <a:pt x="169" y="325"/>
                  <a:pt x="169" y="339"/>
                </a:cubicBezTo>
                <a:cubicBezTo>
                  <a:pt x="169" y="360"/>
                  <a:pt x="176" y="367"/>
                  <a:pt x="198" y="367"/>
                </a:cubicBezTo>
                <a:cubicBezTo>
                  <a:pt x="268" y="367"/>
                  <a:pt x="268" y="367"/>
                  <a:pt x="268" y="367"/>
                </a:cubicBezTo>
                <a:cubicBezTo>
                  <a:pt x="268" y="445"/>
                  <a:pt x="268" y="445"/>
                  <a:pt x="268" y="445"/>
                </a:cubicBezTo>
                <a:cubicBezTo>
                  <a:pt x="268" y="459"/>
                  <a:pt x="283" y="473"/>
                  <a:pt x="297" y="473"/>
                </a:cubicBezTo>
                <a:cubicBezTo>
                  <a:pt x="318" y="473"/>
                  <a:pt x="325" y="459"/>
                  <a:pt x="325" y="445"/>
                </a:cubicBezTo>
                <a:cubicBezTo>
                  <a:pt x="325" y="367"/>
                  <a:pt x="325" y="367"/>
                  <a:pt x="325" y="367"/>
                </a:cubicBezTo>
                <a:cubicBezTo>
                  <a:pt x="403" y="367"/>
                  <a:pt x="403" y="367"/>
                  <a:pt x="403" y="367"/>
                </a:cubicBezTo>
                <a:cubicBezTo>
                  <a:pt x="417" y="367"/>
                  <a:pt x="431" y="360"/>
                  <a:pt x="431" y="339"/>
                </a:cubicBezTo>
                <a:cubicBezTo>
                  <a:pt x="431" y="325"/>
                  <a:pt x="417" y="311"/>
                  <a:pt x="403" y="3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9"/>
          <p:cNvSpPr/>
          <p:nvPr/>
        </p:nvSpPr>
        <p:spPr>
          <a:xfrm>
            <a:off x="8617412" y="5400818"/>
            <a:ext cx="340465" cy="340465"/>
          </a:xfrm>
          <a:custGeom>
            <a:avLst/>
            <a:gdLst/>
            <a:ahLst/>
            <a:cxnLst/>
            <a:rect l="l" t="t" r="r" b="b"/>
            <a:pathLst>
              <a:path w="608" h="609" extrusionOk="0">
                <a:moveTo>
                  <a:pt x="579" y="608"/>
                </a:moveTo>
                <a:lnTo>
                  <a:pt x="579" y="608"/>
                </a:lnTo>
                <a:cubicBezTo>
                  <a:pt x="28" y="608"/>
                  <a:pt x="28" y="608"/>
                  <a:pt x="28" y="608"/>
                </a:cubicBezTo>
                <a:cubicBezTo>
                  <a:pt x="14" y="608"/>
                  <a:pt x="0" y="594"/>
                  <a:pt x="0" y="580"/>
                </a:cubicBezTo>
                <a:cubicBezTo>
                  <a:pt x="0" y="29"/>
                  <a:pt x="0" y="29"/>
                  <a:pt x="0" y="29"/>
                </a:cubicBezTo>
                <a:cubicBezTo>
                  <a:pt x="0" y="15"/>
                  <a:pt x="14" y="0"/>
                  <a:pt x="28" y="0"/>
                </a:cubicBezTo>
                <a:cubicBezTo>
                  <a:pt x="579" y="0"/>
                  <a:pt x="579" y="0"/>
                  <a:pt x="579" y="0"/>
                </a:cubicBezTo>
                <a:cubicBezTo>
                  <a:pt x="593" y="0"/>
                  <a:pt x="607" y="15"/>
                  <a:pt x="607" y="29"/>
                </a:cubicBezTo>
                <a:cubicBezTo>
                  <a:pt x="607" y="580"/>
                  <a:pt x="607" y="580"/>
                  <a:pt x="607" y="580"/>
                </a:cubicBezTo>
                <a:cubicBezTo>
                  <a:pt x="607" y="594"/>
                  <a:pt x="593" y="608"/>
                  <a:pt x="579" y="608"/>
                </a:cubicBezTo>
                <a:close/>
                <a:moveTo>
                  <a:pt x="56" y="57"/>
                </a:moveTo>
                <a:lnTo>
                  <a:pt x="56" y="57"/>
                </a:lnTo>
                <a:cubicBezTo>
                  <a:pt x="56" y="538"/>
                  <a:pt x="56" y="538"/>
                  <a:pt x="56" y="538"/>
                </a:cubicBezTo>
                <a:cubicBezTo>
                  <a:pt x="70" y="516"/>
                  <a:pt x="84" y="488"/>
                  <a:pt x="113" y="474"/>
                </a:cubicBezTo>
                <a:cubicBezTo>
                  <a:pt x="155" y="453"/>
                  <a:pt x="134" y="467"/>
                  <a:pt x="183" y="446"/>
                </a:cubicBezTo>
                <a:cubicBezTo>
                  <a:pt x="233" y="424"/>
                  <a:pt x="247" y="417"/>
                  <a:pt x="247" y="417"/>
                </a:cubicBezTo>
                <a:cubicBezTo>
                  <a:pt x="247" y="368"/>
                  <a:pt x="247" y="368"/>
                  <a:pt x="247" y="368"/>
                </a:cubicBezTo>
                <a:cubicBezTo>
                  <a:pt x="247" y="368"/>
                  <a:pt x="233" y="354"/>
                  <a:pt x="226" y="311"/>
                </a:cubicBezTo>
                <a:cubicBezTo>
                  <a:pt x="212" y="319"/>
                  <a:pt x="212" y="297"/>
                  <a:pt x="205" y="290"/>
                </a:cubicBezTo>
                <a:cubicBezTo>
                  <a:pt x="205" y="276"/>
                  <a:pt x="205" y="241"/>
                  <a:pt x="219" y="248"/>
                </a:cubicBezTo>
                <a:cubicBezTo>
                  <a:pt x="212" y="227"/>
                  <a:pt x="212" y="205"/>
                  <a:pt x="212" y="191"/>
                </a:cubicBezTo>
                <a:cubicBezTo>
                  <a:pt x="212" y="156"/>
                  <a:pt x="247" y="121"/>
                  <a:pt x="304" y="113"/>
                </a:cubicBezTo>
                <a:cubicBezTo>
                  <a:pt x="367" y="121"/>
                  <a:pt x="395" y="156"/>
                  <a:pt x="395" y="191"/>
                </a:cubicBezTo>
                <a:cubicBezTo>
                  <a:pt x="395" y="205"/>
                  <a:pt x="395" y="227"/>
                  <a:pt x="395" y="248"/>
                </a:cubicBezTo>
                <a:cubicBezTo>
                  <a:pt x="410" y="241"/>
                  <a:pt x="403" y="276"/>
                  <a:pt x="403" y="290"/>
                </a:cubicBezTo>
                <a:cubicBezTo>
                  <a:pt x="395" y="297"/>
                  <a:pt x="395" y="311"/>
                  <a:pt x="381" y="311"/>
                </a:cubicBezTo>
                <a:cubicBezTo>
                  <a:pt x="374" y="354"/>
                  <a:pt x="360" y="368"/>
                  <a:pt x="360" y="368"/>
                </a:cubicBezTo>
                <a:cubicBezTo>
                  <a:pt x="360" y="417"/>
                  <a:pt x="360" y="417"/>
                  <a:pt x="360" y="417"/>
                </a:cubicBezTo>
                <a:cubicBezTo>
                  <a:pt x="360" y="417"/>
                  <a:pt x="374" y="424"/>
                  <a:pt x="424" y="446"/>
                </a:cubicBezTo>
                <a:cubicBezTo>
                  <a:pt x="473" y="467"/>
                  <a:pt x="452" y="453"/>
                  <a:pt x="494" y="474"/>
                </a:cubicBezTo>
                <a:cubicBezTo>
                  <a:pt x="523" y="488"/>
                  <a:pt x="537" y="516"/>
                  <a:pt x="551" y="538"/>
                </a:cubicBezTo>
                <a:cubicBezTo>
                  <a:pt x="551" y="57"/>
                  <a:pt x="551" y="57"/>
                  <a:pt x="551" y="57"/>
                </a:cubicBezTo>
                <a:lnTo>
                  <a:pt x="56"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9"/>
          <p:cNvSpPr/>
          <p:nvPr/>
        </p:nvSpPr>
        <p:spPr>
          <a:xfrm>
            <a:off x="8030234" y="5400818"/>
            <a:ext cx="335530" cy="340465"/>
          </a:xfrm>
          <a:custGeom>
            <a:avLst/>
            <a:gdLst/>
            <a:ahLst/>
            <a:cxnLst/>
            <a:rect l="l" t="t" r="r" b="b"/>
            <a:pathLst>
              <a:path w="601" h="609" extrusionOk="0">
                <a:moveTo>
                  <a:pt x="572" y="608"/>
                </a:moveTo>
                <a:lnTo>
                  <a:pt x="572" y="608"/>
                </a:lnTo>
                <a:cubicBezTo>
                  <a:pt x="459" y="608"/>
                  <a:pt x="459" y="608"/>
                  <a:pt x="459" y="608"/>
                </a:cubicBezTo>
                <a:cubicBezTo>
                  <a:pt x="445" y="608"/>
                  <a:pt x="431" y="594"/>
                  <a:pt x="431" y="580"/>
                </a:cubicBezTo>
                <a:cubicBezTo>
                  <a:pt x="431" y="559"/>
                  <a:pt x="445" y="552"/>
                  <a:pt x="459" y="552"/>
                </a:cubicBezTo>
                <a:cubicBezTo>
                  <a:pt x="544" y="552"/>
                  <a:pt x="544" y="552"/>
                  <a:pt x="544" y="552"/>
                </a:cubicBezTo>
                <a:cubicBezTo>
                  <a:pt x="544" y="467"/>
                  <a:pt x="544" y="467"/>
                  <a:pt x="544" y="467"/>
                </a:cubicBezTo>
                <a:cubicBezTo>
                  <a:pt x="544" y="446"/>
                  <a:pt x="558" y="439"/>
                  <a:pt x="572" y="439"/>
                </a:cubicBezTo>
                <a:cubicBezTo>
                  <a:pt x="593" y="439"/>
                  <a:pt x="600" y="446"/>
                  <a:pt x="600" y="467"/>
                </a:cubicBezTo>
                <a:cubicBezTo>
                  <a:pt x="600" y="580"/>
                  <a:pt x="600" y="580"/>
                  <a:pt x="600" y="580"/>
                </a:cubicBezTo>
                <a:cubicBezTo>
                  <a:pt x="600" y="594"/>
                  <a:pt x="593" y="608"/>
                  <a:pt x="572" y="608"/>
                </a:cubicBezTo>
                <a:close/>
                <a:moveTo>
                  <a:pt x="572" y="227"/>
                </a:moveTo>
                <a:lnTo>
                  <a:pt x="572" y="227"/>
                </a:lnTo>
                <a:cubicBezTo>
                  <a:pt x="593" y="227"/>
                  <a:pt x="600" y="241"/>
                  <a:pt x="600" y="255"/>
                </a:cubicBezTo>
                <a:cubicBezTo>
                  <a:pt x="600" y="354"/>
                  <a:pt x="600" y="354"/>
                  <a:pt x="600" y="354"/>
                </a:cubicBezTo>
                <a:cubicBezTo>
                  <a:pt x="600" y="368"/>
                  <a:pt x="593" y="382"/>
                  <a:pt x="572" y="382"/>
                </a:cubicBezTo>
                <a:cubicBezTo>
                  <a:pt x="558" y="382"/>
                  <a:pt x="544" y="368"/>
                  <a:pt x="544" y="354"/>
                </a:cubicBezTo>
                <a:cubicBezTo>
                  <a:pt x="544" y="255"/>
                  <a:pt x="544" y="255"/>
                  <a:pt x="544" y="255"/>
                </a:cubicBezTo>
                <a:cubicBezTo>
                  <a:pt x="544" y="241"/>
                  <a:pt x="558" y="227"/>
                  <a:pt x="572" y="227"/>
                </a:cubicBezTo>
                <a:close/>
                <a:moveTo>
                  <a:pt x="572" y="170"/>
                </a:moveTo>
                <a:lnTo>
                  <a:pt x="572" y="170"/>
                </a:lnTo>
                <a:cubicBezTo>
                  <a:pt x="558" y="170"/>
                  <a:pt x="544" y="163"/>
                  <a:pt x="544" y="142"/>
                </a:cubicBezTo>
                <a:cubicBezTo>
                  <a:pt x="544" y="57"/>
                  <a:pt x="544" y="57"/>
                  <a:pt x="544" y="57"/>
                </a:cubicBezTo>
                <a:cubicBezTo>
                  <a:pt x="459" y="57"/>
                  <a:pt x="459" y="57"/>
                  <a:pt x="459" y="57"/>
                </a:cubicBezTo>
                <a:cubicBezTo>
                  <a:pt x="445" y="57"/>
                  <a:pt x="431" y="50"/>
                  <a:pt x="431" y="29"/>
                </a:cubicBezTo>
                <a:cubicBezTo>
                  <a:pt x="431" y="15"/>
                  <a:pt x="445" y="0"/>
                  <a:pt x="459" y="0"/>
                </a:cubicBezTo>
                <a:cubicBezTo>
                  <a:pt x="572" y="0"/>
                  <a:pt x="572" y="0"/>
                  <a:pt x="572" y="0"/>
                </a:cubicBezTo>
                <a:cubicBezTo>
                  <a:pt x="593" y="0"/>
                  <a:pt x="600" y="15"/>
                  <a:pt x="600" y="29"/>
                </a:cubicBezTo>
                <a:cubicBezTo>
                  <a:pt x="600" y="142"/>
                  <a:pt x="600" y="142"/>
                  <a:pt x="600" y="142"/>
                </a:cubicBezTo>
                <a:cubicBezTo>
                  <a:pt x="600" y="163"/>
                  <a:pt x="593" y="170"/>
                  <a:pt x="572" y="170"/>
                </a:cubicBezTo>
                <a:close/>
                <a:moveTo>
                  <a:pt x="346" y="57"/>
                </a:moveTo>
                <a:lnTo>
                  <a:pt x="346" y="57"/>
                </a:lnTo>
                <a:cubicBezTo>
                  <a:pt x="254" y="57"/>
                  <a:pt x="254" y="57"/>
                  <a:pt x="254" y="57"/>
                </a:cubicBezTo>
                <a:cubicBezTo>
                  <a:pt x="240" y="57"/>
                  <a:pt x="226" y="50"/>
                  <a:pt x="226" y="29"/>
                </a:cubicBezTo>
                <a:cubicBezTo>
                  <a:pt x="226" y="15"/>
                  <a:pt x="240" y="0"/>
                  <a:pt x="254" y="0"/>
                </a:cubicBezTo>
                <a:cubicBezTo>
                  <a:pt x="346" y="0"/>
                  <a:pt x="346" y="0"/>
                  <a:pt x="346" y="0"/>
                </a:cubicBezTo>
                <a:cubicBezTo>
                  <a:pt x="367" y="0"/>
                  <a:pt x="374" y="15"/>
                  <a:pt x="374" y="29"/>
                </a:cubicBezTo>
                <a:cubicBezTo>
                  <a:pt x="374" y="50"/>
                  <a:pt x="367" y="57"/>
                  <a:pt x="346" y="57"/>
                </a:cubicBezTo>
                <a:close/>
                <a:moveTo>
                  <a:pt x="311" y="241"/>
                </a:moveTo>
                <a:lnTo>
                  <a:pt x="311" y="241"/>
                </a:lnTo>
                <a:cubicBezTo>
                  <a:pt x="304" y="234"/>
                  <a:pt x="304" y="227"/>
                  <a:pt x="304" y="219"/>
                </a:cubicBezTo>
                <a:cubicBezTo>
                  <a:pt x="304" y="205"/>
                  <a:pt x="311" y="191"/>
                  <a:pt x="332" y="191"/>
                </a:cubicBezTo>
                <a:cubicBezTo>
                  <a:pt x="339" y="191"/>
                  <a:pt x="346" y="191"/>
                  <a:pt x="346" y="198"/>
                </a:cubicBezTo>
                <a:cubicBezTo>
                  <a:pt x="445" y="283"/>
                  <a:pt x="445" y="283"/>
                  <a:pt x="445" y="283"/>
                </a:cubicBezTo>
                <a:cubicBezTo>
                  <a:pt x="445" y="290"/>
                  <a:pt x="452" y="297"/>
                  <a:pt x="452" y="304"/>
                </a:cubicBezTo>
                <a:cubicBezTo>
                  <a:pt x="452" y="311"/>
                  <a:pt x="445" y="319"/>
                  <a:pt x="445" y="326"/>
                </a:cubicBezTo>
                <a:cubicBezTo>
                  <a:pt x="346" y="410"/>
                  <a:pt x="346" y="410"/>
                  <a:pt x="346" y="410"/>
                </a:cubicBezTo>
                <a:cubicBezTo>
                  <a:pt x="346" y="417"/>
                  <a:pt x="339" y="417"/>
                  <a:pt x="332" y="417"/>
                </a:cubicBezTo>
                <a:cubicBezTo>
                  <a:pt x="311" y="417"/>
                  <a:pt x="304" y="403"/>
                  <a:pt x="304" y="389"/>
                </a:cubicBezTo>
                <a:cubicBezTo>
                  <a:pt x="304" y="382"/>
                  <a:pt x="304" y="375"/>
                  <a:pt x="311" y="368"/>
                </a:cubicBezTo>
                <a:cubicBezTo>
                  <a:pt x="353" y="333"/>
                  <a:pt x="353" y="333"/>
                  <a:pt x="353" y="333"/>
                </a:cubicBezTo>
                <a:cubicBezTo>
                  <a:pt x="176" y="333"/>
                  <a:pt x="176" y="333"/>
                  <a:pt x="176" y="333"/>
                </a:cubicBezTo>
                <a:cubicBezTo>
                  <a:pt x="162" y="333"/>
                  <a:pt x="148" y="319"/>
                  <a:pt x="148" y="304"/>
                </a:cubicBezTo>
                <a:cubicBezTo>
                  <a:pt x="148" y="290"/>
                  <a:pt x="162" y="276"/>
                  <a:pt x="176" y="276"/>
                </a:cubicBezTo>
                <a:cubicBezTo>
                  <a:pt x="353" y="276"/>
                  <a:pt x="353" y="276"/>
                  <a:pt x="353" y="276"/>
                </a:cubicBezTo>
                <a:lnTo>
                  <a:pt x="311" y="241"/>
                </a:lnTo>
                <a:close/>
                <a:moveTo>
                  <a:pt x="141" y="57"/>
                </a:moveTo>
                <a:lnTo>
                  <a:pt x="141" y="57"/>
                </a:lnTo>
                <a:cubicBezTo>
                  <a:pt x="56" y="57"/>
                  <a:pt x="56" y="57"/>
                  <a:pt x="56" y="57"/>
                </a:cubicBezTo>
                <a:cubicBezTo>
                  <a:pt x="56" y="142"/>
                  <a:pt x="56" y="142"/>
                  <a:pt x="56" y="142"/>
                </a:cubicBezTo>
                <a:cubicBezTo>
                  <a:pt x="56" y="163"/>
                  <a:pt x="42" y="170"/>
                  <a:pt x="28" y="170"/>
                </a:cubicBezTo>
                <a:cubicBezTo>
                  <a:pt x="14" y="170"/>
                  <a:pt x="0" y="163"/>
                  <a:pt x="0" y="142"/>
                </a:cubicBezTo>
                <a:cubicBezTo>
                  <a:pt x="0" y="29"/>
                  <a:pt x="0" y="29"/>
                  <a:pt x="0" y="29"/>
                </a:cubicBezTo>
                <a:cubicBezTo>
                  <a:pt x="0" y="15"/>
                  <a:pt x="14" y="0"/>
                  <a:pt x="28" y="0"/>
                </a:cubicBezTo>
                <a:cubicBezTo>
                  <a:pt x="141" y="0"/>
                  <a:pt x="141" y="0"/>
                  <a:pt x="141" y="0"/>
                </a:cubicBezTo>
                <a:cubicBezTo>
                  <a:pt x="155" y="0"/>
                  <a:pt x="169" y="15"/>
                  <a:pt x="169" y="29"/>
                </a:cubicBezTo>
                <a:cubicBezTo>
                  <a:pt x="169" y="50"/>
                  <a:pt x="155" y="57"/>
                  <a:pt x="141" y="57"/>
                </a:cubicBezTo>
                <a:close/>
                <a:moveTo>
                  <a:pt x="28" y="382"/>
                </a:moveTo>
                <a:lnTo>
                  <a:pt x="28" y="382"/>
                </a:lnTo>
                <a:cubicBezTo>
                  <a:pt x="14" y="382"/>
                  <a:pt x="0" y="368"/>
                  <a:pt x="0" y="354"/>
                </a:cubicBezTo>
                <a:cubicBezTo>
                  <a:pt x="0" y="255"/>
                  <a:pt x="0" y="255"/>
                  <a:pt x="0" y="255"/>
                </a:cubicBezTo>
                <a:cubicBezTo>
                  <a:pt x="0" y="241"/>
                  <a:pt x="14" y="227"/>
                  <a:pt x="28" y="227"/>
                </a:cubicBezTo>
                <a:cubicBezTo>
                  <a:pt x="42" y="227"/>
                  <a:pt x="56" y="241"/>
                  <a:pt x="56" y="255"/>
                </a:cubicBezTo>
                <a:cubicBezTo>
                  <a:pt x="56" y="354"/>
                  <a:pt x="56" y="354"/>
                  <a:pt x="56" y="354"/>
                </a:cubicBezTo>
                <a:cubicBezTo>
                  <a:pt x="56" y="368"/>
                  <a:pt x="42" y="382"/>
                  <a:pt x="28" y="382"/>
                </a:cubicBezTo>
                <a:close/>
                <a:moveTo>
                  <a:pt x="28" y="439"/>
                </a:moveTo>
                <a:lnTo>
                  <a:pt x="28" y="439"/>
                </a:lnTo>
                <a:cubicBezTo>
                  <a:pt x="42" y="439"/>
                  <a:pt x="56" y="446"/>
                  <a:pt x="56" y="467"/>
                </a:cubicBezTo>
                <a:cubicBezTo>
                  <a:pt x="56" y="552"/>
                  <a:pt x="56" y="552"/>
                  <a:pt x="56" y="552"/>
                </a:cubicBezTo>
                <a:cubicBezTo>
                  <a:pt x="141" y="552"/>
                  <a:pt x="141" y="552"/>
                  <a:pt x="141" y="552"/>
                </a:cubicBezTo>
                <a:cubicBezTo>
                  <a:pt x="155" y="552"/>
                  <a:pt x="169" y="559"/>
                  <a:pt x="169" y="580"/>
                </a:cubicBezTo>
                <a:cubicBezTo>
                  <a:pt x="169" y="594"/>
                  <a:pt x="155" y="608"/>
                  <a:pt x="141" y="608"/>
                </a:cubicBezTo>
                <a:cubicBezTo>
                  <a:pt x="28" y="608"/>
                  <a:pt x="28" y="608"/>
                  <a:pt x="28" y="608"/>
                </a:cubicBezTo>
                <a:cubicBezTo>
                  <a:pt x="14" y="608"/>
                  <a:pt x="0" y="594"/>
                  <a:pt x="0" y="580"/>
                </a:cubicBezTo>
                <a:cubicBezTo>
                  <a:pt x="0" y="467"/>
                  <a:pt x="0" y="467"/>
                  <a:pt x="0" y="467"/>
                </a:cubicBezTo>
                <a:cubicBezTo>
                  <a:pt x="0" y="446"/>
                  <a:pt x="14" y="439"/>
                  <a:pt x="28" y="439"/>
                </a:cubicBezTo>
                <a:close/>
                <a:moveTo>
                  <a:pt x="254" y="552"/>
                </a:moveTo>
                <a:lnTo>
                  <a:pt x="254" y="552"/>
                </a:lnTo>
                <a:cubicBezTo>
                  <a:pt x="346" y="552"/>
                  <a:pt x="346" y="552"/>
                  <a:pt x="346" y="552"/>
                </a:cubicBezTo>
                <a:cubicBezTo>
                  <a:pt x="367" y="552"/>
                  <a:pt x="374" y="559"/>
                  <a:pt x="374" y="580"/>
                </a:cubicBezTo>
                <a:cubicBezTo>
                  <a:pt x="374" y="594"/>
                  <a:pt x="367" y="608"/>
                  <a:pt x="346" y="608"/>
                </a:cubicBezTo>
                <a:cubicBezTo>
                  <a:pt x="254" y="608"/>
                  <a:pt x="254" y="608"/>
                  <a:pt x="254" y="608"/>
                </a:cubicBezTo>
                <a:cubicBezTo>
                  <a:pt x="240" y="608"/>
                  <a:pt x="226" y="594"/>
                  <a:pt x="226" y="580"/>
                </a:cubicBezTo>
                <a:cubicBezTo>
                  <a:pt x="226" y="559"/>
                  <a:pt x="240" y="552"/>
                  <a:pt x="254"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9"/>
          <p:cNvSpPr/>
          <p:nvPr/>
        </p:nvSpPr>
        <p:spPr>
          <a:xfrm>
            <a:off x="7361640" y="5390950"/>
            <a:ext cx="335530" cy="340465"/>
          </a:xfrm>
          <a:custGeom>
            <a:avLst/>
            <a:gdLst/>
            <a:ahLst/>
            <a:cxnLst/>
            <a:rect l="l" t="t" r="r" b="b"/>
            <a:pathLst>
              <a:path w="601" h="609" extrusionOk="0">
                <a:moveTo>
                  <a:pt x="572" y="608"/>
                </a:moveTo>
                <a:lnTo>
                  <a:pt x="572" y="608"/>
                </a:lnTo>
                <a:cubicBezTo>
                  <a:pt x="459" y="608"/>
                  <a:pt x="459" y="608"/>
                  <a:pt x="459" y="608"/>
                </a:cubicBezTo>
                <a:cubicBezTo>
                  <a:pt x="445" y="608"/>
                  <a:pt x="431" y="594"/>
                  <a:pt x="431" y="580"/>
                </a:cubicBezTo>
                <a:cubicBezTo>
                  <a:pt x="431" y="559"/>
                  <a:pt x="445" y="552"/>
                  <a:pt x="459" y="552"/>
                </a:cubicBezTo>
                <a:cubicBezTo>
                  <a:pt x="544" y="552"/>
                  <a:pt x="544" y="552"/>
                  <a:pt x="544" y="552"/>
                </a:cubicBezTo>
                <a:cubicBezTo>
                  <a:pt x="544" y="467"/>
                  <a:pt x="544" y="467"/>
                  <a:pt x="544" y="467"/>
                </a:cubicBezTo>
                <a:cubicBezTo>
                  <a:pt x="544" y="446"/>
                  <a:pt x="558" y="439"/>
                  <a:pt x="572" y="439"/>
                </a:cubicBezTo>
                <a:cubicBezTo>
                  <a:pt x="586" y="439"/>
                  <a:pt x="600" y="446"/>
                  <a:pt x="600" y="467"/>
                </a:cubicBezTo>
                <a:cubicBezTo>
                  <a:pt x="600" y="580"/>
                  <a:pt x="600" y="580"/>
                  <a:pt x="600" y="580"/>
                </a:cubicBezTo>
                <a:cubicBezTo>
                  <a:pt x="600" y="594"/>
                  <a:pt x="586" y="608"/>
                  <a:pt x="572" y="608"/>
                </a:cubicBezTo>
                <a:close/>
                <a:moveTo>
                  <a:pt x="572" y="227"/>
                </a:moveTo>
                <a:lnTo>
                  <a:pt x="572" y="227"/>
                </a:lnTo>
                <a:cubicBezTo>
                  <a:pt x="586" y="227"/>
                  <a:pt x="600" y="241"/>
                  <a:pt x="600" y="255"/>
                </a:cubicBezTo>
                <a:cubicBezTo>
                  <a:pt x="600" y="354"/>
                  <a:pt x="600" y="354"/>
                  <a:pt x="600" y="354"/>
                </a:cubicBezTo>
                <a:cubicBezTo>
                  <a:pt x="600" y="368"/>
                  <a:pt x="586" y="382"/>
                  <a:pt x="572" y="382"/>
                </a:cubicBezTo>
                <a:cubicBezTo>
                  <a:pt x="558" y="382"/>
                  <a:pt x="544" y="368"/>
                  <a:pt x="544" y="354"/>
                </a:cubicBezTo>
                <a:cubicBezTo>
                  <a:pt x="544" y="255"/>
                  <a:pt x="544" y="255"/>
                  <a:pt x="544" y="255"/>
                </a:cubicBezTo>
                <a:cubicBezTo>
                  <a:pt x="544" y="241"/>
                  <a:pt x="558" y="227"/>
                  <a:pt x="572" y="227"/>
                </a:cubicBezTo>
                <a:close/>
                <a:moveTo>
                  <a:pt x="572" y="170"/>
                </a:moveTo>
                <a:lnTo>
                  <a:pt x="572" y="170"/>
                </a:lnTo>
                <a:cubicBezTo>
                  <a:pt x="558" y="170"/>
                  <a:pt x="544" y="163"/>
                  <a:pt x="544" y="142"/>
                </a:cubicBezTo>
                <a:cubicBezTo>
                  <a:pt x="544" y="57"/>
                  <a:pt x="544" y="57"/>
                  <a:pt x="544" y="57"/>
                </a:cubicBezTo>
                <a:cubicBezTo>
                  <a:pt x="459" y="57"/>
                  <a:pt x="459" y="57"/>
                  <a:pt x="459" y="57"/>
                </a:cubicBezTo>
                <a:cubicBezTo>
                  <a:pt x="445" y="57"/>
                  <a:pt x="431" y="50"/>
                  <a:pt x="431" y="29"/>
                </a:cubicBezTo>
                <a:cubicBezTo>
                  <a:pt x="431" y="15"/>
                  <a:pt x="445" y="0"/>
                  <a:pt x="459" y="0"/>
                </a:cubicBezTo>
                <a:cubicBezTo>
                  <a:pt x="572" y="0"/>
                  <a:pt x="572" y="0"/>
                  <a:pt x="572" y="0"/>
                </a:cubicBezTo>
                <a:cubicBezTo>
                  <a:pt x="586" y="0"/>
                  <a:pt x="600" y="15"/>
                  <a:pt x="600" y="29"/>
                </a:cubicBezTo>
                <a:cubicBezTo>
                  <a:pt x="600" y="142"/>
                  <a:pt x="600" y="142"/>
                  <a:pt x="600" y="142"/>
                </a:cubicBezTo>
                <a:cubicBezTo>
                  <a:pt x="600" y="163"/>
                  <a:pt x="586" y="170"/>
                  <a:pt x="572" y="170"/>
                </a:cubicBezTo>
                <a:close/>
                <a:moveTo>
                  <a:pt x="452" y="304"/>
                </a:moveTo>
                <a:lnTo>
                  <a:pt x="452" y="304"/>
                </a:lnTo>
                <a:cubicBezTo>
                  <a:pt x="452" y="319"/>
                  <a:pt x="438" y="333"/>
                  <a:pt x="424" y="333"/>
                </a:cubicBezTo>
                <a:cubicBezTo>
                  <a:pt x="247" y="333"/>
                  <a:pt x="247" y="333"/>
                  <a:pt x="247" y="333"/>
                </a:cubicBezTo>
                <a:cubicBezTo>
                  <a:pt x="289" y="368"/>
                  <a:pt x="289" y="368"/>
                  <a:pt x="289" y="368"/>
                </a:cubicBezTo>
                <a:cubicBezTo>
                  <a:pt x="296" y="375"/>
                  <a:pt x="296" y="382"/>
                  <a:pt x="296" y="389"/>
                </a:cubicBezTo>
                <a:cubicBezTo>
                  <a:pt x="296" y="403"/>
                  <a:pt x="289" y="417"/>
                  <a:pt x="268" y="417"/>
                </a:cubicBezTo>
                <a:cubicBezTo>
                  <a:pt x="261" y="417"/>
                  <a:pt x="254" y="417"/>
                  <a:pt x="254" y="410"/>
                </a:cubicBezTo>
                <a:cubicBezTo>
                  <a:pt x="155" y="326"/>
                  <a:pt x="155" y="326"/>
                  <a:pt x="155" y="326"/>
                </a:cubicBezTo>
                <a:cubicBezTo>
                  <a:pt x="155" y="319"/>
                  <a:pt x="148" y="311"/>
                  <a:pt x="148" y="304"/>
                </a:cubicBezTo>
                <a:cubicBezTo>
                  <a:pt x="148" y="297"/>
                  <a:pt x="155" y="290"/>
                  <a:pt x="155" y="283"/>
                </a:cubicBezTo>
                <a:cubicBezTo>
                  <a:pt x="254" y="198"/>
                  <a:pt x="254" y="198"/>
                  <a:pt x="254" y="198"/>
                </a:cubicBezTo>
                <a:cubicBezTo>
                  <a:pt x="254" y="191"/>
                  <a:pt x="261" y="191"/>
                  <a:pt x="268" y="191"/>
                </a:cubicBezTo>
                <a:cubicBezTo>
                  <a:pt x="289" y="191"/>
                  <a:pt x="296" y="205"/>
                  <a:pt x="296" y="219"/>
                </a:cubicBezTo>
                <a:cubicBezTo>
                  <a:pt x="296" y="227"/>
                  <a:pt x="296" y="234"/>
                  <a:pt x="289" y="241"/>
                </a:cubicBezTo>
                <a:cubicBezTo>
                  <a:pt x="247" y="276"/>
                  <a:pt x="247" y="276"/>
                  <a:pt x="247" y="276"/>
                </a:cubicBezTo>
                <a:cubicBezTo>
                  <a:pt x="424" y="276"/>
                  <a:pt x="424" y="276"/>
                  <a:pt x="424" y="276"/>
                </a:cubicBezTo>
                <a:cubicBezTo>
                  <a:pt x="438" y="276"/>
                  <a:pt x="452" y="290"/>
                  <a:pt x="452" y="304"/>
                </a:cubicBezTo>
                <a:close/>
                <a:moveTo>
                  <a:pt x="346" y="57"/>
                </a:moveTo>
                <a:lnTo>
                  <a:pt x="346" y="57"/>
                </a:lnTo>
                <a:cubicBezTo>
                  <a:pt x="254" y="57"/>
                  <a:pt x="254" y="57"/>
                  <a:pt x="254" y="57"/>
                </a:cubicBezTo>
                <a:cubicBezTo>
                  <a:pt x="233" y="57"/>
                  <a:pt x="226" y="50"/>
                  <a:pt x="226" y="29"/>
                </a:cubicBezTo>
                <a:cubicBezTo>
                  <a:pt x="226" y="15"/>
                  <a:pt x="233" y="0"/>
                  <a:pt x="254" y="0"/>
                </a:cubicBezTo>
                <a:cubicBezTo>
                  <a:pt x="346" y="0"/>
                  <a:pt x="346" y="0"/>
                  <a:pt x="346" y="0"/>
                </a:cubicBezTo>
                <a:cubicBezTo>
                  <a:pt x="360" y="0"/>
                  <a:pt x="374" y="15"/>
                  <a:pt x="374" y="29"/>
                </a:cubicBezTo>
                <a:cubicBezTo>
                  <a:pt x="374" y="50"/>
                  <a:pt x="360" y="57"/>
                  <a:pt x="346" y="57"/>
                </a:cubicBezTo>
                <a:close/>
                <a:moveTo>
                  <a:pt x="141" y="57"/>
                </a:moveTo>
                <a:lnTo>
                  <a:pt x="141" y="57"/>
                </a:lnTo>
                <a:cubicBezTo>
                  <a:pt x="56" y="57"/>
                  <a:pt x="56" y="57"/>
                  <a:pt x="56" y="57"/>
                </a:cubicBezTo>
                <a:cubicBezTo>
                  <a:pt x="56" y="142"/>
                  <a:pt x="56" y="142"/>
                  <a:pt x="56" y="142"/>
                </a:cubicBezTo>
                <a:cubicBezTo>
                  <a:pt x="56" y="163"/>
                  <a:pt x="42" y="170"/>
                  <a:pt x="28" y="170"/>
                </a:cubicBezTo>
                <a:cubicBezTo>
                  <a:pt x="7" y="170"/>
                  <a:pt x="0" y="163"/>
                  <a:pt x="0" y="142"/>
                </a:cubicBezTo>
                <a:cubicBezTo>
                  <a:pt x="0" y="29"/>
                  <a:pt x="0" y="29"/>
                  <a:pt x="0" y="29"/>
                </a:cubicBezTo>
                <a:cubicBezTo>
                  <a:pt x="0" y="15"/>
                  <a:pt x="7" y="0"/>
                  <a:pt x="28" y="0"/>
                </a:cubicBezTo>
                <a:cubicBezTo>
                  <a:pt x="141" y="0"/>
                  <a:pt x="141" y="0"/>
                  <a:pt x="141" y="0"/>
                </a:cubicBezTo>
                <a:cubicBezTo>
                  <a:pt x="155" y="0"/>
                  <a:pt x="169" y="15"/>
                  <a:pt x="169" y="29"/>
                </a:cubicBezTo>
                <a:cubicBezTo>
                  <a:pt x="169" y="50"/>
                  <a:pt x="155" y="57"/>
                  <a:pt x="141" y="57"/>
                </a:cubicBezTo>
                <a:close/>
                <a:moveTo>
                  <a:pt x="28" y="382"/>
                </a:moveTo>
                <a:lnTo>
                  <a:pt x="28" y="382"/>
                </a:lnTo>
                <a:cubicBezTo>
                  <a:pt x="7" y="382"/>
                  <a:pt x="0" y="368"/>
                  <a:pt x="0" y="354"/>
                </a:cubicBezTo>
                <a:cubicBezTo>
                  <a:pt x="0" y="255"/>
                  <a:pt x="0" y="255"/>
                  <a:pt x="0" y="255"/>
                </a:cubicBezTo>
                <a:cubicBezTo>
                  <a:pt x="0" y="241"/>
                  <a:pt x="7" y="227"/>
                  <a:pt x="28" y="227"/>
                </a:cubicBezTo>
                <a:cubicBezTo>
                  <a:pt x="42" y="227"/>
                  <a:pt x="56" y="241"/>
                  <a:pt x="56" y="255"/>
                </a:cubicBezTo>
                <a:cubicBezTo>
                  <a:pt x="56" y="354"/>
                  <a:pt x="56" y="354"/>
                  <a:pt x="56" y="354"/>
                </a:cubicBezTo>
                <a:cubicBezTo>
                  <a:pt x="56" y="368"/>
                  <a:pt x="42" y="382"/>
                  <a:pt x="28" y="382"/>
                </a:cubicBezTo>
                <a:close/>
                <a:moveTo>
                  <a:pt x="28" y="439"/>
                </a:moveTo>
                <a:lnTo>
                  <a:pt x="28" y="439"/>
                </a:lnTo>
                <a:cubicBezTo>
                  <a:pt x="42" y="439"/>
                  <a:pt x="56" y="446"/>
                  <a:pt x="56" y="467"/>
                </a:cubicBezTo>
                <a:cubicBezTo>
                  <a:pt x="56" y="552"/>
                  <a:pt x="56" y="552"/>
                  <a:pt x="56" y="552"/>
                </a:cubicBezTo>
                <a:cubicBezTo>
                  <a:pt x="141" y="552"/>
                  <a:pt x="141" y="552"/>
                  <a:pt x="141" y="552"/>
                </a:cubicBezTo>
                <a:cubicBezTo>
                  <a:pt x="155" y="552"/>
                  <a:pt x="169" y="559"/>
                  <a:pt x="169" y="580"/>
                </a:cubicBezTo>
                <a:cubicBezTo>
                  <a:pt x="169" y="594"/>
                  <a:pt x="155" y="608"/>
                  <a:pt x="141" y="608"/>
                </a:cubicBezTo>
                <a:cubicBezTo>
                  <a:pt x="28" y="608"/>
                  <a:pt x="28" y="608"/>
                  <a:pt x="28" y="608"/>
                </a:cubicBezTo>
                <a:cubicBezTo>
                  <a:pt x="7" y="608"/>
                  <a:pt x="0" y="594"/>
                  <a:pt x="0" y="580"/>
                </a:cubicBezTo>
                <a:cubicBezTo>
                  <a:pt x="0" y="467"/>
                  <a:pt x="0" y="467"/>
                  <a:pt x="0" y="467"/>
                </a:cubicBezTo>
                <a:cubicBezTo>
                  <a:pt x="0" y="446"/>
                  <a:pt x="7" y="439"/>
                  <a:pt x="28" y="439"/>
                </a:cubicBezTo>
                <a:close/>
                <a:moveTo>
                  <a:pt x="254" y="552"/>
                </a:moveTo>
                <a:lnTo>
                  <a:pt x="254" y="552"/>
                </a:lnTo>
                <a:cubicBezTo>
                  <a:pt x="346" y="552"/>
                  <a:pt x="346" y="552"/>
                  <a:pt x="346" y="552"/>
                </a:cubicBezTo>
                <a:cubicBezTo>
                  <a:pt x="360" y="552"/>
                  <a:pt x="374" y="559"/>
                  <a:pt x="374" y="580"/>
                </a:cubicBezTo>
                <a:cubicBezTo>
                  <a:pt x="374" y="594"/>
                  <a:pt x="360" y="608"/>
                  <a:pt x="346" y="608"/>
                </a:cubicBezTo>
                <a:cubicBezTo>
                  <a:pt x="254" y="608"/>
                  <a:pt x="254" y="608"/>
                  <a:pt x="254" y="608"/>
                </a:cubicBezTo>
                <a:cubicBezTo>
                  <a:pt x="233" y="608"/>
                  <a:pt x="226" y="594"/>
                  <a:pt x="226" y="580"/>
                </a:cubicBezTo>
                <a:cubicBezTo>
                  <a:pt x="226" y="559"/>
                  <a:pt x="233" y="552"/>
                  <a:pt x="254"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9"/>
          <p:cNvSpPr/>
          <p:nvPr/>
        </p:nvSpPr>
        <p:spPr>
          <a:xfrm>
            <a:off x="6767060" y="5390950"/>
            <a:ext cx="340465" cy="340465"/>
          </a:xfrm>
          <a:custGeom>
            <a:avLst/>
            <a:gdLst/>
            <a:ahLst/>
            <a:cxnLst/>
            <a:rect l="l" t="t" r="r" b="b"/>
            <a:pathLst>
              <a:path w="609" h="609" extrusionOk="0">
                <a:moveTo>
                  <a:pt x="580" y="608"/>
                </a:moveTo>
                <a:lnTo>
                  <a:pt x="580" y="608"/>
                </a:lnTo>
                <a:cubicBezTo>
                  <a:pt x="467" y="608"/>
                  <a:pt x="467" y="608"/>
                  <a:pt x="467" y="608"/>
                </a:cubicBezTo>
                <a:cubicBezTo>
                  <a:pt x="446" y="608"/>
                  <a:pt x="439" y="594"/>
                  <a:pt x="439" y="580"/>
                </a:cubicBezTo>
                <a:cubicBezTo>
                  <a:pt x="439" y="559"/>
                  <a:pt x="446" y="552"/>
                  <a:pt x="467" y="552"/>
                </a:cubicBezTo>
                <a:cubicBezTo>
                  <a:pt x="552" y="552"/>
                  <a:pt x="552" y="552"/>
                  <a:pt x="552" y="552"/>
                </a:cubicBezTo>
                <a:cubicBezTo>
                  <a:pt x="552" y="467"/>
                  <a:pt x="552" y="467"/>
                  <a:pt x="552" y="467"/>
                </a:cubicBezTo>
                <a:cubicBezTo>
                  <a:pt x="552" y="446"/>
                  <a:pt x="559" y="439"/>
                  <a:pt x="580" y="439"/>
                </a:cubicBezTo>
                <a:cubicBezTo>
                  <a:pt x="594" y="439"/>
                  <a:pt x="608" y="446"/>
                  <a:pt x="608" y="467"/>
                </a:cubicBezTo>
                <a:cubicBezTo>
                  <a:pt x="608" y="580"/>
                  <a:pt x="608" y="580"/>
                  <a:pt x="608" y="580"/>
                </a:cubicBezTo>
                <a:cubicBezTo>
                  <a:pt x="608" y="594"/>
                  <a:pt x="594" y="608"/>
                  <a:pt x="580" y="608"/>
                </a:cubicBezTo>
                <a:close/>
                <a:moveTo>
                  <a:pt x="580" y="227"/>
                </a:moveTo>
                <a:lnTo>
                  <a:pt x="580" y="227"/>
                </a:lnTo>
                <a:cubicBezTo>
                  <a:pt x="594" y="227"/>
                  <a:pt x="608" y="241"/>
                  <a:pt x="608" y="255"/>
                </a:cubicBezTo>
                <a:cubicBezTo>
                  <a:pt x="608" y="354"/>
                  <a:pt x="608" y="354"/>
                  <a:pt x="608" y="354"/>
                </a:cubicBezTo>
                <a:cubicBezTo>
                  <a:pt x="608" y="368"/>
                  <a:pt x="594" y="382"/>
                  <a:pt x="580" y="382"/>
                </a:cubicBezTo>
                <a:cubicBezTo>
                  <a:pt x="559" y="382"/>
                  <a:pt x="552" y="368"/>
                  <a:pt x="552" y="354"/>
                </a:cubicBezTo>
                <a:cubicBezTo>
                  <a:pt x="552" y="255"/>
                  <a:pt x="552" y="255"/>
                  <a:pt x="552" y="255"/>
                </a:cubicBezTo>
                <a:cubicBezTo>
                  <a:pt x="552" y="241"/>
                  <a:pt x="559" y="227"/>
                  <a:pt x="580" y="227"/>
                </a:cubicBezTo>
                <a:close/>
                <a:moveTo>
                  <a:pt x="580" y="170"/>
                </a:moveTo>
                <a:lnTo>
                  <a:pt x="580" y="170"/>
                </a:lnTo>
                <a:cubicBezTo>
                  <a:pt x="559" y="170"/>
                  <a:pt x="552" y="163"/>
                  <a:pt x="552" y="142"/>
                </a:cubicBezTo>
                <a:cubicBezTo>
                  <a:pt x="552" y="57"/>
                  <a:pt x="552" y="57"/>
                  <a:pt x="552" y="57"/>
                </a:cubicBezTo>
                <a:cubicBezTo>
                  <a:pt x="467" y="57"/>
                  <a:pt x="467" y="57"/>
                  <a:pt x="467" y="57"/>
                </a:cubicBezTo>
                <a:cubicBezTo>
                  <a:pt x="446" y="57"/>
                  <a:pt x="439" y="50"/>
                  <a:pt x="439" y="29"/>
                </a:cubicBezTo>
                <a:cubicBezTo>
                  <a:pt x="439" y="15"/>
                  <a:pt x="446" y="0"/>
                  <a:pt x="467" y="0"/>
                </a:cubicBezTo>
                <a:cubicBezTo>
                  <a:pt x="580" y="0"/>
                  <a:pt x="580" y="0"/>
                  <a:pt x="580" y="0"/>
                </a:cubicBezTo>
                <a:cubicBezTo>
                  <a:pt x="594" y="0"/>
                  <a:pt x="608" y="15"/>
                  <a:pt x="608" y="29"/>
                </a:cubicBezTo>
                <a:cubicBezTo>
                  <a:pt x="608" y="142"/>
                  <a:pt x="608" y="142"/>
                  <a:pt x="608" y="142"/>
                </a:cubicBezTo>
                <a:cubicBezTo>
                  <a:pt x="608" y="163"/>
                  <a:pt x="594" y="170"/>
                  <a:pt x="580" y="170"/>
                </a:cubicBezTo>
                <a:close/>
                <a:moveTo>
                  <a:pt x="389" y="304"/>
                </a:moveTo>
                <a:lnTo>
                  <a:pt x="389" y="304"/>
                </a:lnTo>
                <a:cubicBezTo>
                  <a:pt x="382" y="304"/>
                  <a:pt x="375" y="297"/>
                  <a:pt x="368" y="297"/>
                </a:cubicBezTo>
                <a:cubicBezTo>
                  <a:pt x="333" y="255"/>
                  <a:pt x="333" y="255"/>
                  <a:pt x="333" y="255"/>
                </a:cubicBezTo>
                <a:cubicBezTo>
                  <a:pt x="333" y="424"/>
                  <a:pt x="333" y="424"/>
                  <a:pt x="333" y="424"/>
                </a:cubicBezTo>
                <a:cubicBezTo>
                  <a:pt x="333" y="446"/>
                  <a:pt x="318" y="453"/>
                  <a:pt x="304" y="453"/>
                </a:cubicBezTo>
                <a:cubicBezTo>
                  <a:pt x="290" y="453"/>
                  <a:pt x="276" y="446"/>
                  <a:pt x="276" y="424"/>
                </a:cubicBezTo>
                <a:cubicBezTo>
                  <a:pt x="276" y="255"/>
                  <a:pt x="276" y="255"/>
                  <a:pt x="276" y="255"/>
                </a:cubicBezTo>
                <a:cubicBezTo>
                  <a:pt x="241" y="297"/>
                  <a:pt x="241" y="297"/>
                  <a:pt x="241" y="297"/>
                </a:cubicBezTo>
                <a:cubicBezTo>
                  <a:pt x="234" y="297"/>
                  <a:pt x="226" y="304"/>
                  <a:pt x="219" y="304"/>
                </a:cubicBezTo>
                <a:cubicBezTo>
                  <a:pt x="205" y="304"/>
                  <a:pt x="191" y="290"/>
                  <a:pt x="191" y="276"/>
                </a:cubicBezTo>
                <a:cubicBezTo>
                  <a:pt x="191" y="269"/>
                  <a:pt x="191" y="262"/>
                  <a:pt x="198" y="255"/>
                </a:cubicBezTo>
                <a:cubicBezTo>
                  <a:pt x="283" y="163"/>
                  <a:pt x="283" y="163"/>
                  <a:pt x="283" y="163"/>
                </a:cubicBezTo>
                <a:cubicBezTo>
                  <a:pt x="290" y="156"/>
                  <a:pt x="297" y="156"/>
                  <a:pt x="304" y="156"/>
                </a:cubicBezTo>
                <a:cubicBezTo>
                  <a:pt x="311" y="156"/>
                  <a:pt x="318" y="156"/>
                  <a:pt x="326" y="163"/>
                </a:cubicBezTo>
                <a:cubicBezTo>
                  <a:pt x="410" y="255"/>
                  <a:pt x="410" y="255"/>
                  <a:pt x="410" y="255"/>
                </a:cubicBezTo>
                <a:cubicBezTo>
                  <a:pt x="417" y="262"/>
                  <a:pt x="417" y="269"/>
                  <a:pt x="417" y="276"/>
                </a:cubicBezTo>
                <a:cubicBezTo>
                  <a:pt x="417" y="290"/>
                  <a:pt x="403" y="304"/>
                  <a:pt x="389" y="304"/>
                </a:cubicBezTo>
                <a:close/>
                <a:moveTo>
                  <a:pt x="354" y="57"/>
                </a:moveTo>
                <a:lnTo>
                  <a:pt x="354" y="57"/>
                </a:lnTo>
                <a:cubicBezTo>
                  <a:pt x="255" y="57"/>
                  <a:pt x="255" y="57"/>
                  <a:pt x="255" y="57"/>
                </a:cubicBezTo>
                <a:cubicBezTo>
                  <a:pt x="241" y="57"/>
                  <a:pt x="226" y="50"/>
                  <a:pt x="226" y="29"/>
                </a:cubicBezTo>
                <a:cubicBezTo>
                  <a:pt x="226" y="15"/>
                  <a:pt x="241" y="0"/>
                  <a:pt x="255" y="0"/>
                </a:cubicBezTo>
                <a:cubicBezTo>
                  <a:pt x="354" y="0"/>
                  <a:pt x="354" y="0"/>
                  <a:pt x="354" y="0"/>
                </a:cubicBezTo>
                <a:cubicBezTo>
                  <a:pt x="368" y="0"/>
                  <a:pt x="382" y="15"/>
                  <a:pt x="382" y="29"/>
                </a:cubicBezTo>
                <a:cubicBezTo>
                  <a:pt x="382" y="50"/>
                  <a:pt x="368" y="57"/>
                  <a:pt x="354" y="57"/>
                </a:cubicBezTo>
                <a:close/>
                <a:moveTo>
                  <a:pt x="142" y="608"/>
                </a:moveTo>
                <a:lnTo>
                  <a:pt x="142" y="608"/>
                </a:lnTo>
                <a:cubicBezTo>
                  <a:pt x="29" y="608"/>
                  <a:pt x="29" y="608"/>
                  <a:pt x="29" y="608"/>
                </a:cubicBezTo>
                <a:cubicBezTo>
                  <a:pt x="15" y="608"/>
                  <a:pt x="0" y="594"/>
                  <a:pt x="0" y="580"/>
                </a:cubicBezTo>
                <a:cubicBezTo>
                  <a:pt x="0" y="467"/>
                  <a:pt x="0" y="467"/>
                  <a:pt x="0" y="467"/>
                </a:cubicBezTo>
                <a:cubicBezTo>
                  <a:pt x="0" y="446"/>
                  <a:pt x="15" y="439"/>
                  <a:pt x="29" y="439"/>
                </a:cubicBezTo>
                <a:cubicBezTo>
                  <a:pt x="50" y="439"/>
                  <a:pt x="57" y="446"/>
                  <a:pt x="57" y="467"/>
                </a:cubicBezTo>
                <a:cubicBezTo>
                  <a:pt x="57" y="552"/>
                  <a:pt x="57" y="552"/>
                  <a:pt x="57" y="552"/>
                </a:cubicBezTo>
                <a:cubicBezTo>
                  <a:pt x="142" y="552"/>
                  <a:pt x="142" y="552"/>
                  <a:pt x="142" y="552"/>
                </a:cubicBezTo>
                <a:cubicBezTo>
                  <a:pt x="163" y="552"/>
                  <a:pt x="170" y="559"/>
                  <a:pt x="170" y="580"/>
                </a:cubicBezTo>
                <a:cubicBezTo>
                  <a:pt x="170" y="594"/>
                  <a:pt x="163" y="608"/>
                  <a:pt x="142" y="608"/>
                </a:cubicBezTo>
                <a:close/>
                <a:moveTo>
                  <a:pt x="57" y="255"/>
                </a:moveTo>
                <a:lnTo>
                  <a:pt x="57" y="255"/>
                </a:lnTo>
                <a:cubicBezTo>
                  <a:pt x="57" y="354"/>
                  <a:pt x="57" y="354"/>
                  <a:pt x="57" y="354"/>
                </a:cubicBezTo>
                <a:cubicBezTo>
                  <a:pt x="57" y="368"/>
                  <a:pt x="50" y="382"/>
                  <a:pt x="29" y="382"/>
                </a:cubicBezTo>
                <a:cubicBezTo>
                  <a:pt x="15" y="382"/>
                  <a:pt x="0" y="368"/>
                  <a:pt x="0" y="354"/>
                </a:cubicBezTo>
                <a:cubicBezTo>
                  <a:pt x="0" y="255"/>
                  <a:pt x="0" y="255"/>
                  <a:pt x="0" y="255"/>
                </a:cubicBezTo>
                <a:cubicBezTo>
                  <a:pt x="0" y="241"/>
                  <a:pt x="15" y="227"/>
                  <a:pt x="29" y="227"/>
                </a:cubicBezTo>
                <a:cubicBezTo>
                  <a:pt x="50" y="227"/>
                  <a:pt x="57" y="241"/>
                  <a:pt x="57" y="255"/>
                </a:cubicBezTo>
                <a:close/>
                <a:moveTo>
                  <a:pt x="142" y="57"/>
                </a:moveTo>
                <a:lnTo>
                  <a:pt x="142" y="57"/>
                </a:lnTo>
                <a:cubicBezTo>
                  <a:pt x="57" y="57"/>
                  <a:pt x="57" y="57"/>
                  <a:pt x="57" y="57"/>
                </a:cubicBezTo>
                <a:cubicBezTo>
                  <a:pt x="57" y="142"/>
                  <a:pt x="57" y="142"/>
                  <a:pt x="57" y="142"/>
                </a:cubicBezTo>
                <a:cubicBezTo>
                  <a:pt x="57" y="163"/>
                  <a:pt x="50" y="170"/>
                  <a:pt x="29" y="170"/>
                </a:cubicBezTo>
                <a:cubicBezTo>
                  <a:pt x="15" y="170"/>
                  <a:pt x="0" y="163"/>
                  <a:pt x="0" y="142"/>
                </a:cubicBezTo>
                <a:cubicBezTo>
                  <a:pt x="0" y="29"/>
                  <a:pt x="0" y="29"/>
                  <a:pt x="0" y="29"/>
                </a:cubicBezTo>
                <a:cubicBezTo>
                  <a:pt x="0" y="15"/>
                  <a:pt x="15" y="0"/>
                  <a:pt x="29" y="0"/>
                </a:cubicBezTo>
                <a:cubicBezTo>
                  <a:pt x="142" y="0"/>
                  <a:pt x="142" y="0"/>
                  <a:pt x="142" y="0"/>
                </a:cubicBezTo>
                <a:cubicBezTo>
                  <a:pt x="163" y="0"/>
                  <a:pt x="170" y="15"/>
                  <a:pt x="170" y="29"/>
                </a:cubicBezTo>
                <a:cubicBezTo>
                  <a:pt x="170" y="50"/>
                  <a:pt x="163" y="57"/>
                  <a:pt x="142" y="57"/>
                </a:cubicBezTo>
                <a:close/>
                <a:moveTo>
                  <a:pt x="255" y="552"/>
                </a:moveTo>
                <a:lnTo>
                  <a:pt x="255" y="552"/>
                </a:lnTo>
                <a:cubicBezTo>
                  <a:pt x="354" y="552"/>
                  <a:pt x="354" y="552"/>
                  <a:pt x="354" y="552"/>
                </a:cubicBezTo>
                <a:cubicBezTo>
                  <a:pt x="368" y="552"/>
                  <a:pt x="382" y="559"/>
                  <a:pt x="382" y="580"/>
                </a:cubicBezTo>
                <a:cubicBezTo>
                  <a:pt x="382" y="594"/>
                  <a:pt x="368" y="608"/>
                  <a:pt x="354" y="608"/>
                </a:cubicBezTo>
                <a:cubicBezTo>
                  <a:pt x="255" y="608"/>
                  <a:pt x="255" y="608"/>
                  <a:pt x="255" y="608"/>
                </a:cubicBezTo>
                <a:cubicBezTo>
                  <a:pt x="241" y="608"/>
                  <a:pt x="226" y="594"/>
                  <a:pt x="226" y="580"/>
                </a:cubicBezTo>
                <a:cubicBezTo>
                  <a:pt x="226" y="559"/>
                  <a:pt x="241" y="552"/>
                  <a:pt x="255"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9"/>
          <p:cNvSpPr/>
          <p:nvPr/>
        </p:nvSpPr>
        <p:spPr>
          <a:xfrm>
            <a:off x="6179883" y="5390950"/>
            <a:ext cx="337998" cy="340465"/>
          </a:xfrm>
          <a:custGeom>
            <a:avLst/>
            <a:gdLst/>
            <a:ahLst/>
            <a:cxnLst/>
            <a:rect l="l" t="t" r="r" b="b"/>
            <a:pathLst>
              <a:path w="602" h="609" extrusionOk="0">
                <a:moveTo>
                  <a:pt x="573" y="608"/>
                </a:moveTo>
                <a:lnTo>
                  <a:pt x="573" y="608"/>
                </a:lnTo>
                <a:cubicBezTo>
                  <a:pt x="460" y="608"/>
                  <a:pt x="460" y="608"/>
                  <a:pt x="460" y="608"/>
                </a:cubicBezTo>
                <a:cubicBezTo>
                  <a:pt x="446" y="608"/>
                  <a:pt x="431" y="594"/>
                  <a:pt x="431" y="580"/>
                </a:cubicBezTo>
                <a:cubicBezTo>
                  <a:pt x="431" y="559"/>
                  <a:pt x="446" y="552"/>
                  <a:pt x="460" y="552"/>
                </a:cubicBezTo>
                <a:cubicBezTo>
                  <a:pt x="544" y="552"/>
                  <a:pt x="544" y="552"/>
                  <a:pt x="544" y="552"/>
                </a:cubicBezTo>
                <a:cubicBezTo>
                  <a:pt x="544" y="467"/>
                  <a:pt x="544" y="467"/>
                  <a:pt x="544" y="467"/>
                </a:cubicBezTo>
                <a:cubicBezTo>
                  <a:pt x="544" y="446"/>
                  <a:pt x="559" y="439"/>
                  <a:pt x="573" y="439"/>
                </a:cubicBezTo>
                <a:cubicBezTo>
                  <a:pt x="594" y="439"/>
                  <a:pt x="601" y="446"/>
                  <a:pt x="601" y="467"/>
                </a:cubicBezTo>
                <a:cubicBezTo>
                  <a:pt x="601" y="580"/>
                  <a:pt x="601" y="580"/>
                  <a:pt x="601" y="580"/>
                </a:cubicBezTo>
                <a:cubicBezTo>
                  <a:pt x="601" y="594"/>
                  <a:pt x="594" y="608"/>
                  <a:pt x="573" y="608"/>
                </a:cubicBezTo>
                <a:close/>
                <a:moveTo>
                  <a:pt x="573" y="227"/>
                </a:moveTo>
                <a:lnTo>
                  <a:pt x="573" y="227"/>
                </a:lnTo>
                <a:cubicBezTo>
                  <a:pt x="594" y="227"/>
                  <a:pt x="601" y="241"/>
                  <a:pt x="601" y="255"/>
                </a:cubicBezTo>
                <a:cubicBezTo>
                  <a:pt x="601" y="354"/>
                  <a:pt x="601" y="354"/>
                  <a:pt x="601" y="354"/>
                </a:cubicBezTo>
                <a:cubicBezTo>
                  <a:pt x="601" y="368"/>
                  <a:pt x="594" y="382"/>
                  <a:pt x="573" y="382"/>
                </a:cubicBezTo>
                <a:cubicBezTo>
                  <a:pt x="559" y="382"/>
                  <a:pt x="544" y="368"/>
                  <a:pt x="544" y="354"/>
                </a:cubicBezTo>
                <a:cubicBezTo>
                  <a:pt x="544" y="255"/>
                  <a:pt x="544" y="255"/>
                  <a:pt x="544" y="255"/>
                </a:cubicBezTo>
                <a:cubicBezTo>
                  <a:pt x="544" y="241"/>
                  <a:pt x="559" y="227"/>
                  <a:pt x="573" y="227"/>
                </a:cubicBezTo>
                <a:close/>
                <a:moveTo>
                  <a:pt x="573" y="170"/>
                </a:moveTo>
                <a:lnTo>
                  <a:pt x="573" y="170"/>
                </a:lnTo>
                <a:cubicBezTo>
                  <a:pt x="559" y="170"/>
                  <a:pt x="544" y="163"/>
                  <a:pt x="544" y="142"/>
                </a:cubicBezTo>
                <a:cubicBezTo>
                  <a:pt x="544" y="57"/>
                  <a:pt x="544" y="57"/>
                  <a:pt x="544" y="57"/>
                </a:cubicBezTo>
                <a:cubicBezTo>
                  <a:pt x="460" y="57"/>
                  <a:pt x="460" y="57"/>
                  <a:pt x="460" y="57"/>
                </a:cubicBezTo>
                <a:cubicBezTo>
                  <a:pt x="446" y="57"/>
                  <a:pt x="431" y="50"/>
                  <a:pt x="431" y="29"/>
                </a:cubicBezTo>
                <a:cubicBezTo>
                  <a:pt x="431" y="15"/>
                  <a:pt x="446" y="0"/>
                  <a:pt x="460" y="0"/>
                </a:cubicBezTo>
                <a:cubicBezTo>
                  <a:pt x="573" y="0"/>
                  <a:pt x="573" y="0"/>
                  <a:pt x="573" y="0"/>
                </a:cubicBezTo>
                <a:cubicBezTo>
                  <a:pt x="594" y="0"/>
                  <a:pt x="601" y="15"/>
                  <a:pt x="601" y="29"/>
                </a:cubicBezTo>
                <a:cubicBezTo>
                  <a:pt x="601" y="142"/>
                  <a:pt x="601" y="142"/>
                  <a:pt x="601" y="142"/>
                </a:cubicBezTo>
                <a:cubicBezTo>
                  <a:pt x="601" y="163"/>
                  <a:pt x="594" y="170"/>
                  <a:pt x="573" y="170"/>
                </a:cubicBezTo>
                <a:close/>
                <a:moveTo>
                  <a:pt x="410" y="354"/>
                </a:moveTo>
                <a:lnTo>
                  <a:pt x="410" y="354"/>
                </a:lnTo>
                <a:cubicBezTo>
                  <a:pt x="325" y="446"/>
                  <a:pt x="325" y="446"/>
                  <a:pt x="325" y="446"/>
                </a:cubicBezTo>
                <a:cubicBezTo>
                  <a:pt x="318" y="453"/>
                  <a:pt x="311" y="453"/>
                  <a:pt x="304" y="453"/>
                </a:cubicBezTo>
                <a:cubicBezTo>
                  <a:pt x="290" y="453"/>
                  <a:pt x="283" y="453"/>
                  <a:pt x="283" y="446"/>
                </a:cubicBezTo>
                <a:cubicBezTo>
                  <a:pt x="198" y="354"/>
                  <a:pt x="198" y="354"/>
                  <a:pt x="198" y="354"/>
                </a:cubicBezTo>
                <a:cubicBezTo>
                  <a:pt x="191" y="347"/>
                  <a:pt x="191" y="340"/>
                  <a:pt x="191" y="333"/>
                </a:cubicBezTo>
                <a:cubicBezTo>
                  <a:pt x="191" y="319"/>
                  <a:pt x="198" y="304"/>
                  <a:pt x="219" y="304"/>
                </a:cubicBezTo>
                <a:cubicBezTo>
                  <a:pt x="226" y="304"/>
                  <a:pt x="233" y="311"/>
                  <a:pt x="241" y="311"/>
                </a:cubicBezTo>
                <a:cubicBezTo>
                  <a:pt x="276" y="354"/>
                  <a:pt x="276" y="354"/>
                  <a:pt x="276" y="354"/>
                </a:cubicBezTo>
                <a:cubicBezTo>
                  <a:pt x="276" y="184"/>
                  <a:pt x="276" y="184"/>
                  <a:pt x="276" y="184"/>
                </a:cubicBezTo>
                <a:cubicBezTo>
                  <a:pt x="276" y="163"/>
                  <a:pt x="283" y="156"/>
                  <a:pt x="304" y="156"/>
                </a:cubicBezTo>
                <a:cubicBezTo>
                  <a:pt x="318" y="156"/>
                  <a:pt x="333" y="163"/>
                  <a:pt x="333" y="184"/>
                </a:cubicBezTo>
                <a:cubicBezTo>
                  <a:pt x="333" y="354"/>
                  <a:pt x="333" y="354"/>
                  <a:pt x="333" y="354"/>
                </a:cubicBezTo>
                <a:cubicBezTo>
                  <a:pt x="368" y="311"/>
                  <a:pt x="368" y="311"/>
                  <a:pt x="368" y="311"/>
                </a:cubicBezTo>
                <a:cubicBezTo>
                  <a:pt x="368" y="311"/>
                  <a:pt x="375" y="304"/>
                  <a:pt x="389" y="304"/>
                </a:cubicBezTo>
                <a:cubicBezTo>
                  <a:pt x="403" y="304"/>
                  <a:pt x="417" y="319"/>
                  <a:pt x="417" y="333"/>
                </a:cubicBezTo>
                <a:cubicBezTo>
                  <a:pt x="417" y="340"/>
                  <a:pt x="410" y="347"/>
                  <a:pt x="410" y="354"/>
                </a:cubicBezTo>
                <a:close/>
                <a:moveTo>
                  <a:pt x="347" y="57"/>
                </a:moveTo>
                <a:lnTo>
                  <a:pt x="347" y="57"/>
                </a:lnTo>
                <a:cubicBezTo>
                  <a:pt x="255" y="57"/>
                  <a:pt x="255" y="57"/>
                  <a:pt x="255" y="57"/>
                </a:cubicBezTo>
                <a:cubicBezTo>
                  <a:pt x="241" y="57"/>
                  <a:pt x="226" y="50"/>
                  <a:pt x="226" y="29"/>
                </a:cubicBezTo>
                <a:cubicBezTo>
                  <a:pt x="226" y="15"/>
                  <a:pt x="241" y="0"/>
                  <a:pt x="255" y="0"/>
                </a:cubicBezTo>
                <a:cubicBezTo>
                  <a:pt x="347" y="0"/>
                  <a:pt x="347" y="0"/>
                  <a:pt x="347" y="0"/>
                </a:cubicBezTo>
                <a:cubicBezTo>
                  <a:pt x="368" y="0"/>
                  <a:pt x="375" y="15"/>
                  <a:pt x="375" y="29"/>
                </a:cubicBezTo>
                <a:cubicBezTo>
                  <a:pt x="375" y="50"/>
                  <a:pt x="368" y="57"/>
                  <a:pt x="347" y="57"/>
                </a:cubicBezTo>
                <a:close/>
                <a:moveTo>
                  <a:pt x="142" y="608"/>
                </a:moveTo>
                <a:lnTo>
                  <a:pt x="142" y="608"/>
                </a:lnTo>
                <a:cubicBezTo>
                  <a:pt x="29" y="608"/>
                  <a:pt x="29" y="608"/>
                  <a:pt x="29" y="608"/>
                </a:cubicBezTo>
                <a:cubicBezTo>
                  <a:pt x="15" y="608"/>
                  <a:pt x="0" y="594"/>
                  <a:pt x="0" y="580"/>
                </a:cubicBezTo>
                <a:cubicBezTo>
                  <a:pt x="0" y="467"/>
                  <a:pt x="0" y="467"/>
                  <a:pt x="0" y="467"/>
                </a:cubicBezTo>
                <a:cubicBezTo>
                  <a:pt x="0" y="446"/>
                  <a:pt x="15" y="439"/>
                  <a:pt x="29" y="439"/>
                </a:cubicBezTo>
                <a:cubicBezTo>
                  <a:pt x="43" y="439"/>
                  <a:pt x="57" y="446"/>
                  <a:pt x="57" y="467"/>
                </a:cubicBezTo>
                <a:cubicBezTo>
                  <a:pt x="57" y="552"/>
                  <a:pt x="57" y="552"/>
                  <a:pt x="57" y="552"/>
                </a:cubicBezTo>
                <a:cubicBezTo>
                  <a:pt x="142" y="552"/>
                  <a:pt x="142" y="552"/>
                  <a:pt x="142" y="552"/>
                </a:cubicBezTo>
                <a:cubicBezTo>
                  <a:pt x="156" y="552"/>
                  <a:pt x="170" y="559"/>
                  <a:pt x="170" y="580"/>
                </a:cubicBezTo>
                <a:cubicBezTo>
                  <a:pt x="170" y="594"/>
                  <a:pt x="156" y="608"/>
                  <a:pt x="142" y="608"/>
                </a:cubicBezTo>
                <a:close/>
                <a:moveTo>
                  <a:pt x="57" y="255"/>
                </a:moveTo>
                <a:lnTo>
                  <a:pt x="57" y="255"/>
                </a:lnTo>
                <a:cubicBezTo>
                  <a:pt x="57" y="354"/>
                  <a:pt x="57" y="354"/>
                  <a:pt x="57" y="354"/>
                </a:cubicBezTo>
                <a:cubicBezTo>
                  <a:pt x="57" y="368"/>
                  <a:pt x="43" y="382"/>
                  <a:pt x="29" y="382"/>
                </a:cubicBezTo>
                <a:cubicBezTo>
                  <a:pt x="15" y="382"/>
                  <a:pt x="0" y="368"/>
                  <a:pt x="0" y="354"/>
                </a:cubicBezTo>
                <a:cubicBezTo>
                  <a:pt x="0" y="255"/>
                  <a:pt x="0" y="255"/>
                  <a:pt x="0" y="255"/>
                </a:cubicBezTo>
                <a:cubicBezTo>
                  <a:pt x="0" y="241"/>
                  <a:pt x="15" y="227"/>
                  <a:pt x="29" y="227"/>
                </a:cubicBezTo>
                <a:cubicBezTo>
                  <a:pt x="43" y="227"/>
                  <a:pt x="57" y="241"/>
                  <a:pt x="57" y="255"/>
                </a:cubicBezTo>
                <a:close/>
                <a:moveTo>
                  <a:pt x="142" y="57"/>
                </a:moveTo>
                <a:lnTo>
                  <a:pt x="142" y="57"/>
                </a:lnTo>
                <a:cubicBezTo>
                  <a:pt x="57" y="57"/>
                  <a:pt x="57" y="57"/>
                  <a:pt x="57" y="57"/>
                </a:cubicBezTo>
                <a:cubicBezTo>
                  <a:pt x="57" y="142"/>
                  <a:pt x="57" y="142"/>
                  <a:pt x="57" y="142"/>
                </a:cubicBezTo>
                <a:cubicBezTo>
                  <a:pt x="57" y="163"/>
                  <a:pt x="43" y="170"/>
                  <a:pt x="29" y="170"/>
                </a:cubicBezTo>
                <a:cubicBezTo>
                  <a:pt x="15" y="170"/>
                  <a:pt x="0" y="163"/>
                  <a:pt x="0" y="142"/>
                </a:cubicBezTo>
                <a:cubicBezTo>
                  <a:pt x="0" y="29"/>
                  <a:pt x="0" y="29"/>
                  <a:pt x="0" y="29"/>
                </a:cubicBezTo>
                <a:cubicBezTo>
                  <a:pt x="0" y="15"/>
                  <a:pt x="15" y="0"/>
                  <a:pt x="29" y="0"/>
                </a:cubicBezTo>
                <a:cubicBezTo>
                  <a:pt x="142" y="0"/>
                  <a:pt x="142" y="0"/>
                  <a:pt x="142" y="0"/>
                </a:cubicBezTo>
                <a:cubicBezTo>
                  <a:pt x="156" y="0"/>
                  <a:pt x="170" y="15"/>
                  <a:pt x="170" y="29"/>
                </a:cubicBezTo>
                <a:cubicBezTo>
                  <a:pt x="170" y="50"/>
                  <a:pt x="156" y="57"/>
                  <a:pt x="142" y="57"/>
                </a:cubicBezTo>
                <a:close/>
                <a:moveTo>
                  <a:pt x="255" y="552"/>
                </a:moveTo>
                <a:lnTo>
                  <a:pt x="255" y="552"/>
                </a:lnTo>
                <a:cubicBezTo>
                  <a:pt x="347" y="552"/>
                  <a:pt x="347" y="552"/>
                  <a:pt x="347" y="552"/>
                </a:cubicBezTo>
                <a:cubicBezTo>
                  <a:pt x="368" y="552"/>
                  <a:pt x="375" y="559"/>
                  <a:pt x="375" y="580"/>
                </a:cubicBezTo>
                <a:cubicBezTo>
                  <a:pt x="375" y="594"/>
                  <a:pt x="368" y="608"/>
                  <a:pt x="347" y="608"/>
                </a:cubicBezTo>
                <a:cubicBezTo>
                  <a:pt x="255" y="608"/>
                  <a:pt x="255" y="608"/>
                  <a:pt x="255" y="608"/>
                </a:cubicBezTo>
                <a:cubicBezTo>
                  <a:pt x="241" y="608"/>
                  <a:pt x="226" y="594"/>
                  <a:pt x="226" y="580"/>
                </a:cubicBezTo>
                <a:cubicBezTo>
                  <a:pt x="226" y="559"/>
                  <a:pt x="241" y="552"/>
                  <a:pt x="255"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9"/>
          <p:cNvSpPr/>
          <p:nvPr/>
        </p:nvSpPr>
        <p:spPr>
          <a:xfrm>
            <a:off x="5590237" y="5390950"/>
            <a:ext cx="337997" cy="340465"/>
          </a:xfrm>
          <a:custGeom>
            <a:avLst/>
            <a:gdLst/>
            <a:ahLst/>
            <a:cxnLst/>
            <a:rect l="l" t="t" r="r" b="b"/>
            <a:pathLst>
              <a:path w="602" h="609" extrusionOk="0">
                <a:moveTo>
                  <a:pt x="573" y="608"/>
                </a:moveTo>
                <a:lnTo>
                  <a:pt x="573" y="608"/>
                </a:lnTo>
                <a:cubicBezTo>
                  <a:pt x="460" y="608"/>
                  <a:pt x="460" y="608"/>
                  <a:pt x="460" y="608"/>
                </a:cubicBezTo>
                <a:cubicBezTo>
                  <a:pt x="446" y="608"/>
                  <a:pt x="431" y="594"/>
                  <a:pt x="431" y="580"/>
                </a:cubicBezTo>
                <a:cubicBezTo>
                  <a:pt x="431" y="559"/>
                  <a:pt x="446" y="552"/>
                  <a:pt x="460" y="552"/>
                </a:cubicBezTo>
                <a:cubicBezTo>
                  <a:pt x="544" y="552"/>
                  <a:pt x="544" y="552"/>
                  <a:pt x="544" y="552"/>
                </a:cubicBezTo>
                <a:cubicBezTo>
                  <a:pt x="544" y="467"/>
                  <a:pt x="544" y="467"/>
                  <a:pt x="544" y="467"/>
                </a:cubicBezTo>
                <a:cubicBezTo>
                  <a:pt x="544" y="446"/>
                  <a:pt x="559" y="439"/>
                  <a:pt x="573" y="439"/>
                </a:cubicBezTo>
                <a:cubicBezTo>
                  <a:pt x="587" y="439"/>
                  <a:pt x="601" y="446"/>
                  <a:pt x="601" y="467"/>
                </a:cubicBezTo>
                <a:cubicBezTo>
                  <a:pt x="601" y="580"/>
                  <a:pt x="601" y="580"/>
                  <a:pt x="601" y="580"/>
                </a:cubicBezTo>
                <a:cubicBezTo>
                  <a:pt x="601" y="594"/>
                  <a:pt x="587" y="608"/>
                  <a:pt x="573" y="608"/>
                </a:cubicBezTo>
                <a:close/>
                <a:moveTo>
                  <a:pt x="573" y="227"/>
                </a:moveTo>
                <a:lnTo>
                  <a:pt x="573" y="227"/>
                </a:lnTo>
                <a:cubicBezTo>
                  <a:pt x="587" y="227"/>
                  <a:pt x="601" y="241"/>
                  <a:pt x="601" y="255"/>
                </a:cubicBezTo>
                <a:cubicBezTo>
                  <a:pt x="601" y="354"/>
                  <a:pt x="601" y="354"/>
                  <a:pt x="601" y="354"/>
                </a:cubicBezTo>
                <a:cubicBezTo>
                  <a:pt x="601" y="368"/>
                  <a:pt x="587" y="382"/>
                  <a:pt x="573" y="382"/>
                </a:cubicBezTo>
                <a:cubicBezTo>
                  <a:pt x="559" y="382"/>
                  <a:pt x="544" y="368"/>
                  <a:pt x="544" y="354"/>
                </a:cubicBezTo>
                <a:cubicBezTo>
                  <a:pt x="544" y="255"/>
                  <a:pt x="544" y="255"/>
                  <a:pt x="544" y="255"/>
                </a:cubicBezTo>
                <a:cubicBezTo>
                  <a:pt x="544" y="241"/>
                  <a:pt x="559" y="227"/>
                  <a:pt x="573" y="227"/>
                </a:cubicBezTo>
                <a:close/>
                <a:moveTo>
                  <a:pt x="573" y="170"/>
                </a:moveTo>
                <a:lnTo>
                  <a:pt x="573" y="170"/>
                </a:lnTo>
                <a:cubicBezTo>
                  <a:pt x="559" y="170"/>
                  <a:pt x="544" y="163"/>
                  <a:pt x="544" y="142"/>
                </a:cubicBezTo>
                <a:cubicBezTo>
                  <a:pt x="544" y="57"/>
                  <a:pt x="544" y="57"/>
                  <a:pt x="544" y="57"/>
                </a:cubicBezTo>
                <a:cubicBezTo>
                  <a:pt x="460" y="57"/>
                  <a:pt x="460" y="57"/>
                  <a:pt x="460" y="57"/>
                </a:cubicBezTo>
                <a:cubicBezTo>
                  <a:pt x="446" y="57"/>
                  <a:pt x="431" y="50"/>
                  <a:pt x="431" y="29"/>
                </a:cubicBezTo>
                <a:cubicBezTo>
                  <a:pt x="431" y="15"/>
                  <a:pt x="446" y="0"/>
                  <a:pt x="460" y="0"/>
                </a:cubicBezTo>
                <a:cubicBezTo>
                  <a:pt x="573" y="0"/>
                  <a:pt x="573" y="0"/>
                  <a:pt x="573" y="0"/>
                </a:cubicBezTo>
                <a:cubicBezTo>
                  <a:pt x="587" y="0"/>
                  <a:pt x="601" y="15"/>
                  <a:pt x="601" y="29"/>
                </a:cubicBezTo>
                <a:cubicBezTo>
                  <a:pt x="601" y="142"/>
                  <a:pt x="601" y="142"/>
                  <a:pt x="601" y="142"/>
                </a:cubicBezTo>
                <a:cubicBezTo>
                  <a:pt x="601" y="163"/>
                  <a:pt x="587" y="170"/>
                  <a:pt x="573" y="170"/>
                </a:cubicBezTo>
                <a:close/>
                <a:moveTo>
                  <a:pt x="347" y="608"/>
                </a:moveTo>
                <a:lnTo>
                  <a:pt x="347" y="608"/>
                </a:lnTo>
                <a:cubicBezTo>
                  <a:pt x="255" y="608"/>
                  <a:pt x="255" y="608"/>
                  <a:pt x="255" y="608"/>
                </a:cubicBezTo>
                <a:cubicBezTo>
                  <a:pt x="233" y="608"/>
                  <a:pt x="226" y="594"/>
                  <a:pt x="226" y="580"/>
                </a:cubicBezTo>
                <a:cubicBezTo>
                  <a:pt x="226" y="559"/>
                  <a:pt x="233" y="552"/>
                  <a:pt x="255" y="552"/>
                </a:cubicBezTo>
                <a:cubicBezTo>
                  <a:pt x="347" y="552"/>
                  <a:pt x="347" y="552"/>
                  <a:pt x="347" y="552"/>
                </a:cubicBezTo>
                <a:cubicBezTo>
                  <a:pt x="361" y="552"/>
                  <a:pt x="375" y="559"/>
                  <a:pt x="375" y="580"/>
                </a:cubicBezTo>
                <a:cubicBezTo>
                  <a:pt x="375" y="594"/>
                  <a:pt x="361" y="608"/>
                  <a:pt x="347" y="608"/>
                </a:cubicBezTo>
                <a:close/>
                <a:moveTo>
                  <a:pt x="347" y="57"/>
                </a:moveTo>
                <a:lnTo>
                  <a:pt x="347" y="57"/>
                </a:lnTo>
                <a:cubicBezTo>
                  <a:pt x="255" y="57"/>
                  <a:pt x="255" y="57"/>
                  <a:pt x="255" y="57"/>
                </a:cubicBezTo>
                <a:cubicBezTo>
                  <a:pt x="233" y="57"/>
                  <a:pt x="226" y="50"/>
                  <a:pt x="226" y="29"/>
                </a:cubicBezTo>
                <a:cubicBezTo>
                  <a:pt x="226" y="15"/>
                  <a:pt x="233" y="0"/>
                  <a:pt x="255" y="0"/>
                </a:cubicBezTo>
                <a:cubicBezTo>
                  <a:pt x="347" y="0"/>
                  <a:pt x="347" y="0"/>
                  <a:pt x="347" y="0"/>
                </a:cubicBezTo>
                <a:cubicBezTo>
                  <a:pt x="361" y="0"/>
                  <a:pt x="375" y="15"/>
                  <a:pt x="375" y="29"/>
                </a:cubicBezTo>
                <a:cubicBezTo>
                  <a:pt x="375" y="50"/>
                  <a:pt x="361" y="57"/>
                  <a:pt x="347" y="57"/>
                </a:cubicBezTo>
                <a:close/>
                <a:moveTo>
                  <a:pt x="142" y="608"/>
                </a:moveTo>
                <a:lnTo>
                  <a:pt x="142" y="608"/>
                </a:lnTo>
                <a:cubicBezTo>
                  <a:pt x="29" y="608"/>
                  <a:pt x="29" y="608"/>
                  <a:pt x="29" y="608"/>
                </a:cubicBezTo>
                <a:cubicBezTo>
                  <a:pt x="7" y="608"/>
                  <a:pt x="0" y="594"/>
                  <a:pt x="0" y="580"/>
                </a:cubicBezTo>
                <a:cubicBezTo>
                  <a:pt x="0" y="467"/>
                  <a:pt x="0" y="467"/>
                  <a:pt x="0" y="467"/>
                </a:cubicBezTo>
                <a:cubicBezTo>
                  <a:pt x="0" y="446"/>
                  <a:pt x="7" y="439"/>
                  <a:pt x="29" y="439"/>
                </a:cubicBezTo>
                <a:cubicBezTo>
                  <a:pt x="43" y="439"/>
                  <a:pt x="57" y="446"/>
                  <a:pt x="57" y="467"/>
                </a:cubicBezTo>
                <a:cubicBezTo>
                  <a:pt x="57" y="552"/>
                  <a:pt x="57" y="552"/>
                  <a:pt x="57" y="552"/>
                </a:cubicBezTo>
                <a:cubicBezTo>
                  <a:pt x="142" y="552"/>
                  <a:pt x="142" y="552"/>
                  <a:pt x="142" y="552"/>
                </a:cubicBezTo>
                <a:cubicBezTo>
                  <a:pt x="156" y="552"/>
                  <a:pt x="170" y="559"/>
                  <a:pt x="170" y="580"/>
                </a:cubicBezTo>
                <a:cubicBezTo>
                  <a:pt x="170" y="594"/>
                  <a:pt x="156" y="608"/>
                  <a:pt x="142" y="608"/>
                </a:cubicBezTo>
                <a:close/>
                <a:moveTo>
                  <a:pt x="57" y="255"/>
                </a:moveTo>
                <a:lnTo>
                  <a:pt x="57" y="255"/>
                </a:lnTo>
                <a:cubicBezTo>
                  <a:pt x="57" y="354"/>
                  <a:pt x="57" y="354"/>
                  <a:pt x="57" y="354"/>
                </a:cubicBezTo>
                <a:cubicBezTo>
                  <a:pt x="57" y="368"/>
                  <a:pt x="43" y="382"/>
                  <a:pt x="29" y="382"/>
                </a:cubicBezTo>
                <a:cubicBezTo>
                  <a:pt x="7" y="382"/>
                  <a:pt x="0" y="368"/>
                  <a:pt x="0" y="354"/>
                </a:cubicBezTo>
                <a:cubicBezTo>
                  <a:pt x="0" y="255"/>
                  <a:pt x="0" y="255"/>
                  <a:pt x="0" y="255"/>
                </a:cubicBezTo>
                <a:cubicBezTo>
                  <a:pt x="0" y="241"/>
                  <a:pt x="7" y="227"/>
                  <a:pt x="29" y="227"/>
                </a:cubicBezTo>
                <a:cubicBezTo>
                  <a:pt x="43" y="227"/>
                  <a:pt x="57" y="241"/>
                  <a:pt x="57" y="255"/>
                </a:cubicBezTo>
                <a:close/>
                <a:moveTo>
                  <a:pt x="142" y="57"/>
                </a:moveTo>
                <a:lnTo>
                  <a:pt x="142" y="57"/>
                </a:lnTo>
                <a:cubicBezTo>
                  <a:pt x="57" y="57"/>
                  <a:pt x="57" y="57"/>
                  <a:pt x="57" y="57"/>
                </a:cubicBezTo>
                <a:cubicBezTo>
                  <a:pt x="57" y="142"/>
                  <a:pt x="57" y="142"/>
                  <a:pt x="57" y="142"/>
                </a:cubicBezTo>
                <a:cubicBezTo>
                  <a:pt x="57" y="163"/>
                  <a:pt x="43" y="170"/>
                  <a:pt x="29" y="170"/>
                </a:cubicBezTo>
                <a:cubicBezTo>
                  <a:pt x="7" y="170"/>
                  <a:pt x="0" y="163"/>
                  <a:pt x="0" y="142"/>
                </a:cubicBezTo>
                <a:cubicBezTo>
                  <a:pt x="0" y="29"/>
                  <a:pt x="0" y="29"/>
                  <a:pt x="0" y="29"/>
                </a:cubicBezTo>
                <a:cubicBezTo>
                  <a:pt x="0" y="15"/>
                  <a:pt x="7" y="0"/>
                  <a:pt x="29" y="0"/>
                </a:cubicBezTo>
                <a:cubicBezTo>
                  <a:pt x="142" y="0"/>
                  <a:pt x="142" y="0"/>
                  <a:pt x="142" y="0"/>
                </a:cubicBezTo>
                <a:cubicBezTo>
                  <a:pt x="156" y="0"/>
                  <a:pt x="170" y="15"/>
                  <a:pt x="170" y="29"/>
                </a:cubicBezTo>
                <a:cubicBezTo>
                  <a:pt x="170" y="50"/>
                  <a:pt x="156" y="57"/>
                  <a:pt x="142"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9"/>
          <p:cNvSpPr/>
          <p:nvPr/>
        </p:nvSpPr>
        <p:spPr>
          <a:xfrm>
            <a:off x="4998125" y="5400818"/>
            <a:ext cx="340465" cy="325662"/>
          </a:xfrm>
          <a:custGeom>
            <a:avLst/>
            <a:gdLst/>
            <a:ahLst/>
            <a:cxnLst/>
            <a:rect l="l" t="t" r="r" b="b"/>
            <a:pathLst>
              <a:path w="609" h="580" extrusionOk="0">
                <a:moveTo>
                  <a:pt x="608" y="551"/>
                </a:moveTo>
                <a:lnTo>
                  <a:pt x="608" y="551"/>
                </a:lnTo>
                <a:cubicBezTo>
                  <a:pt x="608" y="572"/>
                  <a:pt x="594" y="579"/>
                  <a:pt x="580" y="579"/>
                </a:cubicBezTo>
                <a:cubicBezTo>
                  <a:pt x="28" y="579"/>
                  <a:pt x="28" y="579"/>
                  <a:pt x="28" y="579"/>
                </a:cubicBezTo>
                <a:cubicBezTo>
                  <a:pt x="14" y="579"/>
                  <a:pt x="0" y="572"/>
                  <a:pt x="0" y="551"/>
                </a:cubicBezTo>
                <a:cubicBezTo>
                  <a:pt x="0" y="28"/>
                  <a:pt x="0" y="28"/>
                  <a:pt x="0" y="28"/>
                </a:cubicBezTo>
                <a:cubicBezTo>
                  <a:pt x="0" y="7"/>
                  <a:pt x="14" y="0"/>
                  <a:pt x="28" y="0"/>
                </a:cubicBezTo>
                <a:cubicBezTo>
                  <a:pt x="57" y="0"/>
                  <a:pt x="57" y="0"/>
                  <a:pt x="57" y="0"/>
                </a:cubicBezTo>
                <a:cubicBezTo>
                  <a:pt x="85" y="0"/>
                  <a:pt x="85" y="0"/>
                  <a:pt x="85" y="0"/>
                </a:cubicBezTo>
                <a:cubicBezTo>
                  <a:pt x="113" y="0"/>
                  <a:pt x="113" y="0"/>
                  <a:pt x="113" y="0"/>
                </a:cubicBezTo>
                <a:cubicBezTo>
                  <a:pt x="113" y="28"/>
                  <a:pt x="113" y="28"/>
                  <a:pt x="113" y="28"/>
                </a:cubicBezTo>
                <a:cubicBezTo>
                  <a:pt x="113" y="35"/>
                  <a:pt x="113" y="35"/>
                  <a:pt x="113" y="35"/>
                </a:cubicBezTo>
                <a:cubicBezTo>
                  <a:pt x="113" y="141"/>
                  <a:pt x="113" y="141"/>
                  <a:pt x="113" y="141"/>
                </a:cubicBezTo>
                <a:cubicBezTo>
                  <a:pt x="113" y="169"/>
                  <a:pt x="113" y="169"/>
                  <a:pt x="113" y="169"/>
                </a:cubicBezTo>
                <a:cubicBezTo>
                  <a:pt x="113" y="226"/>
                  <a:pt x="113" y="226"/>
                  <a:pt x="113" y="226"/>
                </a:cubicBezTo>
                <a:cubicBezTo>
                  <a:pt x="113" y="254"/>
                  <a:pt x="141" y="282"/>
                  <a:pt x="170" y="282"/>
                </a:cubicBezTo>
                <a:cubicBezTo>
                  <a:pt x="417" y="282"/>
                  <a:pt x="417" y="282"/>
                  <a:pt x="417" y="282"/>
                </a:cubicBezTo>
                <a:cubicBezTo>
                  <a:pt x="452" y="282"/>
                  <a:pt x="474" y="254"/>
                  <a:pt x="474" y="226"/>
                </a:cubicBezTo>
                <a:cubicBezTo>
                  <a:pt x="474" y="169"/>
                  <a:pt x="474" y="169"/>
                  <a:pt x="474" y="169"/>
                </a:cubicBezTo>
                <a:cubicBezTo>
                  <a:pt x="474" y="141"/>
                  <a:pt x="474" y="141"/>
                  <a:pt x="474" y="141"/>
                </a:cubicBezTo>
                <a:cubicBezTo>
                  <a:pt x="474" y="56"/>
                  <a:pt x="474" y="56"/>
                  <a:pt x="474" y="56"/>
                </a:cubicBezTo>
                <a:cubicBezTo>
                  <a:pt x="474" y="35"/>
                  <a:pt x="474" y="35"/>
                  <a:pt x="474" y="35"/>
                </a:cubicBezTo>
                <a:cubicBezTo>
                  <a:pt x="474" y="28"/>
                  <a:pt x="474" y="28"/>
                  <a:pt x="474" y="28"/>
                </a:cubicBezTo>
                <a:cubicBezTo>
                  <a:pt x="474" y="0"/>
                  <a:pt x="474" y="0"/>
                  <a:pt x="474" y="0"/>
                </a:cubicBezTo>
                <a:cubicBezTo>
                  <a:pt x="481" y="0"/>
                  <a:pt x="481" y="0"/>
                  <a:pt x="481" y="0"/>
                </a:cubicBezTo>
                <a:cubicBezTo>
                  <a:pt x="495" y="0"/>
                  <a:pt x="495" y="0"/>
                  <a:pt x="495" y="0"/>
                </a:cubicBezTo>
                <a:cubicBezTo>
                  <a:pt x="502" y="0"/>
                  <a:pt x="509" y="0"/>
                  <a:pt x="509" y="7"/>
                </a:cubicBezTo>
                <a:cubicBezTo>
                  <a:pt x="594" y="91"/>
                  <a:pt x="594" y="91"/>
                  <a:pt x="594" y="91"/>
                </a:cubicBezTo>
                <a:cubicBezTo>
                  <a:pt x="601" y="98"/>
                  <a:pt x="608" y="106"/>
                  <a:pt x="608" y="113"/>
                </a:cubicBezTo>
                <a:lnTo>
                  <a:pt x="608" y="551"/>
                </a:lnTo>
                <a:close/>
                <a:moveTo>
                  <a:pt x="445" y="226"/>
                </a:moveTo>
                <a:lnTo>
                  <a:pt x="445" y="226"/>
                </a:lnTo>
                <a:cubicBezTo>
                  <a:pt x="445" y="240"/>
                  <a:pt x="431" y="254"/>
                  <a:pt x="417" y="254"/>
                </a:cubicBezTo>
                <a:cubicBezTo>
                  <a:pt x="382" y="254"/>
                  <a:pt x="382" y="254"/>
                  <a:pt x="382" y="254"/>
                </a:cubicBezTo>
                <a:cubicBezTo>
                  <a:pt x="212" y="254"/>
                  <a:pt x="212" y="254"/>
                  <a:pt x="212" y="254"/>
                </a:cubicBezTo>
                <a:cubicBezTo>
                  <a:pt x="170" y="254"/>
                  <a:pt x="170" y="254"/>
                  <a:pt x="170" y="254"/>
                </a:cubicBezTo>
                <a:cubicBezTo>
                  <a:pt x="156" y="254"/>
                  <a:pt x="141" y="240"/>
                  <a:pt x="141" y="226"/>
                </a:cubicBezTo>
                <a:cubicBezTo>
                  <a:pt x="141" y="169"/>
                  <a:pt x="141" y="169"/>
                  <a:pt x="141" y="169"/>
                </a:cubicBezTo>
                <a:cubicBezTo>
                  <a:pt x="141" y="0"/>
                  <a:pt x="141" y="0"/>
                  <a:pt x="141" y="0"/>
                </a:cubicBezTo>
                <a:cubicBezTo>
                  <a:pt x="445" y="0"/>
                  <a:pt x="445" y="0"/>
                  <a:pt x="445" y="0"/>
                </a:cubicBezTo>
                <a:cubicBezTo>
                  <a:pt x="445" y="169"/>
                  <a:pt x="445" y="169"/>
                  <a:pt x="445" y="169"/>
                </a:cubicBezTo>
                <a:lnTo>
                  <a:pt x="445" y="226"/>
                </a:lnTo>
                <a:close/>
                <a:moveTo>
                  <a:pt x="389" y="35"/>
                </a:moveTo>
                <a:lnTo>
                  <a:pt x="389" y="35"/>
                </a:lnTo>
                <a:cubicBezTo>
                  <a:pt x="304" y="35"/>
                  <a:pt x="304" y="35"/>
                  <a:pt x="304" y="35"/>
                </a:cubicBezTo>
                <a:cubicBezTo>
                  <a:pt x="304" y="212"/>
                  <a:pt x="304" y="212"/>
                  <a:pt x="304" y="212"/>
                </a:cubicBezTo>
                <a:cubicBezTo>
                  <a:pt x="389" y="212"/>
                  <a:pt x="389" y="212"/>
                  <a:pt x="389" y="212"/>
                </a:cubicBezTo>
                <a:lnTo>
                  <a:pt x="389" y="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9"/>
          <p:cNvSpPr/>
          <p:nvPr/>
        </p:nvSpPr>
        <p:spPr>
          <a:xfrm>
            <a:off x="4408479" y="5440293"/>
            <a:ext cx="337998" cy="246714"/>
          </a:xfrm>
          <a:custGeom>
            <a:avLst/>
            <a:gdLst/>
            <a:ahLst/>
            <a:cxnLst/>
            <a:rect l="l" t="t" r="r" b="b"/>
            <a:pathLst>
              <a:path w="602" h="439" extrusionOk="0">
                <a:moveTo>
                  <a:pt x="572" y="438"/>
                </a:moveTo>
                <a:lnTo>
                  <a:pt x="572" y="438"/>
                </a:lnTo>
                <a:cubicBezTo>
                  <a:pt x="544" y="438"/>
                  <a:pt x="544" y="438"/>
                  <a:pt x="544" y="438"/>
                </a:cubicBezTo>
                <a:cubicBezTo>
                  <a:pt x="537" y="438"/>
                  <a:pt x="537" y="438"/>
                  <a:pt x="537" y="438"/>
                </a:cubicBezTo>
                <a:cubicBezTo>
                  <a:pt x="495" y="438"/>
                  <a:pt x="495" y="438"/>
                  <a:pt x="495" y="438"/>
                </a:cubicBezTo>
                <a:cubicBezTo>
                  <a:pt x="452" y="325"/>
                  <a:pt x="452" y="325"/>
                  <a:pt x="452" y="325"/>
                </a:cubicBezTo>
                <a:cubicBezTo>
                  <a:pt x="445" y="311"/>
                  <a:pt x="438" y="304"/>
                  <a:pt x="424" y="304"/>
                </a:cubicBezTo>
                <a:cubicBezTo>
                  <a:pt x="177" y="304"/>
                  <a:pt x="177" y="304"/>
                  <a:pt x="177" y="304"/>
                </a:cubicBezTo>
                <a:cubicBezTo>
                  <a:pt x="170" y="304"/>
                  <a:pt x="156" y="311"/>
                  <a:pt x="156" y="325"/>
                </a:cubicBezTo>
                <a:cubicBezTo>
                  <a:pt x="106" y="438"/>
                  <a:pt x="106" y="438"/>
                  <a:pt x="106" y="438"/>
                </a:cubicBezTo>
                <a:cubicBezTo>
                  <a:pt x="64" y="438"/>
                  <a:pt x="64" y="438"/>
                  <a:pt x="64" y="438"/>
                </a:cubicBezTo>
                <a:cubicBezTo>
                  <a:pt x="57" y="438"/>
                  <a:pt x="57" y="438"/>
                  <a:pt x="57" y="438"/>
                </a:cubicBezTo>
                <a:cubicBezTo>
                  <a:pt x="28" y="438"/>
                  <a:pt x="28" y="438"/>
                  <a:pt x="28" y="438"/>
                </a:cubicBezTo>
                <a:cubicBezTo>
                  <a:pt x="14" y="438"/>
                  <a:pt x="0" y="424"/>
                  <a:pt x="0" y="410"/>
                </a:cubicBezTo>
                <a:cubicBezTo>
                  <a:pt x="0" y="28"/>
                  <a:pt x="0" y="28"/>
                  <a:pt x="0" y="28"/>
                </a:cubicBezTo>
                <a:cubicBezTo>
                  <a:pt x="0" y="14"/>
                  <a:pt x="14" y="0"/>
                  <a:pt x="28" y="0"/>
                </a:cubicBezTo>
                <a:cubicBezTo>
                  <a:pt x="572" y="0"/>
                  <a:pt x="572" y="0"/>
                  <a:pt x="572" y="0"/>
                </a:cubicBezTo>
                <a:cubicBezTo>
                  <a:pt x="594" y="0"/>
                  <a:pt x="601" y="14"/>
                  <a:pt x="601" y="28"/>
                </a:cubicBezTo>
                <a:cubicBezTo>
                  <a:pt x="601" y="410"/>
                  <a:pt x="601" y="410"/>
                  <a:pt x="601" y="410"/>
                </a:cubicBezTo>
                <a:cubicBezTo>
                  <a:pt x="601" y="424"/>
                  <a:pt x="594" y="438"/>
                  <a:pt x="572" y="438"/>
                </a:cubicBezTo>
                <a:close/>
                <a:moveTo>
                  <a:pt x="148" y="142"/>
                </a:moveTo>
                <a:lnTo>
                  <a:pt x="148" y="142"/>
                </a:lnTo>
                <a:cubicBezTo>
                  <a:pt x="127" y="142"/>
                  <a:pt x="113" y="163"/>
                  <a:pt x="113" y="184"/>
                </a:cubicBezTo>
                <a:cubicBezTo>
                  <a:pt x="113" y="205"/>
                  <a:pt x="127" y="219"/>
                  <a:pt x="148" y="219"/>
                </a:cubicBezTo>
                <a:cubicBezTo>
                  <a:pt x="170" y="219"/>
                  <a:pt x="191" y="205"/>
                  <a:pt x="191" y="184"/>
                </a:cubicBezTo>
                <a:cubicBezTo>
                  <a:pt x="191" y="163"/>
                  <a:pt x="170" y="142"/>
                  <a:pt x="148" y="142"/>
                </a:cubicBezTo>
                <a:close/>
                <a:moveTo>
                  <a:pt x="375" y="142"/>
                </a:moveTo>
                <a:lnTo>
                  <a:pt x="375" y="142"/>
                </a:lnTo>
                <a:cubicBezTo>
                  <a:pt x="226" y="142"/>
                  <a:pt x="226" y="142"/>
                  <a:pt x="226" y="142"/>
                </a:cubicBezTo>
                <a:cubicBezTo>
                  <a:pt x="226" y="219"/>
                  <a:pt x="226" y="219"/>
                  <a:pt x="226" y="219"/>
                </a:cubicBezTo>
                <a:cubicBezTo>
                  <a:pt x="375" y="219"/>
                  <a:pt x="375" y="219"/>
                  <a:pt x="375" y="219"/>
                </a:cubicBezTo>
                <a:lnTo>
                  <a:pt x="375" y="142"/>
                </a:lnTo>
                <a:close/>
                <a:moveTo>
                  <a:pt x="452" y="142"/>
                </a:moveTo>
                <a:lnTo>
                  <a:pt x="452" y="142"/>
                </a:lnTo>
                <a:cubicBezTo>
                  <a:pt x="431" y="142"/>
                  <a:pt x="417" y="163"/>
                  <a:pt x="417" y="184"/>
                </a:cubicBezTo>
                <a:cubicBezTo>
                  <a:pt x="417" y="205"/>
                  <a:pt x="431" y="219"/>
                  <a:pt x="452" y="219"/>
                </a:cubicBezTo>
                <a:cubicBezTo>
                  <a:pt x="474" y="219"/>
                  <a:pt x="488" y="205"/>
                  <a:pt x="488" y="184"/>
                </a:cubicBezTo>
                <a:cubicBezTo>
                  <a:pt x="488" y="163"/>
                  <a:pt x="474" y="142"/>
                  <a:pt x="452" y="142"/>
                </a:cubicBezTo>
                <a:close/>
                <a:moveTo>
                  <a:pt x="170" y="354"/>
                </a:moveTo>
                <a:lnTo>
                  <a:pt x="170" y="354"/>
                </a:lnTo>
                <a:cubicBezTo>
                  <a:pt x="177" y="339"/>
                  <a:pt x="184" y="332"/>
                  <a:pt x="198" y="332"/>
                </a:cubicBezTo>
                <a:cubicBezTo>
                  <a:pt x="403" y="332"/>
                  <a:pt x="403" y="332"/>
                  <a:pt x="403" y="332"/>
                </a:cubicBezTo>
                <a:cubicBezTo>
                  <a:pt x="417" y="332"/>
                  <a:pt x="431" y="339"/>
                  <a:pt x="431" y="354"/>
                </a:cubicBezTo>
                <a:cubicBezTo>
                  <a:pt x="459" y="438"/>
                  <a:pt x="459" y="438"/>
                  <a:pt x="459" y="438"/>
                </a:cubicBezTo>
                <a:cubicBezTo>
                  <a:pt x="403" y="438"/>
                  <a:pt x="403" y="438"/>
                  <a:pt x="403" y="438"/>
                </a:cubicBezTo>
                <a:cubicBezTo>
                  <a:pt x="198" y="438"/>
                  <a:pt x="198" y="438"/>
                  <a:pt x="198" y="438"/>
                </a:cubicBezTo>
                <a:cubicBezTo>
                  <a:pt x="141" y="438"/>
                  <a:pt x="141" y="438"/>
                  <a:pt x="141" y="438"/>
                </a:cubicBezTo>
                <a:cubicBezTo>
                  <a:pt x="170" y="354"/>
                  <a:pt x="170" y="354"/>
                  <a:pt x="170" y="3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9"/>
          <p:cNvSpPr/>
          <p:nvPr/>
        </p:nvSpPr>
        <p:spPr>
          <a:xfrm>
            <a:off x="10983395" y="4813640"/>
            <a:ext cx="337997" cy="337998"/>
          </a:xfrm>
          <a:custGeom>
            <a:avLst/>
            <a:gdLst/>
            <a:ahLst/>
            <a:cxnLst/>
            <a:rect l="l" t="t" r="r" b="b"/>
            <a:pathLst>
              <a:path w="602" h="602" extrusionOk="0">
                <a:moveTo>
                  <a:pt x="601" y="304"/>
                </a:moveTo>
                <a:lnTo>
                  <a:pt x="601" y="304"/>
                </a:lnTo>
                <a:cubicBezTo>
                  <a:pt x="601" y="573"/>
                  <a:pt x="601" y="573"/>
                  <a:pt x="601" y="573"/>
                </a:cubicBezTo>
                <a:cubicBezTo>
                  <a:pt x="601" y="594"/>
                  <a:pt x="587" y="601"/>
                  <a:pt x="573" y="601"/>
                </a:cubicBezTo>
                <a:cubicBezTo>
                  <a:pt x="297" y="601"/>
                  <a:pt x="297" y="601"/>
                  <a:pt x="297" y="601"/>
                </a:cubicBezTo>
                <a:cubicBezTo>
                  <a:pt x="134" y="601"/>
                  <a:pt x="0" y="467"/>
                  <a:pt x="0" y="304"/>
                </a:cubicBezTo>
                <a:cubicBezTo>
                  <a:pt x="0" y="135"/>
                  <a:pt x="134" y="0"/>
                  <a:pt x="297" y="0"/>
                </a:cubicBezTo>
                <a:cubicBezTo>
                  <a:pt x="466" y="0"/>
                  <a:pt x="601" y="135"/>
                  <a:pt x="601" y="304"/>
                </a:cubicBezTo>
                <a:close/>
                <a:moveTo>
                  <a:pt x="297" y="57"/>
                </a:moveTo>
                <a:lnTo>
                  <a:pt x="297" y="57"/>
                </a:lnTo>
                <a:cubicBezTo>
                  <a:pt x="163" y="57"/>
                  <a:pt x="57" y="170"/>
                  <a:pt x="57" y="304"/>
                </a:cubicBezTo>
                <a:cubicBezTo>
                  <a:pt x="57" y="439"/>
                  <a:pt x="163" y="544"/>
                  <a:pt x="297" y="544"/>
                </a:cubicBezTo>
                <a:cubicBezTo>
                  <a:pt x="431" y="544"/>
                  <a:pt x="544" y="439"/>
                  <a:pt x="544" y="304"/>
                </a:cubicBezTo>
                <a:cubicBezTo>
                  <a:pt x="544" y="170"/>
                  <a:pt x="431" y="57"/>
                  <a:pt x="297" y="57"/>
                </a:cubicBezTo>
                <a:close/>
                <a:moveTo>
                  <a:pt x="424" y="333"/>
                </a:moveTo>
                <a:lnTo>
                  <a:pt x="424" y="333"/>
                </a:lnTo>
                <a:cubicBezTo>
                  <a:pt x="403" y="333"/>
                  <a:pt x="403" y="333"/>
                  <a:pt x="403" y="333"/>
                </a:cubicBezTo>
                <a:cubicBezTo>
                  <a:pt x="226" y="333"/>
                  <a:pt x="226" y="333"/>
                  <a:pt x="226" y="333"/>
                </a:cubicBezTo>
                <a:cubicBezTo>
                  <a:pt x="177" y="333"/>
                  <a:pt x="177" y="333"/>
                  <a:pt x="177" y="333"/>
                </a:cubicBezTo>
                <a:cubicBezTo>
                  <a:pt x="163" y="333"/>
                  <a:pt x="148" y="318"/>
                  <a:pt x="148" y="304"/>
                </a:cubicBezTo>
                <a:cubicBezTo>
                  <a:pt x="148" y="283"/>
                  <a:pt x="163" y="276"/>
                  <a:pt x="177" y="276"/>
                </a:cubicBezTo>
                <a:cubicBezTo>
                  <a:pt x="269" y="276"/>
                  <a:pt x="269" y="276"/>
                  <a:pt x="269" y="276"/>
                </a:cubicBezTo>
                <a:cubicBezTo>
                  <a:pt x="325" y="276"/>
                  <a:pt x="325" y="276"/>
                  <a:pt x="325" y="276"/>
                </a:cubicBezTo>
                <a:cubicBezTo>
                  <a:pt x="424" y="276"/>
                  <a:pt x="424" y="276"/>
                  <a:pt x="424" y="276"/>
                </a:cubicBezTo>
                <a:cubicBezTo>
                  <a:pt x="438" y="276"/>
                  <a:pt x="452" y="283"/>
                  <a:pt x="452" y="304"/>
                </a:cubicBezTo>
                <a:cubicBezTo>
                  <a:pt x="452" y="318"/>
                  <a:pt x="438" y="333"/>
                  <a:pt x="424" y="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9"/>
          <p:cNvSpPr/>
          <p:nvPr/>
        </p:nvSpPr>
        <p:spPr>
          <a:xfrm>
            <a:off x="10388815" y="4813640"/>
            <a:ext cx="340465" cy="337998"/>
          </a:xfrm>
          <a:custGeom>
            <a:avLst/>
            <a:gdLst/>
            <a:ahLst/>
            <a:cxnLst/>
            <a:rect l="l" t="t" r="r" b="b"/>
            <a:pathLst>
              <a:path w="609" h="602" extrusionOk="0">
                <a:moveTo>
                  <a:pt x="608" y="304"/>
                </a:moveTo>
                <a:lnTo>
                  <a:pt x="608" y="304"/>
                </a:lnTo>
                <a:cubicBezTo>
                  <a:pt x="608" y="573"/>
                  <a:pt x="608" y="573"/>
                  <a:pt x="608" y="573"/>
                </a:cubicBezTo>
                <a:cubicBezTo>
                  <a:pt x="608" y="594"/>
                  <a:pt x="594" y="601"/>
                  <a:pt x="579" y="601"/>
                </a:cubicBezTo>
                <a:cubicBezTo>
                  <a:pt x="304" y="601"/>
                  <a:pt x="304" y="601"/>
                  <a:pt x="304" y="601"/>
                </a:cubicBezTo>
                <a:cubicBezTo>
                  <a:pt x="134" y="601"/>
                  <a:pt x="0" y="467"/>
                  <a:pt x="0" y="304"/>
                </a:cubicBezTo>
                <a:cubicBezTo>
                  <a:pt x="0" y="135"/>
                  <a:pt x="134" y="0"/>
                  <a:pt x="304" y="0"/>
                </a:cubicBezTo>
                <a:cubicBezTo>
                  <a:pt x="473" y="0"/>
                  <a:pt x="608" y="135"/>
                  <a:pt x="608" y="304"/>
                </a:cubicBezTo>
                <a:close/>
                <a:moveTo>
                  <a:pt x="304" y="57"/>
                </a:moveTo>
                <a:lnTo>
                  <a:pt x="304" y="57"/>
                </a:lnTo>
                <a:cubicBezTo>
                  <a:pt x="169" y="57"/>
                  <a:pt x="56" y="170"/>
                  <a:pt x="56" y="304"/>
                </a:cubicBezTo>
                <a:cubicBezTo>
                  <a:pt x="56" y="439"/>
                  <a:pt x="169" y="544"/>
                  <a:pt x="304" y="544"/>
                </a:cubicBezTo>
                <a:cubicBezTo>
                  <a:pt x="438" y="544"/>
                  <a:pt x="551" y="439"/>
                  <a:pt x="551" y="304"/>
                </a:cubicBezTo>
                <a:cubicBezTo>
                  <a:pt x="551" y="170"/>
                  <a:pt x="438" y="57"/>
                  <a:pt x="304" y="57"/>
                </a:cubicBezTo>
                <a:close/>
                <a:moveTo>
                  <a:pt x="424" y="333"/>
                </a:moveTo>
                <a:lnTo>
                  <a:pt x="424" y="333"/>
                </a:lnTo>
                <a:cubicBezTo>
                  <a:pt x="332" y="333"/>
                  <a:pt x="332" y="333"/>
                  <a:pt x="332" y="333"/>
                </a:cubicBezTo>
                <a:cubicBezTo>
                  <a:pt x="332" y="424"/>
                  <a:pt x="332" y="424"/>
                  <a:pt x="332" y="424"/>
                </a:cubicBezTo>
                <a:cubicBezTo>
                  <a:pt x="332" y="439"/>
                  <a:pt x="318" y="453"/>
                  <a:pt x="304" y="453"/>
                </a:cubicBezTo>
                <a:cubicBezTo>
                  <a:pt x="290" y="453"/>
                  <a:pt x="276" y="439"/>
                  <a:pt x="276" y="424"/>
                </a:cubicBezTo>
                <a:cubicBezTo>
                  <a:pt x="276" y="333"/>
                  <a:pt x="276" y="333"/>
                  <a:pt x="276" y="333"/>
                </a:cubicBezTo>
                <a:cubicBezTo>
                  <a:pt x="184" y="333"/>
                  <a:pt x="184" y="333"/>
                  <a:pt x="184" y="333"/>
                </a:cubicBezTo>
                <a:cubicBezTo>
                  <a:pt x="162" y="333"/>
                  <a:pt x="155" y="318"/>
                  <a:pt x="155" y="304"/>
                </a:cubicBezTo>
                <a:cubicBezTo>
                  <a:pt x="155" y="283"/>
                  <a:pt x="162" y="276"/>
                  <a:pt x="184" y="276"/>
                </a:cubicBezTo>
                <a:cubicBezTo>
                  <a:pt x="276" y="276"/>
                  <a:pt x="276" y="276"/>
                  <a:pt x="276" y="276"/>
                </a:cubicBezTo>
                <a:cubicBezTo>
                  <a:pt x="276" y="177"/>
                  <a:pt x="276" y="177"/>
                  <a:pt x="276" y="177"/>
                </a:cubicBezTo>
                <a:cubicBezTo>
                  <a:pt x="276" y="163"/>
                  <a:pt x="290" y="149"/>
                  <a:pt x="304" y="149"/>
                </a:cubicBezTo>
                <a:cubicBezTo>
                  <a:pt x="318" y="149"/>
                  <a:pt x="332" y="163"/>
                  <a:pt x="332" y="177"/>
                </a:cubicBezTo>
                <a:cubicBezTo>
                  <a:pt x="332" y="276"/>
                  <a:pt x="332" y="276"/>
                  <a:pt x="332" y="276"/>
                </a:cubicBezTo>
                <a:cubicBezTo>
                  <a:pt x="424" y="276"/>
                  <a:pt x="424" y="276"/>
                  <a:pt x="424" y="276"/>
                </a:cubicBezTo>
                <a:cubicBezTo>
                  <a:pt x="445" y="276"/>
                  <a:pt x="452" y="283"/>
                  <a:pt x="452" y="304"/>
                </a:cubicBezTo>
                <a:cubicBezTo>
                  <a:pt x="452" y="318"/>
                  <a:pt x="445" y="333"/>
                  <a:pt x="424" y="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9"/>
          <p:cNvSpPr/>
          <p:nvPr/>
        </p:nvSpPr>
        <p:spPr>
          <a:xfrm>
            <a:off x="9801636" y="4848180"/>
            <a:ext cx="337998" cy="263984"/>
          </a:xfrm>
          <a:custGeom>
            <a:avLst/>
            <a:gdLst/>
            <a:ahLst/>
            <a:cxnLst/>
            <a:rect l="l" t="t" r="r" b="b"/>
            <a:pathLst>
              <a:path w="602" h="474" extrusionOk="0">
                <a:moveTo>
                  <a:pt x="572" y="269"/>
                </a:moveTo>
                <a:lnTo>
                  <a:pt x="572" y="269"/>
                </a:lnTo>
                <a:cubicBezTo>
                  <a:pt x="403" y="269"/>
                  <a:pt x="403" y="269"/>
                  <a:pt x="403" y="269"/>
                </a:cubicBezTo>
                <a:cubicBezTo>
                  <a:pt x="389" y="269"/>
                  <a:pt x="374" y="254"/>
                  <a:pt x="374" y="240"/>
                </a:cubicBezTo>
                <a:cubicBezTo>
                  <a:pt x="374" y="219"/>
                  <a:pt x="389" y="212"/>
                  <a:pt x="403" y="212"/>
                </a:cubicBezTo>
                <a:cubicBezTo>
                  <a:pt x="572" y="212"/>
                  <a:pt x="572" y="212"/>
                  <a:pt x="572" y="212"/>
                </a:cubicBezTo>
                <a:cubicBezTo>
                  <a:pt x="594" y="212"/>
                  <a:pt x="601" y="219"/>
                  <a:pt x="601" y="240"/>
                </a:cubicBezTo>
                <a:cubicBezTo>
                  <a:pt x="601" y="254"/>
                  <a:pt x="594" y="269"/>
                  <a:pt x="572" y="269"/>
                </a:cubicBezTo>
                <a:close/>
                <a:moveTo>
                  <a:pt x="374" y="445"/>
                </a:moveTo>
                <a:lnTo>
                  <a:pt x="374" y="445"/>
                </a:lnTo>
                <a:cubicBezTo>
                  <a:pt x="374" y="459"/>
                  <a:pt x="367" y="473"/>
                  <a:pt x="346" y="473"/>
                </a:cubicBezTo>
                <a:cubicBezTo>
                  <a:pt x="339" y="473"/>
                  <a:pt x="325" y="466"/>
                  <a:pt x="325" y="452"/>
                </a:cubicBezTo>
                <a:cubicBezTo>
                  <a:pt x="283" y="360"/>
                  <a:pt x="283" y="360"/>
                  <a:pt x="283" y="360"/>
                </a:cubicBezTo>
                <a:cubicBezTo>
                  <a:pt x="92" y="360"/>
                  <a:pt x="92" y="360"/>
                  <a:pt x="92" y="360"/>
                </a:cubicBezTo>
                <a:cubicBezTo>
                  <a:pt x="56" y="452"/>
                  <a:pt x="56" y="452"/>
                  <a:pt x="56" y="452"/>
                </a:cubicBezTo>
                <a:cubicBezTo>
                  <a:pt x="49" y="466"/>
                  <a:pt x="42" y="473"/>
                  <a:pt x="28" y="473"/>
                </a:cubicBezTo>
                <a:cubicBezTo>
                  <a:pt x="14" y="473"/>
                  <a:pt x="0" y="459"/>
                  <a:pt x="0" y="445"/>
                </a:cubicBezTo>
                <a:cubicBezTo>
                  <a:pt x="0" y="438"/>
                  <a:pt x="0" y="438"/>
                  <a:pt x="0" y="438"/>
                </a:cubicBezTo>
                <a:cubicBezTo>
                  <a:pt x="162" y="21"/>
                  <a:pt x="162" y="21"/>
                  <a:pt x="162" y="21"/>
                </a:cubicBezTo>
                <a:cubicBezTo>
                  <a:pt x="169" y="7"/>
                  <a:pt x="176" y="0"/>
                  <a:pt x="191" y="0"/>
                </a:cubicBezTo>
                <a:cubicBezTo>
                  <a:pt x="198" y="0"/>
                  <a:pt x="212" y="7"/>
                  <a:pt x="212" y="21"/>
                </a:cubicBezTo>
                <a:cubicBezTo>
                  <a:pt x="374" y="438"/>
                  <a:pt x="374" y="438"/>
                  <a:pt x="374" y="438"/>
                </a:cubicBezTo>
                <a:cubicBezTo>
                  <a:pt x="374" y="438"/>
                  <a:pt x="374" y="438"/>
                  <a:pt x="374" y="445"/>
                </a:cubicBezTo>
                <a:close/>
                <a:moveTo>
                  <a:pt x="191" y="106"/>
                </a:moveTo>
                <a:lnTo>
                  <a:pt x="191" y="106"/>
                </a:lnTo>
                <a:cubicBezTo>
                  <a:pt x="113" y="304"/>
                  <a:pt x="113" y="304"/>
                  <a:pt x="113" y="304"/>
                </a:cubicBezTo>
                <a:cubicBezTo>
                  <a:pt x="261" y="304"/>
                  <a:pt x="261" y="304"/>
                  <a:pt x="261" y="304"/>
                </a:cubicBezTo>
                <a:lnTo>
                  <a:pt x="191" y="1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9"/>
          <p:cNvSpPr/>
          <p:nvPr/>
        </p:nvSpPr>
        <p:spPr>
          <a:xfrm>
            <a:off x="9211992" y="4848180"/>
            <a:ext cx="335530" cy="263984"/>
          </a:xfrm>
          <a:custGeom>
            <a:avLst/>
            <a:gdLst/>
            <a:ahLst/>
            <a:cxnLst/>
            <a:rect l="l" t="t" r="r" b="b"/>
            <a:pathLst>
              <a:path w="601" h="474" extrusionOk="0">
                <a:moveTo>
                  <a:pt x="572" y="269"/>
                </a:moveTo>
                <a:lnTo>
                  <a:pt x="572" y="269"/>
                </a:lnTo>
                <a:cubicBezTo>
                  <a:pt x="516" y="269"/>
                  <a:pt x="516" y="269"/>
                  <a:pt x="516" y="269"/>
                </a:cubicBezTo>
                <a:cubicBezTo>
                  <a:pt x="516" y="325"/>
                  <a:pt x="516" y="325"/>
                  <a:pt x="516" y="325"/>
                </a:cubicBezTo>
                <a:cubicBezTo>
                  <a:pt x="516" y="339"/>
                  <a:pt x="502" y="353"/>
                  <a:pt x="487" y="353"/>
                </a:cubicBezTo>
                <a:cubicBezTo>
                  <a:pt x="473" y="353"/>
                  <a:pt x="459" y="339"/>
                  <a:pt x="459" y="325"/>
                </a:cubicBezTo>
                <a:cubicBezTo>
                  <a:pt x="459" y="269"/>
                  <a:pt x="459" y="269"/>
                  <a:pt x="459" y="269"/>
                </a:cubicBezTo>
                <a:cubicBezTo>
                  <a:pt x="403" y="269"/>
                  <a:pt x="403" y="269"/>
                  <a:pt x="403" y="269"/>
                </a:cubicBezTo>
                <a:cubicBezTo>
                  <a:pt x="389" y="269"/>
                  <a:pt x="374" y="254"/>
                  <a:pt x="374" y="240"/>
                </a:cubicBezTo>
                <a:cubicBezTo>
                  <a:pt x="374" y="219"/>
                  <a:pt x="389" y="212"/>
                  <a:pt x="403" y="212"/>
                </a:cubicBezTo>
                <a:cubicBezTo>
                  <a:pt x="459" y="212"/>
                  <a:pt x="459" y="212"/>
                  <a:pt x="459" y="212"/>
                </a:cubicBezTo>
                <a:cubicBezTo>
                  <a:pt x="459" y="155"/>
                  <a:pt x="459" y="155"/>
                  <a:pt x="459" y="155"/>
                </a:cubicBezTo>
                <a:cubicBezTo>
                  <a:pt x="459" y="134"/>
                  <a:pt x="473" y="127"/>
                  <a:pt x="487" y="127"/>
                </a:cubicBezTo>
                <a:cubicBezTo>
                  <a:pt x="502" y="127"/>
                  <a:pt x="516" y="134"/>
                  <a:pt x="516" y="155"/>
                </a:cubicBezTo>
                <a:cubicBezTo>
                  <a:pt x="516" y="212"/>
                  <a:pt x="516" y="212"/>
                  <a:pt x="516" y="212"/>
                </a:cubicBezTo>
                <a:cubicBezTo>
                  <a:pt x="572" y="212"/>
                  <a:pt x="572" y="212"/>
                  <a:pt x="572" y="212"/>
                </a:cubicBezTo>
                <a:cubicBezTo>
                  <a:pt x="586" y="212"/>
                  <a:pt x="600" y="219"/>
                  <a:pt x="600" y="240"/>
                </a:cubicBezTo>
                <a:cubicBezTo>
                  <a:pt x="600" y="254"/>
                  <a:pt x="586" y="269"/>
                  <a:pt x="572" y="269"/>
                </a:cubicBezTo>
                <a:close/>
                <a:moveTo>
                  <a:pt x="374" y="445"/>
                </a:moveTo>
                <a:lnTo>
                  <a:pt x="374" y="445"/>
                </a:lnTo>
                <a:cubicBezTo>
                  <a:pt x="374" y="459"/>
                  <a:pt x="360" y="473"/>
                  <a:pt x="346" y="473"/>
                </a:cubicBezTo>
                <a:cubicBezTo>
                  <a:pt x="332" y="473"/>
                  <a:pt x="325" y="466"/>
                  <a:pt x="318" y="452"/>
                </a:cubicBezTo>
                <a:cubicBezTo>
                  <a:pt x="283" y="360"/>
                  <a:pt x="283" y="360"/>
                  <a:pt x="283" y="360"/>
                </a:cubicBezTo>
                <a:cubicBezTo>
                  <a:pt x="92" y="360"/>
                  <a:pt x="92" y="360"/>
                  <a:pt x="92" y="360"/>
                </a:cubicBezTo>
                <a:cubicBezTo>
                  <a:pt x="49" y="452"/>
                  <a:pt x="49" y="452"/>
                  <a:pt x="49" y="452"/>
                </a:cubicBezTo>
                <a:cubicBezTo>
                  <a:pt x="49" y="466"/>
                  <a:pt x="35" y="473"/>
                  <a:pt x="28" y="473"/>
                </a:cubicBezTo>
                <a:cubicBezTo>
                  <a:pt x="7" y="473"/>
                  <a:pt x="0" y="459"/>
                  <a:pt x="0" y="445"/>
                </a:cubicBezTo>
                <a:cubicBezTo>
                  <a:pt x="0" y="438"/>
                  <a:pt x="0" y="438"/>
                  <a:pt x="0" y="438"/>
                </a:cubicBezTo>
                <a:cubicBezTo>
                  <a:pt x="162" y="21"/>
                  <a:pt x="162" y="21"/>
                  <a:pt x="162" y="21"/>
                </a:cubicBezTo>
                <a:cubicBezTo>
                  <a:pt x="162" y="7"/>
                  <a:pt x="176" y="0"/>
                  <a:pt x="183" y="0"/>
                </a:cubicBezTo>
                <a:cubicBezTo>
                  <a:pt x="198" y="0"/>
                  <a:pt x="205" y="7"/>
                  <a:pt x="212" y="21"/>
                </a:cubicBezTo>
                <a:cubicBezTo>
                  <a:pt x="374" y="438"/>
                  <a:pt x="374" y="438"/>
                  <a:pt x="374" y="438"/>
                </a:cubicBezTo>
                <a:cubicBezTo>
                  <a:pt x="374" y="438"/>
                  <a:pt x="374" y="438"/>
                  <a:pt x="374" y="445"/>
                </a:cubicBezTo>
                <a:close/>
                <a:moveTo>
                  <a:pt x="183" y="106"/>
                </a:moveTo>
                <a:lnTo>
                  <a:pt x="183" y="106"/>
                </a:lnTo>
                <a:cubicBezTo>
                  <a:pt x="113" y="304"/>
                  <a:pt x="113" y="304"/>
                  <a:pt x="113" y="304"/>
                </a:cubicBezTo>
                <a:cubicBezTo>
                  <a:pt x="261" y="304"/>
                  <a:pt x="261" y="304"/>
                  <a:pt x="261" y="304"/>
                </a:cubicBezTo>
                <a:lnTo>
                  <a:pt x="183" y="1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9"/>
          <p:cNvSpPr/>
          <p:nvPr/>
        </p:nvSpPr>
        <p:spPr>
          <a:xfrm>
            <a:off x="8693893" y="4813640"/>
            <a:ext cx="189969" cy="337998"/>
          </a:xfrm>
          <a:custGeom>
            <a:avLst/>
            <a:gdLst/>
            <a:ahLst/>
            <a:cxnLst/>
            <a:rect l="l" t="t" r="r" b="b"/>
            <a:pathLst>
              <a:path w="340" h="602" extrusionOk="0">
                <a:moveTo>
                  <a:pt x="332" y="191"/>
                </a:moveTo>
                <a:lnTo>
                  <a:pt x="332" y="191"/>
                </a:lnTo>
                <a:cubicBezTo>
                  <a:pt x="219" y="304"/>
                  <a:pt x="219" y="304"/>
                  <a:pt x="219" y="304"/>
                </a:cubicBezTo>
                <a:cubicBezTo>
                  <a:pt x="332" y="417"/>
                  <a:pt x="332" y="417"/>
                  <a:pt x="332" y="417"/>
                </a:cubicBezTo>
                <a:cubicBezTo>
                  <a:pt x="339" y="417"/>
                  <a:pt x="339" y="424"/>
                  <a:pt x="339" y="431"/>
                </a:cubicBezTo>
                <a:cubicBezTo>
                  <a:pt x="339" y="439"/>
                  <a:pt x="339" y="446"/>
                  <a:pt x="332" y="453"/>
                </a:cubicBezTo>
                <a:cubicBezTo>
                  <a:pt x="191" y="594"/>
                  <a:pt x="191" y="594"/>
                  <a:pt x="191" y="594"/>
                </a:cubicBezTo>
                <a:cubicBezTo>
                  <a:pt x="184" y="601"/>
                  <a:pt x="177" y="601"/>
                  <a:pt x="170" y="601"/>
                </a:cubicBezTo>
                <a:cubicBezTo>
                  <a:pt x="156" y="601"/>
                  <a:pt x="141" y="594"/>
                  <a:pt x="141" y="573"/>
                </a:cubicBezTo>
                <a:cubicBezTo>
                  <a:pt x="141" y="382"/>
                  <a:pt x="141" y="382"/>
                  <a:pt x="141" y="382"/>
                </a:cubicBezTo>
                <a:cubicBezTo>
                  <a:pt x="49" y="474"/>
                  <a:pt x="49" y="474"/>
                  <a:pt x="49" y="474"/>
                </a:cubicBezTo>
                <a:cubicBezTo>
                  <a:pt x="42" y="481"/>
                  <a:pt x="35" y="481"/>
                  <a:pt x="28" y="481"/>
                </a:cubicBezTo>
                <a:cubicBezTo>
                  <a:pt x="14" y="481"/>
                  <a:pt x="0" y="467"/>
                  <a:pt x="0" y="453"/>
                </a:cubicBezTo>
                <a:cubicBezTo>
                  <a:pt x="0" y="446"/>
                  <a:pt x="0" y="439"/>
                  <a:pt x="7" y="431"/>
                </a:cubicBezTo>
                <a:cubicBezTo>
                  <a:pt x="141" y="304"/>
                  <a:pt x="141" y="304"/>
                  <a:pt x="141" y="304"/>
                </a:cubicBezTo>
                <a:cubicBezTo>
                  <a:pt x="7" y="170"/>
                  <a:pt x="7" y="170"/>
                  <a:pt x="7" y="170"/>
                </a:cubicBezTo>
                <a:cubicBezTo>
                  <a:pt x="0" y="163"/>
                  <a:pt x="0" y="156"/>
                  <a:pt x="0" y="149"/>
                </a:cubicBezTo>
                <a:cubicBezTo>
                  <a:pt x="0" y="135"/>
                  <a:pt x="14" y="120"/>
                  <a:pt x="28" y="120"/>
                </a:cubicBezTo>
                <a:cubicBezTo>
                  <a:pt x="35" y="120"/>
                  <a:pt x="42" y="128"/>
                  <a:pt x="49" y="135"/>
                </a:cubicBezTo>
                <a:cubicBezTo>
                  <a:pt x="141" y="226"/>
                  <a:pt x="141" y="226"/>
                  <a:pt x="141" y="226"/>
                </a:cubicBezTo>
                <a:cubicBezTo>
                  <a:pt x="141" y="29"/>
                  <a:pt x="141" y="29"/>
                  <a:pt x="141" y="29"/>
                </a:cubicBezTo>
                <a:cubicBezTo>
                  <a:pt x="141" y="15"/>
                  <a:pt x="156" y="0"/>
                  <a:pt x="170" y="0"/>
                </a:cubicBezTo>
                <a:cubicBezTo>
                  <a:pt x="177" y="0"/>
                  <a:pt x="184" y="0"/>
                  <a:pt x="191" y="7"/>
                </a:cubicBezTo>
                <a:cubicBezTo>
                  <a:pt x="332" y="149"/>
                  <a:pt x="332" y="149"/>
                  <a:pt x="332" y="149"/>
                </a:cubicBezTo>
                <a:cubicBezTo>
                  <a:pt x="339" y="156"/>
                  <a:pt x="339" y="163"/>
                  <a:pt x="339" y="170"/>
                </a:cubicBezTo>
                <a:cubicBezTo>
                  <a:pt x="339" y="177"/>
                  <a:pt x="339" y="184"/>
                  <a:pt x="332" y="191"/>
                </a:cubicBezTo>
                <a:close/>
                <a:moveTo>
                  <a:pt x="198" y="509"/>
                </a:moveTo>
                <a:lnTo>
                  <a:pt x="198" y="509"/>
                </a:lnTo>
                <a:cubicBezTo>
                  <a:pt x="269" y="431"/>
                  <a:pt x="269" y="431"/>
                  <a:pt x="269" y="431"/>
                </a:cubicBezTo>
                <a:cubicBezTo>
                  <a:pt x="198" y="361"/>
                  <a:pt x="198" y="361"/>
                  <a:pt x="198" y="361"/>
                </a:cubicBezTo>
                <a:lnTo>
                  <a:pt x="198" y="509"/>
                </a:lnTo>
                <a:close/>
                <a:moveTo>
                  <a:pt x="198" y="99"/>
                </a:moveTo>
                <a:lnTo>
                  <a:pt x="198" y="99"/>
                </a:lnTo>
                <a:cubicBezTo>
                  <a:pt x="198" y="241"/>
                  <a:pt x="198" y="241"/>
                  <a:pt x="198" y="241"/>
                </a:cubicBezTo>
                <a:cubicBezTo>
                  <a:pt x="269" y="170"/>
                  <a:pt x="269" y="170"/>
                  <a:pt x="269" y="170"/>
                </a:cubicBezTo>
                <a:lnTo>
                  <a:pt x="198" y="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9"/>
          <p:cNvSpPr/>
          <p:nvPr/>
        </p:nvSpPr>
        <p:spPr>
          <a:xfrm>
            <a:off x="8072176" y="4855582"/>
            <a:ext cx="254114" cy="254114"/>
          </a:xfrm>
          <a:custGeom>
            <a:avLst/>
            <a:gdLst/>
            <a:ahLst/>
            <a:cxnLst/>
            <a:rect l="l" t="t" r="r" b="b"/>
            <a:pathLst>
              <a:path w="454" h="453" extrusionOk="0">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9"/>
          <p:cNvSpPr/>
          <p:nvPr/>
        </p:nvSpPr>
        <p:spPr>
          <a:xfrm>
            <a:off x="3833637" y="5997865"/>
            <a:ext cx="313326" cy="313327"/>
          </a:xfrm>
          <a:custGeom>
            <a:avLst/>
            <a:gdLst/>
            <a:ahLst/>
            <a:cxnLst/>
            <a:rect l="l" t="t" r="r" b="b"/>
            <a:pathLst>
              <a:path w="559" h="559" extrusionOk="0">
                <a:moveTo>
                  <a:pt x="70" y="494"/>
                </a:moveTo>
                <a:lnTo>
                  <a:pt x="70" y="494"/>
                </a:lnTo>
                <a:cubicBezTo>
                  <a:pt x="63" y="487"/>
                  <a:pt x="63" y="487"/>
                  <a:pt x="63" y="487"/>
                </a:cubicBezTo>
                <a:cubicBezTo>
                  <a:pt x="0" y="424"/>
                  <a:pt x="0" y="318"/>
                  <a:pt x="63" y="254"/>
                </a:cubicBezTo>
                <a:cubicBezTo>
                  <a:pt x="254" y="63"/>
                  <a:pt x="254" y="63"/>
                  <a:pt x="254" y="63"/>
                </a:cubicBezTo>
                <a:cubicBezTo>
                  <a:pt x="318" y="0"/>
                  <a:pt x="424" y="0"/>
                  <a:pt x="487" y="63"/>
                </a:cubicBezTo>
                <a:cubicBezTo>
                  <a:pt x="494" y="70"/>
                  <a:pt x="494" y="70"/>
                  <a:pt x="494" y="70"/>
                </a:cubicBezTo>
                <a:cubicBezTo>
                  <a:pt x="558" y="134"/>
                  <a:pt x="558" y="240"/>
                  <a:pt x="494" y="303"/>
                </a:cubicBezTo>
                <a:cubicBezTo>
                  <a:pt x="304" y="494"/>
                  <a:pt x="304" y="494"/>
                  <a:pt x="304" y="494"/>
                </a:cubicBezTo>
                <a:cubicBezTo>
                  <a:pt x="240" y="558"/>
                  <a:pt x="134" y="558"/>
                  <a:pt x="70" y="494"/>
                </a:cubicBezTo>
                <a:close/>
                <a:moveTo>
                  <a:pt x="360" y="360"/>
                </a:moveTo>
                <a:lnTo>
                  <a:pt x="360" y="360"/>
                </a:lnTo>
                <a:cubicBezTo>
                  <a:pt x="198" y="197"/>
                  <a:pt x="198" y="197"/>
                  <a:pt x="198" y="197"/>
                </a:cubicBezTo>
                <a:cubicBezTo>
                  <a:pt x="99" y="296"/>
                  <a:pt x="99" y="296"/>
                  <a:pt x="99" y="296"/>
                </a:cubicBezTo>
                <a:cubicBezTo>
                  <a:pt x="56" y="339"/>
                  <a:pt x="56" y="409"/>
                  <a:pt x="99" y="452"/>
                </a:cubicBezTo>
                <a:cubicBezTo>
                  <a:pt x="106" y="459"/>
                  <a:pt x="106" y="459"/>
                  <a:pt x="106" y="459"/>
                </a:cubicBezTo>
                <a:cubicBezTo>
                  <a:pt x="148" y="501"/>
                  <a:pt x="219" y="501"/>
                  <a:pt x="261" y="459"/>
                </a:cubicBezTo>
                <a:lnTo>
                  <a:pt x="360" y="3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9"/>
          <p:cNvSpPr/>
          <p:nvPr/>
        </p:nvSpPr>
        <p:spPr>
          <a:xfrm>
            <a:off x="3290867" y="6005267"/>
            <a:ext cx="214640" cy="296056"/>
          </a:xfrm>
          <a:custGeom>
            <a:avLst/>
            <a:gdLst/>
            <a:ahLst/>
            <a:cxnLst/>
            <a:rect l="l" t="t" r="r" b="b"/>
            <a:pathLst>
              <a:path w="383" h="531" extrusionOk="0">
                <a:moveTo>
                  <a:pt x="191" y="530"/>
                </a:moveTo>
                <a:lnTo>
                  <a:pt x="191" y="530"/>
                </a:lnTo>
                <a:cubicBezTo>
                  <a:pt x="92" y="530"/>
                  <a:pt x="0" y="445"/>
                  <a:pt x="0" y="339"/>
                </a:cubicBezTo>
                <a:cubicBezTo>
                  <a:pt x="0" y="240"/>
                  <a:pt x="184" y="0"/>
                  <a:pt x="184" y="0"/>
                </a:cubicBezTo>
                <a:cubicBezTo>
                  <a:pt x="184" y="0"/>
                  <a:pt x="382" y="233"/>
                  <a:pt x="382" y="339"/>
                </a:cubicBezTo>
                <a:cubicBezTo>
                  <a:pt x="382" y="445"/>
                  <a:pt x="290" y="530"/>
                  <a:pt x="191" y="5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9"/>
          <p:cNvSpPr/>
          <p:nvPr/>
        </p:nvSpPr>
        <p:spPr>
          <a:xfrm>
            <a:off x="2639544" y="6005267"/>
            <a:ext cx="337997" cy="296056"/>
          </a:xfrm>
          <a:custGeom>
            <a:avLst/>
            <a:gdLst/>
            <a:ahLst/>
            <a:cxnLst/>
            <a:rect l="l" t="t" r="r" b="b"/>
            <a:pathLst>
              <a:path w="602" h="531" extrusionOk="0">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9"/>
          <p:cNvSpPr/>
          <p:nvPr/>
        </p:nvSpPr>
        <p:spPr>
          <a:xfrm>
            <a:off x="2049898" y="5985530"/>
            <a:ext cx="337998" cy="337997"/>
          </a:xfrm>
          <a:custGeom>
            <a:avLst/>
            <a:gdLst/>
            <a:ahLst/>
            <a:cxnLst/>
            <a:rect l="l" t="t" r="r" b="b"/>
            <a:pathLst>
              <a:path w="602" h="602" extrusionOk="0">
                <a:moveTo>
                  <a:pt x="297" y="601"/>
                </a:moveTo>
                <a:lnTo>
                  <a:pt x="297" y="601"/>
                </a:lnTo>
                <a:cubicBezTo>
                  <a:pt x="135" y="601"/>
                  <a:pt x="0" y="467"/>
                  <a:pt x="0" y="304"/>
                </a:cubicBezTo>
                <a:cubicBezTo>
                  <a:pt x="0" y="135"/>
                  <a:pt x="135" y="0"/>
                  <a:pt x="297" y="0"/>
                </a:cubicBezTo>
                <a:cubicBezTo>
                  <a:pt x="467" y="0"/>
                  <a:pt x="601" y="135"/>
                  <a:pt x="601" y="304"/>
                </a:cubicBezTo>
                <a:cubicBezTo>
                  <a:pt x="601" y="467"/>
                  <a:pt x="467" y="601"/>
                  <a:pt x="297" y="601"/>
                </a:cubicBezTo>
                <a:close/>
                <a:moveTo>
                  <a:pt x="297" y="57"/>
                </a:moveTo>
                <a:lnTo>
                  <a:pt x="297" y="57"/>
                </a:lnTo>
                <a:cubicBezTo>
                  <a:pt x="163" y="57"/>
                  <a:pt x="57" y="170"/>
                  <a:pt x="57" y="304"/>
                </a:cubicBezTo>
                <a:cubicBezTo>
                  <a:pt x="57" y="439"/>
                  <a:pt x="163" y="544"/>
                  <a:pt x="297" y="544"/>
                </a:cubicBezTo>
                <a:cubicBezTo>
                  <a:pt x="431" y="544"/>
                  <a:pt x="544" y="439"/>
                  <a:pt x="544" y="304"/>
                </a:cubicBezTo>
                <a:cubicBezTo>
                  <a:pt x="544" y="170"/>
                  <a:pt x="431" y="57"/>
                  <a:pt x="297" y="57"/>
                </a:cubicBezTo>
                <a:close/>
                <a:moveTo>
                  <a:pt x="297" y="481"/>
                </a:moveTo>
                <a:lnTo>
                  <a:pt x="297" y="481"/>
                </a:lnTo>
                <a:cubicBezTo>
                  <a:pt x="198" y="481"/>
                  <a:pt x="120" y="403"/>
                  <a:pt x="120" y="304"/>
                </a:cubicBezTo>
                <a:cubicBezTo>
                  <a:pt x="120" y="205"/>
                  <a:pt x="198" y="120"/>
                  <a:pt x="297" y="120"/>
                </a:cubicBezTo>
                <a:cubicBezTo>
                  <a:pt x="396" y="120"/>
                  <a:pt x="481" y="205"/>
                  <a:pt x="481" y="304"/>
                </a:cubicBezTo>
                <a:cubicBezTo>
                  <a:pt x="481" y="403"/>
                  <a:pt x="396" y="481"/>
                  <a:pt x="297" y="481"/>
                </a:cubicBezTo>
                <a:close/>
                <a:moveTo>
                  <a:pt x="297" y="177"/>
                </a:moveTo>
                <a:lnTo>
                  <a:pt x="297" y="177"/>
                </a:lnTo>
                <a:cubicBezTo>
                  <a:pt x="233" y="177"/>
                  <a:pt x="177" y="233"/>
                  <a:pt x="177" y="304"/>
                </a:cubicBezTo>
                <a:cubicBezTo>
                  <a:pt x="177" y="368"/>
                  <a:pt x="233" y="424"/>
                  <a:pt x="297" y="424"/>
                </a:cubicBezTo>
                <a:cubicBezTo>
                  <a:pt x="368" y="424"/>
                  <a:pt x="424" y="368"/>
                  <a:pt x="424" y="304"/>
                </a:cubicBezTo>
                <a:cubicBezTo>
                  <a:pt x="424" y="233"/>
                  <a:pt x="368" y="177"/>
                  <a:pt x="297" y="177"/>
                </a:cubicBezTo>
                <a:close/>
                <a:moveTo>
                  <a:pt x="297" y="361"/>
                </a:moveTo>
                <a:lnTo>
                  <a:pt x="297" y="361"/>
                </a:lnTo>
                <a:cubicBezTo>
                  <a:pt x="269" y="361"/>
                  <a:pt x="240" y="333"/>
                  <a:pt x="240" y="304"/>
                </a:cubicBezTo>
                <a:cubicBezTo>
                  <a:pt x="240" y="269"/>
                  <a:pt x="269" y="248"/>
                  <a:pt x="297" y="248"/>
                </a:cubicBezTo>
                <a:cubicBezTo>
                  <a:pt x="332" y="248"/>
                  <a:pt x="354" y="269"/>
                  <a:pt x="354" y="304"/>
                </a:cubicBezTo>
                <a:cubicBezTo>
                  <a:pt x="354" y="333"/>
                  <a:pt x="332" y="361"/>
                  <a:pt x="297" y="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9"/>
          <p:cNvSpPr/>
          <p:nvPr/>
        </p:nvSpPr>
        <p:spPr>
          <a:xfrm>
            <a:off x="1457784" y="5985530"/>
            <a:ext cx="340465" cy="337997"/>
          </a:xfrm>
          <a:custGeom>
            <a:avLst/>
            <a:gdLst/>
            <a:ahLst/>
            <a:cxnLst/>
            <a:rect l="l" t="t" r="r" b="b"/>
            <a:pathLst>
              <a:path w="609" h="602" extrusionOk="0">
                <a:moveTo>
                  <a:pt x="580" y="333"/>
                </a:moveTo>
                <a:lnTo>
                  <a:pt x="580" y="333"/>
                </a:lnTo>
                <a:cubicBezTo>
                  <a:pt x="502" y="333"/>
                  <a:pt x="502" y="333"/>
                  <a:pt x="502" y="333"/>
                </a:cubicBezTo>
                <a:cubicBezTo>
                  <a:pt x="488" y="333"/>
                  <a:pt x="474" y="318"/>
                  <a:pt x="474" y="304"/>
                </a:cubicBezTo>
                <a:cubicBezTo>
                  <a:pt x="474" y="283"/>
                  <a:pt x="488" y="276"/>
                  <a:pt x="502" y="276"/>
                </a:cubicBezTo>
                <a:cubicBezTo>
                  <a:pt x="580" y="276"/>
                  <a:pt x="580" y="276"/>
                  <a:pt x="580" y="276"/>
                </a:cubicBezTo>
                <a:cubicBezTo>
                  <a:pt x="594" y="276"/>
                  <a:pt x="608" y="283"/>
                  <a:pt x="608" y="304"/>
                </a:cubicBezTo>
                <a:cubicBezTo>
                  <a:pt x="608" y="318"/>
                  <a:pt x="594" y="333"/>
                  <a:pt x="580" y="333"/>
                </a:cubicBezTo>
                <a:close/>
                <a:moveTo>
                  <a:pt x="523" y="120"/>
                </a:moveTo>
                <a:lnTo>
                  <a:pt x="523" y="120"/>
                </a:lnTo>
                <a:cubicBezTo>
                  <a:pt x="467" y="177"/>
                  <a:pt x="467" y="177"/>
                  <a:pt x="467" y="177"/>
                </a:cubicBezTo>
                <a:cubicBezTo>
                  <a:pt x="459" y="184"/>
                  <a:pt x="452" y="191"/>
                  <a:pt x="445" y="191"/>
                </a:cubicBezTo>
                <a:cubicBezTo>
                  <a:pt x="431" y="191"/>
                  <a:pt x="417" y="177"/>
                  <a:pt x="417" y="163"/>
                </a:cubicBezTo>
                <a:cubicBezTo>
                  <a:pt x="417" y="156"/>
                  <a:pt x="417" y="149"/>
                  <a:pt x="424" y="142"/>
                </a:cubicBezTo>
                <a:cubicBezTo>
                  <a:pt x="481" y="85"/>
                  <a:pt x="481" y="85"/>
                  <a:pt x="481" y="85"/>
                </a:cubicBezTo>
                <a:cubicBezTo>
                  <a:pt x="488" y="78"/>
                  <a:pt x="495" y="78"/>
                  <a:pt x="502" y="78"/>
                </a:cubicBezTo>
                <a:cubicBezTo>
                  <a:pt x="516" y="78"/>
                  <a:pt x="530" y="85"/>
                  <a:pt x="530" y="106"/>
                </a:cubicBezTo>
                <a:cubicBezTo>
                  <a:pt x="530" y="113"/>
                  <a:pt x="530" y="120"/>
                  <a:pt x="523" y="120"/>
                </a:cubicBezTo>
                <a:close/>
                <a:moveTo>
                  <a:pt x="304" y="601"/>
                </a:moveTo>
                <a:lnTo>
                  <a:pt x="304" y="601"/>
                </a:lnTo>
                <a:cubicBezTo>
                  <a:pt x="290" y="601"/>
                  <a:pt x="276" y="594"/>
                  <a:pt x="276" y="573"/>
                </a:cubicBezTo>
                <a:cubicBezTo>
                  <a:pt x="276" y="502"/>
                  <a:pt x="276" y="502"/>
                  <a:pt x="276" y="502"/>
                </a:cubicBezTo>
                <a:cubicBezTo>
                  <a:pt x="276" y="481"/>
                  <a:pt x="290" y="474"/>
                  <a:pt x="304" y="474"/>
                </a:cubicBezTo>
                <a:cubicBezTo>
                  <a:pt x="318" y="474"/>
                  <a:pt x="332" y="481"/>
                  <a:pt x="332" y="502"/>
                </a:cubicBezTo>
                <a:cubicBezTo>
                  <a:pt x="332" y="573"/>
                  <a:pt x="332" y="573"/>
                  <a:pt x="332" y="573"/>
                </a:cubicBezTo>
                <a:cubicBezTo>
                  <a:pt x="332" y="594"/>
                  <a:pt x="318" y="601"/>
                  <a:pt x="304" y="601"/>
                </a:cubicBezTo>
                <a:close/>
                <a:moveTo>
                  <a:pt x="304" y="135"/>
                </a:moveTo>
                <a:lnTo>
                  <a:pt x="304" y="135"/>
                </a:lnTo>
                <a:cubicBezTo>
                  <a:pt x="290" y="135"/>
                  <a:pt x="276" y="120"/>
                  <a:pt x="276" y="106"/>
                </a:cubicBezTo>
                <a:cubicBezTo>
                  <a:pt x="276" y="29"/>
                  <a:pt x="276" y="29"/>
                  <a:pt x="276" y="29"/>
                </a:cubicBezTo>
                <a:cubicBezTo>
                  <a:pt x="276" y="15"/>
                  <a:pt x="290" y="0"/>
                  <a:pt x="304" y="0"/>
                </a:cubicBezTo>
                <a:cubicBezTo>
                  <a:pt x="318" y="0"/>
                  <a:pt x="332" y="15"/>
                  <a:pt x="332" y="29"/>
                </a:cubicBezTo>
                <a:cubicBezTo>
                  <a:pt x="332" y="106"/>
                  <a:pt x="332" y="106"/>
                  <a:pt x="332" y="106"/>
                </a:cubicBezTo>
                <a:cubicBezTo>
                  <a:pt x="332" y="120"/>
                  <a:pt x="318" y="135"/>
                  <a:pt x="304" y="135"/>
                </a:cubicBezTo>
                <a:close/>
                <a:moveTo>
                  <a:pt x="184" y="460"/>
                </a:moveTo>
                <a:lnTo>
                  <a:pt x="184" y="460"/>
                </a:lnTo>
                <a:cubicBezTo>
                  <a:pt x="127" y="516"/>
                  <a:pt x="127" y="516"/>
                  <a:pt x="127" y="516"/>
                </a:cubicBezTo>
                <a:cubicBezTo>
                  <a:pt x="120" y="523"/>
                  <a:pt x="113" y="530"/>
                  <a:pt x="106" y="530"/>
                </a:cubicBezTo>
                <a:cubicBezTo>
                  <a:pt x="92" y="530"/>
                  <a:pt x="78" y="516"/>
                  <a:pt x="78" y="502"/>
                </a:cubicBezTo>
                <a:cubicBezTo>
                  <a:pt x="78" y="495"/>
                  <a:pt x="78" y="488"/>
                  <a:pt x="85" y="481"/>
                </a:cubicBezTo>
                <a:cubicBezTo>
                  <a:pt x="141" y="424"/>
                  <a:pt x="141" y="424"/>
                  <a:pt x="141" y="424"/>
                </a:cubicBezTo>
                <a:cubicBezTo>
                  <a:pt x="149" y="417"/>
                  <a:pt x="156" y="417"/>
                  <a:pt x="163" y="417"/>
                </a:cubicBezTo>
                <a:cubicBezTo>
                  <a:pt x="177" y="417"/>
                  <a:pt x="191" y="424"/>
                  <a:pt x="191" y="446"/>
                </a:cubicBezTo>
                <a:cubicBezTo>
                  <a:pt x="191" y="453"/>
                  <a:pt x="191" y="460"/>
                  <a:pt x="184" y="460"/>
                </a:cubicBezTo>
                <a:close/>
                <a:moveTo>
                  <a:pt x="163" y="191"/>
                </a:moveTo>
                <a:lnTo>
                  <a:pt x="163" y="191"/>
                </a:lnTo>
                <a:cubicBezTo>
                  <a:pt x="156" y="191"/>
                  <a:pt x="149" y="184"/>
                  <a:pt x="141" y="177"/>
                </a:cubicBezTo>
                <a:cubicBezTo>
                  <a:pt x="85" y="120"/>
                  <a:pt x="85" y="120"/>
                  <a:pt x="85" y="120"/>
                </a:cubicBezTo>
                <a:cubicBezTo>
                  <a:pt x="78" y="120"/>
                  <a:pt x="78" y="113"/>
                  <a:pt x="78" y="106"/>
                </a:cubicBezTo>
                <a:cubicBezTo>
                  <a:pt x="78" y="85"/>
                  <a:pt x="92" y="78"/>
                  <a:pt x="106" y="78"/>
                </a:cubicBezTo>
                <a:cubicBezTo>
                  <a:pt x="113" y="78"/>
                  <a:pt x="120" y="78"/>
                  <a:pt x="127" y="85"/>
                </a:cubicBezTo>
                <a:cubicBezTo>
                  <a:pt x="184" y="142"/>
                  <a:pt x="184" y="142"/>
                  <a:pt x="184" y="142"/>
                </a:cubicBezTo>
                <a:cubicBezTo>
                  <a:pt x="191" y="149"/>
                  <a:pt x="191" y="156"/>
                  <a:pt x="191" y="163"/>
                </a:cubicBezTo>
                <a:cubicBezTo>
                  <a:pt x="191" y="177"/>
                  <a:pt x="177" y="191"/>
                  <a:pt x="163" y="191"/>
                </a:cubicBezTo>
                <a:close/>
                <a:moveTo>
                  <a:pt x="134" y="304"/>
                </a:moveTo>
                <a:lnTo>
                  <a:pt x="134" y="304"/>
                </a:lnTo>
                <a:cubicBezTo>
                  <a:pt x="134" y="318"/>
                  <a:pt x="120" y="333"/>
                  <a:pt x="106" y="333"/>
                </a:cubicBezTo>
                <a:cubicBezTo>
                  <a:pt x="28" y="333"/>
                  <a:pt x="28" y="333"/>
                  <a:pt x="28" y="333"/>
                </a:cubicBezTo>
                <a:cubicBezTo>
                  <a:pt x="14" y="333"/>
                  <a:pt x="0" y="318"/>
                  <a:pt x="0" y="304"/>
                </a:cubicBezTo>
                <a:cubicBezTo>
                  <a:pt x="0" y="283"/>
                  <a:pt x="14" y="276"/>
                  <a:pt x="28" y="276"/>
                </a:cubicBezTo>
                <a:cubicBezTo>
                  <a:pt x="106" y="276"/>
                  <a:pt x="106" y="276"/>
                  <a:pt x="106" y="276"/>
                </a:cubicBezTo>
                <a:cubicBezTo>
                  <a:pt x="120" y="276"/>
                  <a:pt x="134" y="283"/>
                  <a:pt x="134" y="304"/>
                </a:cubicBezTo>
                <a:close/>
                <a:moveTo>
                  <a:pt x="445" y="417"/>
                </a:moveTo>
                <a:lnTo>
                  <a:pt x="445" y="417"/>
                </a:lnTo>
                <a:cubicBezTo>
                  <a:pt x="452" y="417"/>
                  <a:pt x="459" y="417"/>
                  <a:pt x="467" y="424"/>
                </a:cubicBezTo>
                <a:cubicBezTo>
                  <a:pt x="523" y="481"/>
                  <a:pt x="523" y="481"/>
                  <a:pt x="523" y="481"/>
                </a:cubicBezTo>
                <a:cubicBezTo>
                  <a:pt x="530" y="488"/>
                  <a:pt x="530" y="495"/>
                  <a:pt x="530" y="502"/>
                </a:cubicBezTo>
                <a:cubicBezTo>
                  <a:pt x="530" y="516"/>
                  <a:pt x="516" y="530"/>
                  <a:pt x="502" y="530"/>
                </a:cubicBezTo>
                <a:cubicBezTo>
                  <a:pt x="495" y="530"/>
                  <a:pt x="488" y="523"/>
                  <a:pt x="481" y="516"/>
                </a:cubicBezTo>
                <a:cubicBezTo>
                  <a:pt x="424" y="460"/>
                  <a:pt x="424" y="460"/>
                  <a:pt x="424" y="460"/>
                </a:cubicBezTo>
                <a:cubicBezTo>
                  <a:pt x="417" y="460"/>
                  <a:pt x="417" y="453"/>
                  <a:pt x="417" y="446"/>
                </a:cubicBezTo>
                <a:cubicBezTo>
                  <a:pt x="417" y="424"/>
                  <a:pt x="431" y="417"/>
                  <a:pt x="445" y="4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9"/>
          <p:cNvSpPr/>
          <p:nvPr/>
        </p:nvSpPr>
        <p:spPr>
          <a:xfrm>
            <a:off x="868140" y="5985530"/>
            <a:ext cx="337997" cy="337997"/>
          </a:xfrm>
          <a:custGeom>
            <a:avLst/>
            <a:gdLst/>
            <a:ahLst/>
            <a:cxnLst/>
            <a:rect l="l" t="t" r="r" b="b"/>
            <a:pathLst>
              <a:path w="602" h="602" extrusionOk="0">
                <a:moveTo>
                  <a:pt x="304" y="601"/>
                </a:moveTo>
                <a:lnTo>
                  <a:pt x="304" y="601"/>
                </a:lnTo>
                <a:cubicBezTo>
                  <a:pt x="134" y="601"/>
                  <a:pt x="0" y="467"/>
                  <a:pt x="0" y="304"/>
                </a:cubicBezTo>
                <a:cubicBezTo>
                  <a:pt x="0" y="135"/>
                  <a:pt x="134" y="0"/>
                  <a:pt x="304" y="0"/>
                </a:cubicBezTo>
                <a:cubicBezTo>
                  <a:pt x="467" y="0"/>
                  <a:pt x="601" y="135"/>
                  <a:pt x="601" y="304"/>
                </a:cubicBezTo>
                <a:cubicBezTo>
                  <a:pt x="601" y="467"/>
                  <a:pt x="467" y="601"/>
                  <a:pt x="304" y="601"/>
                </a:cubicBezTo>
                <a:close/>
                <a:moveTo>
                  <a:pt x="304" y="57"/>
                </a:moveTo>
                <a:lnTo>
                  <a:pt x="304" y="57"/>
                </a:lnTo>
                <a:cubicBezTo>
                  <a:pt x="170" y="57"/>
                  <a:pt x="57" y="170"/>
                  <a:pt x="57" y="304"/>
                </a:cubicBezTo>
                <a:cubicBezTo>
                  <a:pt x="57" y="439"/>
                  <a:pt x="170" y="544"/>
                  <a:pt x="304" y="544"/>
                </a:cubicBezTo>
                <a:cubicBezTo>
                  <a:pt x="438" y="544"/>
                  <a:pt x="544" y="439"/>
                  <a:pt x="544" y="304"/>
                </a:cubicBezTo>
                <a:cubicBezTo>
                  <a:pt x="544" y="170"/>
                  <a:pt x="438" y="57"/>
                  <a:pt x="304" y="57"/>
                </a:cubicBezTo>
                <a:close/>
                <a:moveTo>
                  <a:pt x="304" y="431"/>
                </a:moveTo>
                <a:lnTo>
                  <a:pt x="304" y="431"/>
                </a:lnTo>
                <a:cubicBezTo>
                  <a:pt x="226" y="431"/>
                  <a:pt x="247" y="354"/>
                  <a:pt x="247" y="354"/>
                </a:cubicBezTo>
                <a:cubicBezTo>
                  <a:pt x="304" y="149"/>
                  <a:pt x="304" y="149"/>
                  <a:pt x="304" y="149"/>
                </a:cubicBezTo>
                <a:cubicBezTo>
                  <a:pt x="353" y="354"/>
                  <a:pt x="353" y="354"/>
                  <a:pt x="353" y="354"/>
                </a:cubicBezTo>
                <a:cubicBezTo>
                  <a:pt x="375" y="431"/>
                  <a:pt x="304" y="431"/>
                  <a:pt x="304" y="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9"/>
          <p:cNvSpPr/>
          <p:nvPr/>
        </p:nvSpPr>
        <p:spPr>
          <a:xfrm>
            <a:off x="10983395" y="4223996"/>
            <a:ext cx="337997" cy="337997"/>
          </a:xfrm>
          <a:custGeom>
            <a:avLst/>
            <a:gdLst/>
            <a:ahLst/>
            <a:cxnLst/>
            <a:rect l="l" t="t" r="r" b="b"/>
            <a:pathLst>
              <a:path w="602" h="602" extrusionOk="0">
                <a:moveTo>
                  <a:pt x="495" y="601"/>
                </a:moveTo>
                <a:lnTo>
                  <a:pt x="495" y="601"/>
                </a:lnTo>
                <a:cubicBezTo>
                  <a:pt x="495" y="325"/>
                  <a:pt x="276" y="99"/>
                  <a:pt x="0" y="99"/>
                </a:cubicBezTo>
                <a:cubicBezTo>
                  <a:pt x="0" y="0"/>
                  <a:pt x="0" y="0"/>
                  <a:pt x="0" y="0"/>
                </a:cubicBezTo>
                <a:cubicBezTo>
                  <a:pt x="332" y="0"/>
                  <a:pt x="601" y="269"/>
                  <a:pt x="601" y="601"/>
                </a:cubicBezTo>
                <a:lnTo>
                  <a:pt x="495" y="601"/>
                </a:lnTo>
                <a:close/>
                <a:moveTo>
                  <a:pt x="382" y="601"/>
                </a:moveTo>
                <a:lnTo>
                  <a:pt x="382" y="601"/>
                </a:lnTo>
                <a:cubicBezTo>
                  <a:pt x="283" y="601"/>
                  <a:pt x="283" y="601"/>
                  <a:pt x="283" y="601"/>
                </a:cubicBezTo>
                <a:cubicBezTo>
                  <a:pt x="283" y="446"/>
                  <a:pt x="155" y="318"/>
                  <a:pt x="0" y="318"/>
                </a:cubicBezTo>
                <a:cubicBezTo>
                  <a:pt x="0" y="212"/>
                  <a:pt x="0" y="212"/>
                  <a:pt x="0" y="212"/>
                </a:cubicBezTo>
                <a:cubicBezTo>
                  <a:pt x="212" y="212"/>
                  <a:pt x="382" y="389"/>
                  <a:pt x="382" y="601"/>
                </a:cubicBezTo>
                <a:close/>
                <a:moveTo>
                  <a:pt x="71" y="453"/>
                </a:moveTo>
                <a:lnTo>
                  <a:pt x="71" y="453"/>
                </a:lnTo>
                <a:cubicBezTo>
                  <a:pt x="113" y="453"/>
                  <a:pt x="148" y="481"/>
                  <a:pt x="148" y="523"/>
                </a:cubicBezTo>
                <a:cubicBezTo>
                  <a:pt x="148" y="566"/>
                  <a:pt x="113" y="601"/>
                  <a:pt x="71" y="601"/>
                </a:cubicBezTo>
                <a:cubicBezTo>
                  <a:pt x="28" y="601"/>
                  <a:pt x="0" y="566"/>
                  <a:pt x="0" y="523"/>
                </a:cubicBezTo>
                <a:cubicBezTo>
                  <a:pt x="0" y="481"/>
                  <a:pt x="28" y="453"/>
                  <a:pt x="71" y="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9"/>
          <p:cNvSpPr/>
          <p:nvPr/>
        </p:nvSpPr>
        <p:spPr>
          <a:xfrm>
            <a:off x="10406085" y="4238798"/>
            <a:ext cx="308391" cy="305925"/>
          </a:xfrm>
          <a:custGeom>
            <a:avLst/>
            <a:gdLst/>
            <a:ahLst/>
            <a:cxnLst/>
            <a:rect l="l" t="t" r="r" b="b"/>
            <a:pathLst>
              <a:path w="552" h="546" extrusionOk="0">
                <a:moveTo>
                  <a:pt x="523" y="198"/>
                </a:moveTo>
                <a:lnTo>
                  <a:pt x="523" y="198"/>
                </a:lnTo>
                <a:cubicBezTo>
                  <a:pt x="424" y="198"/>
                  <a:pt x="424" y="198"/>
                  <a:pt x="424" y="198"/>
                </a:cubicBezTo>
                <a:cubicBezTo>
                  <a:pt x="389" y="347"/>
                  <a:pt x="389" y="347"/>
                  <a:pt x="389" y="347"/>
                </a:cubicBezTo>
                <a:cubicBezTo>
                  <a:pt x="467" y="347"/>
                  <a:pt x="467" y="347"/>
                  <a:pt x="467" y="347"/>
                </a:cubicBezTo>
                <a:cubicBezTo>
                  <a:pt x="481" y="347"/>
                  <a:pt x="495" y="361"/>
                  <a:pt x="495" y="375"/>
                </a:cubicBezTo>
                <a:cubicBezTo>
                  <a:pt x="495" y="389"/>
                  <a:pt x="481" y="403"/>
                  <a:pt x="467" y="403"/>
                </a:cubicBezTo>
                <a:cubicBezTo>
                  <a:pt x="375" y="403"/>
                  <a:pt x="375" y="403"/>
                  <a:pt x="375" y="403"/>
                </a:cubicBezTo>
                <a:cubicBezTo>
                  <a:pt x="354" y="523"/>
                  <a:pt x="354" y="523"/>
                  <a:pt x="354" y="523"/>
                </a:cubicBezTo>
                <a:cubicBezTo>
                  <a:pt x="347" y="538"/>
                  <a:pt x="339" y="545"/>
                  <a:pt x="325" y="545"/>
                </a:cubicBezTo>
                <a:cubicBezTo>
                  <a:pt x="304" y="545"/>
                  <a:pt x="297" y="531"/>
                  <a:pt x="297" y="516"/>
                </a:cubicBezTo>
                <a:lnTo>
                  <a:pt x="297" y="509"/>
                </a:lnTo>
                <a:cubicBezTo>
                  <a:pt x="318" y="403"/>
                  <a:pt x="318" y="403"/>
                  <a:pt x="318" y="403"/>
                </a:cubicBezTo>
                <a:cubicBezTo>
                  <a:pt x="170" y="403"/>
                  <a:pt x="170" y="403"/>
                  <a:pt x="170" y="403"/>
                </a:cubicBezTo>
                <a:cubicBezTo>
                  <a:pt x="141" y="523"/>
                  <a:pt x="141" y="523"/>
                  <a:pt x="141" y="523"/>
                </a:cubicBezTo>
                <a:cubicBezTo>
                  <a:pt x="141" y="538"/>
                  <a:pt x="127" y="545"/>
                  <a:pt x="113" y="545"/>
                </a:cubicBezTo>
                <a:cubicBezTo>
                  <a:pt x="99" y="545"/>
                  <a:pt x="85" y="531"/>
                  <a:pt x="85" y="516"/>
                </a:cubicBezTo>
                <a:lnTo>
                  <a:pt x="85" y="509"/>
                </a:lnTo>
                <a:cubicBezTo>
                  <a:pt x="113" y="403"/>
                  <a:pt x="113" y="403"/>
                  <a:pt x="113" y="403"/>
                </a:cubicBezTo>
                <a:cubicBezTo>
                  <a:pt x="28" y="403"/>
                  <a:pt x="28" y="403"/>
                  <a:pt x="28" y="403"/>
                </a:cubicBezTo>
                <a:cubicBezTo>
                  <a:pt x="14" y="403"/>
                  <a:pt x="0" y="389"/>
                  <a:pt x="0" y="375"/>
                </a:cubicBezTo>
                <a:cubicBezTo>
                  <a:pt x="0" y="361"/>
                  <a:pt x="14" y="347"/>
                  <a:pt x="28" y="347"/>
                </a:cubicBezTo>
                <a:cubicBezTo>
                  <a:pt x="127" y="347"/>
                  <a:pt x="127" y="347"/>
                  <a:pt x="127" y="347"/>
                </a:cubicBezTo>
                <a:cubicBezTo>
                  <a:pt x="163" y="198"/>
                  <a:pt x="163" y="198"/>
                  <a:pt x="163" y="198"/>
                </a:cubicBezTo>
                <a:cubicBezTo>
                  <a:pt x="85" y="198"/>
                  <a:pt x="85" y="198"/>
                  <a:pt x="85" y="198"/>
                </a:cubicBezTo>
                <a:cubicBezTo>
                  <a:pt x="71" y="198"/>
                  <a:pt x="57" y="184"/>
                  <a:pt x="57" y="170"/>
                </a:cubicBezTo>
                <a:cubicBezTo>
                  <a:pt x="57" y="149"/>
                  <a:pt x="71" y="142"/>
                  <a:pt x="85" y="142"/>
                </a:cubicBezTo>
                <a:cubicBezTo>
                  <a:pt x="177" y="142"/>
                  <a:pt x="177" y="142"/>
                  <a:pt x="177" y="142"/>
                </a:cubicBezTo>
                <a:cubicBezTo>
                  <a:pt x="198" y="22"/>
                  <a:pt x="198" y="22"/>
                  <a:pt x="198" y="22"/>
                </a:cubicBezTo>
                <a:cubicBezTo>
                  <a:pt x="205" y="7"/>
                  <a:pt x="212" y="0"/>
                  <a:pt x="226" y="0"/>
                </a:cubicBezTo>
                <a:cubicBezTo>
                  <a:pt x="248" y="0"/>
                  <a:pt x="255" y="7"/>
                  <a:pt x="255" y="29"/>
                </a:cubicBezTo>
                <a:cubicBezTo>
                  <a:pt x="255" y="29"/>
                  <a:pt x="255" y="29"/>
                  <a:pt x="255" y="36"/>
                </a:cubicBezTo>
                <a:cubicBezTo>
                  <a:pt x="234" y="142"/>
                  <a:pt x="234" y="142"/>
                  <a:pt x="234" y="142"/>
                </a:cubicBezTo>
                <a:cubicBezTo>
                  <a:pt x="382" y="142"/>
                  <a:pt x="382" y="142"/>
                  <a:pt x="382" y="142"/>
                </a:cubicBezTo>
                <a:cubicBezTo>
                  <a:pt x="410" y="22"/>
                  <a:pt x="410" y="22"/>
                  <a:pt x="410" y="22"/>
                </a:cubicBezTo>
                <a:cubicBezTo>
                  <a:pt x="410" y="7"/>
                  <a:pt x="424" y="0"/>
                  <a:pt x="438" y="0"/>
                </a:cubicBezTo>
                <a:cubicBezTo>
                  <a:pt x="452" y="0"/>
                  <a:pt x="467" y="7"/>
                  <a:pt x="467" y="29"/>
                </a:cubicBezTo>
                <a:cubicBezTo>
                  <a:pt x="467" y="29"/>
                  <a:pt x="467" y="29"/>
                  <a:pt x="467" y="36"/>
                </a:cubicBezTo>
                <a:cubicBezTo>
                  <a:pt x="438" y="142"/>
                  <a:pt x="438" y="142"/>
                  <a:pt x="438" y="142"/>
                </a:cubicBezTo>
                <a:cubicBezTo>
                  <a:pt x="523" y="142"/>
                  <a:pt x="523" y="142"/>
                  <a:pt x="523" y="142"/>
                </a:cubicBezTo>
                <a:cubicBezTo>
                  <a:pt x="537" y="142"/>
                  <a:pt x="551" y="149"/>
                  <a:pt x="551" y="170"/>
                </a:cubicBezTo>
                <a:cubicBezTo>
                  <a:pt x="551" y="184"/>
                  <a:pt x="537" y="198"/>
                  <a:pt x="523" y="198"/>
                </a:cubicBezTo>
                <a:close/>
                <a:moveTo>
                  <a:pt x="219" y="198"/>
                </a:moveTo>
                <a:lnTo>
                  <a:pt x="219" y="198"/>
                </a:lnTo>
                <a:cubicBezTo>
                  <a:pt x="184" y="347"/>
                  <a:pt x="184" y="347"/>
                  <a:pt x="184" y="347"/>
                </a:cubicBezTo>
                <a:cubicBezTo>
                  <a:pt x="332" y="347"/>
                  <a:pt x="332" y="347"/>
                  <a:pt x="332" y="347"/>
                </a:cubicBezTo>
                <a:cubicBezTo>
                  <a:pt x="368" y="198"/>
                  <a:pt x="368" y="198"/>
                  <a:pt x="368" y="198"/>
                </a:cubicBezTo>
                <a:lnTo>
                  <a:pt x="219"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9"/>
          <p:cNvSpPr/>
          <p:nvPr/>
        </p:nvSpPr>
        <p:spPr>
          <a:xfrm>
            <a:off x="9801636" y="4256068"/>
            <a:ext cx="337998" cy="273853"/>
          </a:xfrm>
          <a:custGeom>
            <a:avLst/>
            <a:gdLst/>
            <a:ahLst/>
            <a:cxnLst/>
            <a:rect l="l" t="t" r="r" b="b"/>
            <a:pathLst>
              <a:path w="602" h="488" extrusionOk="0">
                <a:moveTo>
                  <a:pt x="572" y="487"/>
                </a:moveTo>
                <a:lnTo>
                  <a:pt x="572" y="487"/>
                </a:lnTo>
                <a:cubicBezTo>
                  <a:pt x="28" y="487"/>
                  <a:pt x="28" y="487"/>
                  <a:pt x="28" y="487"/>
                </a:cubicBezTo>
                <a:cubicBezTo>
                  <a:pt x="14" y="487"/>
                  <a:pt x="0" y="473"/>
                  <a:pt x="0" y="459"/>
                </a:cubicBezTo>
                <a:cubicBezTo>
                  <a:pt x="0" y="28"/>
                  <a:pt x="0" y="28"/>
                  <a:pt x="0" y="28"/>
                </a:cubicBezTo>
                <a:cubicBezTo>
                  <a:pt x="0" y="7"/>
                  <a:pt x="14" y="0"/>
                  <a:pt x="28" y="0"/>
                </a:cubicBezTo>
                <a:cubicBezTo>
                  <a:pt x="572" y="0"/>
                  <a:pt x="572" y="0"/>
                  <a:pt x="572" y="0"/>
                </a:cubicBezTo>
                <a:cubicBezTo>
                  <a:pt x="594" y="0"/>
                  <a:pt x="601" y="7"/>
                  <a:pt x="601" y="28"/>
                </a:cubicBezTo>
                <a:cubicBezTo>
                  <a:pt x="601" y="459"/>
                  <a:pt x="601" y="459"/>
                  <a:pt x="601" y="459"/>
                </a:cubicBezTo>
                <a:cubicBezTo>
                  <a:pt x="601" y="473"/>
                  <a:pt x="594" y="487"/>
                  <a:pt x="572" y="487"/>
                </a:cubicBezTo>
                <a:close/>
                <a:moveTo>
                  <a:pt x="198" y="56"/>
                </a:moveTo>
                <a:lnTo>
                  <a:pt x="198" y="56"/>
                </a:lnTo>
                <a:cubicBezTo>
                  <a:pt x="56" y="56"/>
                  <a:pt x="56" y="56"/>
                  <a:pt x="56" y="56"/>
                </a:cubicBezTo>
                <a:cubicBezTo>
                  <a:pt x="56" y="431"/>
                  <a:pt x="56" y="431"/>
                  <a:pt x="56" y="431"/>
                </a:cubicBezTo>
                <a:cubicBezTo>
                  <a:pt x="198" y="431"/>
                  <a:pt x="198" y="431"/>
                  <a:pt x="198" y="431"/>
                </a:cubicBezTo>
                <a:lnTo>
                  <a:pt x="198" y="56"/>
                </a:lnTo>
                <a:close/>
                <a:moveTo>
                  <a:pt x="226" y="56"/>
                </a:moveTo>
                <a:lnTo>
                  <a:pt x="226" y="56"/>
                </a:lnTo>
                <a:cubicBezTo>
                  <a:pt x="226" y="431"/>
                  <a:pt x="226" y="431"/>
                  <a:pt x="226" y="431"/>
                </a:cubicBezTo>
                <a:cubicBezTo>
                  <a:pt x="374" y="431"/>
                  <a:pt x="374" y="431"/>
                  <a:pt x="374" y="431"/>
                </a:cubicBezTo>
                <a:cubicBezTo>
                  <a:pt x="374" y="56"/>
                  <a:pt x="374" y="56"/>
                  <a:pt x="374" y="56"/>
                </a:cubicBezTo>
                <a:lnTo>
                  <a:pt x="226" y="56"/>
                </a:lnTo>
                <a:close/>
                <a:moveTo>
                  <a:pt x="544" y="56"/>
                </a:moveTo>
                <a:lnTo>
                  <a:pt x="544" y="56"/>
                </a:lnTo>
                <a:cubicBezTo>
                  <a:pt x="403" y="56"/>
                  <a:pt x="403" y="56"/>
                  <a:pt x="403" y="56"/>
                </a:cubicBezTo>
                <a:cubicBezTo>
                  <a:pt x="403" y="431"/>
                  <a:pt x="403" y="431"/>
                  <a:pt x="403" y="431"/>
                </a:cubicBezTo>
                <a:cubicBezTo>
                  <a:pt x="544" y="431"/>
                  <a:pt x="544" y="431"/>
                  <a:pt x="544" y="431"/>
                </a:cubicBezTo>
                <a:lnTo>
                  <a:pt x="544"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9"/>
          <p:cNvSpPr/>
          <p:nvPr/>
        </p:nvSpPr>
        <p:spPr>
          <a:xfrm>
            <a:off x="9219393" y="4231396"/>
            <a:ext cx="325661" cy="325662"/>
          </a:xfrm>
          <a:custGeom>
            <a:avLst/>
            <a:gdLst/>
            <a:ahLst/>
            <a:cxnLst/>
            <a:rect l="l" t="t" r="r" b="b"/>
            <a:pathLst>
              <a:path w="580" h="581" extrusionOk="0">
                <a:moveTo>
                  <a:pt x="572" y="92"/>
                </a:moveTo>
                <a:lnTo>
                  <a:pt x="572" y="92"/>
                </a:lnTo>
                <a:cubicBezTo>
                  <a:pt x="509" y="149"/>
                  <a:pt x="509" y="149"/>
                  <a:pt x="509" y="149"/>
                </a:cubicBezTo>
                <a:cubicBezTo>
                  <a:pt x="431" y="71"/>
                  <a:pt x="431" y="71"/>
                  <a:pt x="431" y="71"/>
                </a:cubicBezTo>
                <a:cubicBezTo>
                  <a:pt x="488" y="7"/>
                  <a:pt x="488" y="7"/>
                  <a:pt x="488" y="7"/>
                </a:cubicBezTo>
                <a:cubicBezTo>
                  <a:pt x="502" y="0"/>
                  <a:pt x="516" y="0"/>
                  <a:pt x="530" y="7"/>
                </a:cubicBezTo>
                <a:cubicBezTo>
                  <a:pt x="572" y="50"/>
                  <a:pt x="572" y="50"/>
                  <a:pt x="572" y="50"/>
                </a:cubicBezTo>
                <a:cubicBezTo>
                  <a:pt x="579" y="64"/>
                  <a:pt x="579" y="78"/>
                  <a:pt x="572" y="92"/>
                </a:cubicBezTo>
                <a:close/>
                <a:moveTo>
                  <a:pt x="148" y="347"/>
                </a:moveTo>
                <a:lnTo>
                  <a:pt x="148" y="347"/>
                </a:lnTo>
                <a:cubicBezTo>
                  <a:pt x="233" y="424"/>
                  <a:pt x="233" y="424"/>
                  <a:pt x="233" y="424"/>
                </a:cubicBezTo>
                <a:cubicBezTo>
                  <a:pt x="127" y="453"/>
                  <a:pt x="127" y="453"/>
                  <a:pt x="127" y="453"/>
                </a:cubicBezTo>
                <a:lnTo>
                  <a:pt x="148" y="347"/>
                </a:lnTo>
                <a:close/>
                <a:moveTo>
                  <a:pt x="488" y="170"/>
                </a:moveTo>
                <a:lnTo>
                  <a:pt x="488" y="170"/>
                </a:lnTo>
                <a:cubicBezTo>
                  <a:pt x="254" y="410"/>
                  <a:pt x="254" y="410"/>
                  <a:pt x="254" y="410"/>
                </a:cubicBezTo>
                <a:cubicBezTo>
                  <a:pt x="169" y="325"/>
                  <a:pt x="169" y="325"/>
                  <a:pt x="169" y="325"/>
                </a:cubicBezTo>
                <a:cubicBezTo>
                  <a:pt x="410" y="92"/>
                  <a:pt x="410" y="92"/>
                  <a:pt x="410" y="92"/>
                </a:cubicBezTo>
                <a:lnTo>
                  <a:pt x="488" y="170"/>
                </a:lnTo>
                <a:close/>
                <a:moveTo>
                  <a:pt x="56" y="85"/>
                </a:moveTo>
                <a:lnTo>
                  <a:pt x="56" y="85"/>
                </a:lnTo>
                <a:cubicBezTo>
                  <a:pt x="56" y="523"/>
                  <a:pt x="56" y="523"/>
                  <a:pt x="56" y="523"/>
                </a:cubicBezTo>
                <a:cubicBezTo>
                  <a:pt x="495" y="523"/>
                  <a:pt x="495" y="523"/>
                  <a:pt x="495" y="523"/>
                </a:cubicBezTo>
                <a:cubicBezTo>
                  <a:pt x="495" y="205"/>
                  <a:pt x="495" y="205"/>
                  <a:pt x="495" y="205"/>
                </a:cubicBezTo>
                <a:cubicBezTo>
                  <a:pt x="551" y="149"/>
                  <a:pt x="551" y="149"/>
                  <a:pt x="551" y="149"/>
                </a:cubicBezTo>
                <a:cubicBezTo>
                  <a:pt x="551" y="552"/>
                  <a:pt x="551" y="552"/>
                  <a:pt x="551" y="552"/>
                </a:cubicBezTo>
                <a:cubicBezTo>
                  <a:pt x="551" y="566"/>
                  <a:pt x="537" y="580"/>
                  <a:pt x="523" y="580"/>
                </a:cubicBezTo>
                <a:cubicBezTo>
                  <a:pt x="28" y="580"/>
                  <a:pt x="28" y="580"/>
                  <a:pt x="28" y="580"/>
                </a:cubicBezTo>
                <a:cubicBezTo>
                  <a:pt x="14" y="580"/>
                  <a:pt x="0" y="566"/>
                  <a:pt x="0" y="552"/>
                </a:cubicBezTo>
                <a:cubicBezTo>
                  <a:pt x="0" y="57"/>
                  <a:pt x="0" y="57"/>
                  <a:pt x="0" y="57"/>
                </a:cubicBezTo>
                <a:cubicBezTo>
                  <a:pt x="0" y="43"/>
                  <a:pt x="14" y="28"/>
                  <a:pt x="28" y="28"/>
                </a:cubicBezTo>
                <a:cubicBezTo>
                  <a:pt x="431" y="28"/>
                  <a:pt x="431" y="28"/>
                  <a:pt x="431" y="28"/>
                </a:cubicBezTo>
                <a:cubicBezTo>
                  <a:pt x="375" y="85"/>
                  <a:pt x="375" y="85"/>
                  <a:pt x="375" y="85"/>
                </a:cubicBezTo>
                <a:lnTo>
                  <a:pt x="56" y="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9"/>
          <p:cNvSpPr/>
          <p:nvPr/>
        </p:nvSpPr>
        <p:spPr>
          <a:xfrm>
            <a:off x="8617412" y="4231396"/>
            <a:ext cx="340465" cy="318261"/>
          </a:xfrm>
          <a:custGeom>
            <a:avLst/>
            <a:gdLst/>
            <a:ahLst/>
            <a:cxnLst/>
            <a:rect l="l" t="t" r="r" b="b"/>
            <a:pathLst>
              <a:path w="608" h="567" extrusionOk="0">
                <a:moveTo>
                  <a:pt x="579" y="566"/>
                </a:moveTo>
                <a:lnTo>
                  <a:pt x="579" y="566"/>
                </a:lnTo>
                <a:cubicBezTo>
                  <a:pt x="28" y="566"/>
                  <a:pt x="28" y="566"/>
                  <a:pt x="28" y="566"/>
                </a:cubicBezTo>
                <a:cubicBezTo>
                  <a:pt x="14" y="566"/>
                  <a:pt x="0" y="559"/>
                  <a:pt x="0" y="537"/>
                </a:cubicBezTo>
                <a:cubicBezTo>
                  <a:pt x="0" y="523"/>
                  <a:pt x="14" y="509"/>
                  <a:pt x="28" y="509"/>
                </a:cubicBezTo>
                <a:cubicBezTo>
                  <a:pt x="579" y="509"/>
                  <a:pt x="579" y="509"/>
                  <a:pt x="579" y="509"/>
                </a:cubicBezTo>
                <a:cubicBezTo>
                  <a:pt x="593" y="509"/>
                  <a:pt x="607" y="523"/>
                  <a:pt x="607" y="537"/>
                </a:cubicBezTo>
                <a:cubicBezTo>
                  <a:pt x="607" y="559"/>
                  <a:pt x="593" y="566"/>
                  <a:pt x="579" y="566"/>
                </a:cubicBezTo>
                <a:close/>
                <a:moveTo>
                  <a:pt x="459" y="149"/>
                </a:moveTo>
                <a:lnTo>
                  <a:pt x="459" y="149"/>
                </a:lnTo>
                <a:cubicBezTo>
                  <a:pt x="381" y="71"/>
                  <a:pt x="381" y="71"/>
                  <a:pt x="381" y="71"/>
                </a:cubicBezTo>
                <a:cubicBezTo>
                  <a:pt x="445" y="7"/>
                  <a:pt x="445" y="7"/>
                  <a:pt x="445" y="7"/>
                </a:cubicBezTo>
                <a:cubicBezTo>
                  <a:pt x="452" y="0"/>
                  <a:pt x="473" y="0"/>
                  <a:pt x="480" y="7"/>
                </a:cubicBezTo>
                <a:cubicBezTo>
                  <a:pt x="523" y="50"/>
                  <a:pt x="523" y="50"/>
                  <a:pt x="523" y="50"/>
                </a:cubicBezTo>
                <a:cubicBezTo>
                  <a:pt x="530" y="64"/>
                  <a:pt x="530" y="78"/>
                  <a:pt x="523" y="92"/>
                </a:cubicBezTo>
                <a:lnTo>
                  <a:pt x="459" y="149"/>
                </a:lnTo>
                <a:close/>
                <a:moveTo>
                  <a:pt x="205" y="410"/>
                </a:moveTo>
                <a:lnTo>
                  <a:pt x="205" y="410"/>
                </a:lnTo>
                <a:cubicBezTo>
                  <a:pt x="127" y="325"/>
                  <a:pt x="127" y="325"/>
                  <a:pt x="127" y="325"/>
                </a:cubicBezTo>
                <a:cubicBezTo>
                  <a:pt x="360" y="92"/>
                  <a:pt x="360" y="92"/>
                  <a:pt x="360" y="92"/>
                </a:cubicBezTo>
                <a:cubicBezTo>
                  <a:pt x="445" y="170"/>
                  <a:pt x="445" y="170"/>
                  <a:pt x="445" y="170"/>
                </a:cubicBezTo>
                <a:lnTo>
                  <a:pt x="205" y="410"/>
                </a:lnTo>
                <a:close/>
                <a:moveTo>
                  <a:pt x="77" y="453"/>
                </a:moveTo>
                <a:lnTo>
                  <a:pt x="77" y="453"/>
                </a:lnTo>
                <a:cubicBezTo>
                  <a:pt x="106" y="347"/>
                  <a:pt x="106" y="347"/>
                  <a:pt x="106" y="347"/>
                </a:cubicBezTo>
                <a:cubicBezTo>
                  <a:pt x="183" y="424"/>
                  <a:pt x="183" y="424"/>
                  <a:pt x="183" y="424"/>
                </a:cubicBezTo>
                <a:lnTo>
                  <a:pt x="77" y="4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9"/>
          <p:cNvSpPr/>
          <p:nvPr/>
        </p:nvSpPr>
        <p:spPr>
          <a:xfrm>
            <a:off x="8072176" y="4263470"/>
            <a:ext cx="254114" cy="254114"/>
          </a:xfrm>
          <a:custGeom>
            <a:avLst/>
            <a:gdLst/>
            <a:ahLst/>
            <a:cxnLst/>
            <a:rect l="l" t="t" r="r" b="b"/>
            <a:pathLst>
              <a:path w="454" h="453" extrusionOk="0">
                <a:moveTo>
                  <a:pt x="43" y="325"/>
                </a:moveTo>
                <a:lnTo>
                  <a:pt x="43" y="325"/>
                </a:lnTo>
                <a:cubicBezTo>
                  <a:pt x="283" y="92"/>
                  <a:pt x="283" y="92"/>
                  <a:pt x="283" y="92"/>
                </a:cubicBezTo>
                <a:cubicBezTo>
                  <a:pt x="361" y="169"/>
                  <a:pt x="361" y="169"/>
                  <a:pt x="361" y="169"/>
                </a:cubicBezTo>
                <a:cubicBezTo>
                  <a:pt x="127" y="410"/>
                  <a:pt x="127" y="410"/>
                  <a:pt x="127" y="410"/>
                </a:cubicBezTo>
                <a:lnTo>
                  <a:pt x="43" y="325"/>
                </a:lnTo>
                <a:close/>
                <a:moveTo>
                  <a:pt x="361" y="7"/>
                </a:moveTo>
                <a:lnTo>
                  <a:pt x="361" y="7"/>
                </a:lnTo>
                <a:cubicBezTo>
                  <a:pt x="375" y="0"/>
                  <a:pt x="389" y="0"/>
                  <a:pt x="403" y="7"/>
                </a:cubicBezTo>
                <a:cubicBezTo>
                  <a:pt x="446" y="49"/>
                  <a:pt x="446" y="49"/>
                  <a:pt x="446" y="49"/>
                </a:cubicBezTo>
                <a:cubicBezTo>
                  <a:pt x="453" y="64"/>
                  <a:pt x="453" y="78"/>
                  <a:pt x="446" y="92"/>
                </a:cubicBezTo>
                <a:cubicBezTo>
                  <a:pt x="382" y="148"/>
                  <a:pt x="382" y="148"/>
                  <a:pt x="382" y="148"/>
                </a:cubicBezTo>
                <a:cubicBezTo>
                  <a:pt x="304" y="71"/>
                  <a:pt x="304" y="71"/>
                  <a:pt x="304" y="71"/>
                </a:cubicBezTo>
                <a:lnTo>
                  <a:pt x="361" y="7"/>
                </a:lnTo>
                <a:close/>
                <a:moveTo>
                  <a:pt x="0" y="452"/>
                </a:moveTo>
                <a:lnTo>
                  <a:pt x="0" y="452"/>
                </a:lnTo>
                <a:cubicBezTo>
                  <a:pt x="22" y="346"/>
                  <a:pt x="22" y="346"/>
                  <a:pt x="22" y="346"/>
                </a:cubicBezTo>
                <a:cubicBezTo>
                  <a:pt x="106" y="424"/>
                  <a:pt x="106" y="424"/>
                  <a:pt x="106" y="424"/>
                </a:cubicBezTo>
                <a:lnTo>
                  <a:pt x="0" y="4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9"/>
          <p:cNvSpPr/>
          <p:nvPr/>
        </p:nvSpPr>
        <p:spPr>
          <a:xfrm>
            <a:off x="3821300" y="5395884"/>
            <a:ext cx="335530" cy="337998"/>
          </a:xfrm>
          <a:custGeom>
            <a:avLst/>
            <a:gdLst/>
            <a:ahLst/>
            <a:cxnLst/>
            <a:rect l="l" t="t" r="r" b="b"/>
            <a:pathLst>
              <a:path w="601" h="602" extrusionOk="0">
                <a:moveTo>
                  <a:pt x="593" y="42"/>
                </a:moveTo>
                <a:lnTo>
                  <a:pt x="593" y="42"/>
                </a:lnTo>
                <a:cubicBezTo>
                  <a:pt x="501" y="142"/>
                  <a:pt x="501" y="142"/>
                  <a:pt x="501" y="142"/>
                </a:cubicBezTo>
                <a:cubicBezTo>
                  <a:pt x="544" y="142"/>
                  <a:pt x="544" y="142"/>
                  <a:pt x="544" y="142"/>
                </a:cubicBezTo>
                <a:cubicBezTo>
                  <a:pt x="558" y="142"/>
                  <a:pt x="572" y="149"/>
                  <a:pt x="572" y="170"/>
                </a:cubicBezTo>
                <a:cubicBezTo>
                  <a:pt x="572" y="184"/>
                  <a:pt x="558" y="198"/>
                  <a:pt x="544" y="198"/>
                </a:cubicBezTo>
                <a:cubicBezTo>
                  <a:pt x="431" y="198"/>
                  <a:pt x="431" y="198"/>
                  <a:pt x="431" y="198"/>
                </a:cubicBezTo>
                <a:cubicBezTo>
                  <a:pt x="417" y="198"/>
                  <a:pt x="402" y="184"/>
                  <a:pt x="402" y="170"/>
                </a:cubicBezTo>
                <a:cubicBezTo>
                  <a:pt x="402" y="57"/>
                  <a:pt x="402" y="57"/>
                  <a:pt x="402" y="57"/>
                </a:cubicBezTo>
                <a:cubicBezTo>
                  <a:pt x="402" y="35"/>
                  <a:pt x="417" y="28"/>
                  <a:pt x="431" y="28"/>
                </a:cubicBezTo>
                <a:cubicBezTo>
                  <a:pt x="445" y="28"/>
                  <a:pt x="459" y="35"/>
                  <a:pt x="459" y="57"/>
                </a:cubicBezTo>
                <a:cubicBezTo>
                  <a:pt x="459" y="99"/>
                  <a:pt x="459" y="99"/>
                  <a:pt x="459" y="99"/>
                </a:cubicBezTo>
                <a:cubicBezTo>
                  <a:pt x="551" y="7"/>
                  <a:pt x="551" y="7"/>
                  <a:pt x="551" y="7"/>
                </a:cubicBezTo>
                <a:cubicBezTo>
                  <a:pt x="558" y="0"/>
                  <a:pt x="565" y="0"/>
                  <a:pt x="572" y="0"/>
                </a:cubicBezTo>
                <a:cubicBezTo>
                  <a:pt x="586" y="0"/>
                  <a:pt x="600" y="7"/>
                  <a:pt x="600" y="28"/>
                </a:cubicBezTo>
                <a:cubicBezTo>
                  <a:pt x="600" y="35"/>
                  <a:pt x="600" y="42"/>
                  <a:pt x="593" y="42"/>
                </a:cubicBezTo>
                <a:close/>
                <a:moveTo>
                  <a:pt x="296" y="382"/>
                </a:moveTo>
                <a:lnTo>
                  <a:pt x="296" y="382"/>
                </a:lnTo>
                <a:cubicBezTo>
                  <a:pt x="254" y="382"/>
                  <a:pt x="211" y="346"/>
                  <a:pt x="211" y="297"/>
                </a:cubicBezTo>
                <a:cubicBezTo>
                  <a:pt x="211" y="255"/>
                  <a:pt x="254" y="212"/>
                  <a:pt x="296" y="212"/>
                </a:cubicBezTo>
                <a:cubicBezTo>
                  <a:pt x="346" y="212"/>
                  <a:pt x="381" y="255"/>
                  <a:pt x="381" y="297"/>
                </a:cubicBezTo>
                <a:cubicBezTo>
                  <a:pt x="381" y="346"/>
                  <a:pt x="346" y="382"/>
                  <a:pt x="296" y="382"/>
                </a:cubicBezTo>
                <a:close/>
                <a:moveTo>
                  <a:pt x="169" y="573"/>
                </a:moveTo>
                <a:lnTo>
                  <a:pt x="169" y="573"/>
                </a:lnTo>
                <a:cubicBezTo>
                  <a:pt x="148" y="573"/>
                  <a:pt x="141" y="559"/>
                  <a:pt x="141" y="544"/>
                </a:cubicBezTo>
                <a:cubicBezTo>
                  <a:pt x="141" y="502"/>
                  <a:pt x="141" y="502"/>
                  <a:pt x="141" y="502"/>
                </a:cubicBezTo>
                <a:cubicBezTo>
                  <a:pt x="42" y="594"/>
                  <a:pt x="42" y="594"/>
                  <a:pt x="42" y="594"/>
                </a:cubicBezTo>
                <a:cubicBezTo>
                  <a:pt x="42" y="601"/>
                  <a:pt x="35" y="601"/>
                  <a:pt x="28" y="601"/>
                </a:cubicBezTo>
                <a:cubicBezTo>
                  <a:pt x="7" y="601"/>
                  <a:pt x="0" y="587"/>
                  <a:pt x="0" y="573"/>
                </a:cubicBezTo>
                <a:cubicBezTo>
                  <a:pt x="0" y="566"/>
                  <a:pt x="0" y="559"/>
                  <a:pt x="7" y="551"/>
                </a:cubicBezTo>
                <a:cubicBezTo>
                  <a:pt x="98" y="460"/>
                  <a:pt x="98" y="460"/>
                  <a:pt x="98" y="460"/>
                </a:cubicBezTo>
                <a:cubicBezTo>
                  <a:pt x="56" y="460"/>
                  <a:pt x="56" y="460"/>
                  <a:pt x="56" y="460"/>
                </a:cubicBezTo>
                <a:cubicBezTo>
                  <a:pt x="35" y="460"/>
                  <a:pt x="28" y="446"/>
                  <a:pt x="28" y="431"/>
                </a:cubicBezTo>
                <a:cubicBezTo>
                  <a:pt x="28" y="417"/>
                  <a:pt x="35" y="403"/>
                  <a:pt x="56" y="403"/>
                </a:cubicBezTo>
                <a:cubicBezTo>
                  <a:pt x="169" y="403"/>
                  <a:pt x="169" y="403"/>
                  <a:pt x="169" y="403"/>
                </a:cubicBezTo>
                <a:cubicBezTo>
                  <a:pt x="183" y="403"/>
                  <a:pt x="197" y="417"/>
                  <a:pt x="197" y="431"/>
                </a:cubicBezTo>
                <a:cubicBezTo>
                  <a:pt x="197" y="544"/>
                  <a:pt x="197" y="544"/>
                  <a:pt x="197" y="544"/>
                </a:cubicBezTo>
                <a:cubicBezTo>
                  <a:pt x="197" y="559"/>
                  <a:pt x="183" y="573"/>
                  <a:pt x="169" y="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9"/>
          <p:cNvSpPr/>
          <p:nvPr/>
        </p:nvSpPr>
        <p:spPr>
          <a:xfrm>
            <a:off x="3226721" y="5395884"/>
            <a:ext cx="340465" cy="337998"/>
          </a:xfrm>
          <a:custGeom>
            <a:avLst/>
            <a:gdLst/>
            <a:ahLst/>
            <a:cxnLst/>
            <a:rect l="l" t="t" r="r" b="b"/>
            <a:pathLst>
              <a:path w="609" h="602" extrusionOk="0">
                <a:moveTo>
                  <a:pt x="580" y="170"/>
                </a:moveTo>
                <a:lnTo>
                  <a:pt x="580" y="170"/>
                </a:lnTo>
                <a:cubicBezTo>
                  <a:pt x="559" y="170"/>
                  <a:pt x="552" y="156"/>
                  <a:pt x="552" y="142"/>
                </a:cubicBezTo>
                <a:cubicBezTo>
                  <a:pt x="552" y="92"/>
                  <a:pt x="552" y="92"/>
                  <a:pt x="552" y="92"/>
                </a:cubicBezTo>
                <a:cubicBezTo>
                  <a:pt x="453" y="184"/>
                  <a:pt x="453" y="184"/>
                  <a:pt x="453" y="184"/>
                </a:cubicBezTo>
                <a:cubicBezTo>
                  <a:pt x="453" y="191"/>
                  <a:pt x="446" y="198"/>
                  <a:pt x="439" y="198"/>
                </a:cubicBezTo>
                <a:cubicBezTo>
                  <a:pt x="417" y="198"/>
                  <a:pt x="410" y="184"/>
                  <a:pt x="410" y="170"/>
                </a:cubicBezTo>
                <a:cubicBezTo>
                  <a:pt x="410" y="163"/>
                  <a:pt x="410" y="156"/>
                  <a:pt x="417" y="149"/>
                </a:cubicBezTo>
                <a:cubicBezTo>
                  <a:pt x="509" y="57"/>
                  <a:pt x="509" y="57"/>
                  <a:pt x="509" y="57"/>
                </a:cubicBezTo>
                <a:cubicBezTo>
                  <a:pt x="467" y="57"/>
                  <a:pt x="467" y="57"/>
                  <a:pt x="467" y="57"/>
                </a:cubicBezTo>
                <a:cubicBezTo>
                  <a:pt x="446" y="57"/>
                  <a:pt x="439" y="42"/>
                  <a:pt x="439" y="28"/>
                </a:cubicBezTo>
                <a:cubicBezTo>
                  <a:pt x="439" y="7"/>
                  <a:pt x="446" y="0"/>
                  <a:pt x="467" y="0"/>
                </a:cubicBezTo>
                <a:cubicBezTo>
                  <a:pt x="580" y="0"/>
                  <a:pt x="580" y="0"/>
                  <a:pt x="580" y="0"/>
                </a:cubicBezTo>
                <a:cubicBezTo>
                  <a:pt x="594" y="0"/>
                  <a:pt x="608" y="7"/>
                  <a:pt x="608" y="28"/>
                </a:cubicBezTo>
                <a:cubicBezTo>
                  <a:pt x="608" y="142"/>
                  <a:pt x="608" y="142"/>
                  <a:pt x="608" y="142"/>
                </a:cubicBezTo>
                <a:cubicBezTo>
                  <a:pt x="608" y="156"/>
                  <a:pt x="594" y="170"/>
                  <a:pt x="580" y="170"/>
                </a:cubicBezTo>
                <a:close/>
                <a:moveTo>
                  <a:pt x="304" y="382"/>
                </a:moveTo>
                <a:lnTo>
                  <a:pt x="304" y="382"/>
                </a:lnTo>
                <a:cubicBezTo>
                  <a:pt x="255" y="382"/>
                  <a:pt x="219" y="346"/>
                  <a:pt x="219" y="297"/>
                </a:cubicBezTo>
                <a:cubicBezTo>
                  <a:pt x="219" y="255"/>
                  <a:pt x="255" y="212"/>
                  <a:pt x="304" y="212"/>
                </a:cubicBezTo>
                <a:cubicBezTo>
                  <a:pt x="354" y="212"/>
                  <a:pt x="389" y="255"/>
                  <a:pt x="389" y="297"/>
                </a:cubicBezTo>
                <a:cubicBezTo>
                  <a:pt x="389" y="346"/>
                  <a:pt x="354" y="382"/>
                  <a:pt x="304" y="382"/>
                </a:cubicBezTo>
                <a:close/>
                <a:moveTo>
                  <a:pt x="99" y="544"/>
                </a:moveTo>
                <a:lnTo>
                  <a:pt x="99" y="544"/>
                </a:lnTo>
                <a:cubicBezTo>
                  <a:pt x="142" y="544"/>
                  <a:pt x="142" y="544"/>
                  <a:pt x="142" y="544"/>
                </a:cubicBezTo>
                <a:cubicBezTo>
                  <a:pt x="163" y="544"/>
                  <a:pt x="170" y="559"/>
                  <a:pt x="170" y="573"/>
                </a:cubicBezTo>
                <a:cubicBezTo>
                  <a:pt x="170" y="587"/>
                  <a:pt x="163" y="601"/>
                  <a:pt x="142" y="601"/>
                </a:cubicBezTo>
                <a:cubicBezTo>
                  <a:pt x="29" y="601"/>
                  <a:pt x="29" y="601"/>
                  <a:pt x="29" y="601"/>
                </a:cubicBezTo>
                <a:cubicBezTo>
                  <a:pt x="15" y="601"/>
                  <a:pt x="0" y="587"/>
                  <a:pt x="0" y="573"/>
                </a:cubicBezTo>
                <a:cubicBezTo>
                  <a:pt x="0" y="460"/>
                  <a:pt x="0" y="460"/>
                  <a:pt x="0" y="460"/>
                </a:cubicBezTo>
                <a:cubicBezTo>
                  <a:pt x="0" y="446"/>
                  <a:pt x="15" y="431"/>
                  <a:pt x="29" y="431"/>
                </a:cubicBezTo>
                <a:cubicBezTo>
                  <a:pt x="50" y="431"/>
                  <a:pt x="57" y="446"/>
                  <a:pt x="57" y="460"/>
                </a:cubicBezTo>
                <a:cubicBezTo>
                  <a:pt x="57" y="502"/>
                  <a:pt x="57" y="502"/>
                  <a:pt x="57" y="502"/>
                </a:cubicBezTo>
                <a:cubicBezTo>
                  <a:pt x="156" y="410"/>
                  <a:pt x="156" y="410"/>
                  <a:pt x="156" y="410"/>
                </a:cubicBezTo>
                <a:cubicBezTo>
                  <a:pt x="156" y="403"/>
                  <a:pt x="163" y="403"/>
                  <a:pt x="170" y="403"/>
                </a:cubicBezTo>
                <a:cubicBezTo>
                  <a:pt x="191" y="403"/>
                  <a:pt x="198" y="417"/>
                  <a:pt x="198" y="431"/>
                </a:cubicBezTo>
                <a:cubicBezTo>
                  <a:pt x="198" y="438"/>
                  <a:pt x="198" y="446"/>
                  <a:pt x="191" y="453"/>
                </a:cubicBezTo>
                <a:lnTo>
                  <a:pt x="99" y="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9"/>
          <p:cNvSpPr/>
          <p:nvPr/>
        </p:nvSpPr>
        <p:spPr>
          <a:xfrm>
            <a:off x="2654345" y="5410687"/>
            <a:ext cx="305925" cy="305925"/>
          </a:xfrm>
          <a:custGeom>
            <a:avLst/>
            <a:gdLst/>
            <a:ahLst/>
            <a:cxnLst/>
            <a:rect l="l" t="t" r="r" b="b"/>
            <a:pathLst>
              <a:path w="545" h="546" extrusionOk="0">
                <a:moveTo>
                  <a:pt x="537" y="43"/>
                </a:moveTo>
                <a:lnTo>
                  <a:pt x="537" y="43"/>
                </a:lnTo>
                <a:cubicBezTo>
                  <a:pt x="395" y="184"/>
                  <a:pt x="395" y="184"/>
                  <a:pt x="395" y="184"/>
                </a:cubicBezTo>
                <a:cubicBezTo>
                  <a:pt x="445" y="184"/>
                  <a:pt x="445" y="184"/>
                  <a:pt x="445" y="184"/>
                </a:cubicBezTo>
                <a:cubicBezTo>
                  <a:pt x="459" y="184"/>
                  <a:pt x="473" y="198"/>
                  <a:pt x="473" y="212"/>
                </a:cubicBezTo>
                <a:cubicBezTo>
                  <a:pt x="473" y="234"/>
                  <a:pt x="459" y="241"/>
                  <a:pt x="445" y="241"/>
                </a:cubicBezTo>
                <a:cubicBezTo>
                  <a:pt x="332" y="241"/>
                  <a:pt x="332" y="241"/>
                  <a:pt x="332" y="241"/>
                </a:cubicBezTo>
                <a:cubicBezTo>
                  <a:pt x="311" y="241"/>
                  <a:pt x="304" y="234"/>
                  <a:pt x="304" y="212"/>
                </a:cubicBezTo>
                <a:cubicBezTo>
                  <a:pt x="304" y="99"/>
                  <a:pt x="304" y="99"/>
                  <a:pt x="304" y="99"/>
                </a:cubicBezTo>
                <a:cubicBezTo>
                  <a:pt x="304" y="85"/>
                  <a:pt x="311" y="71"/>
                  <a:pt x="332" y="71"/>
                </a:cubicBezTo>
                <a:cubicBezTo>
                  <a:pt x="346" y="71"/>
                  <a:pt x="360" y="85"/>
                  <a:pt x="360" y="99"/>
                </a:cubicBezTo>
                <a:cubicBezTo>
                  <a:pt x="360" y="149"/>
                  <a:pt x="360" y="149"/>
                  <a:pt x="360" y="149"/>
                </a:cubicBezTo>
                <a:cubicBezTo>
                  <a:pt x="501" y="7"/>
                  <a:pt x="501" y="7"/>
                  <a:pt x="501" y="7"/>
                </a:cubicBezTo>
                <a:cubicBezTo>
                  <a:pt x="501" y="0"/>
                  <a:pt x="508" y="0"/>
                  <a:pt x="515" y="0"/>
                </a:cubicBezTo>
                <a:cubicBezTo>
                  <a:pt x="537" y="0"/>
                  <a:pt x="544" y="7"/>
                  <a:pt x="544" y="29"/>
                </a:cubicBezTo>
                <a:cubicBezTo>
                  <a:pt x="544" y="36"/>
                  <a:pt x="544" y="43"/>
                  <a:pt x="537" y="43"/>
                </a:cubicBezTo>
                <a:close/>
                <a:moveTo>
                  <a:pt x="219" y="467"/>
                </a:moveTo>
                <a:lnTo>
                  <a:pt x="219" y="467"/>
                </a:lnTo>
                <a:cubicBezTo>
                  <a:pt x="197" y="467"/>
                  <a:pt x="190" y="460"/>
                  <a:pt x="190" y="439"/>
                </a:cubicBezTo>
                <a:cubicBezTo>
                  <a:pt x="190" y="396"/>
                  <a:pt x="190" y="396"/>
                  <a:pt x="190" y="396"/>
                </a:cubicBezTo>
                <a:cubicBezTo>
                  <a:pt x="49" y="538"/>
                  <a:pt x="49" y="538"/>
                  <a:pt x="49" y="538"/>
                </a:cubicBezTo>
                <a:cubicBezTo>
                  <a:pt x="42" y="545"/>
                  <a:pt x="35" y="545"/>
                  <a:pt x="28" y="545"/>
                </a:cubicBezTo>
                <a:cubicBezTo>
                  <a:pt x="14" y="545"/>
                  <a:pt x="0" y="531"/>
                  <a:pt x="0" y="516"/>
                </a:cubicBezTo>
                <a:cubicBezTo>
                  <a:pt x="0" y="509"/>
                  <a:pt x="0" y="502"/>
                  <a:pt x="7" y="495"/>
                </a:cubicBezTo>
                <a:cubicBezTo>
                  <a:pt x="148" y="354"/>
                  <a:pt x="148" y="354"/>
                  <a:pt x="148" y="354"/>
                </a:cubicBezTo>
                <a:cubicBezTo>
                  <a:pt x="106" y="354"/>
                  <a:pt x="106" y="354"/>
                  <a:pt x="106" y="354"/>
                </a:cubicBezTo>
                <a:cubicBezTo>
                  <a:pt x="84" y="354"/>
                  <a:pt x="77" y="347"/>
                  <a:pt x="77" y="325"/>
                </a:cubicBezTo>
                <a:cubicBezTo>
                  <a:pt x="77" y="311"/>
                  <a:pt x="84" y="297"/>
                  <a:pt x="106" y="297"/>
                </a:cubicBezTo>
                <a:cubicBezTo>
                  <a:pt x="219" y="297"/>
                  <a:pt x="219" y="297"/>
                  <a:pt x="219" y="297"/>
                </a:cubicBezTo>
                <a:cubicBezTo>
                  <a:pt x="233" y="297"/>
                  <a:pt x="247" y="311"/>
                  <a:pt x="247" y="325"/>
                </a:cubicBezTo>
                <a:cubicBezTo>
                  <a:pt x="247" y="439"/>
                  <a:pt x="247" y="439"/>
                  <a:pt x="247" y="439"/>
                </a:cubicBezTo>
                <a:cubicBezTo>
                  <a:pt x="247" y="460"/>
                  <a:pt x="233" y="467"/>
                  <a:pt x="219" y="4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9"/>
          <p:cNvSpPr/>
          <p:nvPr/>
        </p:nvSpPr>
        <p:spPr>
          <a:xfrm>
            <a:off x="2064700" y="5410687"/>
            <a:ext cx="305925" cy="305925"/>
          </a:xfrm>
          <a:custGeom>
            <a:avLst/>
            <a:gdLst/>
            <a:ahLst/>
            <a:cxnLst/>
            <a:rect l="l" t="t" r="r" b="b"/>
            <a:pathLst>
              <a:path w="545" h="546" extrusionOk="0">
                <a:moveTo>
                  <a:pt x="544" y="142"/>
                </a:moveTo>
                <a:lnTo>
                  <a:pt x="544" y="142"/>
                </a:lnTo>
                <a:cubicBezTo>
                  <a:pt x="544" y="156"/>
                  <a:pt x="530" y="170"/>
                  <a:pt x="515" y="170"/>
                </a:cubicBezTo>
                <a:cubicBezTo>
                  <a:pt x="501" y="170"/>
                  <a:pt x="487" y="156"/>
                  <a:pt x="487" y="142"/>
                </a:cubicBezTo>
                <a:cubicBezTo>
                  <a:pt x="487" y="92"/>
                  <a:pt x="487" y="92"/>
                  <a:pt x="487" y="92"/>
                </a:cubicBezTo>
                <a:cubicBezTo>
                  <a:pt x="346" y="234"/>
                  <a:pt x="346" y="234"/>
                  <a:pt x="346" y="234"/>
                </a:cubicBezTo>
                <a:cubicBezTo>
                  <a:pt x="339" y="241"/>
                  <a:pt x="332" y="241"/>
                  <a:pt x="325" y="241"/>
                </a:cubicBezTo>
                <a:cubicBezTo>
                  <a:pt x="311" y="241"/>
                  <a:pt x="296" y="234"/>
                  <a:pt x="296" y="212"/>
                </a:cubicBezTo>
                <a:cubicBezTo>
                  <a:pt x="296" y="205"/>
                  <a:pt x="303" y="198"/>
                  <a:pt x="311" y="198"/>
                </a:cubicBezTo>
                <a:cubicBezTo>
                  <a:pt x="445" y="57"/>
                  <a:pt x="445" y="57"/>
                  <a:pt x="445" y="57"/>
                </a:cubicBezTo>
                <a:cubicBezTo>
                  <a:pt x="402" y="57"/>
                  <a:pt x="402" y="57"/>
                  <a:pt x="402" y="57"/>
                </a:cubicBezTo>
                <a:cubicBezTo>
                  <a:pt x="388" y="57"/>
                  <a:pt x="374" y="43"/>
                  <a:pt x="374" y="29"/>
                </a:cubicBezTo>
                <a:cubicBezTo>
                  <a:pt x="374" y="7"/>
                  <a:pt x="388" y="0"/>
                  <a:pt x="402" y="0"/>
                </a:cubicBezTo>
                <a:cubicBezTo>
                  <a:pt x="515" y="0"/>
                  <a:pt x="515" y="0"/>
                  <a:pt x="515" y="0"/>
                </a:cubicBezTo>
                <a:cubicBezTo>
                  <a:pt x="530" y="0"/>
                  <a:pt x="544" y="7"/>
                  <a:pt x="544" y="29"/>
                </a:cubicBezTo>
                <a:lnTo>
                  <a:pt x="544" y="142"/>
                </a:lnTo>
                <a:close/>
                <a:moveTo>
                  <a:pt x="233" y="347"/>
                </a:moveTo>
                <a:lnTo>
                  <a:pt x="233" y="347"/>
                </a:lnTo>
                <a:cubicBezTo>
                  <a:pt x="91" y="488"/>
                  <a:pt x="91" y="488"/>
                  <a:pt x="91" y="488"/>
                </a:cubicBezTo>
                <a:cubicBezTo>
                  <a:pt x="141" y="488"/>
                  <a:pt x="141" y="488"/>
                  <a:pt x="141" y="488"/>
                </a:cubicBezTo>
                <a:cubicBezTo>
                  <a:pt x="155" y="488"/>
                  <a:pt x="169" y="502"/>
                  <a:pt x="169" y="516"/>
                </a:cubicBezTo>
                <a:cubicBezTo>
                  <a:pt x="169" y="531"/>
                  <a:pt x="155" y="545"/>
                  <a:pt x="141" y="545"/>
                </a:cubicBezTo>
                <a:cubicBezTo>
                  <a:pt x="28" y="545"/>
                  <a:pt x="28" y="545"/>
                  <a:pt x="28" y="545"/>
                </a:cubicBezTo>
                <a:cubicBezTo>
                  <a:pt x="7" y="545"/>
                  <a:pt x="0" y="531"/>
                  <a:pt x="0" y="516"/>
                </a:cubicBezTo>
                <a:cubicBezTo>
                  <a:pt x="0" y="403"/>
                  <a:pt x="0" y="403"/>
                  <a:pt x="0" y="403"/>
                </a:cubicBezTo>
                <a:cubicBezTo>
                  <a:pt x="0" y="389"/>
                  <a:pt x="7" y="375"/>
                  <a:pt x="28" y="375"/>
                </a:cubicBezTo>
                <a:cubicBezTo>
                  <a:pt x="42" y="375"/>
                  <a:pt x="56" y="389"/>
                  <a:pt x="56" y="403"/>
                </a:cubicBezTo>
                <a:cubicBezTo>
                  <a:pt x="56" y="446"/>
                  <a:pt x="56" y="446"/>
                  <a:pt x="56" y="446"/>
                </a:cubicBezTo>
                <a:cubicBezTo>
                  <a:pt x="197" y="311"/>
                  <a:pt x="197" y="311"/>
                  <a:pt x="197" y="311"/>
                </a:cubicBezTo>
                <a:cubicBezTo>
                  <a:pt x="197" y="304"/>
                  <a:pt x="204" y="297"/>
                  <a:pt x="211" y="297"/>
                </a:cubicBezTo>
                <a:cubicBezTo>
                  <a:pt x="233" y="297"/>
                  <a:pt x="240" y="311"/>
                  <a:pt x="240" y="325"/>
                </a:cubicBezTo>
                <a:cubicBezTo>
                  <a:pt x="240" y="333"/>
                  <a:pt x="240" y="340"/>
                  <a:pt x="233" y="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9"/>
          <p:cNvSpPr/>
          <p:nvPr/>
        </p:nvSpPr>
        <p:spPr>
          <a:xfrm>
            <a:off x="1457784" y="5395884"/>
            <a:ext cx="340465" cy="337998"/>
          </a:xfrm>
          <a:custGeom>
            <a:avLst/>
            <a:gdLst/>
            <a:ahLst/>
            <a:cxnLst/>
            <a:rect l="l" t="t" r="r" b="b"/>
            <a:pathLst>
              <a:path w="609" h="602" extrusionOk="0">
                <a:moveTo>
                  <a:pt x="523" y="361"/>
                </a:moveTo>
                <a:lnTo>
                  <a:pt x="523" y="361"/>
                </a:lnTo>
                <a:cubicBezTo>
                  <a:pt x="523" y="382"/>
                  <a:pt x="516" y="396"/>
                  <a:pt x="502" y="410"/>
                </a:cubicBezTo>
                <a:cubicBezTo>
                  <a:pt x="502" y="417"/>
                  <a:pt x="551" y="474"/>
                  <a:pt x="523" y="502"/>
                </a:cubicBezTo>
                <a:cubicBezTo>
                  <a:pt x="509" y="523"/>
                  <a:pt x="509" y="523"/>
                  <a:pt x="509" y="523"/>
                </a:cubicBezTo>
                <a:cubicBezTo>
                  <a:pt x="488" y="544"/>
                  <a:pt x="431" y="509"/>
                  <a:pt x="417" y="495"/>
                </a:cubicBezTo>
                <a:cubicBezTo>
                  <a:pt x="403" y="509"/>
                  <a:pt x="382" y="516"/>
                  <a:pt x="361" y="523"/>
                </a:cubicBezTo>
                <a:cubicBezTo>
                  <a:pt x="368" y="523"/>
                  <a:pt x="368" y="523"/>
                  <a:pt x="368" y="523"/>
                </a:cubicBezTo>
                <a:cubicBezTo>
                  <a:pt x="368" y="523"/>
                  <a:pt x="354" y="601"/>
                  <a:pt x="311" y="601"/>
                </a:cubicBezTo>
                <a:cubicBezTo>
                  <a:pt x="297" y="601"/>
                  <a:pt x="297" y="601"/>
                  <a:pt x="297" y="601"/>
                </a:cubicBezTo>
                <a:cubicBezTo>
                  <a:pt x="262" y="601"/>
                  <a:pt x="247" y="530"/>
                  <a:pt x="240" y="516"/>
                </a:cubicBezTo>
                <a:cubicBezTo>
                  <a:pt x="226" y="516"/>
                  <a:pt x="205" y="509"/>
                  <a:pt x="191" y="495"/>
                </a:cubicBezTo>
                <a:cubicBezTo>
                  <a:pt x="191" y="502"/>
                  <a:pt x="191" y="502"/>
                  <a:pt x="191" y="502"/>
                </a:cubicBezTo>
                <a:cubicBezTo>
                  <a:pt x="191" y="502"/>
                  <a:pt x="127" y="551"/>
                  <a:pt x="99" y="516"/>
                </a:cubicBezTo>
                <a:cubicBezTo>
                  <a:pt x="85" y="509"/>
                  <a:pt x="85" y="509"/>
                  <a:pt x="85" y="509"/>
                </a:cubicBezTo>
                <a:cubicBezTo>
                  <a:pt x="64" y="481"/>
                  <a:pt x="99" y="424"/>
                  <a:pt x="106" y="410"/>
                </a:cubicBezTo>
                <a:cubicBezTo>
                  <a:pt x="99" y="396"/>
                  <a:pt x="92" y="382"/>
                  <a:pt x="85" y="361"/>
                </a:cubicBezTo>
                <a:cubicBezTo>
                  <a:pt x="71" y="361"/>
                  <a:pt x="0" y="339"/>
                  <a:pt x="0" y="304"/>
                </a:cubicBezTo>
                <a:cubicBezTo>
                  <a:pt x="0" y="290"/>
                  <a:pt x="0" y="290"/>
                  <a:pt x="0" y="290"/>
                </a:cubicBezTo>
                <a:cubicBezTo>
                  <a:pt x="0" y="255"/>
                  <a:pt x="71" y="240"/>
                  <a:pt x="85" y="240"/>
                </a:cubicBezTo>
                <a:cubicBezTo>
                  <a:pt x="92" y="219"/>
                  <a:pt x="99" y="205"/>
                  <a:pt x="106" y="184"/>
                </a:cubicBezTo>
                <a:cubicBezTo>
                  <a:pt x="99" y="177"/>
                  <a:pt x="57" y="113"/>
                  <a:pt x="85" y="92"/>
                </a:cubicBezTo>
                <a:cubicBezTo>
                  <a:pt x="99" y="78"/>
                  <a:pt x="99" y="78"/>
                  <a:pt x="99" y="78"/>
                </a:cubicBezTo>
                <a:cubicBezTo>
                  <a:pt x="120" y="50"/>
                  <a:pt x="177" y="92"/>
                  <a:pt x="191" y="99"/>
                </a:cubicBezTo>
                <a:cubicBezTo>
                  <a:pt x="205" y="92"/>
                  <a:pt x="226" y="85"/>
                  <a:pt x="240" y="78"/>
                </a:cubicBezTo>
                <a:cubicBezTo>
                  <a:pt x="247" y="64"/>
                  <a:pt x="269" y="0"/>
                  <a:pt x="297" y="0"/>
                </a:cubicBezTo>
                <a:cubicBezTo>
                  <a:pt x="311" y="0"/>
                  <a:pt x="311" y="0"/>
                  <a:pt x="311" y="0"/>
                </a:cubicBezTo>
                <a:cubicBezTo>
                  <a:pt x="346" y="0"/>
                  <a:pt x="361" y="57"/>
                  <a:pt x="368" y="78"/>
                </a:cubicBezTo>
                <a:cubicBezTo>
                  <a:pt x="382" y="85"/>
                  <a:pt x="403" y="92"/>
                  <a:pt x="417" y="99"/>
                </a:cubicBezTo>
                <a:cubicBezTo>
                  <a:pt x="431" y="92"/>
                  <a:pt x="488" y="57"/>
                  <a:pt x="509" y="78"/>
                </a:cubicBezTo>
                <a:cubicBezTo>
                  <a:pt x="523" y="92"/>
                  <a:pt x="523" y="92"/>
                  <a:pt x="523" y="92"/>
                </a:cubicBezTo>
                <a:cubicBezTo>
                  <a:pt x="551" y="120"/>
                  <a:pt x="516" y="170"/>
                  <a:pt x="502" y="184"/>
                </a:cubicBezTo>
                <a:cubicBezTo>
                  <a:pt x="516" y="205"/>
                  <a:pt x="523" y="219"/>
                  <a:pt x="523" y="240"/>
                </a:cubicBezTo>
                <a:cubicBezTo>
                  <a:pt x="530" y="240"/>
                  <a:pt x="608" y="248"/>
                  <a:pt x="608" y="290"/>
                </a:cubicBezTo>
                <a:cubicBezTo>
                  <a:pt x="608" y="304"/>
                  <a:pt x="608" y="304"/>
                  <a:pt x="608" y="304"/>
                </a:cubicBezTo>
                <a:cubicBezTo>
                  <a:pt x="608" y="339"/>
                  <a:pt x="544" y="353"/>
                  <a:pt x="523" y="361"/>
                </a:cubicBezTo>
                <a:close/>
                <a:moveTo>
                  <a:pt x="304" y="127"/>
                </a:moveTo>
                <a:lnTo>
                  <a:pt x="304" y="127"/>
                </a:lnTo>
                <a:cubicBezTo>
                  <a:pt x="212" y="127"/>
                  <a:pt x="134" y="205"/>
                  <a:pt x="134" y="297"/>
                </a:cubicBezTo>
                <a:cubicBezTo>
                  <a:pt x="134" y="396"/>
                  <a:pt x="212" y="467"/>
                  <a:pt x="304" y="467"/>
                </a:cubicBezTo>
                <a:cubicBezTo>
                  <a:pt x="396" y="467"/>
                  <a:pt x="474" y="396"/>
                  <a:pt x="474" y="297"/>
                </a:cubicBezTo>
                <a:cubicBezTo>
                  <a:pt x="474" y="205"/>
                  <a:pt x="396" y="127"/>
                  <a:pt x="304" y="127"/>
                </a:cubicBezTo>
                <a:close/>
                <a:moveTo>
                  <a:pt x="304" y="410"/>
                </a:moveTo>
                <a:lnTo>
                  <a:pt x="304" y="410"/>
                </a:lnTo>
                <a:cubicBezTo>
                  <a:pt x="240" y="410"/>
                  <a:pt x="191" y="361"/>
                  <a:pt x="191" y="297"/>
                </a:cubicBezTo>
                <a:cubicBezTo>
                  <a:pt x="191" y="233"/>
                  <a:pt x="240" y="184"/>
                  <a:pt x="304" y="184"/>
                </a:cubicBezTo>
                <a:cubicBezTo>
                  <a:pt x="368" y="184"/>
                  <a:pt x="417" y="233"/>
                  <a:pt x="417" y="297"/>
                </a:cubicBezTo>
                <a:cubicBezTo>
                  <a:pt x="417" y="361"/>
                  <a:pt x="368" y="410"/>
                  <a:pt x="304" y="410"/>
                </a:cubicBezTo>
                <a:close/>
                <a:moveTo>
                  <a:pt x="304" y="240"/>
                </a:moveTo>
                <a:lnTo>
                  <a:pt x="304" y="240"/>
                </a:lnTo>
                <a:cubicBezTo>
                  <a:pt x="276" y="240"/>
                  <a:pt x="247" y="269"/>
                  <a:pt x="247" y="297"/>
                </a:cubicBezTo>
                <a:cubicBezTo>
                  <a:pt x="247" y="332"/>
                  <a:pt x="276" y="353"/>
                  <a:pt x="304" y="353"/>
                </a:cubicBezTo>
                <a:cubicBezTo>
                  <a:pt x="332" y="353"/>
                  <a:pt x="361" y="332"/>
                  <a:pt x="361" y="297"/>
                </a:cubicBezTo>
                <a:cubicBezTo>
                  <a:pt x="361" y="269"/>
                  <a:pt x="332" y="240"/>
                  <a:pt x="304" y="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9"/>
          <p:cNvSpPr/>
          <p:nvPr/>
        </p:nvSpPr>
        <p:spPr>
          <a:xfrm>
            <a:off x="868140" y="5427958"/>
            <a:ext cx="337997" cy="276319"/>
          </a:xfrm>
          <a:custGeom>
            <a:avLst/>
            <a:gdLst/>
            <a:ahLst/>
            <a:cxnLst/>
            <a:rect l="l" t="t" r="r" b="b"/>
            <a:pathLst>
              <a:path w="602" h="495" extrusionOk="0">
                <a:moveTo>
                  <a:pt x="601" y="466"/>
                </a:moveTo>
                <a:lnTo>
                  <a:pt x="601" y="466"/>
                </a:lnTo>
                <a:cubicBezTo>
                  <a:pt x="601" y="487"/>
                  <a:pt x="594" y="494"/>
                  <a:pt x="572" y="494"/>
                </a:cubicBezTo>
                <a:cubicBezTo>
                  <a:pt x="28" y="494"/>
                  <a:pt x="28" y="494"/>
                  <a:pt x="28" y="494"/>
                </a:cubicBezTo>
                <a:cubicBezTo>
                  <a:pt x="14" y="494"/>
                  <a:pt x="0" y="487"/>
                  <a:pt x="0" y="466"/>
                </a:cubicBezTo>
                <a:cubicBezTo>
                  <a:pt x="0" y="466"/>
                  <a:pt x="0" y="459"/>
                  <a:pt x="7" y="452"/>
                </a:cubicBezTo>
                <a:cubicBezTo>
                  <a:pt x="276" y="7"/>
                  <a:pt x="276" y="7"/>
                  <a:pt x="276" y="7"/>
                </a:cubicBezTo>
                <a:cubicBezTo>
                  <a:pt x="283" y="0"/>
                  <a:pt x="290" y="0"/>
                  <a:pt x="304" y="0"/>
                </a:cubicBezTo>
                <a:cubicBezTo>
                  <a:pt x="311" y="0"/>
                  <a:pt x="318" y="0"/>
                  <a:pt x="325" y="14"/>
                </a:cubicBezTo>
                <a:cubicBezTo>
                  <a:pt x="601" y="452"/>
                  <a:pt x="601" y="452"/>
                  <a:pt x="601" y="452"/>
                </a:cubicBezTo>
                <a:cubicBezTo>
                  <a:pt x="601" y="459"/>
                  <a:pt x="601" y="466"/>
                  <a:pt x="601" y="466"/>
                </a:cubicBezTo>
                <a:close/>
                <a:moveTo>
                  <a:pt x="339" y="155"/>
                </a:moveTo>
                <a:lnTo>
                  <a:pt x="339" y="155"/>
                </a:lnTo>
                <a:cubicBezTo>
                  <a:pt x="339" y="134"/>
                  <a:pt x="325" y="120"/>
                  <a:pt x="304" y="120"/>
                </a:cubicBezTo>
                <a:cubicBezTo>
                  <a:pt x="283" y="120"/>
                  <a:pt x="261" y="134"/>
                  <a:pt x="261" y="155"/>
                </a:cubicBezTo>
                <a:cubicBezTo>
                  <a:pt x="261" y="296"/>
                  <a:pt x="261" y="296"/>
                  <a:pt x="261" y="296"/>
                </a:cubicBezTo>
                <a:cubicBezTo>
                  <a:pt x="261" y="318"/>
                  <a:pt x="283" y="339"/>
                  <a:pt x="304" y="339"/>
                </a:cubicBezTo>
                <a:cubicBezTo>
                  <a:pt x="325" y="339"/>
                  <a:pt x="339" y="318"/>
                  <a:pt x="339" y="296"/>
                </a:cubicBezTo>
                <a:lnTo>
                  <a:pt x="339" y="155"/>
                </a:lnTo>
                <a:close/>
                <a:moveTo>
                  <a:pt x="304" y="367"/>
                </a:moveTo>
                <a:lnTo>
                  <a:pt x="304" y="367"/>
                </a:lnTo>
                <a:cubicBezTo>
                  <a:pt x="283" y="367"/>
                  <a:pt x="261" y="381"/>
                  <a:pt x="261" y="403"/>
                </a:cubicBezTo>
                <a:cubicBezTo>
                  <a:pt x="261" y="424"/>
                  <a:pt x="283" y="438"/>
                  <a:pt x="304" y="438"/>
                </a:cubicBezTo>
                <a:cubicBezTo>
                  <a:pt x="325" y="438"/>
                  <a:pt x="339" y="424"/>
                  <a:pt x="339" y="403"/>
                </a:cubicBezTo>
                <a:cubicBezTo>
                  <a:pt x="339" y="381"/>
                  <a:pt x="325" y="367"/>
                  <a:pt x="304" y="3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9"/>
          <p:cNvSpPr/>
          <p:nvPr/>
        </p:nvSpPr>
        <p:spPr>
          <a:xfrm>
            <a:off x="7364107" y="4801305"/>
            <a:ext cx="337998" cy="340465"/>
          </a:xfrm>
          <a:custGeom>
            <a:avLst/>
            <a:gdLst/>
            <a:ahLst/>
            <a:cxnLst/>
            <a:rect l="l" t="t" r="r" b="b"/>
            <a:pathLst>
              <a:path w="602" h="609" extrusionOk="0">
                <a:moveTo>
                  <a:pt x="573" y="219"/>
                </a:moveTo>
                <a:lnTo>
                  <a:pt x="573" y="219"/>
                </a:lnTo>
                <a:cubicBezTo>
                  <a:pt x="544" y="219"/>
                  <a:pt x="544" y="219"/>
                  <a:pt x="544" y="219"/>
                </a:cubicBezTo>
                <a:cubicBezTo>
                  <a:pt x="530" y="219"/>
                  <a:pt x="530" y="219"/>
                  <a:pt x="530" y="219"/>
                </a:cubicBezTo>
                <a:cubicBezTo>
                  <a:pt x="452" y="219"/>
                  <a:pt x="452" y="219"/>
                  <a:pt x="452" y="219"/>
                </a:cubicBezTo>
                <a:cubicBezTo>
                  <a:pt x="431" y="219"/>
                  <a:pt x="424" y="205"/>
                  <a:pt x="424" y="191"/>
                </a:cubicBezTo>
                <a:cubicBezTo>
                  <a:pt x="424" y="177"/>
                  <a:pt x="431" y="162"/>
                  <a:pt x="452" y="162"/>
                </a:cubicBezTo>
                <a:cubicBezTo>
                  <a:pt x="502" y="162"/>
                  <a:pt x="502" y="162"/>
                  <a:pt x="502" y="162"/>
                </a:cubicBezTo>
                <a:cubicBezTo>
                  <a:pt x="452" y="99"/>
                  <a:pt x="382" y="56"/>
                  <a:pt x="297" y="56"/>
                </a:cubicBezTo>
                <a:cubicBezTo>
                  <a:pt x="163" y="56"/>
                  <a:pt x="57" y="169"/>
                  <a:pt x="57" y="304"/>
                </a:cubicBezTo>
                <a:cubicBezTo>
                  <a:pt x="57" y="318"/>
                  <a:pt x="42" y="332"/>
                  <a:pt x="28" y="332"/>
                </a:cubicBezTo>
                <a:cubicBezTo>
                  <a:pt x="7" y="332"/>
                  <a:pt x="0" y="318"/>
                  <a:pt x="0" y="304"/>
                </a:cubicBezTo>
                <a:cubicBezTo>
                  <a:pt x="0" y="134"/>
                  <a:pt x="134" y="0"/>
                  <a:pt x="297" y="0"/>
                </a:cubicBezTo>
                <a:cubicBezTo>
                  <a:pt x="403" y="0"/>
                  <a:pt x="488" y="49"/>
                  <a:pt x="544" y="127"/>
                </a:cubicBezTo>
                <a:cubicBezTo>
                  <a:pt x="544" y="78"/>
                  <a:pt x="544" y="78"/>
                  <a:pt x="544" y="78"/>
                </a:cubicBezTo>
                <a:cubicBezTo>
                  <a:pt x="544" y="64"/>
                  <a:pt x="558" y="49"/>
                  <a:pt x="573" y="49"/>
                </a:cubicBezTo>
                <a:cubicBezTo>
                  <a:pt x="587" y="49"/>
                  <a:pt x="601" y="64"/>
                  <a:pt x="601" y="78"/>
                </a:cubicBezTo>
                <a:cubicBezTo>
                  <a:pt x="601" y="191"/>
                  <a:pt x="601" y="191"/>
                  <a:pt x="601" y="191"/>
                </a:cubicBezTo>
                <a:cubicBezTo>
                  <a:pt x="601" y="205"/>
                  <a:pt x="587" y="219"/>
                  <a:pt x="573" y="219"/>
                </a:cubicBezTo>
                <a:close/>
                <a:moveTo>
                  <a:pt x="28" y="389"/>
                </a:moveTo>
                <a:lnTo>
                  <a:pt x="28" y="389"/>
                </a:lnTo>
                <a:cubicBezTo>
                  <a:pt x="148" y="389"/>
                  <a:pt x="148" y="389"/>
                  <a:pt x="148" y="389"/>
                </a:cubicBezTo>
                <a:cubicBezTo>
                  <a:pt x="163" y="389"/>
                  <a:pt x="177" y="403"/>
                  <a:pt x="177" y="417"/>
                </a:cubicBezTo>
                <a:cubicBezTo>
                  <a:pt x="177" y="431"/>
                  <a:pt x="163" y="445"/>
                  <a:pt x="148" y="445"/>
                </a:cubicBezTo>
                <a:cubicBezTo>
                  <a:pt x="99" y="445"/>
                  <a:pt x="99" y="445"/>
                  <a:pt x="99" y="445"/>
                </a:cubicBezTo>
                <a:cubicBezTo>
                  <a:pt x="141" y="509"/>
                  <a:pt x="219" y="551"/>
                  <a:pt x="297" y="551"/>
                </a:cubicBezTo>
                <a:cubicBezTo>
                  <a:pt x="431" y="551"/>
                  <a:pt x="544" y="438"/>
                  <a:pt x="544" y="304"/>
                </a:cubicBezTo>
                <a:cubicBezTo>
                  <a:pt x="544" y="290"/>
                  <a:pt x="558" y="276"/>
                  <a:pt x="573" y="276"/>
                </a:cubicBezTo>
                <a:cubicBezTo>
                  <a:pt x="587" y="276"/>
                  <a:pt x="601" y="290"/>
                  <a:pt x="601" y="304"/>
                </a:cubicBezTo>
                <a:cubicBezTo>
                  <a:pt x="601" y="473"/>
                  <a:pt x="466" y="608"/>
                  <a:pt x="297" y="608"/>
                </a:cubicBezTo>
                <a:cubicBezTo>
                  <a:pt x="198" y="608"/>
                  <a:pt x="106" y="558"/>
                  <a:pt x="57" y="480"/>
                </a:cubicBezTo>
                <a:cubicBezTo>
                  <a:pt x="57" y="530"/>
                  <a:pt x="57" y="530"/>
                  <a:pt x="57" y="530"/>
                </a:cubicBezTo>
                <a:cubicBezTo>
                  <a:pt x="57" y="544"/>
                  <a:pt x="42" y="558"/>
                  <a:pt x="28" y="558"/>
                </a:cubicBezTo>
                <a:cubicBezTo>
                  <a:pt x="7" y="558"/>
                  <a:pt x="0" y="544"/>
                  <a:pt x="0" y="530"/>
                </a:cubicBezTo>
                <a:cubicBezTo>
                  <a:pt x="0" y="417"/>
                  <a:pt x="0" y="417"/>
                  <a:pt x="0" y="417"/>
                </a:cubicBezTo>
                <a:cubicBezTo>
                  <a:pt x="0" y="403"/>
                  <a:pt x="7" y="389"/>
                  <a:pt x="28" y="3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9"/>
          <p:cNvSpPr/>
          <p:nvPr/>
        </p:nvSpPr>
        <p:spPr>
          <a:xfrm>
            <a:off x="6769528" y="4801305"/>
            <a:ext cx="340465" cy="340465"/>
          </a:xfrm>
          <a:custGeom>
            <a:avLst/>
            <a:gdLst/>
            <a:ahLst/>
            <a:cxnLst/>
            <a:rect l="l" t="t" r="r" b="b"/>
            <a:pathLst>
              <a:path w="609" h="609" extrusionOk="0">
                <a:moveTo>
                  <a:pt x="579" y="219"/>
                </a:moveTo>
                <a:lnTo>
                  <a:pt x="579" y="219"/>
                </a:lnTo>
                <a:cubicBezTo>
                  <a:pt x="452" y="219"/>
                  <a:pt x="452" y="219"/>
                  <a:pt x="452" y="219"/>
                </a:cubicBezTo>
                <a:cubicBezTo>
                  <a:pt x="438" y="219"/>
                  <a:pt x="424" y="205"/>
                  <a:pt x="424" y="191"/>
                </a:cubicBezTo>
                <a:cubicBezTo>
                  <a:pt x="424" y="177"/>
                  <a:pt x="438" y="162"/>
                  <a:pt x="452" y="162"/>
                </a:cubicBezTo>
                <a:cubicBezTo>
                  <a:pt x="502" y="162"/>
                  <a:pt x="502" y="162"/>
                  <a:pt x="502" y="162"/>
                </a:cubicBezTo>
                <a:cubicBezTo>
                  <a:pt x="459" y="99"/>
                  <a:pt x="389" y="56"/>
                  <a:pt x="304" y="56"/>
                </a:cubicBezTo>
                <a:cubicBezTo>
                  <a:pt x="169" y="56"/>
                  <a:pt x="56" y="169"/>
                  <a:pt x="56" y="304"/>
                </a:cubicBezTo>
                <a:cubicBezTo>
                  <a:pt x="56" y="438"/>
                  <a:pt x="169" y="551"/>
                  <a:pt x="304" y="551"/>
                </a:cubicBezTo>
                <a:cubicBezTo>
                  <a:pt x="438" y="551"/>
                  <a:pt x="551" y="438"/>
                  <a:pt x="551" y="304"/>
                </a:cubicBezTo>
                <a:cubicBezTo>
                  <a:pt x="551" y="290"/>
                  <a:pt x="558" y="276"/>
                  <a:pt x="579" y="276"/>
                </a:cubicBezTo>
                <a:cubicBezTo>
                  <a:pt x="594" y="276"/>
                  <a:pt x="608" y="290"/>
                  <a:pt x="608" y="304"/>
                </a:cubicBezTo>
                <a:cubicBezTo>
                  <a:pt x="608" y="473"/>
                  <a:pt x="473" y="608"/>
                  <a:pt x="304" y="608"/>
                </a:cubicBezTo>
                <a:cubicBezTo>
                  <a:pt x="134" y="608"/>
                  <a:pt x="0" y="473"/>
                  <a:pt x="0" y="304"/>
                </a:cubicBezTo>
                <a:cubicBezTo>
                  <a:pt x="0" y="134"/>
                  <a:pt x="134" y="0"/>
                  <a:pt x="304" y="0"/>
                </a:cubicBezTo>
                <a:cubicBezTo>
                  <a:pt x="403" y="0"/>
                  <a:pt x="495" y="49"/>
                  <a:pt x="551" y="127"/>
                </a:cubicBezTo>
                <a:cubicBezTo>
                  <a:pt x="551" y="78"/>
                  <a:pt x="551" y="78"/>
                  <a:pt x="551" y="78"/>
                </a:cubicBezTo>
                <a:cubicBezTo>
                  <a:pt x="551" y="64"/>
                  <a:pt x="558" y="49"/>
                  <a:pt x="579" y="49"/>
                </a:cubicBezTo>
                <a:cubicBezTo>
                  <a:pt x="594" y="49"/>
                  <a:pt x="608" y="64"/>
                  <a:pt x="608" y="78"/>
                </a:cubicBezTo>
                <a:cubicBezTo>
                  <a:pt x="608" y="191"/>
                  <a:pt x="608" y="191"/>
                  <a:pt x="608" y="191"/>
                </a:cubicBezTo>
                <a:cubicBezTo>
                  <a:pt x="608" y="205"/>
                  <a:pt x="594" y="219"/>
                  <a:pt x="579" y="2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9"/>
          <p:cNvSpPr/>
          <p:nvPr/>
        </p:nvSpPr>
        <p:spPr>
          <a:xfrm>
            <a:off x="6182349" y="4833377"/>
            <a:ext cx="337997" cy="236845"/>
          </a:xfrm>
          <a:custGeom>
            <a:avLst/>
            <a:gdLst/>
            <a:ahLst/>
            <a:cxnLst/>
            <a:rect l="l" t="t" r="r" b="b"/>
            <a:pathLst>
              <a:path w="602" h="425" extrusionOk="0">
                <a:moveTo>
                  <a:pt x="530" y="184"/>
                </a:moveTo>
                <a:lnTo>
                  <a:pt x="530" y="184"/>
                </a:lnTo>
                <a:cubicBezTo>
                  <a:pt x="523" y="191"/>
                  <a:pt x="516" y="191"/>
                  <a:pt x="509" y="191"/>
                </a:cubicBezTo>
                <a:cubicBezTo>
                  <a:pt x="495" y="191"/>
                  <a:pt x="480" y="177"/>
                  <a:pt x="480" y="163"/>
                </a:cubicBezTo>
                <a:cubicBezTo>
                  <a:pt x="480" y="156"/>
                  <a:pt x="480" y="149"/>
                  <a:pt x="487" y="142"/>
                </a:cubicBezTo>
                <a:cubicBezTo>
                  <a:pt x="509" y="128"/>
                  <a:pt x="509" y="128"/>
                  <a:pt x="509" y="128"/>
                </a:cubicBezTo>
                <a:cubicBezTo>
                  <a:pt x="487" y="128"/>
                  <a:pt x="487" y="128"/>
                  <a:pt x="487" y="128"/>
                </a:cubicBezTo>
                <a:cubicBezTo>
                  <a:pt x="459" y="128"/>
                  <a:pt x="459" y="128"/>
                  <a:pt x="459" y="128"/>
                </a:cubicBezTo>
                <a:cubicBezTo>
                  <a:pt x="438" y="128"/>
                  <a:pt x="438" y="128"/>
                  <a:pt x="438" y="128"/>
                </a:cubicBezTo>
                <a:cubicBezTo>
                  <a:pt x="141" y="417"/>
                  <a:pt x="141" y="417"/>
                  <a:pt x="141" y="417"/>
                </a:cubicBezTo>
                <a:cubicBezTo>
                  <a:pt x="134" y="424"/>
                  <a:pt x="127" y="424"/>
                  <a:pt x="120" y="424"/>
                </a:cubicBezTo>
                <a:cubicBezTo>
                  <a:pt x="85" y="424"/>
                  <a:pt x="85" y="424"/>
                  <a:pt x="85" y="424"/>
                </a:cubicBezTo>
                <a:cubicBezTo>
                  <a:pt x="28" y="424"/>
                  <a:pt x="28" y="424"/>
                  <a:pt x="28" y="424"/>
                </a:cubicBezTo>
                <a:cubicBezTo>
                  <a:pt x="14" y="424"/>
                  <a:pt x="0" y="417"/>
                  <a:pt x="0" y="396"/>
                </a:cubicBezTo>
                <a:cubicBezTo>
                  <a:pt x="0" y="382"/>
                  <a:pt x="14" y="368"/>
                  <a:pt x="28" y="368"/>
                </a:cubicBezTo>
                <a:cubicBezTo>
                  <a:pt x="85" y="368"/>
                  <a:pt x="85" y="368"/>
                  <a:pt x="85" y="368"/>
                </a:cubicBezTo>
                <a:cubicBezTo>
                  <a:pt x="113" y="368"/>
                  <a:pt x="113" y="368"/>
                  <a:pt x="113" y="368"/>
                </a:cubicBezTo>
                <a:cubicBezTo>
                  <a:pt x="403" y="78"/>
                  <a:pt x="403" y="78"/>
                  <a:pt x="403" y="78"/>
                </a:cubicBezTo>
                <a:cubicBezTo>
                  <a:pt x="410" y="71"/>
                  <a:pt x="417" y="71"/>
                  <a:pt x="424" y="71"/>
                </a:cubicBezTo>
                <a:cubicBezTo>
                  <a:pt x="473" y="71"/>
                  <a:pt x="473" y="71"/>
                  <a:pt x="473" y="71"/>
                </a:cubicBezTo>
                <a:cubicBezTo>
                  <a:pt x="509" y="71"/>
                  <a:pt x="509" y="71"/>
                  <a:pt x="509" y="71"/>
                </a:cubicBezTo>
                <a:cubicBezTo>
                  <a:pt x="487" y="50"/>
                  <a:pt x="487" y="50"/>
                  <a:pt x="487" y="50"/>
                </a:cubicBezTo>
                <a:cubicBezTo>
                  <a:pt x="480" y="43"/>
                  <a:pt x="480" y="36"/>
                  <a:pt x="480" y="29"/>
                </a:cubicBezTo>
                <a:cubicBezTo>
                  <a:pt x="480" y="15"/>
                  <a:pt x="495" y="0"/>
                  <a:pt x="509" y="0"/>
                </a:cubicBezTo>
                <a:cubicBezTo>
                  <a:pt x="516" y="0"/>
                  <a:pt x="523" y="8"/>
                  <a:pt x="530" y="15"/>
                </a:cubicBezTo>
                <a:cubicBezTo>
                  <a:pt x="594" y="78"/>
                  <a:pt x="594" y="78"/>
                  <a:pt x="594" y="78"/>
                </a:cubicBezTo>
                <a:cubicBezTo>
                  <a:pt x="601" y="85"/>
                  <a:pt x="601" y="92"/>
                  <a:pt x="601" y="99"/>
                </a:cubicBezTo>
                <a:cubicBezTo>
                  <a:pt x="601" y="106"/>
                  <a:pt x="601" y="113"/>
                  <a:pt x="594" y="121"/>
                </a:cubicBezTo>
                <a:lnTo>
                  <a:pt x="530" y="18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9"/>
          <p:cNvSpPr/>
          <p:nvPr/>
        </p:nvSpPr>
        <p:spPr>
          <a:xfrm>
            <a:off x="5592703" y="4872851"/>
            <a:ext cx="335530" cy="236845"/>
          </a:xfrm>
          <a:custGeom>
            <a:avLst/>
            <a:gdLst/>
            <a:ahLst/>
            <a:cxnLst/>
            <a:rect l="l" t="t" r="r" b="b"/>
            <a:pathLst>
              <a:path w="601" h="425" extrusionOk="0">
                <a:moveTo>
                  <a:pt x="523" y="240"/>
                </a:moveTo>
                <a:lnTo>
                  <a:pt x="523" y="240"/>
                </a:lnTo>
                <a:cubicBezTo>
                  <a:pt x="523" y="233"/>
                  <a:pt x="516" y="233"/>
                  <a:pt x="509" y="233"/>
                </a:cubicBezTo>
                <a:cubicBezTo>
                  <a:pt x="487" y="233"/>
                  <a:pt x="480" y="248"/>
                  <a:pt x="480" y="262"/>
                </a:cubicBezTo>
                <a:cubicBezTo>
                  <a:pt x="480" y="269"/>
                  <a:pt x="480" y="276"/>
                  <a:pt x="487" y="283"/>
                </a:cubicBezTo>
                <a:cubicBezTo>
                  <a:pt x="502" y="297"/>
                  <a:pt x="502" y="297"/>
                  <a:pt x="502" y="297"/>
                </a:cubicBezTo>
                <a:cubicBezTo>
                  <a:pt x="487" y="297"/>
                  <a:pt x="487" y="297"/>
                  <a:pt x="487" y="297"/>
                </a:cubicBezTo>
                <a:cubicBezTo>
                  <a:pt x="459" y="297"/>
                  <a:pt x="459" y="297"/>
                  <a:pt x="459" y="297"/>
                </a:cubicBezTo>
                <a:cubicBezTo>
                  <a:pt x="431" y="297"/>
                  <a:pt x="431" y="297"/>
                  <a:pt x="431" y="297"/>
                </a:cubicBezTo>
                <a:cubicBezTo>
                  <a:pt x="141" y="7"/>
                  <a:pt x="141" y="7"/>
                  <a:pt x="141" y="7"/>
                </a:cubicBezTo>
                <a:cubicBezTo>
                  <a:pt x="134" y="0"/>
                  <a:pt x="127" y="0"/>
                  <a:pt x="120" y="0"/>
                </a:cubicBezTo>
                <a:cubicBezTo>
                  <a:pt x="85" y="0"/>
                  <a:pt x="85" y="0"/>
                  <a:pt x="85" y="0"/>
                </a:cubicBezTo>
                <a:cubicBezTo>
                  <a:pt x="28" y="0"/>
                  <a:pt x="28" y="0"/>
                  <a:pt x="28" y="0"/>
                </a:cubicBezTo>
                <a:cubicBezTo>
                  <a:pt x="7" y="0"/>
                  <a:pt x="0" y="7"/>
                  <a:pt x="0" y="28"/>
                </a:cubicBezTo>
                <a:cubicBezTo>
                  <a:pt x="0" y="42"/>
                  <a:pt x="7" y="57"/>
                  <a:pt x="28" y="57"/>
                </a:cubicBezTo>
                <a:cubicBezTo>
                  <a:pt x="85" y="57"/>
                  <a:pt x="85" y="57"/>
                  <a:pt x="85" y="57"/>
                </a:cubicBezTo>
                <a:cubicBezTo>
                  <a:pt x="106" y="57"/>
                  <a:pt x="106" y="57"/>
                  <a:pt x="106" y="57"/>
                </a:cubicBezTo>
                <a:cubicBezTo>
                  <a:pt x="403" y="346"/>
                  <a:pt x="403" y="346"/>
                  <a:pt x="403" y="346"/>
                </a:cubicBezTo>
                <a:cubicBezTo>
                  <a:pt x="410" y="353"/>
                  <a:pt x="417" y="353"/>
                  <a:pt x="424" y="353"/>
                </a:cubicBezTo>
                <a:cubicBezTo>
                  <a:pt x="466" y="353"/>
                  <a:pt x="466" y="353"/>
                  <a:pt x="466" y="353"/>
                </a:cubicBezTo>
                <a:cubicBezTo>
                  <a:pt x="502" y="353"/>
                  <a:pt x="502" y="353"/>
                  <a:pt x="502" y="353"/>
                </a:cubicBezTo>
                <a:cubicBezTo>
                  <a:pt x="487" y="375"/>
                  <a:pt x="487" y="375"/>
                  <a:pt x="487" y="375"/>
                </a:cubicBezTo>
                <a:cubicBezTo>
                  <a:pt x="480" y="382"/>
                  <a:pt x="480" y="389"/>
                  <a:pt x="480" y="396"/>
                </a:cubicBezTo>
                <a:cubicBezTo>
                  <a:pt x="480" y="410"/>
                  <a:pt x="487" y="424"/>
                  <a:pt x="509" y="424"/>
                </a:cubicBezTo>
                <a:cubicBezTo>
                  <a:pt x="516" y="424"/>
                  <a:pt x="523" y="417"/>
                  <a:pt x="523" y="410"/>
                </a:cubicBezTo>
                <a:cubicBezTo>
                  <a:pt x="593" y="346"/>
                  <a:pt x="593" y="346"/>
                  <a:pt x="593" y="346"/>
                </a:cubicBezTo>
                <a:cubicBezTo>
                  <a:pt x="600" y="339"/>
                  <a:pt x="600" y="332"/>
                  <a:pt x="600" y="325"/>
                </a:cubicBezTo>
                <a:cubicBezTo>
                  <a:pt x="600" y="318"/>
                  <a:pt x="600" y="311"/>
                  <a:pt x="593" y="311"/>
                </a:cubicBezTo>
                <a:lnTo>
                  <a:pt x="523" y="24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9"/>
          <p:cNvSpPr/>
          <p:nvPr/>
        </p:nvSpPr>
        <p:spPr>
          <a:xfrm>
            <a:off x="4998125" y="4833377"/>
            <a:ext cx="340465" cy="276319"/>
          </a:xfrm>
          <a:custGeom>
            <a:avLst/>
            <a:gdLst/>
            <a:ahLst/>
            <a:cxnLst/>
            <a:rect l="l" t="t" r="r" b="b"/>
            <a:pathLst>
              <a:path w="608" h="496" extrusionOk="0">
                <a:moveTo>
                  <a:pt x="530" y="184"/>
                </a:moveTo>
                <a:lnTo>
                  <a:pt x="530" y="184"/>
                </a:lnTo>
                <a:cubicBezTo>
                  <a:pt x="523" y="191"/>
                  <a:pt x="516" y="191"/>
                  <a:pt x="508" y="191"/>
                </a:cubicBezTo>
                <a:cubicBezTo>
                  <a:pt x="494" y="191"/>
                  <a:pt x="480" y="177"/>
                  <a:pt x="480" y="163"/>
                </a:cubicBezTo>
                <a:cubicBezTo>
                  <a:pt x="480" y="156"/>
                  <a:pt x="487" y="149"/>
                  <a:pt x="494" y="142"/>
                </a:cubicBezTo>
                <a:cubicBezTo>
                  <a:pt x="508" y="128"/>
                  <a:pt x="508" y="128"/>
                  <a:pt x="508" y="128"/>
                </a:cubicBezTo>
                <a:cubicBezTo>
                  <a:pt x="494" y="128"/>
                  <a:pt x="494" y="128"/>
                  <a:pt x="494" y="128"/>
                </a:cubicBezTo>
                <a:cubicBezTo>
                  <a:pt x="466" y="128"/>
                  <a:pt x="466" y="128"/>
                  <a:pt x="466" y="128"/>
                </a:cubicBezTo>
                <a:cubicBezTo>
                  <a:pt x="438" y="128"/>
                  <a:pt x="438" y="128"/>
                  <a:pt x="438" y="128"/>
                </a:cubicBezTo>
                <a:cubicBezTo>
                  <a:pt x="141" y="417"/>
                  <a:pt x="141" y="417"/>
                  <a:pt x="141" y="417"/>
                </a:cubicBezTo>
                <a:cubicBezTo>
                  <a:pt x="141" y="424"/>
                  <a:pt x="134" y="424"/>
                  <a:pt x="127" y="424"/>
                </a:cubicBezTo>
                <a:cubicBezTo>
                  <a:pt x="84" y="424"/>
                  <a:pt x="84" y="424"/>
                  <a:pt x="84" y="424"/>
                </a:cubicBezTo>
                <a:cubicBezTo>
                  <a:pt x="28" y="424"/>
                  <a:pt x="28" y="424"/>
                  <a:pt x="28" y="424"/>
                </a:cubicBezTo>
                <a:cubicBezTo>
                  <a:pt x="14" y="424"/>
                  <a:pt x="0" y="417"/>
                  <a:pt x="0" y="396"/>
                </a:cubicBezTo>
                <a:cubicBezTo>
                  <a:pt x="0" y="382"/>
                  <a:pt x="14" y="368"/>
                  <a:pt x="28" y="368"/>
                </a:cubicBezTo>
                <a:cubicBezTo>
                  <a:pt x="84" y="368"/>
                  <a:pt x="84" y="368"/>
                  <a:pt x="84" y="368"/>
                </a:cubicBezTo>
                <a:cubicBezTo>
                  <a:pt x="113" y="368"/>
                  <a:pt x="113" y="368"/>
                  <a:pt x="113" y="368"/>
                </a:cubicBezTo>
                <a:cubicBezTo>
                  <a:pt x="410" y="78"/>
                  <a:pt x="410" y="78"/>
                  <a:pt x="410" y="78"/>
                </a:cubicBezTo>
                <a:cubicBezTo>
                  <a:pt x="410" y="71"/>
                  <a:pt x="417" y="71"/>
                  <a:pt x="424" y="71"/>
                </a:cubicBezTo>
                <a:cubicBezTo>
                  <a:pt x="473" y="71"/>
                  <a:pt x="473" y="71"/>
                  <a:pt x="473" y="71"/>
                </a:cubicBezTo>
                <a:cubicBezTo>
                  <a:pt x="508" y="71"/>
                  <a:pt x="508" y="71"/>
                  <a:pt x="508" y="71"/>
                </a:cubicBezTo>
                <a:cubicBezTo>
                  <a:pt x="494" y="50"/>
                  <a:pt x="494" y="50"/>
                  <a:pt x="494" y="50"/>
                </a:cubicBezTo>
                <a:cubicBezTo>
                  <a:pt x="487" y="43"/>
                  <a:pt x="480" y="36"/>
                  <a:pt x="480" y="29"/>
                </a:cubicBezTo>
                <a:cubicBezTo>
                  <a:pt x="480" y="15"/>
                  <a:pt x="494" y="0"/>
                  <a:pt x="508" y="0"/>
                </a:cubicBezTo>
                <a:cubicBezTo>
                  <a:pt x="516" y="0"/>
                  <a:pt x="523" y="8"/>
                  <a:pt x="530" y="15"/>
                </a:cubicBezTo>
                <a:cubicBezTo>
                  <a:pt x="600" y="78"/>
                  <a:pt x="600" y="78"/>
                  <a:pt x="600" y="78"/>
                </a:cubicBezTo>
                <a:cubicBezTo>
                  <a:pt x="600" y="85"/>
                  <a:pt x="607" y="92"/>
                  <a:pt x="607" y="99"/>
                </a:cubicBezTo>
                <a:cubicBezTo>
                  <a:pt x="607" y="106"/>
                  <a:pt x="600" y="113"/>
                  <a:pt x="600" y="121"/>
                </a:cubicBezTo>
                <a:lnTo>
                  <a:pt x="530" y="184"/>
                </a:lnTo>
                <a:close/>
                <a:moveTo>
                  <a:pt x="219" y="227"/>
                </a:moveTo>
                <a:lnTo>
                  <a:pt x="219" y="227"/>
                </a:lnTo>
                <a:cubicBezTo>
                  <a:pt x="113" y="128"/>
                  <a:pt x="113" y="128"/>
                  <a:pt x="113" y="128"/>
                </a:cubicBezTo>
                <a:cubicBezTo>
                  <a:pt x="84" y="128"/>
                  <a:pt x="84" y="128"/>
                  <a:pt x="84" y="128"/>
                </a:cubicBezTo>
                <a:cubicBezTo>
                  <a:pt x="28" y="128"/>
                  <a:pt x="28" y="128"/>
                  <a:pt x="28" y="128"/>
                </a:cubicBezTo>
                <a:cubicBezTo>
                  <a:pt x="14" y="128"/>
                  <a:pt x="0" y="113"/>
                  <a:pt x="0" y="99"/>
                </a:cubicBezTo>
                <a:cubicBezTo>
                  <a:pt x="0" y="78"/>
                  <a:pt x="14" y="71"/>
                  <a:pt x="28" y="71"/>
                </a:cubicBezTo>
                <a:cubicBezTo>
                  <a:pt x="77" y="71"/>
                  <a:pt x="77" y="71"/>
                  <a:pt x="77" y="71"/>
                </a:cubicBezTo>
                <a:cubicBezTo>
                  <a:pt x="127" y="71"/>
                  <a:pt x="127" y="71"/>
                  <a:pt x="127" y="71"/>
                </a:cubicBezTo>
                <a:cubicBezTo>
                  <a:pt x="134" y="71"/>
                  <a:pt x="141" y="71"/>
                  <a:pt x="141" y="78"/>
                </a:cubicBezTo>
                <a:cubicBezTo>
                  <a:pt x="254" y="191"/>
                  <a:pt x="254" y="191"/>
                  <a:pt x="254" y="191"/>
                </a:cubicBezTo>
                <a:lnTo>
                  <a:pt x="219" y="227"/>
                </a:lnTo>
                <a:close/>
                <a:moveTo>
                  <a:pt x="438" y="368"/>
                </a:moveTo>
                <a:lnTo>
                  <a:pt x="438" y="368"/>
                </a:lnTo>
                <a:cubicBezTo>
                  <a:pt x="466" y="368"/>
                  <a:pt x="466" y="368"/>
                  <a:pt x="466" y="368"/>
                </a:cubicBezTo>
                <a:cubicBezTo>
                  <a:pt x="494" y="368"/>
                  <a:pt x="494" y="368"/>
                  <a:pt x="494" y="368"/>
                </a:cubicBezTo>
                <a:cubicBezTo>
                  <a:pt x="508" y="368"/>
                  <a:pt x="508" y="368"/>
                  <a:pt x="508" y="368"/>
                </a:cubicBezTo>
                <a:cubicBezTo>
                  <a:pt x="494" y="354"/>
                  <a:pt x="494" y="354"/>
                  <a:pt x="494" y="354"/>
                </a:cubicBezTo>
                <a:cubicBezTo>
                  <a:pt x="487" y="347"/>
                  <a:pt x="480" y="340"/>
                  <a:pt x="480" y="333"/>
                </a:cubicBezTo>
                <a:cubicBezTo>
                  <a:pt x="480" y="319"/>
                  <a:pt x="494" y="304"/>
                  <a:pt x="508" y="304"/>
                </a:cubicBezTo>
                <a:cubicBezTo>
                  <a:pt x="516" y="304"/>
                  <a:pt x="523" y="304"/>
                  <a:pt x="530" y="311"/>
                </a:cubicBezTo>
                <a:cubicBezTo>
                  <a:pt x="600" y="375"/>
                  <a:pt x="600" y="375"/>
                  <a:pt x="600" y="375"/>
                </a:cubicBezTo>
                <a:cubicBezTo>
                  <a:pt x="600" y="382"/>
                  <a:pt x="607" y="389"/>
                  <a:pt x="607" y="396"/>
                </a:cubicBezTo>
                <a:cubicBezTo>
                  <a:pt x="607" y="403"/>
                  <a:pt x="600" y="410"/>
                  <a:pt x="600" y="417"/>
                </a:cubicBezTo>
                <a:cubicBezTo>
                  <a:pt x="530" y="481"/>
                  <a:pt x="530" y="481"/>
                  <a:pt x="530" y="481"/>
                </a:cubicBezTo>
                <a:cubicBezTo>
                  <a:pt x="523" y="488"/>
                  <a:pt x="516" y="495"/>
                  <a:pt x="508" y="495"/>
                </a:cubicBezTo>
                <a:cubicBezTo>
                  <a:pt x="494" y="495"/>
                  <a:pt x="480" y="481"/>
                  <a:pt x="480" y="467"/>
                </a:cubicBezTo>
                <a:cubicBezTo>
                  <a:pt x="480" y="460"/>
                  <a:pt x="487" y="453"/>
                  <a:pt x="494" y="446"/>
                </a:cubicBezTo>
                <a:cubicBezTo>
                  <a:pt x="508" y="424"/>
                  <a:pt x="508" y="424"/>
                  <a:pt x="508" y="424"/>
                </a:cubicBezTo>
                <a:cubicBezTo>
                  <a:pt x="466" y="424"/>
                  <a:pt x="466" y="424"/>
                  <a:pt x="466" y="424"/>
                </a:cubicBezTo>
                <a:cubicBezTo>
                  <a:pt x="424" y="424"/>
                  <a:pt x="424" y="424"/>
                  <a:pt x="424" y="424"/>
                </a:cubicBezTo>
                <a:cubicBezTo>
                  <a:pt x="417" y="424"/>
                  <a:pt x="410" y="424"/>
                  <a:pt x="410" y="417"/>
                </a:cubicBezTo>
                <a:cubicBezTo>
                  <a:pt x="297" y="304"/>
                  <a:pt x="297" y="304"/>
                  <a:pt x="297" y="304"/>
                </a:cubicBezTo>
                <a:cubicBezTo>
                  <a:pt x="332" y="269"/>
                  <a:pt x="332" y="269"/>
                  <a:pt x="332" y="269"/>
                </a:cubicBezTo>
                <a:lnTo>
                  <a:pt x="438" y="3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9"/>
          <p:cNvSpPr/>
          <p:nvPr/>
        </p:nvSpPr>
        <p:spPr>
          <a:xfrm>
            <a:off x="4425749" y="4818574"/>
            <a:ext cx="305925" cy="308393"/>
          </a:xfrm>
          <a:custGeom>
            <a:avLst/>
            <a:gdLst/>
            <a:ahLst/>
            <a:cxnLst/>
            <a:rect l="l" t="t" r="r" b="b"/>
            <a:pathLst>
              <a:path w="545" h="553" extrusionOk="0">
                <a:moveTo>
                  <a:pt x="537" y="50"/>
                </a:moveTo>
                <a:lnTo>
                  <a:pt x="537" y="50"/>
                </a:lnTo>
                <a:cubicBezTo>
                  <a:pt x="396" y="191"/>
                  <a:pt x="396" y="191"/>
                  <a:pt x="396" y="191"/>
                </a:cubicBezTo>
                <a:cubicBezTo>
                  <a:pt x="445" y="191"/>
                  <a:pt x="445" y="191"/>
                  <a:pt x="445" y="191"/>
                </a:cubicBezTo>
                <a:cubicBezTo>
                  <a:pt x="459" y="191"/>
                  <a:pt x="473" y="205"/>
                  <a:pt x="473" y="219"/>
                </a:cubicBezTo>
                <a:cubicBezTo>
                  <a:pt x="473" y="234"/>
                  <a:pt x="459" y="248"/>
                  <a:pt x="445" y="248"/>
                </a:cubicBezTo>
                <a:cubicBezTo>
                  <a:pt x="332" y="248"/>
                  <a:pt x="332" y="248"/>
                  <a:pt x="332" y="248"/>
                </a:cubicBezTo>
                <a:cubicBezTo>
                  <a:pt x="311" y="248"/>
                  <a:pt x="304" y="234"/>
                  <a:pt x="304" y="219"/>
                </a:cubicBezTo>
                <a:cubicBezTo>
                  <a:pt x="304" y="106"/>
                  <a:pt x="304" y="106"/>
                  <a:pt x="304" y="106"/>
                </a:cubicBezTo>
                <a:cubicBezTo>
                  <a:pt x="304" y="92"/>
                  <a:pt x="311" y="78"/>
                  <a:pt x="332" y="78"/>
                </a:cubicBezTo>
                <a:cubicBezTo>
                  <a:pt x="346" y="78"/>
                  <a:pt x="360" y="92"/>
                  <a:pt x="360" y="106"/>
                </a:cubicBezTo>
                <a:cubicBezTo>
                  <a:pt x="360" y="149"/>
                  <a:pt x="360" y="149"/>
                  <a:pt x="360" y="149"/>
                </a:cubicBezTo>
                <a:cubicBezTo>
                  <a:pt x="502" y="7"/>
                  <a:pt x="502" y="7"/>
                  <a:pt x="502" y="7"/>
                </a:cubicBezTo>
                <a:cubicBezTo>
                  <a:pt x="502" y="7"/>
                  <a:pt x="509" y="0"/>
                  <a:pt x="516" y="0"/>
                </a:cubicBezTo>
                <a:cubicBezTo>
                  <a:pt x="537" y="0"/>
                  <a:pt x="544" y="14"/>
                  <a:pt x="544" y="28"/>
                </a:cubicBezTo>
                <a:cubicBezTo>
                  <a:pt x="544" y="36"/>
                  <a:pt x="544" y="43"/>
                  <a:pt x="537" y="50"/>
                </a:cubicBezTo>
                <a:close/>
                <a:moveTo>
                  <a:pt x="332" y="304"/>
                </a:moveTo>
                <a:lnTo>
                  <a:pt x="332" y="304"/>
                </a:lnTo>
                <a:cubicBezTo>
                  <a:pt x="445" y="304"/>
                  <a:pt x="445" y="304"/>
                  <a:pt x="445" y="304"/>
                </a:cubicBezTo>
                <a:cubicBezTo>
                  <a:pt x="459" y="304"/>
                  <a:pt x="473" y="318"/>
                  <a:pt x="473" y="332"/>
                </a:cubicBezTo>
                <a:cubicBezTo>
                  <a:pt x="473" y="347"/>
                  <a:pt x="459" y="361"/>
                  <a:pt x="445" y="361"/>
                </a:cubicBezTo>
                <a:cubicBezTo>
                  <a:pt x="396" y="361"/>
                  <a:pt x="396" y="361"/>
                  <a:pt x="396" y="361"/>
                </a:cubicBezTo>
                <a:cubicBezTo>
                  <a:pt x="537" y="502"/>
                  <a:pt x="537" y="502"/>
                  <a:pt x="537" y="502"/>
                </a:cubicBezTo>
                <a:cubicBezTo>
                  <a:pt x="544" y="509"/>
                  <a:pt x="544" y="516"/>
                  <a:pt x="544" y="523"/>
                </a:cubicBezTo>
                <a:cubicBezTo>
                  <a:pt x="544" y="537"/>
                  <a:pt x="537" y="552"/>
                  <a:pt x="516" y="552"/>
                </a:cubicBezTo>
                <a:cubicBezTo>
                  <a:pt x="509" y="552"/>
                  <a:pt x="502" y="545"/>
                  <a:pt x="502" y="545"/>
                </a:cubicBezTo>
                <a:cubicBezTo>
                  <a:pt x="360" y="403"/>
                  <a:pt x="360" y="403"/>
                  <a:pt x="360" y="403"/>
                </a:cubicBezTo>
                <a:cubicBezTo>
                  <a:pt x="360" y="445"/>
                  <a:pt x="360" y="445"/>
                  <a:pt x="360" y="445"/>
                </a:cubicBezTo>
                <a:cubicBezTo>
                  <a:pt x="360" y="460"/>
                  <a:pt x="346" y="474"/>
                  <a:pt x="332" y="474"/>
                </a:cubicBezTo>
                <a:cubicBezTo>
                  <a:pt x="311" y="474"/>
                  <a:pt x="304" y="460"/>
                  <a:pt x="304" y="445"/>
                </a:cubicBezTo>
                <a:cubicBezTo>
                  <a:pt x="304" y="332"/>
                  <a:pt x="304" y="332"/>
                  <a:pt x="304" y="332"/>
                </a:cubicBezTo>
                <a:cubicBezTo>
                  <a:pt x="304" y="318"/>
                  <a:pt x="311" y="304"/>
                  <a:pt x="332" y="304"/>
                </a:cubicBezTo>
                <a:close/>
                <a:moveTo>
                  <a:pt x="219" y="474"/>
                </a:moveTo>
                <a:lnTo>
                  <a:pt x="219" y="474"/>
                </a:lnTo>
                <a:cubicBezTo>
                  <a:pt x="198" y="474"/>
                  <a:pt x="191" y="460"/>
                  <a:pt x="191" y="445"/>
                </a:cubicBezTo>
                <a:cubicBezTo>
                  <a:pt x="191" y="403"/>
                  <a:pt x="191" y="403"/>
                  <a:pt x="191" y="403"/>
                </a:cubicBezTo>
                <a:cubicBezTo>
                  <a:pt x="49" y="545"/>
                  <a:pt x="49" y="545"/>
                  <a:pt x="49" y="545"/>
                </a:cubicBezTo>
                <a:cubicBezTo>
                  <a:pt x="42" y="545"/>
                  <a:pt x="35" y="552"/>
                  <a:pt x="28" y="552"/>
                </a:cubicBezTo>
                <a:cubicBezTo>
                  <a:pt x="14" y="552"/>
                  <a:pt x="0" y="537"/>
                  <a:pt x="0" y="523"/>
                </a:cubicBezTo>
                <a:cubicBezTo>
                  <a:pt x="0" y="516"/>
                  <a:pt x="0" y="509"/>
                  <a:pt x="7" y="502"/>
                </a:cubicBezTo>
                <a:cubicBezTo>
                  <a:pt x="148" y="361"/>
                  <a:pt x="148" y="361"/>
                  <a:pt x="148" y="361"/>
                </a:cubicBezTo>
                <a:cubicBezTo>
                  <a:pt x="106" y="361"/>
                  <a:pt x="106" y="361"/>
                  <a:pt x="106" y="361"/>
                </a:cubicBezTo>
                <a:cubicBezTo>
                  <a:pt x="85" y="361"/>
                  <a:pt x="78" y="347"/>
                  <a:pt x="78" y="332"/>
                </a:cubicBezTo>
                <a:cubicBezTo>
                  <a:pt x="78" y="318"/>
                  <a:pt x="85" y="304"/>
                  <a:pt x="106" y="304"/>
                </a:cubicBezTo>
                <a:cubicBezTo>
                  <a:pt x="219" y="304"/>
                  <a:pt x="219" y="304"/>
                  <a:pt x="219" y="304"/>
                </a:cubicBezTo>
                <a:cubicBezTo>
                  <a:pt x="233" y="304"/>
                  <a:pt x="247" y="318"/>
                  <a:pt x="247" y="332"/>
                </a:cubicBezTo>
                <a:cubicBezTo>
                  <a:pt x="247" y="445"/>
                  <a:pt x="247" y="445"/>
                  <a:pt x="247" y="445"/>
                </a:cubicBezTo>
                <a:cubicBezTo>
                  <a:pt x="247" y="460"/>
                  <a:pt x="233" y="474"/>
                  <a:pt x="219" y="474"/>
                </a:cubicBezTo>
                <a:close/>
                <a:moveTo>
                  <a:pt x="219" y="248"/>
                </a:moveTo>
                <a:lnTo>
                  <a:pt x="219" y="248"/>
                </a:lnTo>
                <a:cubicBezTo>
                  <a:pt x="106" y="248"/>
                  <a:pt x="106" y="248"/>
                  <a:pt x="106" y="248"/>
                </a:cubicBezTo>
                <a:cubicBezTo>
                  <a:pt x="85" y="248"/>
                  <a:pt x="78" y="234"/>
                  <a:pt x="78" y="219"/>
                </a:cubicBezTo>
                <a:cubicBezTo>
                  <a:pt x="78" y="205"/>
                  <a:pt x="85" y="191"/>
                  <a:pt x="106" y="191"/>
                </a:cubicBezTo>
                <a:cubicBezTo>
                  <a:pt x="148" y="191"/>
                  <a:pt x="148" y="191"/>
                  <a:pt x="148" y="191"/>
                </a:cubicBezTo>
                <a:cubicBezTo>
                  <a:pt x="7" y="50"/>
                  <a:pt x="7" y="50"/>
                  <a:pt x="7" y="50"/>
                </a:cubicBezTo>
                <a:cubicBezTo>
                  <a:pt x="0" y="43"/>
                  <a:pt x="0" y="36"/>
                  <a:pt x="0" y="28"/>
                </a:cubicBezTo>
                <a:cubicBezTo>
                  <a:pt x="0" y="14"/>
                  <a:pt x="14" y="0"/>
                  <a:pt x="28" y="0"/>
                </a:cubicBezTo>
                <a:cubicBezTo>
                  <a:pt x="35" y="0"/>
                  <a:pt x="42" y="7"/>
                  <a:pt x="49" y="7"/>
                </a:cubicBezTo>
                <a:cubicBezTo>
                  <a:pt x="191" y="149"/>
                  <a:pt x="191" y="149"/>
                  <a:pt x="191" y="149"/>
                </a:cubicBezTo>
                <a:cubicBezTo>
                  <a:pt x="191" y="106"/>
                  <a:pt x="191" y="106"/>
                  <a:pt x="191" y="106"/>
                </a:cubicBezTo>
                <a:cubicBezTo>
                  <a:pt x="191" y="92"/>
                  <a:pt x="198" y="78"/>
                  <a:pt x="219" y="78"/>
                </a:cubicBezTo>
                <a:cubicBezTo>
                  <a:pt x="233" y="78"/>
                  <a:pt x="247" y="92"/>
                  <a:pt x="247" y="106"/>
                </a:cubicBezTo>
                <a:cubicBezTo>
                  <a:pt x="247" y="219"/>
                  <a:pt x="247" y="219"/>
                  <a:pt x="247" y="219"/>
                </a:cubicBezTo>
                <a:cubicBezTo>
                  <a:pt x="247" y="234"/>
                  <a:pt x="233" y="248"/>
                  <a:pt x="219" y="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9"/>
          <p:cNvSpPr/>
          <p:nvPr/>
        </p:nvSpPr>
        <p:spPr>
          <a:xfrm>
            <a:off x="3836103" y="4818574"/>
            <a:ext cx="305925" cy="308393"/>
          </a:xfrm>
          <a:custGeom>
            <a:avLst/>
            <a:gdLst/>
            <a:ahLst/>
            <a:cxnLst/>
            <a:rect l="l" t="t" r="r" b="b"/>
            <a:pathLst>
              <a:path w="545" h="553" extrusionOk="0">
                <a:moveTo>
                  <a:pt x="516" y="552"/>
                </a:moveTo>
                <a:lnTo>
                  <a:pt x="516" y="552"/>
                </a:lnTo>
                <a:cubicBezTo>
                  <a:pt x="403" y="552"/>
                  <a:pt x="403" y="552"/>
                  <a:pt x="403" y="552"/>
                </a:cubicBezTo>
                <a:cubicBezTo>
                  <a:pt x="389" y="552"/>
                  <a:pt x="374" y="537"/>
                  <a:pt x="374" y="523"/>
                </a:cubicBezTo>
                <a:cubicBezTo>
                  <a:pt x="374" y="502"/>
                  <a:pt x="389" y="495"/>
                  <a:pt x="403" y="495"/>
                </a:cubicBezTo>
                <a:cubicBezTo>
                  <a:pt x="445" y="495"/>
                  <a:pt x="445" y="495"/>
                  <a:pt x="445" y="495"/>
                </a:cubicBezTo>
                <a:cubicBezTo>
                  <a:pt x="304" y="354"/>
                  <a:pt x="304" y="354"/>
                  <a:pt x="304" y="354"/>
                </a:cubicBezTo>
                <a:cubicBezTo>
                  <a:pt x="304" y="347"/>
                  <a:pt x="297" y="339"/>
                  <a:pt x="297" y="332"/>
                </a:cubicBezTo>
                <a:cubicBezTo>
                  <a:pt x="297" y="318"/>
                  <a:pt x="311" y="304"/>
                  <a:pt x="325" y="304"/>
                </a:cubicBezTo>
                <a:cubicBezTo>
                  <a:pt x="332" y="304"/>
                  <a:pt x="339" y="304"/>
                  <a:pt x="346" y="311"/>
                </a:cubicBezTo>
                <a:cubicBezTo>
                  <a:pt x="487" y="452"/>
                  <a:pt x="487" y="452"/>
                  <a:pt x="487" y="452"/>
                </a:cubicBezTo>
                <a:cubicBezTo>
                  <a:pt x="487" y="410"/>
                  <a:pt x="487" y="410"/>
                  <a:pt x="487" y="410"/>
                </a:cubicBezTo>
                <a:cubicBezTo>
                  <a:pt x="487" y="389"/>
                  <a:pt x="502" y="382"/>
                  <a:pt x="516" y="382"/>
                </a:cubicBezTo>
                <a:cubicBezTo>
                  <a:pt x="530" y="382"/>
                  <a:pt x="544" y="389"/>
                  <a:pt x="544" y="410"/>
                </a:cubicBezTo>
                <a:cubicBezTo>
                  <a:pt x="544" y="523"/>
                  <a:pt x="544" y="523"/>
                  <a:pt x="544" y="523"/>
                </a:cubicBezTo>
                <a:cubicBezTo>
                  <a:pt x="544" y="537"/>
                  <a:pt x="530" y="552"/>
                  <a:pt x="516" y="552"/>
                </a:cubicBezTo>
                <a:close/>
                <a:moveTo>
                  <a:pt x="516" y="170"/>
                </a:moveTo>
                <a:lnTo>
                  <a:pt x="516" y="170"/>
                </a:lnTo>
                <a:cubicBezTo>
                  <a:pt x="502" y="170"/>
                  <a:pt x="487" y="163"/>
                  <a:pt x="487" y="141"/>
                </a:cubicBezTo>
                <a:cubicBezTo>
                  <a:pt x="487" y="99"/>
                  <a:pt x="487" y="99"/>
                  <a:pt x="487" y="99"/>
                </a:cubicBezTo>
                <a:cubicBezTo>
                  <a:pt x="346" y="241"/>
                  <a:pt x="346" y="241"/>
                  <a:pt x="346" y="241"/>
                </a:cubicBezTo>
                <a:cubicBezTo>
                  <a:pt x="339" y="248"/>
                  <a:pt x="332" y="248"/>
                  <a:pt x="325" y="248"/>
                </a:cubicBezTo>
                <a:cubicBezTo>
                  <a:pt x="311" y="248"/>
                  <a:pt x="297" y="234"/>
                  <a:pt x="297" y="219"/>
                </a:cubicBezTo>
                <a:cubicBezTo>
                  <a:pt x="297" y="212"/>
                  <a:pt x="304" y="205"/>
                  <a:pt x="304" y="198"/>
                </a:cubicBezTo>
                <a:cubicBezTo>
                  <a:pt x="445" y="57"/>
                  <a:pt x="445" y="57"/>
                  <a:pt x="445" y="57"/>
                </a:cubicBezTo>
                <a:cubicBezTo>
                  <a:pt x="403" y="57"/>
                  <a:pt x="403" y="57"/>
                  <a:pt x="403" y="57"/>
                </a:cubicBezTo>
                <a:cubicBezTo>
                  <a:pt x="389" y="57"/>
                  <a:pt x="374" y="50"/>
                  <a:pt x="374" y="28"/>
                </a:cubicBezTo>
                <a:cubicBezTo>
                  <a:pt x="374" y="14"/>
                  <a:pt x="389" y="0"/>
                  <a:pt x="403" y="0"/>
                </a:cubicBezTo>
                <a:cubicBezTo>
                  <a:pt x="516" y="0"/>
                  <a:pt x="516" y="0"/>
                  <a:pt x="516" y="0"/>
                </a:cubicBezTo>
                <a:cubicBezTo>
                  <a:pt x="530" y="0"/>
                  <a:pt x="544" y="14"/>
                  <a:pt x="544" y="28"/>
                </a:cubicBezTo>
                <a:cubicBezTo>
                  <a:pt x="544" y="141"/>
                  <a:pt x="544" y="141"/>
                  <a:pt x="544" y="141"/>
                </a:cubicBezTo>
                <a:cubicBezTo>
                  <a:pt x="544" y="163"/>
                  <a:pt x="530" y="170"/>
                  <a:pt x="516" y="170"/>
                </a:cubicBezTo>
                <a:close/>
                <a:moveTo>
                  <a:pt x="233" y="354"/>
                </a:moveTo>
                <a:lnTo>
                  <a:pt x="233" y="354"/>
                </a:lnTo>
                <a:cubicBezTo>
                  <a:pt x="92" y="495"/>
                  <a:pt x="92" y="495"/>
                  <a:pt x="92" y="495"/>
                </a:cubicBezTo>
                <a:cubicBezTo>
                  <a:pt x="141" y="495"/>
                  <a:pt x="141" y="495"/>
                  <a:pt x="141" y="495"/>
                </a:cubicBezTo>
                <a:cubicBezTo>
                  <a:pt x="155" y="495"/>
                  <a:pt x="169" y="502"/>
                  <a:pt x="169" y="523"/>
                </a:cubicBezTo>
                <a:cubicBezTo>
                  <a:pt x="169" y="537"/>
                  <a:pt x="155" y="552"/>
                  <a:pt x="141" y="552"/>
                </a:cubicBezTo>
                <a:cubicBezTo>
                  <a:pt x="28" y="552"/>
                  <a:pt x="28" y="552"/>
                  <a:pt x="28" y="552"/>
                </a:cubicBezTo>
                <a:cubicBezTo>
                  <a:pt x="7" y="552"/>
                  <a:pt x="0" y="537"/>
                  <a:pt x="0" y="523"/>
                </a:cubicBezTo>
                <a:cubicBezTo>
                  <a:pt x="0" y="410"/>
                  <a:pt x="0" y="410"/>
                  <a:pt x="0" y="410"/>
                </a:cubicBezTo>
                <a:cubicBezTo>
                  <a:pt x="0" y="389"/>
                  <a:pt x="7" y="382"/>
                  <a:pt x="28" y="382"/>
                </a:cubicBezTo>
                <a:cubicBezTo>
                  <a:pt x="42" y="382"/>
                  <a:pt x="56" y="389"/>
                  <a:pt x="56" y="410"/>
                </a:cubicBezTo>
                <a:cubicBezTo>
                  <a:pt x="56" y="452"/>
                  <a:pt x="56" y="452"/>
                  <a:pt x="56" y="452"/>
                </a:cubicBezTo>
                <a:cubicBezTo>
                  <a:pt x="198" y="311"/>
                  <a:pt x="198" y="311"/>
                  <a:pt x="198" y="311"/>
                </a:cubicBezTo>
                <a:cubicBezTo>
                  <a:pt x="198" y="304"/>
                  <a:pt x="205" y="304"/>
                  <a:pt x="212" y="304"/>
                </a:cubicBezTo>
                <a:cubicBezTo>
                  <a:pt x="233" y="304"/>
                  <a:pt x="240" y="318"/>
                  <a:pt x="240" y="332"/>
                </a:cubicBezTo>
                <a:cubicBezTo>
                  <a:pt x="240" y="339"/>
                  <a:pt x="240" y="347"/>
                  <a:pt x="233" y="354"/>
                </a:cubicBezTo>
                <a:close/>
                <a:moveTo>
                  <a:pt x="212" y="248"/>
                </a:moveTo>
                <a:lnTo>
                  <a:pt x="212" y="248"/>
                </a:lnTo>
                <a:cubicBezTo>
                  <a:pt x="205" y="248"/>
                  <a:pt x="198" y="248"/>
                  <a:pt x="198" y="241"/>
                </a:cubicBezTo>
                <a:cubicBezTo>
                  <a:pt x="56" y="99"/>
                  <a:pt x="56" y="99"/>
                  <a:pt x="56" y="99"/>
                </a:cubicBezTo>
                <a:cubicBezTo>
                  <a:pt x="56" y="141"/>
                  <a:pt x="56" y="141"/>
                  <a:pt x="56" y="141"/>
                </a:cubicBezTo>
                <a:cubicBezTo>
                  <a:pt x="56" y="163"/>
                  <a:pt x="42" y="170"/>
                  <a:pt x="28" y="170"/>
                </a:cubicBezTo>
                <a:cubicBezTo>
                  <a:pt x="7" y="170"/>
                  <a:pt x="0" y="163"/>
                  <a:pt x="0" y="141"/>
                </a:cubicBezTo>
                <a:cubicBezTo>
                  <a:pt x="0" y="28"/>
                  <a:pt x="0" y="28"/>
                  <a:pt x="0" y="28"/>
                </a:cubicBezTo>
                <a:cubicBezTo>
                  <a:pt x="0" y="14"/>
                  <a:pt x="7" y="0"/>
                  <a:pt x="28" y="0"/>
                </a:cubicBezTo>
                <a:cubicBezTo>
                  <a:pt x="141" y="0"/>
                  <a:pt x="141" y="0"/>
                  <a:pt x="141" y="0"/>
                </a:cubicBezTo>
                <a:cubicBezTo>
                  <a:pt x="155" y="0"/>
                  <a:pt x="169" y="14"/>
                  <a:pt x="169" y="28"/>
                </a:cubicBezTo>
                <a:cubicBezTo>
                  <a:pt x="169" y="50"/>
                  <a:pt x="155" y="57"/>
                  <a:pt x="141" y="57"/>
                </a:cubicBezTo>
                <a:cubicBezTo>
                  <a:pt x="92" y="57"/>
                  <a:pt x="92" y="57"/>
                  <a:pt x="92" y="57"/>
                </a:cubicBezTo>
                <a:cubicBezTo>
                  <a:pt x="233" y="198"/>
                  <a:pt x="233" y="198"/>
                  <a:pt x="233" y="198"/>
                </a:cubicBezTo>
                <a:cubicBezTo>
                  <a:pt x="240" y="205"/>
                  <a:pt x="240" y="212"/>
                  <a:pt x="240" y="219"/>
                </a:cubicBezTo>
                <a:cubicBezTo>
                  <a:pt x="240" y="234"/>
                  <a:pt x="233" y="248"/>
                  <a:pt x="212" y="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9"/>
          <p:cNvSpPr/>
          <p:nvPr/>
        </p:nvSpPr>
        <p:spPr>
          <a:xfrm>
            <a:off x="3226721" y="4801305"/>
            <a:ext cx="340465" cy="340465"/>
          </a:xfrm>
          <a:custGeom>
            <a:avLst/>
            <a:gdLst/>
            <a:ahLst/>
            <a:cxnLst/>
            <a:rect l="l" t="t" r="r" b="b"/>
            <a:pathLst>
              <a:path w="609" h="609" extrusionOk="0">
                <a:moveTo>
                  <a:pt x="608" y="304"/>
                </a:moveTo>
                <a:lnTo>
                  <a:pt x="608" y="304"/>
                </a:lnTo>
                <a:cubicBezTo>
                  <a:pt x="608" y="311"/>
                  <a:pt x="601" y="318"/>
                  <a:pt x="594" y="325"/>
                </a:cubicBezTo>
                <a:cubicBezTo>
                  <a:pt x="502" y="410"/>
                  <a:pt x="502" y="410"/>
                  <a:pt x="502" y="410"/>
                </a:cubicBezTo>
                <a:cubicBezTo>
                  <a:pt x="495" y="417"/>
                  <a:pt x="488" y="417"/>
                  <a:pt x="481" y="417"/>
                </a:cubicBezTo>
                <a:cubicBezTo>
                  <a:pt x="467" y="417"/>
                  <a:pt x="453" y="403"/>
                  <a:pt x="453" y="389"/>
                </a:cubicBezTo>
                <a:cubicBezTo>
                  <a:pt x="453" y="382"/>
                  <a:pt x="460" y="375"/>
                  <a:pt x="467" y="367"/>
                </a:cubicBezTo>
                <a:cubicBezTo>
                  <a:pt x="502" y="332"/>
                  <a:pt x="502" y="332"/>
                  <a:pt x="502" y="332"/>
                </a:cubicBezTo>
                <a:cubicBezTo>
                  <a:pt x="333" y="332"/>
                  <a:pt x="333" y="332"/>
                  <a:pt x="333" y="332"/>
                </a:cubicBezTo>
                <a:cubicBezTo>
                  <a:pt x="333" y="502"/>
                  <a:pt x="333" y="502"/>
                  <a:pt x="333" y="502"/>
                </a:cubicBezTo>
                <a:cubicBezTo>
                  <a:pt x="368" y="466"/>
                  <a:pt x="368" y="466"/>
                  <a:pt x="368" y="466"/>
                </a:cubicBezTo>
                <a:cubicBezTo>
                  <a:pt x="375" y="459"/>
                  <a:pt x="382" y="452"/>
                  <a:pt x="389" y="452"/>
                </a:cubicBezTo>
                <a:cubicBezTo>
                  <a:pt x="403" y="452"/>
                  <a:pt x="417" y="466"/>
                  <a:pt x="417" y="480"/>
                </a:cubicBezTo>
                <a:cubicBezTo>
                  <a:pt x="417" y="488"/>
                  <a:pt x="417" y="495"/>
                  <a:pt x="410" y="502"/>
                </a:cubicBezTo>
                <a:cubicBezTo>
                  <a:pt x="326" y="594"/>
                  <a:pt x="326" y="594"/>
                  <a:pt x="326" y="594"/>
                </a:cubicBezTo>
                <a:cubicBezTo>
                  <a:pt x="318" y="601"/>
                  <a:pt x="311" y="608"/>
                  <a:pt x="304" y="608"/>
                </a:cubicBezTo>
                <a:cubicBezTo>
                  <a:pt x="297" y="608"/>
                  <a:pt x="290" y="601"/>
                  <a:pt x="283" y="594"/>
                </a:cubicBezTo>
                <a:cubicBezTo>
                  <a:pt x="198" y="502"/>
                  <a:pt x="198" y="502"/>
                  <a:pt x="198" y="502"/>
                </a:cubicBezTo>
                <a:cubicBezTo>
                  <a:pt x="191" y="495"/>
                  <a:pt x="191" y="488"/>
                  <a:pt x="191" y="480"/>
                </a:cubicBezTo>
                <a:cubicBezTo>
                  <a:pt x="191" y="466"/>
                  <a:pt x="205" y="452"/>
                  <a:pt x="219" y="452"/>
                </a:cubicBezTo>
                <a:cubicBezTo>
                  <a:pt x="226" y="452"/>
                  <a:pt x="234" y="459"/>
                  <a:pt x="241" y="466"/>
                </a:cubicBezTo>
                <a:cubicBezTo>
                  <a:pt x="276" y="502"/>
                  <a:pt x="276" y="502"/>
                  <a:pt x="276" y="502"/>
                </a:cubicBezTo>
                <a:cubicBezTo>
                  <a:pt x="276" y="332"/>
                  <a:pt x="276" y="332"/>
                  <a:pt x="276" y="332"/>
                </a:cubicBezTo>
                <a:cubicBezTo>
                  <a:pt x="106" y="332"/>
                  <a:pt x="106" y="332"/>
                  <a:pt x="106" y="332"/>
                </a:cubicBezTo>
                <a:cubicBezTo>
                  <a:pt x="142" y="367"/>
                  <a:pt x="142" y="367"/>
                  <a:pt x="142" y="367"/>
                </a:cubicBezTo>
                <a:cubicBezTo>
                  <a:pt x="149" y="375"/>
                  <a:pt x="156" y="382"/>
                  <a:pt x="156" y="389"/>
                </a:cubicBezTo>
                <a:cubicBezTo>
                  <a:pt x="156" y="403"/>
                  <a:pt x="142" y="417"/>
                  <a:pt x="128" y="417"/>
                </a:cubicBezTo>
                <a:cubicBezTo>
                  <a:pt x="121" y="417"/>
                  <a:pt x="113" y="417"/>
                  <a:pt x="106" y="410"/>
                </a:cubicBezTo>
                <a:cubicBezTo>
                  <a:pt x="15" y="325"/>
                  <a:pt x="15" y="325"/>
                  <a:pt x="15" y="325"/>
                </a:cubicBezTo>
                <a:cubicBezTo>
                  <a:pt x="8" y="318"/>
                  <a:pt x="0" y="311"/>
                  <a:pt x="0" y="304"/>
                </a:cubicBezTo>
                <a:cubicBezTo>
                  <a:pt x="0" y="297"/>
                  <a:pt x="8" y="290"/>
                  <a:pt x="15" y="283"/>
                </a:cubicBezTo>
                <a:cubicBezTo>
                  <a:pt x="106" y="198"/>
                  <a:pt x="106" y="198"/>
                  <a:pt x="106" y="198"/>
                </a:cubicBezTo>
                <a:cubicBezTo>
                  <a:pt x="113" y="191"/>
                  <a:pt x="121" y="191"/>
                  <a:pt x="128" y="191"/>
                </a:cubicBezTo>
                <a:cubicBezTo>
                  <a:pt x="142" y="191"/>
                  <a:pt x="156" y="205"/>
                  <a:pt x="156" y="219"/>
                </a:cubicBezTo>
                <a:cubicBezTo>
                  <a:pt x="156" y="226"/>
                  <a:pt x="149" y="233"/>
                  <a:pt x="142" y="240"/>
                </a:cubicBezTo>
                <a:cubicBezTo>
                  <a:pt x="106" y="276"/>
                  <a:pt x="106" y="276"/>
                  <a:pt x="106" y="276"/>
                </a:cubicBezTo>
                <a:cubicBezTo>
                  <a:pt x="276" y="276"/>
                  <a:pt x="276" y="276"/>
                  <a:pt x="276" y="276"/>
                </a:cubicBezTo>
                <a:cubicBezTo>
                  <a:pt x="276" y="106"/>
                  <a:pt x="276" y="106"/>
                  <a:pt x="276" y="106"/>
                </a:cubicBezTo>
                <a:cubicBezTo>
                  <a:pt x="241" y="141"/>
                  <a:pt x="241" y="141"/>
                  <a:pt x="241" y="141"/>
                </a:cubicBezTo>
                <a:cubicBezTo>
                  <a:pt x="234" y="148"/>
                  <a:pt x="226" y="155"/>
                  <a:pt x="219" y="155"/>
                </a:cubicBezTo>
                <a:cubicBezTo>
                  <a:pt x="205" y="155"/>
                  <a:pt x="191" y="141"/>
                  <a:pt x="191" y="127"/>
                </a:cubicBezTo>
                <a:cubicBezTo>
                  <a:pt x="191" y="120"/>
                  <a:pt x="191" y="113"/>
                  <a:pt x="198" y="106"/>
                </a:cubicBezTo>
                <a:cubicBezTo>
                  <a:pt x="283" y="14"/>
                  <a:pt x="283" y="14"/>
                  <a:pt x="283" y="14"/>
                </a:cubicBezTo>
                <a:cubicBezTo>
                  <a:pt x="290" y="7"/>
                  <a:pt x="297" y="0"/>
                  <a:pt x="304" y="0"/>
                </a:cubicBezTo>
                <a:cubicBezTo>
                  <a:pt x="311" y="0"/>
                  <a:pt x="318" y="7"/>
                  <a:pt x="326" y="14"/>
                </a:cubicBezTo>
                <a:cubicBezTo>
                  <a:pt x="410" y="106"/>
                  <a:pt x="410" y="106"/>
                  <a:pt x="410" y="106"/>
                </a:cubicBezTo>
                <a:cubicBezTo>
                  <a:pt x="417" y="113"/>
                  <a:pt x="417" y="120"/>
                  <a:pt x="417" y="127"/>
                </a:cubicBezTo>
                <a:cubicBezTo>
                  <a:pt x="417" y="141"/>
                  <a:pt x="403" y="155"/>
                  <a:pt x="389" y="155"/>
                </a:cubicBezTo>
                <a:cubicBezTo>
                  <a:pt x="382" y="155"/>
                  <a:pt x="375" y="148"/>
                  <a:pt x="368" y="141"/>
                </a:cubicBezTo>
                <a:cubicBezTo>
                  <a:pt x="333" y="106"/>
                  <a:pt x="333" y="106"/>
                  <a:pt x="333" y="106"/>
                </a:cubicBezTo>
                <a:cubicBezTo>
                  <a:pt x="333" y="276"/>
                  <a:pt x="333" y="276"/>
                  <a:pt x="333" y="276"/>
                </a:cubicBezTo>
                <a:cubicBezTo>
                  <a:pt x="502" y="276"/>
                  <a:pt x="502" y="276"/>
                  <a:pt x="502" y="276"/>
                </a:cubicBezTo>
                <a:cubicBezTo>
                  <a:pt x="467" y="240"/>
                  <a:pt x="467" y="240"/>
                  <a:pt x="467" y="240"/>
                </a:cubicBezTo>
                <a:cubicBezTo>
                  <a:pt x="460" y="233"/>
                  <a:pt x="453" y="226"/>
                  <a:pt x="453" y="219"/>
                </a:cubicBezTo>
                <a:cubicBezTo>
                  <a:pt x="453" y="205"/>
                  <a:pt x="467" y="191"/>
                  <a:pt x="481" y="191"/>
                </a:cubicBezTo>
                <a:cubicBezTo>
                  <a:pt x="488" y="191"/>
                  <a:pt x="495" y="191"/>
                  <a:pt x="502" y="198"/>
                </a:cubicBezTo>
                <a:cubicBezTo>
                  <a:pt x="594" y="283"/>
                  <a:pt x="594" y="283"/>
                  <a:pt x="594" y="283"/>
                </a:cubicBezTo>
                <a:cubicBezTo>
                  <a:pt x="601" y="290"/>
                  <a:pt x="608" y="297"/>
                  <a:pt x="608" y="3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9"/>
          <p:cNvSpPr/>
          <p:nvPr/>
        </p:nvSpPr>
        <p:spPr>
          <a:xfrm>
            <a:off x="2639544" y="4909859"/>
            <a:ext cx="337997" cy="125823"/>
          </a:xfrm>
          <a:custGeom>
            <a:avLst/>
            <a:gdLst/>
            <a:ahLst/>
            <a:cxnLst/>
            <a:rect l="l" t="t" r="r" b="b"/>
            <a:pathLst>
              <a:path w="602" h="227" extrusionOk="0">
                <a:moveTo>
                  <a:pt x="601" y="113"/>
                </a:moveTo>
                <a:lnTo>
                  <a:pt x="601" y="113"/>
                </a:lnTo>
                <a:cubicBezTo>
                  <a:pt x="601" y="120"/>
                  <a:pt x="601" y="127"/>
                  <a:pt x="594" y="134"/>
                </a:cubicBezTo>
                <a:cubicBezTo>
                  <a:pt x="502" y="219"/>
                  <a:pt x="502" y="219"/>
                  <a:pt x="502" y="219"/>
                </a:cubicBezTo>
                <a:cubicBezTo>
                  <a:pt x="495" y="226"/>
                  <a:pt x="488" y="226"/>
                  <a:pt x="481" y="226"/>
                </a:cubicBezTo>
                <a:cubicBezTo>
                  <a:pt x="467" y="226"/>
                  <a:pt x="453" y="212"/>
                  <a:pt x="453" y="198"/>
                </a:cubicBezTo>
                <a:cubicBezTo>
                  <a:pt x="453" y="191"/>
                  <a:pt x="460" y="184"/>
                  <a:pt x="460" y="176"/>
                </a:cubicBezTo>
                <a:cubicBezTo>
                  <a:pt x="502" y="141"/>
                  <a:pt x="502" y="141"/>
                  <a:pt x="502" y="141"/>
                </a:cubicBezTo>
                <a:cubicBezTo>
                  <a:pt x="333" y="141"/>
                  <a:pt x="333" y="141"/>
                  <a:pt x="333" y="141"/>
                </a:cubicBezTo>
                <a:cubicBezTo>
                  <a:pt x="276" y="141"/>
                  <a:pt x="276" y="141"/>
                  <a:pt x="276" y="141"/>
                </a:cubicBezTo>
                <a:cubicBezTo>
                  <a:pt x="99" y="141"/>
                  <a:pt x="99" y="141"/>
                  <a:pt x="99" y="141"/>
                </a:cubicBezTo>
                <a:cubicBezTo>
                  <a:pt x="142" y="176"/>
                  <a:pt x="142" y="176"/>
                  <a:pt x="142" y="176"/>
                </a:cubicBezTo>
                <a:cubicBezTo>
                  <a:pt x="149" y="184"/>
                  <a:pt x="149" y="191"/>
                  <a:pt x="149" y="198"/>
                </a:cubicBezTo>
                <a:cubicBezTo>
                  <a:pt x="149" y="212"/>
                  <a:pt x="142" y="226"/>
                  <a:pt x="120" y="226"/>
                </a:cubicBezTo>
                <a:cubicBezTo>
                  <a:pt x="113" y="226"/>
                  <a:pt x="106" y="226"/>
                  <a:pt x="106" y="219"/>
                </a:cubicBezTo>
                <a:cubicBezTo>
                  <a:pt x="7" y="134"/>
                  <a:pt x="7" y="134"/>
                  <a:pt x="7" y="134"/>
                </a:cubicBezTo>
                <a:cubicBezTo>
                  <a:pt x="7" y="127"/>
                  <a:pt x="0" y="120"/>
                  <a:pt x="0" y="113"/>
                </a:cubicBezTo>
                <a:cubicBezTo>
                  <a:pt x="0" y="106"/>
                  <a:pt x="7" y="99"/>
                  <a:pt x="7" y="92"/>
                </a:cubicBezTo>
                <a:cubicBezTo>
                  <a:pt x="106" y="7"/>
                  <a:pt x="106" y="7"/>
                  <a:pt x="106" y="7"/>
                </a:cubicBezTo>
                <a:cubicBezTo>
                  <a:pt x="106" y="0"/>
                  <a:pt x="113" y="0"/>
                  <a:pt x="120" y="0"/>
                </a:cubicBezTo>
                <a:cubicBezTo>
                  <a:pt x="142" y="0"/>
                  <a:pt x="149" y="14"/>
                  <a:pt x="149" y="28"/>
                </a:cubicBezTo>
                <a:cubicBezTo>
                  <a:pt x="149" y="35"/>
                  <a:pt x="149" y="42"/>
                  <a:pt x="142" y="49"/>
                </a:cubicBezTo>
                <a:cubicBezTo>
                  <a:pt x="99" y="85"/>
                  <a:pt x="99" y="85"/>
                  <a:pt x="99" y="85"/>
                </a:cubicBezTo>
                <a:cubicBezTo>
                  <a:pt x="276" y="85"/>
                  <a:pt x="276" y="85"/>
                  <a:pt x="276" y="85"/>
                </a:cubicBezTo>
                <a:cubicBezTo>
                  <a:pt x="333" y="85"/>
                  <a:pt x="333" y="85"/>
                  <a:pt x="333" y="85"/>
                </a:cubicBezTo>
                <a:cubicBezTo>
                  <a:pt x="502" y="85"/>
                  <a:pt x="502" y="85"/>
                  <a:pt x="502" y="85"/>
                </a:cubicBezTo>
                <a:cubicBezTo>
                  <a:pt x="460" y="49"/>
                  <a:pt x="460" y="49"/>
                  <a:pt x="460" y="49"/>
                </a:cubicBezTo>
                <a:cubicBezTo>
                  <a:pt x="460" y="42"/>
                  <a:pt x="453" y="35"/>
                  <a:pt x="453" y="28"/>
                </a:cubicBezTo>
                <a:cubicBezTo>
                  <a:pt x="453" y="14"/>
                  <a:pt x="467" y="0"/>
                  <a:pt x="481" y="0"/>
                </a:cubicBezTo>
                <a:cubicBezTo>
                  <a:pt x="488" y="0"/>
                  <a:pt x="495" y="0"/>
                  <a:pt x="502" y="7"/>
                </a:cubicBezTo>
                <a:cubicBezTo>
                  <a:pt x="594" y="92"/>
                  <a:pt x="594" y="92"/>
                  <a:pt x="594" y="92"/>
                </a:cubicBezTo>
                <a:cubicBezTo>
                  <a:pt x="601" y="99"/>
                  <a:pt x="601" y="106"/>
                  <a:pt x="601" y="11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9"/>
          <p:cNvSpPr/>
          <p:nvPr/>
        </p:nvSpPr>
        <p:spPr>
          <a:xfrm>
            <a:off x="2153517" y="4801305"/>
            <a:ext cx="125825" cy="340465"/>
          </a:xfrm>
          <a:custGeom>
            <a:avLst/>
            <a:gdLst/>
            <a:ahLst/>
            <a:cxnLst/>
            <a:rect l="l" t="t" r="r" b="b"/>
            <a:pathLst>
              <a:path w="227" h="609" extrusionOk="0">
                <a:moveTo>
                  <a:pt x="198" y="155"/>
                </a:moveTo>
                <a:lnTo>
                  <a:pt x="198" y="155"/>
                </a:lnTo>
                <a:cubicBezTo>
                  <a:pt x="191" y="155"/>
                  <a:pt x="184" y="148"/>
                  <a:pt x="177" y="141"/>
                </a:cubicBezTo>
                <a:cubicBezTo>
                  <a:pt x="141" y="106"/>
                  <a:pt x="141" y="106"/>
                  <a:pt x="141" y="106"/>
                </a:cubicBezTo>
                <a:cubicBezTo>
                  <a:pt x="141" y="276"/>
                  <a:pt x="141" y="276"/>
                  <a:pt x="141" y="276"/>
                </a:cubicBezTo>
                <a:cubicBezTo>
                  <a:pt x="141" y="332"/>
                  <a:pt x="141" y="332"/>
                  <a:pt x="141" y="332"/>
                </a:cubicBezTo>
                <a:cubicBezTo>
                  <a:pt x="141" y="502"/>
                  <a:pt x="141" y="502"/>
                  <a:pt x="141" y="502"/>
                </a:cubicBezTo>
                <a:cubicBezTo>
                  <a:pt x="177" y="466"/>
                  <a:pt x="177" y="466"/>
                  <a:pt x="177" y="466"/>
                </a:cubicBezTo>
                <a:cubicBezTo>
                  <a:pt x="184" y="459"/>
                  <a:pt x="191" y="452"/>
                  <a:pt x="198" y="452"/>
                </a:cubicBezTo>
                <a:cubicBezTo>
                  <a:pt x="219" y="452"/>
                  <a:pt x="226" y="466"/>
                  <a:pt x="226" y="480"/>
                </a:cubicBezTo>
                <a:cubicBezTo>
                  <a:pt x="226" y="488"/>
                  <a:pt x="226" y="495"/>
                  <a:pt x="219" y="502"/>
                </a:cubicBezTo>
                <a:cubicBezTo>
                  <a:pt x="134" y="594"/>
                  <a:pt x="134" y="594"/>
                  <a:pt x="134" y="594"/>
                </a:cubicBezTo>
                <a:cubicBezTo>
                  <a:pt x="134" y="601"/>
                  <a:pt x="127" y="608"/>
                  <a:pt x="113" y="608"/>
                </a:cubicBezTo>
                <a:cubicBezTo>
                  <a:pt x="106" y="608"/>
                  <a:pt x="99" y="601"/>
                  <a:pt x="92" y="594"/>
                </a:cubicBezTo>
                <a:cubicBezTo>
                  <a:pt x="7" y="502"/>
                  <a:pt x="7" y="502"/>
                  <a:pt x="7" y="502"/>
                </a:cubicBezTo>
                <a:cubicBezTo>
                  <a:pt x="7" y="495"/>
                  <a:pt x="0" y="488"/>
                  <a:pt x="0" y="480"/>
                </a:cubicBezTo>
                <a:cubicBezTo>
                  <a:pt x="0" y="466"/>
                  <a:pt x="14" y="452"/>
                  <a:pt x="28" y="452"/>
                </a:cubicBezTo>
                <a:cubicBezTo>
                  <a:pt x="42" y="452"/>
                  <a:pt x="49" y="459"/>
                  <a:pt x="49" y="466"/>
                </a:cubicBezTo>
                <a:cubicBezTo>
                  <a:pt x="85" y="502"/>
                  <a:pt x="85" y="502"/>
                  <a:pt x="85" y="502"/>
                </a:cubicBezTo>
                <a:cubicBezTo>
                  <a:pt x="85" y="332"/>
                  <a:pt x="85" y="332"/>
                  <a:pt x="85" y="332"/>
                </a:cubicBezTo>
                <a:cubicBezTo>
                  <a:pt x="85" y="276"/>
                  <a:pt x="85" y="276"/>
                  <a:pt x="85" y="276"/>
                </a:cubicBezTo>
                <a:cubicBezTo>
                  <a:pt x="85" y="106"/>
                  <a:pt x="85" y="106"/>
                  <a:pt x="85" y="106"/>
                </a:cubicBezTo>
                <a:cubicBezTo>
                  <a:pt x="49" y="141"/>
                  <a:pt x="49" y="141"/>
                  <a:pt x="49" y="141"/>
                </a:cubicBezTo>
                <a:cubicBezTo>
                  <a:pt x="49" y="148"/>
                  <a:pt x="42" y="155"/>
                  <a:pt x="28" y="155"/>
                </a:cubicBezTo>
                <a:cubicBezTo>
                  <a:pt x="14" y="155"/>
                  <a:pt x="0" y="141"/>
                  <a:pt x="0" y="127"/>
                </a:cubicBezTo>
                <a:cubicBezTo>
                  <a:pt x="0" y="120"/>
                  <a:pt x="7" y="113"/>
                  <a:pt x="7" y="106"/>
                </a:cubicBezTo>
                <a:cubicBezTo>
                  <a:pt x="92" y="14"/>
                  <a:pt x="92" y="14"/>
                  <a:pt x="92" y="14"/>
                </a:cubicBezTo>
                <a:cubicBezTo>
                  <a:pt x="99" y="7"/>
                  <a:pt x="106" y="0"/>
                  <a:pt x="113" y="0"/>
                </a:cubicBezTo>
                <a:cubicBezTo>
                  <a:pt x="127" y="0"/>
                  <a:pt x="134" y="7"/>
                  <a:pt x="134" y="14"/>
                </a:cubicBezTo>
                <a:cubicBezTo>
                  <a:pt x="219" y="106"/>
                  <a:pt x="219" y="106"/>
                  <a:pt x="219" y="106"/>
                </a:cubicBezTo>
                <a:cubicBezTo>
                  <a:pt x="226" y="113"/>
                  <a:pt x="226" y="120"/>
                  <a:pt x="226" y="127"/>
                </a:cubicBezTo>
                <a:cubicBezTo>
                  <a:pt x="226" y="141"/>
                  <a:pt x="219" y="155"/>
                  <a:pt x="198" y="15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9"/>
          <p:cNvSpPr/>
          <p:nvPr/>
        </p:nvSpPr>
        <p:spPr>
          <a:xfrm>
            <a:off x="1497258" y="4801305"/>
            <a:ext cx="261516" cy="340465"/>
          </a:xfrm>
          <a:custGeom>
            <a:avLst/>
            <a:gdLst/>
            <a:ahLst/>
            <a:cxnLst/>
            <a:rect l="l" t="t" r="r" b="b"/>
            <a:pathLst>
              <a:path w="467" h="609" extrusionOk="0">
                <a:moveTo>
                  <a:pt x="459" y="502"/>
                </a:moveTo>
                <a:lnTo>
                  <a:pt x="459" y="502"/>
                </a:lnTo>
                <a:cubicBezTo>
                  <a:pt x="374" y="594"/>
                  <a:pt x="374" y="594"/>
                  <a:pt x="374" y="594"/>
                </a:cubicBezTo>
                <a:cubicBezTo>
                  <a:pt x="374" y="601"/>
                  <a:pt x="367" y="608"/>
                  <a:pt x="353" y="608"/>
                </a:cubicBezTo>
                <a:cubicBezTo>
                  <a:pt x="346" y="608"/>
                  <a:pt x="339" y="601"/>
                  <a:pt x="332" y="594"/>
                </a:cubicBezTo>
                <a:cubicBezTo>
                  <a:pt x="247" y="502"/>
                  <a:pt x="247" y="502"/>
                  <a:pt x="247" y="502"/>
                </a:cubicBezTo>
                <a:cubicBezTo>
                  <a:pt x="247" y="495"/>
                  <a:pt x="240" y="488"/>
                  <a:pt x="240" y="480"/>
                </a:cubicBezTo>
                <a:cubicBezTo>
                  <a:pt x="240" y="466"/>
                  <a:pt x="254" y="452"/>
                  <a:pt x="268" y="452"/>
                </a:cubicBezTo>
                <a:cubicBezTo>
                  <a:pt x="283" y="452"/>
                  <a:pt x="290" y="459"/>
                  <a:pt x="290" y="466"/>
                </a:cubicBezTo>
                <a:cubicBezTo>
                  <a:pt x="325" y="502"/>
                  <a:pt x="325" y="502"/>
                  <a:pt x="325" y="502"/>
                </a:cubicBezTo>
                <a:cubicBezTo>
                  <a:pt x="325" y="367"/>
                  <a:pt x="325" y="367"/>
                  <a:pt x="325" y="367"/>
                </a:cubicBezTo>
                <a:cubicBezTo>
                  <a:pt x="325" y="247"/>
                  <a:pt x="325" y="247"/>
                  <a:pt x="325" y="247"/>
                </a:cubicBezTo>
                <a:cubicBezTo>
                  <a:pt x="325" y="106"/>
                  <a:pt x="325" y="106"/>
                  <a:pt x="325" y="106"/>
                </a:cubicBezTo>
                <a:cubicBezTo>
                  <a:pt x="325" y="28"/>
                  <a:pt x="325" y="28"/>
                  <a:pt x="325" y="28"/>
                </a:cubicBezTo>
                <a:cubicBezTo>
                  <a:pt x="325" y="14"/>
                  <a:pt x="339" y="0"/>
                  <a:pt x="353" y="0"/>
                </a:cubicBezTo>
                <a:cubicBezTo>
                  <a:pt x="374" y="0"/>
                  <a:pt x="381" y="14"/>
                  <a:pt x="381" y="28"/>
                </a:cubicBezTo>
                <a:cubicBezTo>
                  <a:pt x="381" y="212"/>
                  <a:pt x="381" y="212"/>
                  <a:pt x="381" y="212"/>
                </a:cubicBezTo>
                <a:cubicBezTo>
                  <a:pt x="381" y="276"/>
                  <a:pt x="381" y="276"/>
                  <a:pt x="381" y="276"/>
                </a:cubicBezTo>
                <a:cubicBezTo>
                  <a:pt x="381" y="332"/>
                  <a:pt x="381" y="332"/>
                  <a:pt x="381" y="332"/>
                </a:cubicBezTo>
                <a:cubicBezTo>
                  <a:pt x="381" y="502"/>
                  <a:pt x="381" y="502"/>
                  <a:pt x="381" y="502"/>
                </a:cubicBezTo>
                <a:cubicBezTo>
                  <a:pt x="417" y="466"/>
                  <a:pt x="417" y="466"/>
                  <a:pt x="417" y="466"/>
                </a:cubicBezTo>
                <a:cubicBezTo>
                  <a:pt x="424" y="459"/>
                  <a:pt x="431" y="452"/>
                  <a:pt x="438" y="452"/>
                </a:cubicBezTo>
                <a:cubicBezTo>
                  <a:pt x="459" y="452"/>
                  <a:pt x="466" y="466"/>
                  <a:pt x="466" y="480"/>
                </a:cubicBezTo>
                <a:cubicBezTo>
                  <a:pt x="466" y="488"/>
                  <a:pt x="466" y="495"/>
                  <a:pt x="459" y="502"/>
                </a:cubicBezTo>
                <a:close/>
                <a:moveTo>
                  <a:pt x="198" y="155"/>
                </a:moveTo>
                <a:lnTo>
                  <a:pt x="198" y="155"/>
                </a:lnTo>
                <a:cubicBezTo>
                  <a:pt x="183" y="155"/>
                  <a:pt x="176" y="148"/>
                  <a:pt x="176" y="141"/>
                </a:cubicBezTo>
                <a:cubicBezTo>
                  <a:pt x="141" y="106"/>
                  <a:pt x="141" y="106"/>
                  <a:pt x="141" y="106"/>
                </a:cubicBezTo>
                <a:cubicBezTo>
                  <a:pt x="141" y="276"/>
                  <a:pt x="141" y="276"/>
                  <a:pt x="141" y="276"/>
                </a:cubicBezTo>
                <a:cubicBezTo>
                  <a:pt x="141" y="332"/>
                  <a:pt x="141" y="332"/>
                  <a:pt x="141" y="332"/>
                </a:cubicBezTo>
                <a:cubicBezTo>
                  <a:pt x="141" y="396"/>
                  <a:pt x="141" y="396"/>
                  <a:pt x="141" y="396"/>
                </a:cubicBezTo>
                <a:cubicBezTo>
                  <a:pt x="141" y="580"/>
                  <a:pt x="141" y="580"/>
                  <a:pt x="141" y="580"/>
                </a:cubicBezTo>
                <a:cubicBezTo>
                  <a:pt x="141" y="594"/>
                  <a:pt x="127" y="608"/>
                  <a:pt x="113" y="608"/>
                </a:cubicBezTo>
                <a:cubicBezTo>
                  <a:pt x="92" y="608"/>
                  <a:pt x="85" y="594"/>
                  <a:pt x="85" y="580"/>
                </a:cubicBezTo>
                <a:cubicBezTo>
                  <a:pt x="85" y="502"/>
                  <a:pt x="85" y="502"/>
                  <a:pt x="85" y="502"/>
                </a:cubicBezTo>
                <a:cubicBezTo>
                  <a:pt x="85" y="360"/>
                  <a:pt x="85" y="360"/>
                  <a:pt x="85" y="360"/>
                </a:cubicBezTo>
                <a:cubicBezTo>
                  <a:pt x="85" y="240"/>
                  <a:pt x="85" y="240"/>
                  <a:pt x="85" y="240"/>
                </a:cubicBezTo>
                <a:cubicBezTo>
                  <a:pt x="85" y="106"/>
                  <a:pt x="85" y="106"/>
                  <a:pt x="85" y="106"/>
                </a:cubicBezTo>
                <a:cubicBezTo>
                  <a:pt x="49" y="141"/>
                  <a:pt x="49" y="141"/>
                  <a:pt x="49" y="141"/>
                </a:cubicBezTo>
                <a:cubicBezTo>
                  <a:pt x="42" y="148"/>
                  <a:pt x="35" y="155"/>
                  <a:pt x="28" y="155"/>
                </a:cubicBezTo>
                <a:cubicBezTo>
                  <a:pt x="7" y="155"/>
                  <a:pt x="0" y="141"/>
                  <a:pt x="0" y="127"/>
                </a:cubicBezTo>
                <a:cubicBezTo>
                  <a:pt x="0" y="120"/>
                  <a:pt x="0" y="113"/>
                  <a:pt x="7" y="106"/>
                </a:cubicBezTo>
                <a:cubicBezTo>
                  <a:pt x="92" y="14"/>
                  <a:pt x="92" y="14"/>
                  <a:pt x="92" y="14"/>
                </a:cubicBezTo>
                <a:cubicBezTo>
                  <a:pt x="92" y="7"/>
                  <a:pt x="99" y="0"/>
                  <a:pt x="113" y="0"/>
                </a:cubicBezTo>
                <a:cubicBezTo>
                  <a:pt x="120" y="0"/>
                  <a:pt x="127" y="7"/>
                  <a:pt x="134" y="14"/>
                </a:cubicBezTo>
                <a:cubicBezTo>
                  <a:pt x="219" y="106"/>
                  <a:pt x="219" y="106"/>
                  <a:pt x="219" y="106"/>
                </a:cubicBezTo>
                <a:cubicBezTo>
                  <a:pt x="219" y="113"/>
                  <a:pt x="226" y="120"/>
                  <a:pt x="226" y="127"/>
                </a:cubicBezTo>
                <a:cubicBezTo>
                  <a:pt x="226" y="141"/>
                  <a:pt x="212" y="155"/>
                  <a:pt x="198" y="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9"/>
          <p:cNvSpPr/>
          <p:nvPr/>
        </p:nvSpPr>
        <p:spPr>
          <a:xfrm>
            <a:off x="868140" y="4840779"/>
            <a:ext cx="337997" cy="261516"/>
          </a:xfrm>
          <a:custGeom>
            <a:avLst/>
            <a:gdLst/>
            <a:ahLst/>
            <a:cxnLst/>
            <a:rect l="l" t="t" r="r" b="b"/>
            <a:pathLst>
              <a:path w="602" h="467" extrusionOk="0">
                <a:moveTo>
                  <a:pt x="594" y="134"/>
                </a:moveTo>
                <a:lnTo>
                  <a:pt x="594" y="134"/>
                </a:lnTo>
                <a:cubicBezTo>
                  <a:pt x="502" y="219"/>
                  <a:pt x="502" y="219"/>
                  <a:pt x="502" y="219"/>
                </a:cubicBezTo>
                <a:cubicBezTo>
                  <a:pt x="495" y="219"/>
                  <a:pt x="488" y="226"/>
                  <a:pt x="481" y="226"/>
                </a:cubicBezTo>
                <a:cubicBezTo>
                  <a:pt x="467" y="226"/>
                  <a:pt x="452" y="212"/>
                  <a:pt x="452" y="198"/>
                </a:cubicBezTo>
                <a:cubicBezTo>
                  <a:pt x="452" y="183"/>
                  <a:pt x="459" y="176"/>
                  <a:pt x="459" y="176"/>
                </a:cubicBezTo>
                <a:cubicBezTo>
                  <a:pt x="502" y="141"/>
                  <a:pt x="502" y="141"/>
                  <a:pt x="502" y="141"/>
                </a:cubicBezTo>
                <a:cubicBezTo>
                  <a:pt x="332" y="141"/>
                  <a:pt x="332" y="141"/>
                  <a:pt x="332" y="141"/>
                </a:cubicBezTo>
                <a:cubicBezTo>
                  <a:pt x="276" y="141"/>
                  <a:pt x="276" y="141"/>
                  <a:pt x="276" y="141"/>
                </a:cubicBezTo>
                <a:cubicBezTo>
                  <a:pt x="205" y="141"/>
                  <a:pt x="205" y="141"/>
                  <a:pt x="205" y="141"/>
                </a:cubicBezTo>
                <a:cubicBezTo>
                  <a:pt x="28" y="141"/>
                  <a:pt x="28" y="141"/>
                  <a:pt x="28" y="141"/>
                </a:cubicBezTo>
                <a:cubicBezTo>
                  <a:pt x="14" y="141"/>
                  <a:pt x="0" y="127"/>
                  <a:pt x="0" y="113"/>
                </a:cubicBezTo>
                <a:cubicBezTo>
                  <a:pt x="0" y="91"/>
                  <a:pt x="14" y="84"/>
                  <a:pt x="28" y="84"/>
                </a:cubicBezTo>
                <a:cubicBezTo>
                  <a:pt x="99" y="84"/>
                  <a:pt x="99" y="84"/>
                  <a:pt x="99" y="84"/>
                </a:cubicBezTo>
                <a:cubicBezTo>
                  <a:pt x="247" y="84"/>
                  <a:pt x="247" y="84"/>
                  <a:pt x="247" y="84"/>
                </a:cubicBezTo>
                <a:cubicBezTo>
                  <a:pt x="368" y="84"/>
                  <a:pt x="368" y="84"/>
                  <a:pt x="368" y="84"/>
                </a:cubicBezTo>
                <a:cubicBezTo>
                  <a:pt x="502" y="84"/>
                  <a:pt x="502" y="84"/>
                  <a:pt x="502" y="84"/>
                </a:cubicBezTo>
                <a:cubicBezTo>
                  <a:pt x="459" y="49"/>
                  <a:pt x="459" y="49"/>
                  <a:pt x="459" y="49"/>
                </a:cubicBezTo>
                <a:cubicBezTo>
                  <a:pt x="459" y="42"/>
                  <a:pt x="452" y="35"/>
                  <a:pt x="452" y="28"/>
                </a:cubicBezTo>
                <a:cubicBezTo>
                  <a:pt x="452" y="7"/>
                  <a:pt x="467" y="0"/>
                  <a:pt x="481" y="0"/>
                </a:cubicBezTo>
                <a:cubicBezTo>
                  <a:pt x="488" y="0"/>
                  <a:pt x="495" y="0"/>
                  <a:pt x="502" y="7"/>
                </a:cubicBezTo>
                <a:cubicBezTo>
                  <a:pt x="594" y="91"/>
                  <a:pt x="594" y="91"/>
                  <a:pt x="594" y="91"/>
                </a:cubicBezTo>
                <a:cubicBezTo>
                  <a:pt x="601" y="91"/>
                  <a:pt x="601" y="98"/>
                  <a:pt x="601" y="113"/>
                </a:cubicBezTo>
                <a:cubicBezTo>
                  <a:pt x="601" y="120"/>
                  <a:pt x="601" y="127"/>
                  <a:pt x="594" y="134"/>
                </a:cubicBezTo>
                <a:close/>
                <a:moveTo>
                  <a:pt x="7" y="332"/>
                </a:moveTo>
                <a:lnTo>
                  <a:pt x="7" y="332"/>
                </a:lnTo>
                <a:cubicBezTo>
                  <a:pt x="106" y="247"/>
                  <a:pt x="106" y="247"/>
                  <a:pt x="106" y="247"/>
                </a:cubicBezTo>
                <a:cubicBezTo>
                  <a:pt x="106" y="247"/>
                  <a:pt x="113" y="240"/>
                  <a:pt x="120" y="240"/>
                </a:cubicBezTo>
                <a:cubicBezTo>
                  <a:pt x="141" y="240"/>
                  <a:pt x="148" y="254"/>
                  <a:pt x="148" y="268"/>
                </a:cubicBezTo>
                <a:cubicBezTo>
                  <a:pt x="148" y="282"/>
                  <a:pt x="148" y="289"/>
                  <a:pt x="141" y="289"/>
                </a:cubicBezTo>
                <a:cubicBezTo>
                  <a:pt x="99" y="325"/>
                  <a:pt x="99" y="325"/>
                  <a:pt x="99" y="325"/>
                </a:cubicBezTo>
                <a:cubicBezTo>
                  <a:pt x="233" y="325"/>
                  <a:pt x="233" y="325"/>
                  <a:pt x="233" y="325"/>
                </a:cubicBezTo>
                <a:cubicBezTo>
                  <a:pt x="361" y="325"/>
                  <a:pt x="361" y="325"/>
                  <a:pt x="361" y="325"/>
                </a:cubicBezTo>
                <a:cubicBezTo>
                  <a:pt x="502" y="325"/>
                  <a:pt x="502" y="325"/>
                  <a:pt x="502" y="325"/>
                </a:cubicBezTo>
                <a:cubicBezTo>
                  <a:pt x="572" y="325"/>
                  <a:pt x="572" y="325"/>
                  <a:pt x="572" y="325"/>
                </a:cubicBezTo>
                <a:cubicBezTo>
                  <a:pt x="594" y="325"/>
                  <a:pt x="601" y="339"/>
                  <a:pt x="601" y="353"/>
                </a:cubicBezTo>
                <a:cubicBezTo>
                  <a:pt x="601" y="374"/>
                  <a:pt x="594" y="381"/>
                  <a:pt x="572" y="381"/>
                </a:cubicBezTo>
                <a:cubicBezTo>
                  <a:pt x="396" y="381"/>
                  <a:pt x="396" y="381"/>
                  <a:pt x="396" y="381"/>
                </a:cubicBezTo>
                <a:cubicBezTo>
                  <a:pt x="332" y="381"/>
                  <a:pt x="332" y="381"/>
                  <a:pt x="332" y="381"/>
                </a:cubicBezTo>
                <a:cubicBezTo>
                  <a:pt x="276" y="381"/>
                  <a:pt x="276" y="381"/>
                  <a:pt x="276" y="381"/>
                </a:cubicBezTo>
                <a:cubicBezTo>
                  <a:pt x="99" y="381"/>
                  <a:pt x="99" y="381"/>
                  <a:pt x="99" y="381"/>
                </a:cubicBezTo>
                <a:cubicBezTo>
                  <a:pt x="141" y="417"/>
                  <a:pt x="141" y="417"/>
                  <a:pt x="141" y="417"/>
                </a:cubicBezTo>
                <a:cubicBezTo>
                  <a:pt x="148" y="424"/>
                  <a:pt x="148" y="431"/>
                  <a:pt x="148" y="438"/>
                </a:cubicBezTo>
                <a:cubicBezTo>
                  <a:pt x="148" y="459"/>
                  <a:pt x="141" y="466"/>
                  <a:pt x="120" y="466"/>
                </a:cubicBezTo>
                <a:cubicBezTo>
                  <a:pt x="113" y="466"/>
                  <a:pt x="106" y="466"/>
                  <a:pt x="106" y="459"/>
                </a:cubicBezTo>
                <a:cubicBezTo>
                  <a:pt x="7" y="374"/>
                  <a:pt x="7" y="374"/>
                  <a:pt x="7" y="374"/>
                </a:cubicBezTo>
                <a:cubicBezTo>
                  <a:pt x="7" y="374"/>
                  <a:pt x="0" y="367"/>
                  <a:pt x="0" y="353"/>
                </a:cubicBezTo>
                <a:cubicBezTo>
                  <a:pt x="0" y="346"/>
                  <a:pt x="7" y="339"/>
                  <a:pt x="7" y="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9"/>
          <p:cNvSpPr/>
          <p:nvPr/>
        </p:nvSpPr>
        <p:spPr>
          <a:xfrm>
            <a:off x="7415918" y="4214127"/>
            <a:ext cx="234378" cy="337997"/>
          </a:xfrm>
          <a:custGeom>
            <a:avLst/>
            <a:gdLst/>
            <a:ahLst/>
            <a:cxnLst/>
            <a:rect l="l" t="t" r="r" b="b"/>
            <a:pathLst>
              <a:path w="418" h="602" extrusionOk="0">
                <a:moveTo>
                  <a:pt x="389" y="601"/>
                </a:moveTo>
                <a:lnTo>
                  <a:pt x="389" y="601"/>
                </a:lnTo>
                <a:cubicBezTo>
                  <a:pt x="28" y="601"/>
                  <a:pt x="28" y="601"/>
                  <a:pt x="28" y="601"/>
                </a:cubicBezTo>
                <a:cubicBezTo>
                  <a:pt x="14" y="601"/>
                  <a:pt x="0" y="593"/>
                  <a:pt x="0" y="572"/>
                </a:cubicBezTo>
                <a:cubicBezTo>
                  <a:pt x="0" y="219"/>
                  <a:pt x="0" y="219"/>
                  <a:pt x="0" y="219"/>
                </a:cubicBezTo>
                <a:cubicBezTo>
                  <a:pt x="0" y="198"/>
                  <a:pt x="14" y="191"/>
                  <a:pt x="28" y="191"/>
                </a:cubicBezTo>
                <a:cubicBezTo>
                  <a:pt x="141" y="191"/>
                  <a:pt x="141" y="191"/>
                  <a:pt x="141" y="191"/>
                </a:cubicBezTo>
                <a:cubicBezTo>
                  <a:pt x="141" y="247"/>
                  <a:pt x="141" y="247"/>
                  <a:pt x="141" y="247"/>
                </a:cubicBezTo>
                <a:cubicBezTo>
                  <a:pt x="56" y="247"/>
                  <a:pt x="56" y="247"/>
                  <a:pt x="56" y="247"/>
                </a:cubicBezTo>
                <a:cubicBezTo>
                  <a:pt x="56" y="544"/>
                  <a:pt x="56" y="544"/>
                  <a:pt x="56" y="544"/>
                </a:cubicBezTo>
                <a:cubicBezTo>
                  <a:pt x="360" y="544"/>
                  <a:pt x="360" y="544"/>
                  <a:pt x="360" y="544"/>
                </a:cubicBezTo>
                <a:cubicBezTo>
                  <a:pt x="360" y="247"/>
                  <a:pt x="360" y="247"/>
                  <a:pt x="360" y="247"/>
                </a:cubicBezTo>
                <a:cubicBezTo>
                  <a:pt x="261" y="247"/>
                  <a:pt x="261" y="247"/>
                  <a:pt x="261" y="247"/>
                </a:cubicBezTo>
                <a:cubicBezTo>
                  <a:pt x="261" y="191"/>
                  <a:pt x="261" y="191"/>
                  <a:pt x="261" y="191"/>
                </a:cubicBezTo>
                <a:cubicBezTo>
                  <a:pt x="389" y="191"/>
                  <a:pt x="389" y="191"/>
                  <a:pt x="389" y="191"/>
                </a:cubicBezTo>
                <a:cubicBezTo>
                  <a:pt x="403" y="191"/>
                  <a:pt x="417" y="198"/>
                  <a:pt x="417" y="219"/>
                </a:cubicBezTo>
                <a:cubicBezTo>
                  <a:pt x="417" y="572"/>
                  <a:pt x="417" y="572"/>
                  <a:pt x="417" y="572"/>
                </a:cubicBezTo>
                <a:cubicBezTo>
                  <a:pt x="417" y="593"/>
                  <a:pt x="403" y="601"/>
                  <a:pt x="389" y="601"/>
                </a:cubicBezTo>
                <a:close/>
                <a:moveTo>
                  <a:pt x="290" y="148"/>
                </a:moveTo>
                <a:lnTo>
                  <a:pt x="290" y="148"/>
                </a:lnTo>
                <a:cubicBezTo>
                  <a:pt x="283" y="148"/>
                  <a:pt x="276" y="148"/>
                  <a:pt x="269" y="141"/>
                </a:cubicBezTo>
                <a:cubicBezTo>
                  <a:pt x="233" y="99"/>
                  <a:pt x="233" y="99"/>
                  <a:pt x="233" y="99"/>
                </a:cubicBezTo>
                <a:cubicBezTo>
                  <a:pt x="233" y="275"/>
                  <a:pt x="233" y="275"/>
                  <a:pt x="233" y="275"/>
                </a:cubicBezTo>
                <a:cubicBezTo>
                  <a:pt x="233" y="290"/>
                  <a:pt x="226" y="304"/>
                  <a:pt x="205" y="304"/>
                </a:cubicBezTo>
                <a:cubicBezTo>
                  <a:pt x="191" y="304"/>
                  <a:pt x="177" y="290"/>
                  <a:pt x="177" y="275"/>
                </a:cubicBezTo>
                <a:cubicBezTo>
                  <a:pt x="177" y="99"/>
                  <a:pt x="177" y="99"/>
                  <a:pt x="177" y="99"/>
                </a:cubicBezTo>
                <a:cubicBezTo>
                  <a:pt x="141" y="141"/>
                  <a:pt x="141" y="141"/>
                  <a:pt x="141" y="141"/>
                </a:cubicBezTo>
                <a:cubicBezTo>
                  <a:pt x="141" y="148"/>
                  <a:pt x="134" y="148"/>
                  <a:pt x="120" y="148"/>
                </a:cubicBezTo>
                <a:cubicBezTo>
                  <a:pt x="106" y="148"/>
                  <a:pt x="92" y="141"/>
                  <a:pt x="92" y="120"/>
                </a:cubicBezTo>
                <a:cubicBezTo>
                  <a:pt x="92" y="113"/>
                  <a:pt x="99" y="106"/>
                  <a:pt x="99" y="106"/>
                </a:cubicBezTo>
                <a:cubicBezTo>
                  <a:pt x="184" y="7"/>
                  <a:pt x="184" y="7"/>
                  <a:pt x="184" y="7"/>
                </a:cubicBezTo>
                <a:cubicBezTo>
                  <a:pt x="191" y="7"/>
                  <a:pt x="198" y="0"/>
                  <a:pt x="205" y="0"/>
                </a:cubicBezTo>
                <a:cubicBezTo>
                  <a:pt x="219" y="0"/>
                  <a:pt x="226" y="7"/>
                  <a:pt x="226" y="7"/>
                </a:cubicBezTo>
                <a:cubicBezTo>
                  <a:pt x="311" y="106"/>
                  <a:pt x="311" y="106"/>
                  <a:pt x="311" y="106"/>
                </a:cubicBezTo>
                <a:cubicBezTo>
                  <a:pt x="318" y="106"/>
                  <a:pt x="318" y="113"/>
                  <a:pt x="318" y="120"/>
                </a:cubicBezTo>
                <a:cubicBezTo>
                  <a:pt x="318" y="141"/>
                  <a:pt x="311" y="148"/>
                  <a:pt x="290" y="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9"/>
          <p:cNvSpPr/>
          <p:nvPr/>
        </p:nvSpPr>
        <p:spPr>
          <a:xfrm>
            <a:off x="6801600" y="4243733"/>
            <a:ext cx="276320" cy="273851"/>
          </a:xfrm>
          <a:custGeom>
            <a:avLst/>
            <a:gdLst/>
            <a:ahLst/>
            <a:cxnLst/>
            <a:rect l="l" t="t" r="r" b="b"/>
            <a:pathLst>
              <a:path w="496" h="489" extrusionOk="0">
                <a:moveTo>
                  <a:pt x="467" y="170"/>
                </a:moveTo>
                <a:lnTo>
                  <a:pt x="467" y="170"/>
                </a:lnTo>
                <a:cubicBezTo>
                  <a:pt x="446" y="170"/>
                  <a:pt x="439" y="156"/>
                  <a:pt x="439" y="142"/>
                </a:cubicBezTo>
                <a:cubicBezTo>
                  <a:pt x="439" y="99"/>
                  <a:pt x="439" y="99"/>
                  <a:pt x="439" y="99"/>
                </a:cubicBezTo>
                <a:cubicBezTo>
                  <a:pt x="297" y="241"/>
                  <a:pt x="297" y="241"/>
                  <a:pt x="297" y="241"/>
                </a:cubicBezTo>
                <a:cubicBezTo>
                  <a:pt x="290" y="241"/>
                  <a:pt x="283" y="248"/>
                  <a:pt x="276" y="248"/>
                </a:cubicBezTo>
                <a:cubicBezTo>
                  <a:pt x="262" y="248"/>
                  <a:pt x="248" y="234"/>
                  <a:pt x="248" y="219"/>
                </a:cubicBezTo>
                <a:cubicBezTo>
                  <a:pt x="248" y="212"/>
                  <a:pt x="248" y="205"/>
                  <a:pt x="255" y="198"/>
                </a:cubicBezTo>
                <a:cubicBezTo>
                  <a:pt x="396" y="57"/>
                  <a:pt x="396" y="57"/>
                  <a:pt x="396" y="57"/>
                </a:cubicBezTo>
                <a:cubicBezTo>
                  <a:pt x="354" y="57"/>
                  <a:pt x="354" y="57"/>
                  <a:pt x="354" y="57"/>
                </a:cubicBezTo>
                <a:cubicBezTo>
                  <a:pt x="333" y="57"/>
                  <a:pt x="326" y="43"/>
                  <a:pt x="326" y="29"/>
                </a:cubicBezTo>
                <a:cubicBezTo>
                  <a:pt x="326" y="15"/>
                  <a:pt x="333" y="0"/>
                  <a:pt x="354" y="0"/>
                </a:cubicBezTo>
                <a:cubicBezTo>
                  <a:pt x="467" y="0"/>
                  <a:pt x="467" y="0"/>
                  <a:pt x="467" y="0"/>
                </a:cubicBezTo>
                <a:cubicBezTo>
                  <a:pt x="481" y="0"/>
                  <a:pt x="495" y="15"/>
                  <a:pt x="495" y="29"/>
                </a:cubicBezTo>
                <a:cubicBezTo>
                  <a:pt x="495" y="142"/>
                  <a:pt x="495" y="142"/>
                  <a:pt x="495" y="142"/>
                </a:cubicBezTo>
                <a:cubicBezTo>
                  <a:pt x="495" y="156"/>
                  <a:pt x="481" y="170"/>
                  <a:pt x="467" y="170"/>
                </a:cubicBezTo>
                <a:close/>
                <a:moveTo>
                  <a:pt x="241" y="57"/>
                </a:moveTo>
                <a:lnTo>
                  <a:pt x="241" y="57"/>
                </a:lnTo>
                <a:cubicBezTo>
                  <a:pt x="57" y="57"/>
                  <a:pt x="57" y="57"/>
                  <a:pt x="57" y="57"/>
                </a:cubicBezTo>
                <a:cubicBezTo>
                  <a:pt x="57" y="431"/>
                  <a:pt x="57" y="431"/>
                  <a:pt x="57" y="431"/>
                </a:cubicBezTo>
                <a:cubicBezTo>
                  <a:pt x="439" y="431"/>
                  <a:pt x="439" y="431"/>
                  <a:pt x="439" y="431"/>
                </a:cubicBezTo>
                <a:cubicBezTo>
                  <a:pt x="439" y="403"/>
                  <a:pt x="439" y="403"/>
                  <a:pt x="439" y="403"/>
                </a:cubicBezTo>
                <a:cubicBezTo>
                  <a:pt x="439" y="255"/>
                  <a:pt x="439" y="255"/>
                  <a:pt x="439" y="255"/>
                </a:cubicBezTo>
                <a:cubicBezTo>
                  <a:pt x="439" y="191"/>
                  <a:pt x="439" y="191"/>
                  <a:pt x="439" y="191"/>
                </a:cubicBezTo>
                <a:cubicBezTo>
                  <a:pt x="446" y="198"/>
                  <a:pt x="453" y="198"/>
                  <a:pt x="467" y="198"/>
                </a:cubicBezTo>
                <a:cubicBezTo>
                  <a:pt x="474" y="198"/>
                  <a:pt x="481" y="198"/>
                  <a:pt x="495" y="191"/>
                </a:cubicBezTo>
                <a:cubicBezTo>
                  <a:pt x="495" y="276"/>
                  <a:pt x="495" y="276"/>
                  <a:pt x="495" y="276"/>
                </a:cubicBezTo>
                <a:cubicBezTo>
                  <a:pt x="495" y="460"/>
                  <a:pt x="495" y="460"/>
                  <a:pt x="495" y="460"/>
                </a:cubicBezTo>
                <a:cubicBezTo>
                  <a:pt x="495" y="481"/>
                  <a:pt x="481" y="488"/>
                  <a:pt x="467" y="488"/>
                </a:cubicBezTo>
                <a:cubicBezTo>
                  <a:pt x="29" y="488"/>
                  <a:pt x="29" y="488"/>
                  <a:pt x="29" y="488"/>
                </a:cubicBezTo>
                <a:cubicBezTo>
                  <a:pt x="15" y="488"/>
                  <a:pt x="0" y="481"/>
                  <a:pt x="0" y="460"/>
                </a:cubicBezTo>
                <a:cubicBezTo>
                  <a:pt x="0" y="29"/>
                  <a:pt x="0" y="29"/>
                  <a:pt x="0" y="29"/>
                </a:cubicBezTo>
                <a:cubicBezTo>
                  <a:pt x="0" y="15"/>
                  <a:pt x="15" y="0"/>
                  <a:pt x="29" y="0"/>
                </a:cubicBezTo>
                <a:cubicBezTo>
                  <a:pt x="241" y="0"/>
                  <a:pt x="241" y="0"/>
                  <a:pt x="241" y="0"/>
                </a:cubicBezTo>
                <a:cubicBezTo>
                  <a:pt x="304" y="0"/>
                  <a:pt x="304" y="0"/>
                  <a:pt x="304" y="0"/>
                </a:cubicBezTo>
                <a:cubicBezTo>
                  <a:pt x="297" y="7"/>
                  <a:pt x="297" y="22"/>
                  <a:pt x="297" y="29"/>
                </a:cubicBezTo>
                <a:cubicBezTo>
                  <a:pt x="297" y="36"/>
                  <a:pt x="297" y="50"/>
                  <a:pt x="304" y="57"/>
                </a:cubicBezTo>
                <a:lnTo>
                  <a:pt x="241"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9"/>
          <p:cNvSpPr/>
          <p:nvPr/>
        </p:nvSpPr>
        <p:spPr>
          <a:xfrm>
            <a:off x="6182349" y="4214127"/>
            <a:ext cx="337997" cy="337997"/>
          </a:xfrm>
          <a:custGeom>
            <a:avLst/>
            <a:gdLst/>
            <a:ahLst/>
            <a:cxnLst/>
            <a:rect l="l" t="t" r="r" b="b"/>
            <a:pathLst>
              <a:path w="602" h="602" extrusionOk="0">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9"/>
          <p:cNvSpPr/>
          <p:nvPr/>
        </p:nvSpPr>
        <p:spPr>
          <a:xfrm>
            <a:off x="5592703" y="4214127"/>
            <a:ext cx="335530" cy="337997"/>
          </a:xfrm>
          <a:custGeom>
            <a:avLst/>
            <a:gdLst/>
            <a:ahLst/>
            <a:cxnLst/>
            <a:rect l="l" t="t" r="r" b="b"/>
            <a:pathLst>
              <a:path w="601" h="602" extrusionOk="0">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86" y="431"/>
                  <a:pt x="600" y="445"/>
                  <a:pt x="600" y="459"/>
                </a:cubicBezTo>
                <a:cubicBezTo>
                  <a:pt x="600" y="572"/>
                  <a:pt x="600" y="572"/>
                  <a:pt x="600" y="572"/>
                </a:cubicBezTo>
                <a:cubicBezTo>
                  <a:pt x="600" y="593"/>
                  <a:pt x="586" y="601"/>
                  <a:pt x="572" y="601"/>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141" y="56"/>
                </a:moveTo>
                <a:lnTo>
                  <a:pt x="141" y="56"/>
                </a:lnTo>
                <a:cubicBezTo>
                  <a:pt x="56" y="56"/>
                  <a:pt x="56" y="56"/>
                  <a:pt x="56" y="56"/>
                </a:cubicBezTo>
                <a:cubicBezTo>
                  <a:pt x="56" y="141"/>
                  <a:pt x="56" y="141"/>
                  <a:pt x="56" y="141"/>
                </a:cubicBezTo>
                <a:cubicBezTo>
                  <a:pt x="56" y="155"/>
                  <a:pt x="42" y="169"/>
                  <a:pt x="28" y="169"/>
                </a:cubicBezTo>
                <a:cubicBezTo>
                  <a:pt x="7" y="169"/>
                  <a:pt x="0" y="155"/>
                  <a:pt x="0" y="141"/>
                </a:cubicBezTo>
                <a:cubicBezTo>
                  <a:pt x="0" y="28"/>
                  <a:pt x="0" y="28"/>
                  <a:pt x="0" y="28"/>
                </a:cubicBezTo>
                <a:cubicBezTo>
                  <a:pt x="0" y="14"/>
                  <a:pt x="7" y="0"/>
                  <a:pt x="28" y="0"/>
                </a:cubicBezTo>
                <a:cubicBezTo>
                  <a:pt x="141" y="0"/>
                  <a:pt x="141" y="0"/>
                  <a:pt x="141" y="0"/>
                </a:cubicBezTo>
                <a:cubicBezTo>
                  <a:pt x="155" y="0"/>
                  <a:pt x="169" y="14"/>
                  <a:pt x="169" y="28"/>
                </a:cubicBezTo>
                <a:cubicBezTo>
                  <a:pt x="169" y="42"/>
                  <a:pt x="155" y="56"/>
                  <a:pt x="141" y="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9"/>
          <p:cNvSpPr/>
          <p:nvPr/>
        </p:nvSpPr>
        <p:spPr>
          <a:xfrm>
            <a:off x="4998125" y="4214127"/>
            <a:ext cx="340465" cy="337997"/>
          </a:xfrm>
          <a:custGeom>
            <a:avLst/>
            <a:gdLst/>
            <a:ahLst/>
            <a:cxnLst/>
            <a:rect l="l" t="t" r="r" b="b"/>
            <a:pathLst>
              <a:path w="608" h="602" extrusionOk="0">
                <a:moveTo>
                  <a:pt x="579" y="169"/>
                </a:moveTo>
                <a:lnTo>
                  <a:pt x="579" y="169"/>
                </a:lnTo>
                <a:cubicBezTo>
                  <a:pt x="558" y="169"/>
                  <a:pt x="551" y="155"/>
                  <a:pt x="551" y="141"/>
                </a:cubicBezTo>
                <a:cubicBezTo>
                  <a:pt x="551" y="56"/>
                  <a:pt x="551" y="56"/>
                  <a:pt x="551" y="56"/>
                </a:cubicBezTo>
                <a:cubicBezTo>
                  <a:pt x="466" y="56"/>
                  <a:pt x="466" y="56"/>
                  <a:pt x="466" y="56"/>
                </a:cubicBezTo>
                <a:cubicBezTo>
                  <a:pt x="445" y="56"/>
                  <a:pt x="438" y="42"/>
                  <a:pt x="438" y="28"/>
                </a:cubicBezTo>
                <a:cubicBezTo>
                  <a:pt x="438" y="14"/>
                  <a:pt x="445" y="0"/>
                  <a:pt x="466" y="0"/>
                </a:cubicBezTo>
                <a:cubicBezTo>
                  <a:pt x="579" y="0"/>
                  <a:pt x="579" y="0"/>
                  <a:pt x="579" y="0"/>
                </a:cubicBezTo>
                <a:cubicBezTo>
                  <a:pt x="593" y="0"/>
                  <a:pt x="607" y="14"/>
                  <a:pt x="607" y="28"/>
                </a:cubicBezTo>
                <a:cubicBezTo>
                  <a:pt x="607" y="141"/>
                  <a:pt x="607" y="141"/>
                  <a:pt x="607" y="141"/>
                </a:cubicBezTo>
                <a:cubicBezTo>
                  <a:pt x="607" y="155"/>
                  <a:pt x="593" y="169"/>
                  <a:pt x="579" y="169"/>
                </a:cubicBezTo>
                <a:close/>
                <a:moveTo>
                  <a:pt x="523" y="516"/>
                </a:moveTo>
                <a:lnTo>
                  <a:pt x="523" y="516"/>
                </a:lnTo>
                <a:cubicBezTo>
                  <a:pt x="84" y="516"/>
                  <a:pt x="84" y="516"/>
                  <a:pt x="84" y="516"/>
                </a:cubicBezTo>
                <a:cubicBezTo>
                  <a:pt x="84" y="85"/>
                  <a:pt x="84" y="85"/>
                  <a:pt x="84" y="85"/>
                </a:cubicBezTo>
                <a:cubicBezTo>
                  <a:pt x="523" y="85"/>
                  <a:pt x="523" y="85"/>
                  <a:pt x="523" y="85"/>
                </a:cubicBezTo>
                <a:lnTo>
                  <a:pt x="523" y="516"/>
                </a:lnTo>
                <a:close/>
                <a:moveTo>
                  <a:pt x="466" y="141"/>
                </a:moveTo>
                <a:lnTo>
                  <a:pt x="466" y="141"/>
                </a:lnTo>
                <a:cubicBezTo>
                  <a:pt x="141" y="141"/>
                  <a:pt x="141" y="141"/>
                  <a:pt x="141" y="141"/>
                </a:cubicBezTo>
                <a:cubicBezTo>
                  <a:pt x="141" y="459"/>
                  <a:pt x="141" y="459"/>
                  <a:pt x="141" y="459"/>
                </a:cubicBezTo>
                <a:cubicBezTo>
                  <a:pt x="466" y="459"/>
                  <a:pt x="466" y="459"/>
                  <a:pt x="466" y="459"/>
                </a:cubicBezTo>
                <a:lnTo>
                  <a:pt x="466" y="141"/>
                </a:lnTo>
                <a:close/>
                <a:moveTo>
                  <a:pt x="141" y="544"/>
                </a:moveTo>
                <a:lnTo>
                  <a:pt x="141" y="544"/>
                </a:lnTo>
                <a:cubicBezTo>
                  <a:pt x="162" y="544"/>
                  <a:pt x="169" y="558"/>
                  <a:pt x="169" y="572"/>
                </a:cubicBezTo>
                <a:cubicBezTo>
                  <a:pt x="169" y="593"/>
                  <a:pt x="162"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ubicBezTo>
                  <a:pt x="49" y="431"/>
                  <a:pt x="56" y="445"/>
                  <a:pt x="56" y="459"/>
                </a:cubicBezTo>
                <a:cubicBezTo>
                  <a:pt x="56" y="544"/>
                  <a:pt x="56" y="544"/>
                  <a:pt x="56" y="544"/>
                </a:cubicBezTo>
                <a:cubicBezTo>
                  <a:pt x="141" y="544"/>
                  <a:pt x="141" y="544"/>
                  <a:pt x="141" y="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9"/>
          <p:cNvSpPr/>
          <p:nvPr/>
        </p:nvSpPr>
        <p:spPr>
          <a:xfrm>
            <a:off x="4410947" y="4214127"/>
            <a:ext cx="335530" cy="337997"/>
          </a:xfrm>
          <a:custGeom>
            <a:avLst/>
            <a:gdLst/>
            <a:ahLst/>
            <a:cxnLst/>
            <a:rect l="l" t="t" r="r" b="b"/>
            <a:pathLst>
              <a:path w="601" h="602" extrusionOk="0">
                <a:moveTo>
                  <a:pt x="572" y="601"/>
                </a:moveTo>
                <a:lnTo>
                  <a:pt x="572" y="601"/>
                </a:lnTo>
                <a:cubicBezTo>
                  <a:pt x="28" y="601"/>
                  <a:pt x="28" y="601"/>
                  <a:pt x="28" y="601"/>
                </a:cubicBezTo>
                <a:cubicBezTo>
                  <a:pt x="14" y="601"/>
                  <a:pt x="0" y="593"/>
                  <a:pt x="0" y="572"/>
                </a:cubicBezTo>
                <a:cubicBezTo>
                  <a:pt x="0" y="28"/>
                  <a:pt x="0" y="28"/>
                  <a:pt x="0" y="28"/>
                </a:cubicBezTo>
                <a:cubicBezTo>
                  <a:pt x="0" y="14"/>
                  <a:pt x="14" y="0"/>
                  <a:pt x="28" y="0"/>
                </a:cubicBezTo>
                <a:cubicBezTo>
                  <a:pt x="572" y="0"/>
                  <a:pt x="572" y="0"/>
                  <a:pt x="572" y="0"/>
                </a:cubicBezTo>
                <a:cubicBezTo>
                  <a:pt x="593" y="0"/>
                  <a:pt x="600" y="14"/>
                  <a:pt x="600" y="28"/>
                </a:cubicBezTo>
                <a:cubicBezTo>
                  <a:pt x="600" y="572"/>
                  <a:pt x="600" y="572"/>
                  <a:pt x="600" y="572"/>
                </a:cubicBezTo>
                <a:cubicBezTo>
                  <a:pt x="600" y="593"/>
                  <a:pt x="593" y="601"/>
                  <a:pt x="572" y="601"/>
                </a:cubicBezTo>
                <a:close/>
                <a:moveTo>
                  <a:pt x="544" y="56"/>
                </a:moveTo>
                <a:lnTo>
                  <a:pt x="544" y="56"/>
                </a:lnTo>
                <a:cubicBezTo>
                  <a:pt x="56" y="56"/>
                  <a:pt x="56" y="56"/>
                  <a:pt x="56" y="56"/>
                </a:cubicBezTo>
                <a:cubicBezTo>
                  <a:pt x="56" y="544"/>
                  <a:pt x="56" y="544"/>
                  <a:pt x="56" y="544"/>
                </a:cubicBezTo>
                <a:cubicBezTo>
                  <a:pt x="544" y="544"/>
                  <a:pt x="544" y="544"/>
                  <a:pt x="544" y="544"/>
                </a:cubicBezTo>
                <a:lnTo>
                  <a:pt x="544" y="56"/>
                </a:lnTo>
                <a:close/>
                <a:moveTo>
                  <a:pt x="120" y="85"/>
                </a:moveTo>
                <a:lnTo>
                  <a:pt x="120" y="85"/>
                </a:lnTo>
                <a:cubicBezTo>
                  <a:pt x="226" y="85"/>
                  <a:pt x="226" y="85"/>
                  <a:pt x="226" y="85"/>
                </a:cubicBezTo>
                <a:cubicBezTo>
                  <a:pt x="240" y="85"/>
                  <a:pt x="254" y="99"/>
                  <a:pt x="254" y="113"/>
                </a:cubicBezTo>
                <a:cubicBezTo>
                  <a:pt x="254" y="127"/>
                  <a:pt x="240" y="141"/>
                  <a:pt x="226" y="141"/>
                </a:cubicBezTo>
                <a:cubicBezTo>
                  <a:pt x="141" y="141"/>
                  <a:pt x="141" y="141"/>
                  <a:pt x="141" y="141"/>
                </a:cubicBezTo>
                <a:cubicBezTo>
                  <a:pt x="141" y="226"/>
                  <a:pt x="141" y="226"/>
                  <a:pt x="141" y="226"/>
                </a:cubicBezTo>
                <a:cubicBezTo>
                  <a:pt x="141" y="240"/>
                  <a:pt x="127" y="254"/>
                  <a:pt x="113" y="254"/>
                </a:cubicBezTo>
                <a:cubicBezTo>
                  <a:pt x="99" y="254"/>
                  <a:pt x="84" y="240"/>
                  <a:pt x="84" y="226"/>
                </a:cubicBezTo>
                <a:cubicBezTo>
                  <a:pt x="84" y="120"/>
                  <a:pt x="84" y="120"/>
                  <a:pt x="84" y="120"/>
                </a:cubicBezTo>
                <a:cubicBezTo>
                  <a:pt x="84" y="85"/>
                  <a:pt x="84" y="85"/>
                  <a:pt x="84" y="85"/>
                </a:cubicBezTo>
                <a:cubicBezTo>
                  <a:pt x="120" y="85"/>
                  <a:pt x="120" y="85"/>
                  <a:pt x="120" y="85"/>
                </a:cubicBezTo>
                <a:close/>
                <a:moveTo>
                  <a:pt x="84" y="374"/>
                </a:moveTo>
                <a:lnTo>
                  <a:pt x="84" y="374"/>
                </a:lnTo>
                <a:cubicBezTo>
                  <a:pt x="84" y="360"/>
                  <a:pt x="99" y="346"/>
                  <a:pt x="113" y="346"/>
                </a:cubicBezTo>
                <a:cubicBezTo>
                  <a:pt x="127" y="346"/>
                  <a:pt x="141" y="360"/>
                  <a:pt x="141" y="374"/>
                </a:cubicBezTo>
                <a:cubicBezTo>
                  <a:pt x="141" y="459"/>
                  <a:pt x="141" y="459"/>
                  <a:pt x="141" y="459"/>
                </a:cubicBezTo>
                <a:cubicBezTo>
                  <a:pt x="226" y="459"/>
                  <a:pt x="226" y="459"/>
                  <a:pt x="226" y="459"/>
                </a:cubicBezTo>
                <a:cubicBezTo>
                  <a:pt x="240" y="459"/>
                  <a:pt x="254" y="473"/>
                  <a:pt x="254" y="487"/>
                </a:cubicBezTo>
                <a:cubicBezTo>
                  <a:pt x="254" y="509"/>
                  <a:pt x="240" y="516"/>
                  <a:pt x="226" y="516"/>
                </a:cubicBezTo>
                <a:cubicBezTo>
                  <a:pt x="120" y="516"/>
                  <a:pt x="120" y="516"/>
                  <a:pt x="120" y="516"/>
                </a:cubicBezTo>
                <a:cubicBezTo>
                  <a:pt x="84" y="516"/>
                  <a:pt x="84" y="516"/>
                  <a:pt x="84" y="516"/>
                </a:cubicBezTo>
                <a:cubicBezTo>
                  <a:pt x="84" y="480"/>
                  <a:pt x="84" y="480"/>
                  <a:pt x="84" y="480"/>
                </a:cubicBezTo>
                <a:lnTo>
                  <a:pt x="84" y="374"/>
                </a:lnTo>
                <a:close/>
                <a:moveTo>
                  <a:pt x="374" y="85"/>
                </a:moveTo>
                <a:lnTo>
                  <a:pt x="374" y="85"/>
                </a:lnTo>
                <a:cubicBezTo>
                  <a:pt x="480" y="85"/>
                  <a:pt x="480" y="85"/>
                  <a:pt x="480" y="85"/>
                </a:cubicBezTo>
                <a:cubicBezTo>
                  <a:pt x="515" y="85"/>
                  <a:pt x="515" y="85"/>
                  <a:pt x="515" y="85"/>
                </a:cubicBezTo>
                <a:cubicBezTo>
                  <a:pt x="515" y="120"/>
                  <a:pt x="515" y="120"/>
                  <a:pt x="515" y="120"/>
                </a:cubicBezTo>
                <a:cubicBezTo>
                  <a:pt x="515" y="226"/>
                  <a:pt x="515" y="226"/>
                  <a:pt x="515" y="226"/>
                </a:cubicBezTo>
                <a:cubicBezTo>
                  <a:pt x="515" y="240"/>
                  <a:pt x="508" y="254"/>
                  <a:pt x="487" y="254"/>
                </a:cubicBezTo>
                <a:cubicBezTo>
                  <a:pt x="473" y="254"/>
                  <a:pt x="459" y="240"/>
                  <a:pt x="459" y="226"/>
                </a:cubicBezTo>
                <a:cubicBezTo>
                  <a:pt x="459" y="141"/>
                  <a:pt x="459" y="141"/>
                  <a:pt x="459" y="141"/>
                </a:cubicBezTo>
                <a:cubicBezTo>
                  <a:pt x="374" y="141"/>
                  <a:pt x="374" y="141"/>
                  <a:pt x="374" y="141"/>
                </a:cubicBezTo>
                <a:cubicBezTo>
                  <a:pt x="360" y="141"/>
                  <a:pt x="346" y="127"/>
                  <a:pt x="346" y="113"/>
                </a:cubicBezTo>
                <a:cubicBezTo>
                  <a:pt x="346" y="99"/>
                  <a:pt x="360" y="85"/>
                  <a:pt x="374" y="85"/>
                </a:cubicBezTo>
                <a:close/>
                <a:moveTo>
                  <a:pt x="374" y="459"/>
                </a:moveTo>
                <a:lnTo>
                  <a:pt x="374" y="459"/>
                </a:lnTo>
                <a:cubicBezTo>
                  <a:pt x="459" y="459"/>
                  <a:pt x="459" y="459"/>
                  <a:pt x="459" y="459"/>
                </a:cubicBezTo>
                <a:cubicBezTo>
                  <a:pt x="459" y="374"/>
                  <a:pt x="459" y="374"/>
                  <a:pt x="459" y="374"/>
                </a:cubicBezTo>
                <a:cubicBezTo>
                  <a:pt x="459" y="360"/>
                  <a:pt x="473" y="346"/>
                  <a:pt x="487" y="346"/>
                </a:cubicBezTo>
                <a:cubicBezTo>
                  <a:pt x="508" y="346"/>
                  <a:pt x="515" y="360"/>
                  <a:pt x="515" y="374"/>
                </a:cubicBezTo>
                <a:cubicBezTo>
                  <a:pt x="515" y="480"/>
                  <a:pt x="515" y="480"/>
                  <a:pt x="515" y="480"/>
                </a:cubicBezTo>
                <a:cubicBezTo>
                  <a:pt x="515" y="516"/>
                  <a:pt x="515" y="516"/>
                  <a:pt x="515" y="516"/>
                </a:cubicBezTo>
                <a:cubicBezTo>
                  <a:pt x="480" y="516"/>
                  <a:pt x="480" y="516"/>
                  <a:pt x="480" y="516"/>
                </a:cubicBezTo>
                <a:cubicBezTo>
                  <a:pt x="374" y="516"/>
                  <a:pt x="374" y="516"/>
                  <a:pt x="374" y="516"/>
                </a:cubicBezTo>
                <a:cubicBezTo>
                  <a:pt x="360" y="516"/>
                  <a:pt x="346" y="509"/>
                  <a:pt x="346" y="487"/>
                </a:cubicBezTo>
                <a:cubicBezTo>
                  <a:pt x="346" y="473"/>
                  <a:pt x="360" y="459"/>
                  <a:pt x="374" y="4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9"/>
          <p:cNvSpPr/>
          <p:nvPr/>
        </p:nvSpPr>
        <p:spPr>
          <a:xfrm>
            <a:off x="3821300" y="4214127"/>
            <a:ext cx="335530" cy="337997"/>
          </a:xfrm>
          <a:custGeom>
            <a:avLst/>
            <a:gdLst/>
            <a:ahLst/>
            <a:cxnLst/>
            <a:rect l="l" t="t" r="r" b="b"/>
            <a:pathLst>
              <a:path w="601" h="602" extrusionOk="0">
                <a:moveTo>
                  <a:pt x="572" y="601"/>
                </a:moveTo>
                <a:lnTo>
                  <a:pt x="572" y="601"/>
                </a:lnTo>
                <a:cubicBezTo>
                  <a:pt x="28" y="601"/>
                  <a:pt x="28" y="601"/>
                  <a:pt x="28" y="601"/>
                </a:cubicBezTo>
                <a:cubicBezTo>
                  <a:pt x="7" y="601"/>
                  <a:pt x="0" y="593"/>
                  <a:pt x="0" y="572"/>
                </a:cubicBezTo>
                <a:cubicBezTo>
                  <a:pt x="0" y="28"/>
                  <a:pt x="0" y="28"/>
                  <a:pt x="0" y="28"/>
                </a:cubicBezTo>
                <a:cubicBezTo>
                  <a:pt x="0" y="14"/>
                  <a:pt x="7" y="0"/>
                  <a:pt x="28" y="0"/>
                </a:cubicBezTo>
                <a:cubicBezTo>
                  <a:pt x="572" y="0"/>
                  <a:pt x="572" y="0"/>
                  <a:pt x="572" y="0"/>
                </a:cubicBezTo>
                <a:cubicBezTo>
                  <a:pt x="586" y="0"/>
                  <a:pt x="600" y="14"/>
                  <a:pt x="600" y="28"/>
                </a:cubicBezTo>
                <a:cubicBezTo>
                  <a:pt x="600" y="572"/>
                  <a:pt x="600" y="572"/>
                  <a:pt x="600" y="572"/>
                </a:cubicBezTo>
                <a:cubicBezTo>
                  <a:pt x="600" y="593"/>
                  <a:pt x="586" y="601"/>
                  <a:pt x="572" y="601"/>
                </a:cubicBezTo>
                <a:close/>
                <a:moveTo>
                  <a:pt x="544" y="56"/>
                </a:moveTo>
                <a:lnTo>
                  <a:pt x="544" y="56"/>
                </a:lnTo>
                <a:cubicBezTo>
                  <a:pt x="56" y="56"/>
                  <a:pt x="56" y="56"/>
                  <a:pt x="56" y="56"/>
                </a:cubicBezTo>
                <a:cubicBezTo>
                  <a:pt x="56" y="544"/>
                  <a:pt x="56" y="544"/>
                  <a:pt x="56" y="544"/>
                </a:cubicBezTo>
                <a:cubicBezTo>
                  <a:pt x="544" y="544"/>
                  <a:pt x="544" y="544"/>
                  <a:pt x="544" y="544"/>
                </a:cubicBezTo>
                <a:lnTo>
                  <a:pt x="544" y="56"/>
                </a:lnTo>
                <a:close/>
                <a:moveTo>
                  <a:pt x="169" y="198"/>
                </a:moveTo>
                <a:lnTo>
                  <a:pt x="169" y="198"/>
                </a:lnTo>
                <a:cubicBezTo>
                  <a:pt x="169" y="184"/>
                  <a:pt x="176" y="169"/>
                  <a:pt x="197" y="169"/>
                </a:cubicBezTo>
                <a:cubicBezTo>
                  <a:pt x="204" y="169"/>
                  <a:pt x="211" y="169"/>
                  <a:pt x="211" y="176"/>
                </a:cubicBezTo>
                <a:cubicBezTo>
                  <a:pt x="296" y="261"/>
                  <a:pt x="296" y="261"/>
                  <a:pt x="296" y="261"/>
                </a:cubicBezTo>
                <a:cubicBezTo>
                  <a:pt x="381" y="176"/>
                  <a:pt x="381" y="176"/>
                  <a:pt x="381" y="176"/>
                </a:cubicBezTo>
                <a:cubicBezTo>
                  <a:pt x="388" y="169"/>
                  <a:pt x="395" y="169"/>
                  <a:pt x="402" y="169"/>
                </a:cubicBezTo>
                <a:cubicBezTo>
                  <a:pt x="417" y="169"/>
                  <a:pt x="431" y="184"/>
                  <a:pt x="431" y="198"/>
                </a:cubicBezTo>
                <a:cubicBezTo>
                  <a:pt x="431" y="205"/>
                  <a:pt x="431" y="212"/>
                  <a:pt x="424" y="219"/>
                </a:cubicBezTo>
                <a:cubicBezTo>
                  <a:pt x="339" y="304"/>
                  <a:pt x="339" y="304"/>
                  <a:pt x="339" y="304"/>
                </a:cubicBezTo>
                <a:cubicBezTo>
                  <a:pt x="424" y="389"/>
                  <a:pt x="424" y="389"/>
                  <a:pt x="424" y="389"/>
                </a:cubicBezTo>
                <a:cubicBezTo>
                  <a:pt x="431" y="389"/>
                  <a:pt x="431" y="396"/>
                  <a:pt x="431" y="403"/>
                </a:cubicBezTo>
                <a:cubicBezTo>
                  <a:pt x="431" y="424"/>
                  <a:pt x="417" y="431"/>
                  <a:pt x="402" y="431"/>
                </a:cubicBezTo>
                <a:cubicBezTo>
                  <a:pt x="395" y="431"/>
                  <a:pt x="388" y="431"/>
                  <a:pt x="381" y="424"/>
                </a:cubicBezTo>
                <a:cubicBezTo>
                  <a:pt x="296" y="339"/>
                  <a:pt x="296" y="339"/>
                  <a:pt x="296" y="339"/>
                </a:cubicBezTo>
                <a:cubicBezTo>
                  <a:pt x="211" y="424"/>
                  <a:pt x="211" y="424"/>
                  <a:pt x="211" y="424"/>
                </a:cubicBezTo>
                <a:cubicBezTo>
                  <a:pt x="211" y="431"/>
                  <a:pt x="204" y="431"/>
                  <a:pt x="197" y="431"/>
                </a:cubicBezTo>
                <a:cubicBezTo>
                  <a:pt x="176" y="431"/>
                  <a:pt x="169" y="424"/>
                  <a:pt x="169" y="403"/>
                </a:cubicBezTo>
                <a:cubicBezTo>
                  <a:pt x="169" y="396"/>
                  <a:pt x="169" y="389"/>
                  <a:pt x="176" y="389"/>
                </a:cubicBezTo>
                <a:cubicBezTo>
                  <a:pt x="261" y="304"/>
                  <a:pt x="261" y="304"/>
                  <a:pt x="261" y="304"/>
                </a:cubicBezTo>
                <a:cubicBezTo>
                  <a:pt x="176" y="219"/>
                  <a:pt x="176" y="219"/>
                  <a:pt x="176" y="219"/>
                </a:cubicBezTo>
                <a:cubicBezTo>
                  <a:pt x="169" y="212"/>
                  <a:pt x="169" y="205"/>
                  <a:pt x="169"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9"/>
          <p:cNvSpPr/>
          <p:nvPr/>
        </p:nvSpPr>
        <p:spPr>
          <a:xfrm>
            <a:off x="3226721" y="4214127"/>
            <a:ext cx="340465" cy="337997"/>
          </a:xfrm>
          <a:custGeom>
            <a:avLst/>
            <a:gdLst/>
            <a:ahLst/>
            <a:cxnLst/>
            <a:rect l="l" t="t" r="r" b="b"/>
            <a:pathLst>
              <a:path w="609" h="602" extrusionOk="0">
                <a:moveTo>
                  <a:pt x="580" y="601"/>
                </a:moveTo>
                <a:lnTo>
                  <a:pt x="580" y="601"/>
                </a:lnTo>
                <a:cubicBezTo>
                  <a:pt x="29" y="601"/>
                  <a:pt x="29" y="601"/>
                  <a:pt x="29" y="601"/>
                </a:cubicBezTo>
                <a:cubicBezTo>
                  <a:pt x="15" y="601"/>
                  <a:pt x="0" y="593"/>
                  <a:pt x="0" y="572"/>
                </a:cubicBezTo>
                <a:cubicBezTo>
                  <a:pt x="0" y="28"/>
                  <a:pt x="0" y="28"/>
                  <a:pt x="0" y="28"/>
                </a:cubicBezTo>
                <a:cubicBezTo>
                  <a:pt x="0" y="14"/>
                  <a:pt x="15" y="0"/>
                  <a:pt x="29" y="0"/>
                </a:cubicBezTo>
                <a:cubicBezTo>
                  <a:pt x="580" y="0"/>
                  <a:pt x="580" y="0"/>
                  <a:pt x="580" y="0"/>
                </a:cubicBezTo>
                <a:cubicBezTo>
                  <a:pt x="594" y="0"/>
                  <a:pt x="608" y="14"/>
                  <a:pt x="608" y="28"/>
                </a:cubicBezTo>
                <a:cubicBezTo>
                  <a:pt x="608" y="572"/>
                  <a:pt x="608" y="572"/>
                  <a:pt x="608" y="572"/>
                </a:cubicBezTo>
                <a:cubicBezTo>
                  <a:pt x="608" y="593"/>
                  <a:pt x="594" y="601"/>
                  <a:pt x="580" y="601"/>
                </a:cubicBezTo>
                <a:close/>
                <a:moveTo>
                  <a:pt x="552" y="56"/>
                </a:moveTo>
                <a:lnTo>
                  <a:pt x="552" y="56"/>
                </a:lnTo>
                <a:cubicBezTo>
                  <a:pt x="57" y="56"/>
                  <a:pt x="57" y="56"/>
                  <a:pt x="57" y="56"/>
                </a:cubicBezTo>
                <a:cubicBezTo>
                  <a:pt x="57" y="544"/>
                  <a:pt x="57" y="544"/>
                  <a:pt x="57" y="544"/>
                </a:cubicBezTo>
                <a:cubicBezTo>
                  <a:pt x="552" y="544"/>
                  <a:pt x="552" y="544"/>
                  <a:pt x="552" y="544"/>
                </a:cubicBezTo>
                <a:lnTo>
                  <a:pt x="552" y="56"/>
                </a:lnTo>
                <a:close/>
                <a:moveTo>
                  <a:pt x="184" y="261"/>
                </a:moveTo>
                <a:lnTo>
                  <a:pt x="184" y="261"/>
                </a:lnTo>
                <a:cubicBezTo>
                  <a:pt x="191" y="261"/>
                  <a:pt x="198" y="268"/>
                  <a:pt x="198" y="275"/>
                </a:cubicBezTo>
                <a:cubicBezTo>
                  <a:pt x="269" y="339"/>
                  <a:pt x="269" y="339"/>
                  <a:pt x="269" y="339"/>
                </a:cubicBezTo>
                <a:cubicBezTo>
                  <a:pt x="396" y="205"/>
                  <a:pt x="396" y="205"/>
                  <a:pt x="396" y="205"/>
                </a:cubicBezTo>
                <a:cubicBezTo>
                  <a:pt x="403" y="198"/>
                  <a:pt x="410" y="198"/>
                  <a:pt x="417" y="198"/>
                </a:cubicBezTo>
                <a:cubicBezTo>
                  <a:pt x="432" y="198"/>
                  <a:pt x="446" y="212"/>
                  <a:pt x="446" y="226"/>
                </a:cubicBezTo>
                <a:cubicBezTo>
                  <a:pt x="446" y="233"/>
                  <a:pt x="446" y="240"/>
                  <a:pt x="439" y="247"/>
                </a:cubicBezTo>
                <a:cubicBezTo>
                  <a:pt x="283" y="396"/>
                  <a:pt x="283" y="396"/>
                  <a:pt x="283" y="396"/>
                </a:cubicBezTo>
                <a:cubicBezTo>
                  <a:pt x="283" y="403"/>
                  <a:pt x="276" y="403"/>
                  <a:pt x="269" y="403"/>
                </a:cubicBezTo>
                <a:cubicBezTo>
                  <a:pt x="262" y="403"/>
                  <a:pt x="255" y="403"/>
                  <a:pt x="248" y="396"/>
                </a:cubicBezTo>
                <a:cubicBezTo>
                  <a:pt x="163" y="311"/>
                  <a:pt x="163" y="311"/>
                  <a:pt x="163" y="311"/>
                </a:cubicBezTo>
                <a:cubicBezTo>
                  <a:pt x="156" y="304"/>
                  <a:pt x="156" y="297"/>
                  <a:pt x="156" y="290"/>
                </a:cubicBezTo>
                <a:cubicBezTo>
                  <a:pt x="156" y="275"/>
                  <a:pt x="163" y="261"/>
                  <a:pt x="184" y="261"/>
                </a:cubicBezTo>
                <a:close/>
                <a:moveTo>
                  <a:pt x="439" y="403"/>
                </a:moveTo>
                <a:lnTo>
                  <a:pt x="439" y="403"/>
                </a:lnTo>
                <a:close/>
                <a:moveTo>
                  <a:pt x="439" y="198"/>
                </a:moveTo>
                <a:lnTo>
                  <a:pt x="439"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9"/>
          <p:cNvSpPr/>
          <p:nvPr/>
        </p:nvSpPr>
        <p:spPr>
          <a:xfrm>
            <a:off x="2639544" y="4214127"/>
            <a:ext cx="337997" cy="337997"/>
          </a:xfrm>
          <a:custGeom>
            <a:avLst/>
            <a:gdLst/>
            <a:ahLst/>
            <a:cxnLst/>
            <a:rect l="l" t="t" r="r" b="b"/>
            <a:pathLst>
              <a:path w="602" h="602" extrusionOk="0">
                <a:moveTo>
                  <a:pt x="573" y="601"/>
                </a:moveTo>
                <a:lnTo>
                  <a:pt x="573" y="601"/>
                </a:lnTo>
                <a:cubicBezTo>
                  <a:pt x="29" y="601"/>
                  <a:pt x="29" y="601"/>
                  <a:pt x="29" y="601"/>
                </a:cubicBezTo>
                <a:cubicBezTo>
                  <a:pt x="15" y="601"/>
                  <a:pt x="0" y="593"/>
                  <a:pt x="0" y="572"/>
                </a:cubicBezTo>
                <a:cubicBezTo>
                  <a:pt x="0" y="28"/>
                  <a:pt x="0" y="28"/>
                  <a:pt x="0" y="28"/>
                </a:cubicBezTo>
                <a:cubicBezTo>
                  <a:pt x="0" y="14"/>
                  <a:pt x="15" y="0"/>
                  <a:pt x="29" y="0"/>
                </a:cubicBezTo>
                <a:cubicBezTo>
                  <a:pt x="573" y="0"/>
                  <a:pt x="573" y="0"/>
                  <a:pt x="573" y="0"/>
                </a:cubicBezTo>
                <a:cubicBezTo>
                  <a:pt x="594" y="0"/>
                  <a:pt x="601" y="14"/>
                  <a:pt x="601" y="28"/>
                </a:cubicBezTo>
                <a:cubicBezTo>
                  <a:pt x="601" y="572"/>
                  <a:pt x="601" y="572"/>
                  <a:pt x="601" y="572"/>
                </a:cubicBezTo>
                <a:cubicBezTo>
                  <a:pt x="601" y="593"/>
                  <a:pt x="594"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77" y="275"/>
                </a:moveTo>
                <a:lnTo>
                  <a:pt x="177" y="275"/>
                </a:lnTo>
                <a:cubicBezTo>
                  <a:pt x="248" y="275"/>
                  <a:pt x="248" y="275"/>
                  <a:pt x="248" y="275"/>
                </a:cubicBezTo>
                <a:cubicBezTo>
                  <a:pt x="276" y="275"/>
                  <a:pt x="276" y="275"/>
                  <a:pt x="276" y="275"/>
                </a:cubicBezTo>
                <a:cubicBezTo>
                  <a:pt x="333" y="275"/>
                  <a:pt x="333" y="275"/>
                  <a:pt x="333" y="275"/>
                </a:cubicBezTo>
                <a:cubicBezTo>
                  <a:pt x="368" y="275"/>
                  <a:pt x="368" y="275"/>
                  <a:pt x="368" y="275"/>
                </a:cubicBezTo>
                <a:cubicBezTo>
                  <a:pt x="424" y="275"/>
                  <a:pt x="424" y="275"/>
                  <a:pt x="424" y="275"/>
                </a:cubicBezTo>
                <a:cubicBezTo>
                  <a:pt x="439" y="275"/>
                  <a:pt x="453" y="282"/>
                  <a:pt x="453" y="304"/>
                </a:cubicBezTo>
                <a:cubicBezTo>
                  <a:pt x="453" y="318"/>
                  <a:pt x="439" y="332"/>
                  <a:pt x="424" y="332"/>
                </a:cubicBezTo>
                <a:cubicBezTo>
                  <a:pt x="368" y="332"/>
                  <a:pt x="368" y="332"/>
                  <a:pt x="368" y="332"/>
                </a:cubicBezTo>
                <a:cubicBezTo>
                  <a:pt x="333" y="332"/>
                  <a:pt x="333" y="332"/>
                  <a:pt x="333" y="332"/>
                </a:cubicBezTo>
                <a:cubicBezTo>
                  <a:pt x="276" y="332"/>
                  <a:pt x="276" y="332"/>
                  <a:pt x="276" y="332"/>
                </a:cubicBezTo>
                <a:cubicBezTo>
                  <a:pt x="233" y="332"/>
                  <a:pt x="233" y="332"/>
                  <a:pt x="233" y="332"/>
                </a:cubicBezTo>
                <a:cubicBezTo>
                  <a:pt x="177" y="332"/>
                  <a:pt x="177" y="332"/>
                  <a:pt x="177" y="332"/>
                </a:cubicBezTo>
                <a:cubicBezTo>
                  <a:pt x="163" y="332"/>
                  <a:pt x="149" y="318"/>
                  <a:pt x="149" y="304"/>
                </a:cubicBezTo>
                <a:cubicBezTo>
                  <a:pt x="149" y="282"/>
                  <a:pt x="163" y="275"/>
                  <a:pt x="177" y="2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9"/>
          <p:cNvSpPr/>
          <p:nvPr/>
        </p:nvSpPr>
        <p:spPr>
          <a:xfrm>
            <a:off x="2049898" y="4214127"/>
            <a:ext cx="337998" cy="337997"/>
          </a:xfrm>
          <a:custGeom>
            <a:avLst/>
            <a:gdLst/>
            <a:ahLst/>
            <a:cxnLst/>
            <a:rect l="l" t="t" r="r" b="b"/>
            <a:pathLst>
              <a:path w="602" h="602" extrusionOk="0">
                <a:moveTo>
                  <a:pt x="573" y="601"/>
                </a:moveTo>
                <a:lnTo>
                  <a:pt x="573" y="601"/>
                </a:lnTo>
                <a:cubicBezTo>
                  <a:pt x="29" y="601"/>
                  <a:pt x="29" y="601"/>
                  <a:pt x="29" y="601"/>
                </a:cubicBezTo>
                <a:cubicBezTo>
                  <a:pt x="7" y="601"/>
                  <a:pt x="0" y="593"/>
                  <a:pt x="0" y="572"/>
                </a:cubicBezTo>
                <a:cubicBezTo>
                  <a:pt x="0" y="28"/>
                  <a:pt x="0" y="28"/>
                  <a:pt x="0" y="28"/>
                </a:cubicBezTo>
                <a:cubicBezTo>
                  <a:pt x="0" y="14"/>
                  <a:pt x="7" y="0"/>
                  <a:pt x="29" y="0"/>
                </a:cubicBezTo>
                <a:cubicBezTo>
                  <a:pt x="573" y="0"/>
                  <a:pt x="573" y="0"/>
                  <a:pt x="573" y="0"/>
                </a:cubicBezTo>
                <a:cubicBezTo>
                  <a:pt x="587" y="0"/>
                  <a:pt x="601" y="14"/>
                  <a:pt x="601" y="28"/>
                </a:cubicBezTo>
                <a:cubicBezTo>
                  <a:pt x="601" y="572"/>
                  <a:pt x="601" y="572"/>
                  <a:pt x="601" y="572"/>
                </a:cubicBezTo>
                <a:cubicBezTo>
                  <a:pt x="601" y="593"/>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77" y="275"/>
                </a:moveTo>
                <a:lnTo>
                  <a:pt x="177" y="275"/>
                </a:lnTo>
                <a:cubicBezTo>
                  <a:pt x="269" y="275"/>
                  <a:pt x="269" y="275"/>
                  <a:pt x="269" y="275"/>
                </a:cubicBezTo>
                <a:cubicBezTo>
                  <a:pt x="269" y="176"/>
                  <a:pt x="269" y="176"/>
                  <a:pt x="269" y="176"/>
                </a:cubicBezTo>
                <a:cubicBezTo>
                  <a:pt x="269" y="162"/>
                  <a:pt x="283" y="148"/>
                  <a:pt x="297" y="148"/>
                </a:cubicBezTo>
                <a:cubicBezTo>
                  <a:pt x="318" y="148"/>
                  <a:pt x="325" y="162"/>
                  <a:pt x="325" y="176"/>
                </a:cubicBezTo>
                <a:cubicBezTo>
                  <a:pt x="325" y="275"/>
                  <a:pt x="325" y="275"/>
                  <a:pt x="325" y="275"/>
                </a:cubicBezTo>
                <a:cubicBezTo>
                  <a:pt x="424" y="275"/>
                  <a:pt x="424" y="275"/>
                  <a:pt x="424" y="275"/>
                </a:cubicBezTo>
                <a:cubicBezTo>
                  <a:pt x="438" y="275"/>
                  <a:pt x="453" y="282"/>
                  <a:pt x="453" y="304"/>
                </a:cubicBezTo>
                <a:cubicBezTo>
                  <a:pt x="453" y="318"/>
                  <a:pt x="438" y="332"/>
                  <a:pt x="424" y="332"/>
                </a:cubicBezTo>
                <a:cubicBezTo>
                  <a:pt x="325" y="332"/>
                  <a:pt x="325" y="332"/>
                  <a:pt x="325" y="332"/>
                </a:cubicBezTo>
                <a:cubicBezTo>
                  <a:pt x="325" y="424"/>
                  <a:pt x="325" y="424"/>
                  <a:pt x="325" y="424"/>
                </a:cubicBezTo>
                <a:cubicBezTo>
                  <a:pt x="325" y="438"/>
                  <a:pt x="318" y="452"/>
                  <a:pt x="297" y="452"/>
                </a:cubicBezTo>
                <a:cubicBezTo>
                  <a:pt x="283" y="452"/>
                  <a:pt x="269" y="438"/>
                  <a:pt x="269" y="424"/>
                </a:cubicBezTo>
                <a:cubicBezTo>
                  <a:pt x="269" y="332"/>
                  <a:pt x="269" y="332"/>
                  <a:pt x="269" y="332"/>
                </a:cubicBezTo>
                <a:cubicBezTo>
                  <a:pt x="177" y="332"/>
                  <a:pt x="177" y="332"/>
                  <a:pt x="177" y="332"/>
                </a:cubicBezTo>
                <a:cubicBezTo>
                  <a:pt x="163" y="332"/>
                  <a:pt x="149" y="318"/>
                  <a:pt x="149" y="304"/>
                </a:cubicBezTo>
                <a:cubicBezTo>
                  <a:pt x="149" y="282"/>
                  <a:pt x="163" y="275"/>
                  <a:pt x="177" y="2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9"/>
          <p:cNvSpPr/>
          <p:nvPr/>
        </p:nvSpPr>
        <p:spPr>
          <a:xfrm>
            <a:off x="1472587" y="4228930"/>
            <a:ext cx="308393" cy="305925"/>
          </a:xfrm>
          <a:custGeom>
            <a:avLst/>
            <a:gdLst/>
            <a:ahLst/>
            <a:cxnLst/>
            <a:rect l="l" t="t" r="r" b="b"/>
            <a:pathLst>
              <a:path w="553" h="545" extrusionOk="0">
                <a:moveTo>
                  <a:pt x="523" y="544"/>
                </a:moveTo>
                <a:lnTo>
                  <a:pt x="523" y="544"/>
                </a:lnTo>
                <a:cubicBezTo>
                  <a:pt x="333" y="544"/>
                  <a:pt x="333" y="544"/>
                  <a:pt x="333" y="544"/>
                </a:cubicBezTo>
                <a:cubicBezTo>
                  <a:pt x="318" y="544"/>
                  <a:pt x="304" y="537"/>
                  <a:pt x="304" y="516"/>
                </a:cubicBezTo>
                <a:cubicBezTo>
                  <a:pt x="304" y="332"/>
                  <a:pt x="304" y="332"/>
                  <a:pt x="304" y="332"/>
                </a:cubicBezTo>
                <a:cubicBezTo>
                  <a:pt x="304" y="311"/>
                  <a:pt x="318" y="304"/>
                  <a:pt x="333" y="304"/>
                </a:cubicBezTo>
                <a:cubicBezTo>
                  <a:pt x="523" y="304"/>
                  <a:pt x="523" y="304"/>
                  <a:pt x="523" y="304"/>
                </a:cubicBezTo>
                <a:cubicBezTo>
                  <a:pt x="537" y="304"/>
                  <a:pt x="552" y="311"/>
                  <a:pt x="552" y="332"/>
                </a:cubicBezTo>
                <a:cubicBezTo>
                  <a:pt x="552" y="516"/>
                  <a:pt x="552" y="516"/>
                  <a:pt x="552" y="516"/>
                </a:cubicBezTo>
                <a:cubicBezTo>
                  <a:pt x="552" y="537"/>
                  <a:pt x="537" y="544"/>
                  <a:pt x="523" y="544"/>
                </a:cubicBezTo>
                <a:close/>
                <a:moveTo>
                  <a:pt x="523" y="247"/>
                </a:moveTo>
                <a:lnTo>
                  <a:pt x="523" y="247"/>
                </a:lnTo>
                <a:cubicBezTo>
                  <a:pt x="333" y="247"/>
                  <a:pt x="333" y="247"/>
                  <a:pt x="333" y="247"/>
                </a:cubicBezTo>
                <a:cubicBezTo>
                  <a:pt x="318" y="247"/>
                  <a:pt x="304" y="233"/>
                  <a:pt x="304" y="219"/>
                </a:cubicBezTo>
                <a:cubicBezTo>
                  <a:pt x="304" y="28"/>
                  <a:pt x="304" y="28"/>
                  <a:pt x="304" y="28"/>
                </a:cubicBezTo>
                <a:cubicBezTo>
                  <a:pt x="304" y="14"/>
                  <a:pt x="318" y="0"/>
                  <a:pt x="333" y="0"/>
                </a:cubicBezTo>
                <a:cubicBezTo>
                  <a:pt x="523" y="0"/>
                  <a:pt x="523" y="0"/>
                  <a:pt x="523" y="0"/>
                </a:cubicBezTo>
                <a:cubicBezTo>
                  <a:pt x="537" y="0"/>
                  <a:pt x="552" y="14"/>
                  <a:pt x="552" y="28"/>
                </a:cubicBezTo>
                <a:cubicBezTo>
                  <a:pt x="552" y="219"/>
                  <a:pt x="552" y="219"/>
                  <a:pt x="552" y="219"/>
                </a:cubicBezTo>
                <a:cubicBezTo>
                  <a:pt x="552" y="233"/>
                  <a:pt x="537" y="247"/>
                  <a:pt x="523" y="247"/>
                </a:cubicBezTo>
                <a:close/>
                <a:moveTo>
                  <a:pt x="219" y="544"/>
                </a:moveTo>
                <a:lnTo>
                  <a:pt x="219" y="544"/>
                </a:lnTo>
                <a:cubicBezTo>
                  <a:pt x="29" y="544"/>
                  <a:pt x="29" y="544"/>
                  <a:pt x="29" y="544"/>
                </a:cubicBezTo>
                <a:cubicBezTo>
                  <a:pt x="15" y="544"/>
                  <a:pt x="0" y="537"/>
                  <a:pt x="0" y="516"/>
                </a:cubicBezTo>
                <a:cubicBezTo>
                  <a:pt x="0" y="332"/>
                  <a:pt x="0" y="332"/>
                  <a:pt x="0" y="332"/>
                </a:cubicBezTo>
                <a:cubicBezTo>
                  <a:pt x="0" y="311"/>
                  <a:pt x="15" y="304"/>
                  <a:pt x="29" y="304"/>
                </a:cubicBezTo>
                <a:cubicBezTo>
                  <a:pt x="219" y="304"/>
                  <a:pt x="219" y="304"/>
                  <a:pt x="219" y="304"/>
                </a:cubicBezTo>
                <a:cubicBezTo>
                  <a:pt x="234" y="304"/>
                  <a:pt x="248" y="311"/>
                  <a:pt x="248" y="332"/>
                </a:cubicBezTo>
                <a:cubicBezTo>
                  <a:pt x="248" y="516"/>
                  <a:pt x="248" y="516"/>
                  <a:pt x="248" y="516"/>
                </a:cubicBezTo>
                <a:cubicBezTo>
                  <a:pt x="248" y="537"/>
                  <a:pt x="234" y="544"/>
                  <a:pt x="219" y="544"/>
                </a:cubicBezTo>
                <a:close/>
                <a:moveTo>
                  <a:pt x="219" y="247"/>
                </a:moveTo>
                <a:lnTo>
                  <a:pt x="219" y="247"/>
                </a:lnTo>
                <a:cubicBezTo>
                  <a:pt x="29" y="247"/>
                  <a:pt x="29" y="247"/>
                  <a:pt x="29" y="247"/>
                </a:cubicBezTo>
                <a:cubicBezTo>
                  <a:pt x="15" y="247"/>
                  <a:pt x="0" y="233"/>
                  <a:pt x="0" y="219"/>
                </a:cubicBezTo>
                <a:cubicBezTo>
                  <a:pt x="0" y="28"/>
                  <a:pt x="0" y="28"/>
                  <a:pt x="0" y="28"/>
                </a:cubicBezTo>
                <a:cubicBezTo>
                  <a:pt x="0" y="14"/>
                  <a:pt x="15" y="0"/>
                  <a:pt x="29" y="0"/>
                </a:cubicBezTo>
                <a:cubicBezTo>
                  <a:pt x="219" y="0"/>
                  <a:pt x="219" y="0"/>
                  <a:pt x="219" y="0"/>
                </a:cubicBezTo>
                <a:cubicBezTo>
                  <a:pt x="234" y="0"/>
                  <a:pt x="248" y="14"/>
                  <a:pt x="248" y="28"/>
                </a:cubicBezTo>
                <a:cubicBezTo>
                  <a:pt x="248" y="219"/>
                  <a:pt x="248" y="219"/>
                  <a:pt x="248" y="219"/>
                </a:cubicBezTo>
                <a:cubicBezTo>
                  <a:pt x="248" y="233"/>
                  <a:pt x="234" y="247"/>
                  <a:pt x="219" y="2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9"/>
          <p:cNvSpPr/>
          <p:nvPr/>
        </p:nvSpPr>
        <p:spPr>
          <a:xfrm>
            <a:off x="882943" y="4228930"/>
            <a:ext cx="305925" cy="305925"/>
          </a:xfrm>
          <a:custGeom>
            <a:avLst/>
            <a:gdLst/>
            <a:ahLst/>
            <a:cxnLst/>
            <a:rect l="l" t="t" r="r" b="b"/>
            <a:pathLst>
              <a:path w="545" h="545" extrusionOk="0">
                <a:moveTo>
                  <a:pt x="516" y="544"/>
                </a:moveTo>
                <a:lnTo>
                  <a:pt x="516" y="544"/>
                </a:lnTo>
                <a:cubicBezTo>
                  <a:pt x="333" y="544"/>
                  <a:pt x="333" y="544"/>
                  <a:pt x="333" y="544"/>
                </a:cubicBezTo>
                <a:cubicBezTo>
                  <a:pt x="311" y="544"/>
                  <a:pt x="304" y="537"/>
                  <a:pt x="304" y="516"/>
                </a:cubicBezTo>
                <a:cubicBezTo>
                  <a:pt x="304" y="332"/>
                  <a:pt x="304" y="332"/>
                  <a:pt x="304" y="332"/>
                </a:cubicBezTo>
                <a:cubicBezTo>
                  <a:pt x="304" y="311"/>
                  <a:pt x="311" y="304"/>
                  <a:pt x="333" y="304"/>
                </a:cubicBezTo>
                <a:cubicBezTo>
                  <a:pt x="516" y="304"/>
                  <a:pt x="516" y="304"/>
                  <a:pt x="516" y="304"/>
                </a:cubicBezTo>
                <a:cubicBezTo>
                  <a:pt x="537" y="304"/>
                  <a:pt x="544" y="311"/>
                  <a:pt x="544" y="332"/>
                </a:cubicBezTo>
                <a:cubicBezTo>
                  <a:pt x="544" y="516"/>
                  <a:pt x="544" y="516"/>
                  <a:pt x="544" y="516"/>
                </a:cubicBezTo>
                <a:cubicBezTo>
                  <a:pt x="544" y="537"/>
                  <a:pt x="537" y="544"/>
                  <a:pt x="516" y="544"/>
                </a:cubicBezTo>
                <a:close/>
                <a:moveTo>
                  <a:pt x="488" y="361"/>
                </a:moveTo>
                <a:lnTo>
                  <a:pt x="488" y="361"/>
                </a:lnTo>
                <a:cubicBezTo>
                  <a:pt x="361" y="361"/>
                  <a:pt x="361" y="361"/>
                  <a:pt x="361" y="361"/>
                </a:cubicBezTo>
                <a:cubicBezTo>
                  <a:pt x="361" y="488"/>
                  <a:pt x="361" y="488"/>
                  <a:pt x="361" y="488"/>
                </a:cubicBezTo>
                <a:cubicBezTo>
                  <a:pt x="488" y="488"/>
                  <a:pt x="488" y="488"/>
                  <a:pt x="488" y="488"/>
                </a:cubicBezTo>
                <a:lnTo>
                  <a:pt x="488" y="361"/>
                </a:lnTo>
                <a:close/>
                <a:moveTo>
                  <a:pt x="516" y="247"/>
                </a:moveTo>
                <a:lnTo>
                  <a:pt x="516" y="247"/>
                </a:lnTo>
                <a:cubicBezTo>
                  <a:pt x="333" y="247"/>
                  <a:pt x="333" y="247"/>
                  <a:pt x="333" y="247"/>
                </a:cubicBezTo>
                <a:cubicBezTo>
                  <a:pt x="311" y="247"/>
                  <a:pt x="304" y="233"/>
                  <a:pt x="304" y="219"/>
                </a:cubicBezTo>
                <a:cubicBezTo>
                  <a:pt x="304" y="28"/>
                  <a:pt x="304" y="28"/>
                  <a:pt x="304" y="28"/>
                </a:cubicBezTo>
                <a:cubicBezTo>
                  <a:pt x="304" y="14"/>
                  <a:pt x="311" y="0"/>
                  <a:pt x="333" y="0"/>
                </a:cubicBezTo>
                <a:cubicBezTo>
                  <a:pt x="516" y="0"/>
                  <a:pt x="516" y="0"/>
                  <a:pt x="516" y="0"/>
                </a:cubicBezTo>
                <a:cubicBezTo>
                  <a:pt x="537" y="0"/>
                  <a:pt x="544" y="14"/>
                  <a:pt x="544" y="28"/>
                </a:cubicBezTo>
                <a:cubicBezTo>
                  <a:pt x="544" y="219"/>
                  <a:pt x="544" y="219"/>
                  <a:pt x="544" y="219"/>
                </a:cubicBezTo>
                <a:cubicBezTo>
                  <a:pt x="544" y="233"/>
                  <a:pt x="537" y="247"/>
                  <a:pt x="516" y="247"/>
                </a:cubicBezTo>
                <a:close/>
                <a:moveTo>
                  <a:pt x="488" y="57"/>
                </a:moveTo>
                <a:lnTo>
                  <a:pt x="488" y="57"/>
                </a:lnTo>
                <a:cubicBezTo>
                  <a:pt x="361" y="57"/>
                  <a:pt x="361" y="57"/>
                  <a:pt x="361" y="57"/>
                </a:cubicBezTo>
                <a:cubicBezTo>
                  <a:pt x="361" y="191"/>
                  <a:pt x="361" y="191"/>
                  <a:pt x="361" y="191"/>
                </a:cubicBezTo>
                <a:cubicBezTo>
                  <a:pt x="488" y="191"/>
                  <a:pt x="488" y="191"/>
                  <a:pt x="488" y="191"/>
                </a:cubicBezTo>
                <a:lnTo>
                  <a:pt x="488" y="57"/>
                </a:lnTo>
                <a:close/>
                <a:moveTo>
                  <a:pt x="219" y="544"/>
                </a:moveTo>
                <a:lnTo>
                  <a:pt x="219" y="544"/>
                </a:lnTo>
                <a:cubicBezTo>
                  <a:pt x="29" y="544"/>
                  <a:pt x="29" y="544"/>
                  <a:pt x="29" y="544"/>
                </a:cubicBezTo>
                <a:cubicBezTo>
                  <a:pt x="14" y="544"/>
                  <a:pt x="0" y="537"/>
                  <a:pt x="0" y="516"/>
                </a:cubicBezTo>
                <a:cubicBezTo>
                  <a:pt x="0" y="332"/>
                  <a:pt x="0" y="332"/>
                  <a:pt x="0" y="332"/>
                </a:cubicBezTo>
                <a:cubicBezTo>
                  <a:pt x="0" y="311"/>
                  <a:pt x="14" y="304"/>
                  <a:pt x="29" y="304"/>
                </a:cubicBezTo>
                <a:cubicBezTo>
                  <a:pt x="219" y="304"/>
                  <a:pt x="219" y="304"/>
                  <a:pt x="219" y="304"/>
                </a:cubicBezTo>
                <a:cubicBezTo>
                  <a:pt x="233" y="304"/>
                  <a:pt x="248" y="311"/>
                  <a:pt x="248" y="332"/>
                </a:cubicBezTo>
                <a:cubicBezTo>
                  <a:pt x="248" y="516"/>
                  <a:pt x="248" y="516"/>
                  <a:pt x="248" y="516"/>
                </a:cubicBezTo>
                <a:cubicBezTo>
                  <a:pt x="248" y="537"/>
                  <a:pt x="233" y="544"/>
                  <a:pt x="219" y="544"/>
                </a:cubicBezTo>
                <a:close/>
                <a:moveTo>
                  <a:pt x="191" y="361"/>
                </a:moveTo>
                <a:lnTo>
                  <a:pt x="191" y="361"/>
                </a:lnTo>
                <a:cubicBezTo>
                  <a:pt x="57" y="361"/>
                  <a:pt x="57" y="361"/>
                  <a:pt x="57" y="361"/>
                </a:cubicBezTo>
                <a:cubicBezTo>
                  <a:pt x="57" y="488"/>
                  <a:pt x="57" y="488"/>
                  <a:pt x="57" y="488"/>
                </a:cubicBezTo>
                <a:cubicBezTo>
                  <a:pt x="191" y="488"/>
                  <a:pt x="191" y="488"/>
                  <a:pt x="191" y="488"/>
                </a:cubicBezTo>
                <a:lnTo>
                  <a:pt x="191" y="361"/>
                </a:lnTo>
                <a:close/>
                <a:moveTo>
                  <a:pt x="219" y="247"/>
                </a:moveTo>
                <a:lnTo>
                  <a:pt x="219" y="247"/>
                </a:lnTo>
                <a:cubicBezTo>
                  <a:pt x="29" y="247"/>
                  <a:pt x="29" y="247"/>
                  <a:pt x="29" y="247"/>
                </a:cubicBezTo>
                <a:cubicBezTo>
                  <a:pt x="14" y="247"/>
                  <a:pt x="0" y="233"/>
                  <a:pt x="0" y="219"/>
                </a:cubicBezTo>
                <a:cubicBezTo>
                  <a:pt x="0" y="28"/>
                  <a:pt x="0" y="28"/>
                  <a:pt x="0" y="28"/>
                </a:cubicBezTo>
                <a:cubicBezTo>
                  <a:pt x="0" y="14"/>
                  <a:pt x="14" y="0"/>
                  <a:pt x="29" y="0"/>
                </a:cubicBezTo>
                <a:cubicBezTo>
                  <a:pt x="219" y="0"/>
                  <a:pt x="219" y="0"/>
                  <a:pt x="219" y="0"/>
                </a:cubicBezTo>
                <a:cubicBezTo>
                  <a:pt x="233" y="0"/>
                  <a:pt x="248" y="14"/>
                  <a:pt x="248" y="28"/>
                </a:cubicBezTo>
                <a:cubicBezTo>
                  <a:pt x="248" y="219"/>
                  <a:pt x="248" y="219"/>
                  <a:pt x="248" y="219"/>
                </a:cubicBezTo>
                <a:cubicBezTo>
                  <a:pt x="248" y="233"/>
                  <a:pt x="233" y="247"/>
                  <a:pt x="219" y="247"/>
                </a:cubicBezTo>
                <a:close/>
                <a:moveTo>
                  <a:pt x="191" y="57"/>
                </a:moveTo>
                <a:lnTo>
                  <a:pt x="191" y="57"/>
                </a:lnTo>
                <a:cubicBezTo>
                  <a:pt x="57" y="57"/>
                  <a:pt x="57" y="57"/>
                  <a:pt x="57" y="57"/>
                </a:cubicBezTo>
                <a:cubicBezTo>
                  <a:pt x="57" y="191"/>
                  <a:pt x="57" y="191"/>
                  <a:pt x="57" y="191"/>
                </a:cubicBezTo>
                <a:cubicBezTo>
                  <a:pt x="191" y="191"/>
                  <a:pt x="191" y="191"/>
                  <a:pt x="191" y="191"/>
                </a:cubicBezTo>
                <a:lnTo>
                  <a:pt x="191"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9"/>
          <p:cNvSpPr/>
          <p:nvPr/>
        </p:nvSpPr>
        <p:spPr>
          <a:xfrm>
            <a:off x="7396180" y="3624481"/>
            <a:ext cx="273852" cy="335530"/>
          </a:xfrm>
          <a:custGeom>
            <a:avLst/>
            <a:gdLst/>
            <a:ahLst/>
            <a:cxnLst/>
            <a:rect l="l" t="t" r="r" b="b"/>
            <a:pathLst>
              <a:path w="488" h="601" extrusionOk="0">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183"/>
                  <a:pt x="402" y="198"/>
                  <a:pt x="381" y="198"/>
                </a:cubicBezTo>
                <a:cubicBezTo>
                  <a:pt x="367" y="198"/>
                  <a:pt x="353" y="183"/>
                  <a:pt x="353" y="169"/>
                </a:cubicBezTo>
                <a:cubicBezTo>
                  <a:pt x="353" y="106"/>
                  <a:pt x="304" y="56"/>
                  <a:pt x="240" y="56"/>
                </a:cubicBezTo>
                <a:cubicBezTo>
                  <a:pt x="176" y="56"/>
                  <a:pt x="127" y="106"/>
                  <a:pt x="127" y="169"/>
                </a:cubicBezTo>
                <a:cubicBezTo>
                  <a:pt x="127" y="296"/>
                  <a:pt x="127" y="296"/>
                  <a:pt x="127" y="296"/>
                </a:cubicBezTo>
                <a:cubicBezTo>
                  <a:pt x="353" y="296"/>
                  <a:pt x="353" y="296"/>
                  <a:pt x="353" y="296"/>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40" y="353"/>
                </a:moveTo>
                <a:lnTo>
                  <a:pt x="240" y="353"/>
                </a:lnTo>
                <a:cubicBezTo>
                  <a:pt x="212" y="353"/>
                  <a:pt x="183" y="381"/>
                  <a:pt x="183" y="410"/>
                </a:cubicBezTo>
                <a:cubicBezTo>
                  <a:pt x="183" y="431"/>
                  <a:pt x="198" y="452"/>
                  <a:pt x="212" y="459"/>
                </a:cubicBez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9"/>
          <p:cNvSpPr/>
          <p:nvPr/>
        </p:nvSpPr>
        <p:spPr>
          <a:xfrm>
            <a:off x="6811469" y="3624481"/>
            <a:ext cx="273853" cy="335530"/>
          </a:xfrm>
          <a:custGeom>
            <a:avLst/>
            <a:gdLst/>
            <a:ahLst/>
            <a:cxnLst/>
            <a:rect l="l" t="t" r="r" b="b"/>
            <a:pathLst>
              <a:path w="488" h="601" extrusionOk="0">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9"/>
          <p:cNvSpPr/>
          <p:nvPr/>
        </p:nvSpPr>
        <p:spPr>
          <a:xfrm>
            <a:off x="6182349" y="3624481"/>
            <a:ext cx="337997" cy="288656"/>
          </a:xfrm>
          <a:custGeom>
            <a:avLst/>
            <a:gdLst/>
            <a:ahLst/>
            <a:cxnLst/>
            <a:rect l="l" t="t" r="r" b="b"/>
            <a:pathLst>
              <a:path w="602" h="517" extrusionOk="0">
                <a:moveTo>
                  <a:pt x="572" y="516"/>
                </a:moveTo>
                <a:lnTo>
                  <a:pt x="572" y="516"/>
                </a:lnTo>
                <a:cubicBezTo>
                  <a:pt x="28" y="516"/>
                  <a:pt x="28" y="516"/>
                  <a:pt x="28" y="516"/>
                </a:cubicBezTo>
                <a:cubicBezTo>
                  <a:pt x="14" y="516"/>
                  <a:pt x="0" y="502"/>
                  <a:pt x="0" y="487"/>
                </a:cubicBezTo>
                <a:cubicBezTo>
                  <a:pt x="0" y="311"/>
                  <a:pt x="0" y="311"/>
                  <a:pt x="0" y="311"/>
                </a:cubicBezTo>
                <a:cubicBezTo>
                  <a:pt x="0" y="304"/>
                  <a:pt x="0" y="304"/>
                  <a:pt x="0" y="296"/>
                </a:cubicBezTo>
                <a:cubicBezTo>
                  <a:pt x="78" y="99"/>
                  <a:pt x="78" y="99"/>
                  <a:pt x="78" y="99"/>
                </a:cubicBezTo>
                <a:cubicBezTo>
                  <a:pt x="78" y="92"/>
                  <a:pt x="92" y="85"/>
                  <a:pt x="106" y="85"/>
                </a:cubicBezTo>
                <a:cubicBezTo>
                  <a:pt x="148" y="85"/>
                  <a:pt x="148" y="85"/>
                  <a:pt x="148" y="85"/>
                </a:cubicBezTo>
                <a:cubicBezTo>
                  <a:pt x="176" y="85"/>
                  <a:pt x="176" y="85"/>
                  <a:pt x="176" y="85"/>
                </a:cubicBezTo>
                <a:lnTo>
                  <a:pt x="176" y="92"/>
                </a:lnTo>
                <a:cubicBezTo>
                  <a:pt x="176" y="113"/>
                  <a:pt x="191" y="127"/>
                  <a:pt x="205" y="141"/>
                </a:cubicBezTo>
                <a:cubicBezTo>
                  <a:pt x="148" y="141"/>
                  <a:pt x="148" y="141"/>
                  <a:pt x="148" y="141"/>
                </a:cubicBezTo>
                <a:cubicBezTo>
                  <a:pt x="120" y="141"/>
                  <a:pt x="120" y="141"/>
                  <a:pt x="120" y="141"/>
                </a:cubicBezTo>
                <a:cubicBezTo>
                  <a:pt x="71" y="282"/>
                  <a:pt x="71" y="282"/>
                  <a:pt x="71" y="282"/>
                </a:cubicBezTo>
                <a:cubicBezTo>
                  <a:pt x="141" y="282"/>
                  <a:pt x="141" y="282"/>
                  <a:pt x="141" y="282"/>
                </a:cubicBezTo>
                <a:cubicBezTo>
                  <a:pt x="162" y="282"/>
                  <a:pt x="162" y="282"/>
                  <a:pt x="162" y="282"/>
                </a:cubicBezTo>
                <a:cubicBezTo>
                  <a:pt x="176" y="282"/>
                  <a:pt x="191" y="289"/>
                  <a:pt x="191" y="311"/>
                </a:cubicBezTo>
                <a:cubicBezTo>
                  <a:pt x="191" y="339"/>
                  <a:pt x="191" y="339"/>
                  <a:pt x="191" y="339"/>
                </a:cubicBezTo>
                <a:cubicBezTo>
                  <a:pt x="417" y="339"/>
                  <a:pt x="417" y="339"/>
                  <a:pt x="417" y="339"/>
                </a:cubicBezTo>
                <a:cubicBezTo>
                  <a:pt x="417" y="311"/>
                  <a:pt x="417" y="311"/>
                  <a:pt x="417" y="311"/>
                </a:cubicBezTo>
                <a:cubicBezTo>
                  <a:pt x="417" y="289"/>
                  <a:pt x="424" y="282"/>
                  <a:pt x="445" y="282"/>
                </a:cubicBezTo>
                <a:cubicBezTo>
                  <a:pt x="473" y="282"/>
                  <a:pt x="473" y="282"/>
                  <a:pt x="473" y="282"/>
                </a:cubicBezTo>
                <a:cubicBezTo>
                  <a:pt x="537" y="282"/>
                  <a:pt x="537" y="282"/>
                  <a:pt x="537" y="282"/>
                </a:cubicBezTo>
                <a:cubicBezTo>
                  <a:pt x="480" y="141"/>
                  <a:pt x="480" y="141"/>
                  <a:pt x="480" y="141"/>
                </a:cubicBezTo>
                <a:cubicBezTo>
                  <a:pt x="452" y="141"/>
                  <a:pt x="452" y="141"/>
                  <a:pt x="452" y="141"/>
                </a:cubicBezTo>
                <a:cubicBezTo>
                  <a:pt x="396" y="141"/>
                  <a:pt x="396" y="141"/>
                  <a:pt x="396" y="141"/>
                </a:cubicBezTo>
                <a:cubicBezTo>
                  <a:pt x="417" y="127"/>
                  <a:pt x="424" y="113"/>
                  <a:pt x="424" y="92"/>
                </a:cubicBezTo>
                <a:lnTo>
                  <a:pt x="424" y="85"/>
                </a:lnTo>
                <a:cubicBezTo>
                  <a:pt x="452" y="85"/>
                  <a:pt x="452" y="85"/>
                  <a:pt x="452" y="85"/>
                </a:cubicBezTo>
                <a:cubicBezTo>
                  <a:pt x="502" y="85"/>
                  <a:pt x="502" y="85"/>
                  <a:pt x="502" y="85"/>
                </a:cubicBezTo>
                <a:cubicBezTo>
                  <a:pt x="509" y="85"/>
                  <a:pt x="523" y="92"/>
                  <a:pt x="523" y="99"/>
                </a:cubicBezTo>
                <a:cubicBezTo>
                  <a:pt x="601" y="296"/>
                  <a:pt x="601" y="296"/>
                  <a:pt x="601" y="296"/>
                </a:cubicBezTo>
                <a:cubicBezTo>
                  <a:pt x="601" y="304"/>
                  <a:pt x="601" y="304"/>
                  <a:pt x="601" y="311"/>
                </a:cubicBezTo>
                <a:cubicBezTo>
                  <a:pt x="601" y="487"/>
                  <a:pt x="601" y="487"/>
                  <a:pt x="601" y="487"/>
                </a:cubicBezTo>
                <a:cubicBezTo>
                  <a:pt x="601" y="502"/>
                  <a:pt x="594" y="516"/>
                  <a:pt x="572" y="516"/>
                </a:cubicBezTo>
                <a:close/>
                <a:moveTo>
                  <a:pt x="367" y="120"/>
                </a:moveTo>
                <a:lnTo>
                  <a:pt x="367" y="120"/>
                </a:lnTo>
                <a:cubicBezTo>
                  <a:pt x="360" y="120"/>
                  <a:pt x="353" y="120"/>
                  <a:pt x="346" y="113"/>
                </a:cubicBezTo>
                <a:cubicBezTo>
                  <a:pt x="332" y="92"/>
                  <a:pt x="332" y="92"/>
                  <a:pt x="332" y="92"/>
                </a:cubicBezTo>
                <a:cubicBezTo>
                  <a:pt x="332" y="205"/>
                  <a:pt x="332" y="205"/>
                  <a:pt x="332" y="205"/>
                </a:cubicBezTo>
                <a:cubicBezTo>
                  <a:pt x="332" y="268"/>
                  <a:pt x="332" y="268"/>
                  <a:pt x="332" y="268"/>
                </a:cubicBezTo>
                <a:cubicBezTo>
                  <a:pt x="332" y="289"/>
                  <a:pt x="318" y="296"/>
                  <a:pt x="304" y="296"/>
                </a:cubicBezTo>
                <a:cubicBezTo>
                  <a:pt x="283" y="296"/>
                  <a:pt x="276" y="289"/>
                  <a:pt x="276" y="268"/>
                </a:cubicBezTo>
                <a:cubicBezTo>
                  <a:pt x="276" y="226"/>
                  <a:pt x="276" y="226"/>
                  <a:pt x="276" y="226"/>
                </a:cubicBezTo>
                <a:cubicBezTo>
                  <a:pt x="276" y="92"/>
                  <a:pt x="276" y="92"/>
                  <a:pt x="276" y="92"/>
                </a:cubicBezTo>
                <a:cubicBezTo>
                  <a:pt x="254" y="113"/>
                  <a:pt x="254" y="113"/>
                  <a:pt x="254" y="113"/>
                </a:cubicBezTo>
                <a:cubicBezTo>
                  <a:pt x="247" y="120"/>
                  <a:pt x="240" y="120"/>
                  <a:pt x="233" y="120"/>
                </a:cubicBezTo>
                <a:cubicBezTo>
                  <a:pt x="219" y="120"/>
                  <a:pt x="205" y="106"/>
                  <a:pt x="205" y="92"/>
                </a:cubicBezTo>
                <a:cubicBezTo>
                  <a:pt x="205" y="85"/>
                  <a:pt x="212" y="78"/>
                  <a:pt x="219" y="70"/>
                </a:cubicBezTo>
                <a:cubicBezTo>
                  <a:pt x="283" y="7"/>
                  <a:pt x="283" y="7"/>
                  <a:pt x="283" y="7"/>
                </a:cubicBezTo>
                <a:cubicBezTo>
                  <a:pt x="290" y="0"/>
                  <a:pt x="297" y="0"/>
                  <a:pt x="304" y="0"/>
                </a:cubicBezTo>
                <a:cubicBezTo>
                  <a:pt x="311" y="0"/>
                  <a:pt x="318" y="0"/>
                  <a:pt x="318" y="7"/>
                </a:cubicBezTo>
                <a:cubicBezTo>
                  <a:pt x="389" y="70"/>
                  <a:pt x="389" y="70"/>
                  <a:pt x="389" y="70"/>
                </a:cubicBezTo>
                <a:cubicBezTo>
                  <a:pt x="396" y="78"/>
                  <a:pt x="396" y="85"/>
                  <a:pt x="396" y="92"/>
                </a:cubicBezTo>
                <a:cubicBezTo>
                  <a:pt x="396" y="106"/>
                  <a:pt x="382" y="120"/>
                  <a:pt x="367" y="1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9"/>
          <p:cNvSpPr/>
          <p:nvPr/>
        </p:nvSpPr>
        <p:spPr>
          <a:xfrm>
            <a:off x="5592703" y="3624481"/>
            <a:ext cx="335530" cy="288656"/>
          </a:xfrm>
          <a:custGeom>
            <a:avLst/>
            <a:gdLst/>
            <a:ahLst/>
            <a:cxnLst/>
            <a:rect l="l" t="t" r="r" b="b"/>
            <a:pathLst>
              <a:path w="601" h="517" extrusionOk="0">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9"/>
          <p:cNvSpPr/>
          <p:nvPr/>
        </p:nvSpPr>
        <p:spPr>
          <a:xfrm>
            <a:off x="4998125" y="3671357"/>
            <a:ext cx="340465" cy="241779"/>
          </a:xfrm>
          <a:custGeom>
            <a:avLst/>
            <a:gdLst/>
            <a:ahLst/>
            <a:cxnLst/>
            <a:rect l="l" t="t" r="r" b="b"/>
            <a:pathLst>
              <a:path w="608" h="432" extrusionOk="0">
                <a:moveTo>
                  <a:pt x="607" y="402"/>
                </a:moveTo>
                <a:lnTo>
                  <a:pt x="607" y="402"/>
                </a:lnTo>
                <a:cubicBezTo>
                  <a:pt x="607" y="417"/>
                  <a:pt x="593" y="431"/>
                  <a:pt x="579" y="431"/>
                </a:cubicBezTo>
                <a:cubicBezTo>
                  <a:pt x="28" y="431"/>
                  <a:pt x="28" y="431"/>
                  <a:pt x="28" y="431"/>
                </a:cubicBezTo>
                <a:cubicBezTo>
                  <a:pt x="14" y="431"/>
                  <a:pt x="0" y="417"/>
                  <a:pt x="0" y="402"/>
                </a:cubicBezTo>
                <a:cubicBezTo>
                  <a:pt x="0" y="226"/>
                  <a:pt x="0" y="226"/>
                  <a:pt x="0" y="226"/>
                </a:cubicBezTo>
                <a:cubicBezTo>
                  <a:pt x="0" y="219"/>
                  <a:pt x="0" y="219"/>
                  <a:pt x="7" y="211"/>
                </a:cubicBezTo>
                <a:cubicBezTo>
                  <a:pt x="77" y="14"/>
                  <a:pt x="77" y="14"/>
                  <a:pt x="77" y="14"/>
                </a:cubicBezTo>
                <a:cubicBezTo>
                  <a:pt x="84" y="7"/>
                  <a:pt x="92" y="0"/>
                  <a:pt x="106" y="0"/>
                </a:cubicBezTo>
                <a:cubicBezTo>
                  <a:pt x="501" y="0"/>
                  <a:pt x="501" y="0"/>
                  <a:pt x="501" y="0"/>
                </a:cubicBezTo>
                <a:cubicBezTo>
                  <a:pt x="516" y="0"/>
                  <a:pt x="523" y="7"/>
                  <a:pt x="530" y="14"/>
                </a:cubicBezTo>
                <a:cubicBezTo>
                  <a:pt x="600" y="211"/>
                  <a:pt x="600" y="211"/>
                  <a:pt x="600" y="211"/>
                </a:cubicBezTo>
                <a:cubicBezTo>
                  <a:pt x="607" y="219"/>
                  <a:pt x="607" y="219"/>
                  <a:pt x="607" y="226"/>
                </a:cubicBezTo>
                <a:cubicBezTo>
                  <a:pt x="607" y="402"/>
                  <a:pt x="607" y="402"/>
                  <a:pt x="607" y="402"/>
                </a:cubicBezTo>
                <a:close/>
                <a:moveTo>
                  <a:pt x="480" y="56"/>
                </a:moveTo>
                <a:lnTo>
                  <a:pt x="480" y="56"/>
                </a:lnTo>
                <a:cubicBezTo>
                  <a:pt x="127" y="56"/>
                  <a:pt x="127" y="56"/>
                  <a:pt x="127" y="56"/>
                </a:cubicBezTo>
                <a:cubicBezTo>
                  <a:pt x="70" y="197"/>
                  <a:pt x="70" y="197"/>
                  <a:pt x="70" y="197"/>
                </a:cubicBezTo>
                <a:cubicBezTo>
                  <a:pt x="162" y="197"/>
                  <a:pt x="162" y="197"/>
                  <a:pt x="162" y="197"/>
                </a:cubicBezTo>
                <a:cubicBezTo>
                  <a:pt x="176" y="197"/>
                  <a:pt x="190" y="204"/>
                  <a:pt x="190" y="226"/>
                </a:cubicBezTo>
                <a:cubicBezTo>
                  <a:pt x="190" y="254"/>
                  <a:pt x="190" y="254"/>
                  <a:pt x="190" y="254"/>
                </a:cubicBezTo>
                <a:cubicBezTo>
                  <a:pt x="417" y="254"/>
                  <a:pt x="417" y="254"/>
                  <a:pt x="417" y="254"/>
                </a:cubicBezTo>
                <a:cubicBezTo>
                  <a:pt x="417" y="226"/>
                  <a:pt x="417" y="226"/>
                  <a:pt x="417" y="226"/>
                </a:cubicBezTo>
                <a:cubicBezTo>
                  <a:pt x="417" y="204"/>
                  <a:pt x="431" y="197"/>
                  <a:pt x="445" y="197"/>
                </a:cubicBezTo>
                <a:cubicBezTo>
                  <a:pt x="537" y="197"/>
                  <a:pt x="537" y="197"/>
                  <a:pt x="537" y="197"/>
                </a:cubicBezTo>
                <a:lnTo>
                  <a:pt x="480"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9"/>
          <p:cNvSpPr/>
          <p:nvPr/>
        </p:nvSpPr>
        <p:spPr>
          <a:xfrm>
            <a:off x="4410947" y="3686160"/>
            <a:ext cx="335530" cy="209706"/>
          </a:xfrm>
          <a:custGeom>
            <a:avLst/>
            <a:gdLst/>
            <a:ahLst/>
            <a:cxnLst/>
            <a:rect l="l" t="t" r="r" b="b"/>
            <a:pathLst>
              <a:path w="601" h="375" extrusionOk="0">
                <a:moveTo>
                  <a:pt x="572" y="374"/>
                </a:moveTo>
                <a:lnTo>
                  <a:pt x="572" y="374"/>
                </a:lnTo>
                <a:cubicBezTo>
                  <a:pt x="558" y="374"/>
                  <a:pt x="544" y="360"/>
                  <a:pt x="544" y="346"/>
                </a:cubicBezTo>
                <a:cubicBezTo>
                  <a:pt x="544" y="325"/>
                  <a:pt x="544" y="325"/>
                  <a:pt x="544" y="325"/>
                </a:cubicBezTo>
                <a:cubicBezTo>
                  <a:pt x="544" y="233"/>
                  <a:pt x="544" y="233"/>
                  <a:pt x="544" y="233"/>
                </a:cubicBezTo>
                <a:cubicBezTo>
                  <a:pt x="544" y="212"/>
                  <a:pt x="544" y="212"/>
                  <a:pt x="544" y="212"/>
                </a:cubicBezTo>
                <a:cubicBezTo>
                  <a:pt x="544" y="155"/>
                  <a:pt x="544" y="155"/>
                  <a:pt x="544" y="155"/>
                </a:cubicBezTo>
                <a:cubicBezTo>
                  <a:pt x="544" y="141"/>
                  <a:pt x="544" y="141"/>
                  <a:pt x="544" y="141"/>
                </a:cubicBezTo>
                <a:cubicBezTo>
                  <a:pt x="544" y="42"/>
                  <a:pt x="544" y="42"/>
                  <a:pt x="544" y="42"/>
                </a:cubicBezTo>
                <a:cubicBezTo>
                  <a:pt x="544" y="28"/>
                  <a:pt x="544" y="28"/>
                  <a:pt x="544" y="28"/>
                </a:cubicBezTo>
                <a:cubicBezTo>
                  <a:pt x="544" y="7"/>
                  <a:pt x="558" y="0"/>
                  <a:pt x="572" y="0"/>
                </a:cubicBezTo>
                <a:cubicBezTo>
                  <a:pt x="593" y="0"/>
                  <a:pt x="600" y="7"/>
                  <a:pt x="600" y="28"/>
                </a:cubicBezTo>
                <a:cubicBezTo>
                  <a:pt x="600" y="42"/>
                  <a:pt x="600" y="42"/>
                  <a:pt x="600" y="42"/>
                </a:cubicBezTo>
                <a:cubicBezTo>
                  <a:pt x="600" y="141"/>
                  <a:pt x="600" y="141"/>
                  <a:pt x="600" y="141"/>
                </a:cubicBezTo>
                <a:cubicBezTo>
                  <a:pt x="600" y="155"/>
                  <a:pt x="600" y="155"/>
                  <a:pt x="600" y="155"/>
                </a:cubicBezTo>
                <a:cubicBezTo>
                  <a:pt x="600" y="212"/>
                  <a:pt x="600" y="212"/>
                  <a:pt x="600" y="212"/>
                </a:cubicBezTo>
                <a:cubicBezTo>
                  <a:pt x="600" y="233"/>
                  <a:pt x="600" y="233"/>
                  <a:pt x="600" y="233"/>
                </a:cubicBezTo>
                <a:cubicBezTo>
                  <a:pt x="600" y="325"/>
                  <a:pt x="600" y="325"/>
                  <a:pt x="600" y="325"/>
                </a:cubicBezTo>
                <a:cubicBezTo>
                  <a:pt x="600" y="346"/>
                  <a:pt x="600" y="346"/>
                  <a:pt x="600" y="346"/>
                </a:cubicBezTo>
                <a:cubicBezTo>
                  <a:pt x="600" y="360"/>
                  <a:pt x="593" y="374"/>
                  <a:pt x="572" y="374"/>
                </a:cubicBezTo>
                <a:close/>
                <a:moveTo>
                  <a:pt x="487" y="318"/>
                </a:moveTo>
                <a:lnTo>
                  <a:pt x="487" y="318"/>
                </a:lnTo>
                <a:cubicBezTo>
                  <a:pt x="473" y="318"/>
                  <a:pt x="459" y="304"/>
                  <a:pt x="459" y="290"/>
                </a:cubicBezTo>
                <a:cubicBezTo>
                  <a:pt x="459" y="268"/>
                  <a:pt x="459" y="268"/>
                  <a:pt x="459" y="268"/>
                </a:cubicBezTo>
                <a:cubicBezTo>
                  <a:pt x="459" y="99"/>
                  <a:pt x="459" y="99"/>
                  <a:pt x="459" y="99"/>
                </a:cubicBezTo>
                <a:cubicBezTo>
                  <a:pt x="459" y="85"/>
                  <a:pt x="459" y="85"/>
                  <a:pt x="459" y="85"/>
                </a:cubicBezTo>
                <a:cubicBezTo>
                  <a:pt x="459" y="63"/>
                  <a:pt x="473" y="56"/>
                  <a:pt x="487" y="56"/>
                </a:cubicBezTo>
                <a:cubicBezTo>
                  <a:pt x="508" y="56"/>
                  <a:pt x="515" y="63"/>
                  <a:pt x="515" y="85"/>
                </a:cubicBezTo>
                <a:cubicBezTo>
                  <a:pt x="515" y="99"/>
                  <a:pt x="515" y="99"/>
                  <a:pt x="515" y="99"/>
                </a:cubicBezTo>
                <a:cubicBezTo>
                  <a:pt x="515" y="268"/>
                  <a:pt x="515" y="268"/>
                  <a:pt x="515" y="268"/>
                </a:cubicBezTo>
                <a:cubicBezTo>
                  <a:pt x="515" y="290"/>
                  <a:pt x="515" y="290"/>
                  <a:pt x="515" y="290"/>
                </a:cubicBezTo>
                <a:cubicBezTo>
                  <a:pt x="515" y="304"/>
                  <a:pt x="508" y="318"/>
                  <a:pt x="487" y="318"/>
                </a:cubicBezTo>
                <a:close/>
                <a:moveTo>
                  <a:pt x="402" y="318"/>
                </a:moveTo>
                <a:lnTo>
                  <a:pt x="402" y="318"/>
                </a:lnTo>
                <a:cubicBezTo>
                  <a:pt x="197" y="318"/>
                  <a:pt x="197" y="318"/>
                  <a:pt x="197" y="318"/>
                </a:cubicBezTo>
                <a:cubicBezTo>
                  <a:pt x="183" y="318"/>
                  <a:pt x="169" y="304"/>
                  <a:pt x="169" y="290"/>
                </a:cubicBezTo>
                <a:cubicBezTo>
                  <a:pt x="169" y="85"/>
                  <a:pt x="169" y="85"/>
                  <a:pt x="169" y="85"/>
                </a:cubicBezTo>
                <a:cubicBezTo>
                  <a:pt x="169" y="63"/>
                  <a:pt x="183" y="56"/>
                  <a:pt x="197" y="56"/>
                </a:cubicBezTo>
                <a:cubicBezTo>
                  <a:pt x="402" y="56"/>
                  <a:pt x="402" y="56"/>
                  <a:pt x="402" y="56"/>
                </a:cubicBezTo>
                <a:cubicBezTo>
                  <a:pt x="424" y="56"/>
                  <a:pt x="431" y="63"/>
                  <a:pt x="431" y="85"/>
                </a:cubicBezTo>
                <a:cubicBezTo>
                  <a:pt x="431" y="290"/>
                  <a:pt x="431" y="290"/>
                  <a:pt x="431" y="290"/>
                </a:cubicBezTo>
                <a:cubicBezTo>
                  <a:pt x="431" y="304"/>
                  <a:pt x="424" y="318"/>
                  <a:pt x="402" y="318"/>
                </a:cubicBezTo>
                <a:close/>
                <a:moveTo>
                  <a:pt x="374" y="113"/>
                </a:moveTo>
                <a:lnTo>
                  <a:pt x="374" y="113"/>
                </a:lnTo>
                <a:cubicBezTo>
                  <a:pt x="226" y="113"/>
                  <a:pt x="226" y="113"/>
                  <a:pt x="226" y="113"/>
                </a:cubicBezTo>
                <a:cubicBezTo>
                  <a:pt x="226" y="261"/>
                  <a:pt x="226" y="261"/>
                  <a:pt x="226" y="261"/>
                </a:cubicBezTo>
                <a:cubicBezTo>
                  <a:pt x="374" y="261"/>
                  <a:pt x="374" y="261"/>
                  <a:pt x="374" y="261"/>
                </a:cubicBezTo>
                <a:lnTo>
                  <a:pt x="374" y="113"/>
                </a:lnTo>
                <a:close/>
                <a:moveTo>
                  <a:pt x="113" y="318"/>
                </a:moveTo>
                <a:lnTo>
                  <a:pt x="113" y="318"/>
                </a:lnTo>
                <a:cubicBezTo>
                  <a:pt x="99" y="318"/>
                  <a:pt x="84" y="304"/>
                  <a:pt x="84" y="290"/>
                </a:cubicBezTo>
                <a:cubicBezTo>
                  <a:pt x="84" y="268"/>
                  <a:pt x="84" y="268"/>
                  <a:pt x="84" y="268"/>
                </a:cubicBezTo>
                <a:cubicBezTo>
                  <a:pt x="84" y="99"/>
                  <a:pt x="84" y="99"/>
                  <a:pt x="84" y="99"/>
                </a:cubicBezTo>
                <a:cubicBezTo>
                  <a:pt x="84" y="85"/>
                  <a:pt x="84" y="85"/>
                  <a:pt x="84" y="85"/>
                </a:cubicBezTo>
                <a:cubicBezTo>
                  <a:pt x="84" y="63"/>
                  <a:pt x="99" y="56"/>
                  <a:pt x="113" y="56"/>
                </a:cubicBezTo>
                <a:cubicBezTo>
                  <a:pt x="127" y="56"/>
                  <a:pt x="141" y="63"/>
                  <a:pt x="141" y="85"/>
                </a:cubicBezTo>
                <a:cubicBezTo>
                  <a:pt x="141" y="99"/>
                  <a:pt x="141" y="99"/>
                  <a:pt x="141" y="99"/>
                </a:cubicBezTo>
                <a:cubicBezTo>
                  <a:pt x="141" y="268"/>
                  <a:pt x="141" y="268"/>
                  <a:pt x="141" y="268"/>
                </a:cubicBezTo>
                <a:cubicBezTo>
                  <a:pt x="141" y="290"/>
                  <a:pt x="141" y="290"/>
                  <a:pt x="141" y="290"/>
                </a:cubicBezTo>
                <a:cubicBezTo>
                  <a:pt x="141" y="304"/>
                  <a:pt x="127" y="318"/>
                  <a:pt x="113" y="318"/>
                </a:cubicBezTo>
                <a:close/>
                <a:moveTo>
                  <a:pt x="28" y="374"/>
                </a:moveTo>
                <a:lnTo>
                  <a:pt x="28" y="374"/>
                </a:lnTo>
                <a:cubicBezTo>
                  <a:pt x="14" y="374"/>
                  <a:pt x="0" y="360"/>
                  <a:pt x="0" y="346"/>
                </a:cubicBezTo>
                <a:cubicBezTo>
                  <a:pt x="0" y="325"/>
                  <a:pt x="0" y="325"/>
                  <a:pt x="0" y="325"/>
                </a:cubicBezTo>
                <a:cubicBezTo>
                  <a:pt x="0" y="233"/>
                  <a:pt x="0" y="233"/>
                  <a:pt x="0" y="233"/>
                </a:cubicBezTo>
                <a:cubicBezTo>
                  <a:pt x="0" y="212"/>
                  <a:pt x="0" y="212"/>
                  <a:pt x="0" y="212"/>
                </a:cubicBezTo>
                <a:cubicBezTo>
                  <a:pt x="0" y="155"/>
                  <a:pt x="0" y="155"/>
                  <a:pt x="0" y="155"/>
                </a:cubicBezTo>
                <a:cubicBezTo>
                  <a:pt x="0" y="141"/>
                  <a:pt x="0" y="141"/>
                  <a:pt x="0" y="141"/>
                </a:cubicBezTo>
                <a:cubicBezTo>
                  <a:pt x="0" y="42"/>
                  <a:pt x="0" y="42"/>
                  <a:pt x="0" y="42"/>
                </a:cubicBezTo>
                <a:cubicBezTo>
                  <a:pt x="0" y="28"/>
                  <a:pt x="0" y="28"/>
                  <a:pt x="0" y="28"/>
                </a:cubicBezTo>
                <a:cubicBezTo>
                  <a:pt x="0" y="7"/>
                  <a:pt x="14" y="0"/>
                  <a:pt x="28" y="0"/>
                </a:cubicBezTo>
                <a:cubicBezTo>
                  <a:pt x="42" y="0"/>
                  <a:pt x="56" y="7"/>
                  <a:pt x="56" y="28"/>
                </a:cubicBezTo>
                <a:cubicBezTo>
                  <a:pt x="56" y="42"/>
                  <a:pt x="56" y="42"/>
                  <a:pt x="56" y="42"/>
                </a:cubicBezTo>
                <a:cubicBezTo>
                  <a:pt x="56" y="141"/>
                  <a:pt x="56" y="141"/>
                  <a:pt x="56" y="141"/>
                </a:cubicBezTo>
                <a:cubicBezTo>
                  <a:pt x="56" y="155"/>
                  <a:pt x="56" y="155"/>
                  <a:pt x="56" y="155"/>
                </a:cubicBezTo>
                <a:cubicBezTo>
                  <a:pt x="56" y="212"/>
                  <a:pt x="56" y="212"/>
                  <a:pt x="56" y="212"/>
                </a:cubicBezTo>
                <a:cubicBezTo>
                  <a:pt x="56" y="233"/>
                  <a:pt x="56" y="233"/>
                  <a:pt x="56" y="233"/>
                </a:cubicBezTo>
                <a:cubicBezTo>
                  <a:pt x="56" y="325"/>
                  <a:pt x="56" y="325"/>
                  <a:pt x="56" y="325"/>
                </a:cubicBezTo>
                <a:cubicBezTo>
                  <a:pt x="56" y="346"/>
                  <a:pt x="56" y="346"/>
                  <a:pt x="56" y="346"/>
                </a:cubicBezTo>
                <a:cubicBezTo>
                  <a:pt x="56" y="360"/>
                  <a:pt x="42" y="374"/>
                  <a:pt x="28" y="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9"/>
          <p:cNvSpPr/>
          <p:nvPr/>
        </p:nvSpPr>
        <p:spPr>
          <a:xfrm>
            <a:off x="3821300" y="3718232"/>
            <a:ext cx="335530" cy="148028"/>
          </a:xfrm>
          <a:custGeom>
            <a:avLst/>
            <a:gdLst/>
            <a:ahLst/>
            <a:cxnLst/>
            <a:rect l="l" t="t" r="r" b="b"/>
            <a:pathLst>
              <a:path w="601" h="263" extrusionOk="0">
                <a:moveTo>
                  <a:pt x="466" y="262"/>
                </a:moveTo>
                <a:lnTo>
                  <a:pt x="466" y="262"/>
                </a:lnTo>
                <a:cubicBezTo>
                  <a:pt x="127" y="262"/>
                  <a:pt x="127" y="262"/>
                  <a:pt x="127" y="262"/>
                </a:cubicBezTo>
                <a:cubicBezTo>
                  <a:pt x="56" y="262"/>
                  <a:pt x="0" y="205"/>
                  <a:pt x="0" y="127"/>
                </a:cubicBezTo>
                <a:cubicBezTo>
                  <a:pt x="0" y="57"/>
                  <a:pt x="56" y="0"/>
                  <a:pt x="127" y="0"/>
                </a:cubicBezTo>
                <a:cubicBezTo>
                  <a:pt x="204" y="0"/>
                  <a:pt x="261" y="57"/>
                  <a:pt x="261" y="127"/>
                </a:cubicBezTo>
                <a:cubicBezTo>
                  <a:pt x="261" y="156"/>
                  <a:pt x="254" y="184"/>
                  <a:pt x="240" y="205"/>
                </a:cubicBezTo>
                <a:cubicBezTo>
                  <a:pt x="360" y="205"/>
                  <a:pt x="360" y="205"/>
                  <a:pt x="360" y="205"/>
                </a:cubicBezTo>
                <a:cubicBezTo>
                  <a:pt x="346" y="184"/>
                  <a:pt x="339" y="156"/>
                  <a:pt x="339" y="127"/>
                </a:cubicBezTo>
                <a:cubicBezTo>
                  <a:pt x="339" y="57"/>
                  <a:pt x="395" y="0"/>
                  <a:pt x="466" y="0"/>
                </a:cubicBezTo>
                <a:cubicBezTo>
                  <a:pt x="544" y="0"/>
                  <a:pt x="600" y="57"/>
                  <a:pt x="600" y="127"/>
                </a:cubicBezTo>
                <a:cubicBezTo>
                  <a:pt x="600" y="205"/>
                  <a:pt x="544" y="262"/>
                  <a:pt x="466" y="262"/>
                </a:cubicBezTo>
                <a:close/>
                <a:moveTo>
                  <a:pt x="204" y="127"/>
                </a:moveTo>
                <a:lnTo>
                  <a:pt x="204" y="127"/>
                </a:lnTo>
                <a:cubicBezTo>
                  <a:pt x="204" y="85"/>
                  <a:pt x="169" y="57"/>
                  <a:pt x="127" y="57"/>
                </a:cubicBezTo>
                <a:cubicBezTo>
                  <a:pt x="84" y="57"/>
                  <a:pt x="56" y="85"/>
                  <a:pt x="56" y="127"/>
                </a:cubicBezTo>
                <a:cubicBezTo>
                  <a:pt x="56" y="170"/>
                  <a:pt x="84" y="205"/>
                  <a:pt x="127" y="205"/>
                </a:cubicBezTo>
                <a:cubicBezTo>
                  <a:pt x="169" y="205"/>
                  <a:pt x="204" y="170"/>
                  <a:pt x="204" y="127"/>
                </a:cubicBezTo>
                <a:close/>
                <a:moveTo>
                  <a:pt x="466" y="57"/>
                </a:moveTo>
                <a:lnTo>
                  <a:pt x="466" y="57"/>
                </a:lnTo>
                <a:cubicBezTo>
                  <a:pt x="424" y="57"/>
                  <a:pt x="395" y="85"/>
                  <a:pt x="395" y="127"/>
                </a:cubicBezTo>
                <a:cubicBezTo>
                  <a:pt x="395" y="170"/>
                  <a:pt x="424" y="205"/>
                  <a:pt x="466" y="205"/>
                </a:cubicBezTo>
                <a:cubicBezTo>
                  <a:pt x="508" y="205"/>
                  <a:pt x="544" y="170"/>
                  <a:pt x="544" y="127"/>
                </a:cubicBezTo>
                <a:cubicBezTo>
                  <a:pt x="544" y="85"/>
                  <a:pt x="508" y="57"/>
                  <a:pt x="466"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9"/>
          <p:cNvSpPr/>
          <p:nvPr/>
        </p:nvSpPr>
        <p:spPr>
          <a:xfrm>
            <a:off x="3226721" y="3676292"/>
            <a:ext cx="340465" cy="234377"/>
          </a:xfrm>
          <a:custGeom>
            <a:avLst/>
            <a:gdLst/>
            <a:ahLst/>
            <a:cxnLst/>
            <a:rect l="l" t="t" r="r" b="b"/>
            <a:pathLst>
              <a:path w="609" h="418" extrusionOk="0">
                <a:moveTo>
                  <a:pt x="580" y="417"/>
                </a:moveTo>
                <a:lnTo>
                  <a:pt x="580" y="417"/>
                </a:lnTo>
                <a:cubicBezTo>
                  <a:pt x="29" y="417"/>
                  <a:pt x="29" y="417"/>
                  <a:pt x="29" y="417"/>
                </a:cubicBezTo>
                <a:cubicBezTo>
                  <a:pt x="15" y="417"/>
                  <a:pt x="0" y="402"/>
                  <a:pt x="0" y="388"/>
                </a:cubicBezTo>
                <a:cubicBezTo>
                  <a:pt x="0" y="169"/>
                  <a:pt x="0" y="169"/>
                  <a:pt x="0" y="169"/>
                </a:cubicBezTo>
                <a:cubicBezTo>
                  <a:pt x="608" y="169"/>
                  <a:pt x="608" y="169"/>
                  <a:pt x="608" y="169"/>
                </a:cubicBezTo>
                <a:cubicBezTo>
                  <a:pt x="608" y="388"/>
                  <a:pt x="608" y="388"/>
                  <a:pt x="608" y="388"/>
                </a:cubicBezTo>
                <a:cubicBezTo>
                  <a:pt x="608" y="402"/>
                  <a:pt x="594" y="417"/>
                  <a:pt x="580" y="417"/>
                </a:cubicBezTo>
                <a:close/>
                <a:moveTo>
                  <a:pt x="57" y="360"/>
                </a:moveTo>
                <a:lnTo>
                  <a:pt x="57" y="360"/>
                </a:lnTo>
                <a:cubicBezTo>
                  <a:pt x="170" y="360"/>
                  <a:pt x="170" y="360"/>
                  <a:pt x="170" y="360"/>
                </a:cubicBezTo>
                <a:cubicBezTo>
                  <a:pt x="170" y="332"/>
                  <a:pt x="170" y="332"/>
                  <a:pt x="170" y="332"/>
                </a:cubicBezTo>
                <a:cubicBezTo>
                  <a:pt x="57" y="332"/>
                  <a:pt x="57" y="332"/>
                  <a:pt x="57" y="332"/>
                </a:cubicBezTo>
                <a:lnTo>
                  <a:pt x="57" y="360"/>
                </a:lnTo>
                <a:close/>
                <a:moveTo>
                  <a:pt x="340" y="275"/>
                </a:moveTo>
                <a:lnTo>
                  <a:pt x="340" y="275"/>
                </a:lnTo>
                <a:cubicBezTo>
                  <a:pt x="57" y="275"/>
                  <a:pt x="57" y="275"/>
                  <a:pt x="57" y="275"/>
                </a:cubicBezTo>
                <a:cubicBezTo>
                  <a:pt x="57" y="304"/>
                  <a:pt x="57" y="304"/>
                  <a:pt x="57" y="304"/>
                </a:cubicBezTo>
                <a:cubicBezTo>
                  <a:pt x="340" y="304"/>
                  <a:pt x="340" y="304"/>
                  <a:pt x="340" y="304"/>
                </a:cubicBezTo>
                <a:lnTo>
                  <a:pt x="340" y="275"/>
                </a:lnTo>
                <a:close/>
                <a:moveTo>
                  <a:pt x="0" y="28"/>
                </a:moveTo>
                <a:lnTo>
                  <a:pt x="0" y="28"/>
                </a:lnTo>
                <a:cubicBezTo>
                  <a:pt x="0" y="14"/>
                  <a:pt x="15" y="0"/>
                  <a:pt x="29" y="0"/>
                </a:cubicBezTo>
                <a:cubicBezTo>
                  <a:pt x="580" y="0"/>
                  <a:pt x="580" y="0"/>
                  <a:pt x="580" y="0"/>
                </a:cubicBezTo>
                <a:cubicBezTo>
                  <a:pt x="594" y="0"/>
                  <a:pt x="608" y="14"/>
                  <a:pt x="608" y="28"/>
                </a:cubicBezTo>
                <a:cubicBezTo>
                  <a:pt x="608" y="113"/>
                  <a:pt x="608" y="113"/>
                  <a:pt x="608" y="113"/>
                </a:cubicBezTo>
                <a:cubicBezTo>
                  <a:pt x="0" y="113"/>
                  <a:pt x="0" y="113"/>
                  <a:pt x="0" y="113"/>
                </a:cubicBezTo>
                <a:lnTo>
                  <a:pt x="0" y="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9"/>
          <p:cNvSpPr/>
          <p:nvPr/>
        </p:nvSpPr>
        <p:spPr>
          <a:xfrm>
            <a:off x="2639544" y="3626949"/>
            <a:ext cx="337997" cy="320728"/>
          </a:xfrm>
          <a:custGeom>
            <a:avLst/>
            <a:gdLst/>
            <a:ahLst/>
            <a:cxnLst/>
            <a:rect l="l" t="t" r="r" b="b"/>
            <a:pathLst>
              <a:path w="602" h="573" extrusionOk="0">
                <a:moveTo>
                  <a:pt x="601" y="304"/>
                </a:moveTo>
                <a:lnTo>
                  <a:pt x="601" y="304"/>
                </a:lnTo>
                <a:cubicBezTo>
                  <a:pt x="601" y="318"/>
                  <a:pt x="594" y="332"/>
                  <a:pt x="573" y="332"/>
                </a:cubicBezTo>
                <a:cubicBezTo>
                  <a:pt x="566" y="332"/>
                  <a:pt x="559" y="325"/>
                  <a:pt x="559" y="325"/>
                </a:cubicBezTo>
                <a:cubicBezTo>
                  <a:pt x="304" y="71"/>
                  <a:pt x="304" y="71"/>
                  <a:pt x="304" y="71"/>
                </a:cubicBezTo>
                <a:cubicBezTo>
                  <a:pt x="50" y="325"/>
                  <a:pt x="50" y="325"/>
                  <a:pt x="50" y="325"/>
                </a:cubicBezTo>
                <a:cubicBezTo>
                  <a:pt x="43" y="325"/>
                  <a:pt x="36" y="332"/>
                  <a:pt x="29" y="332"/>
                </a:cubicBezTo>
                <a:cubicBezTo>
                  <a:pt x="15" y="332"/>
                  <a:pt x="0" y="318"/>
                  <a:pt x="0" y="304"/>
                </a:cubicBezTo>
                <a:cubicBezTo>
                  <a:pt x="0" y="297"/>
                  <a:pt x="0" y="289"/>
                  <a:pt x="7" y="282"/>
                </a:cubicBezTo>
                <a:cubicBezTo>
                  <a:pt x="283" y="7"/>
                  <a:pt x="283" y="7"/>
                  <a:pt x="283" y="7"/>
                </a:cubicBezTo>
                <a:cubicBezTo>
                  <a:pt x="290" y="0"/>
                  <a:pt x="297" y="0"/>
                  <a:pt x="304" y="0"/>
                </a:cubicBezTo>
                <a:cubicBezTo>
                  <a:pt x="311" y="0"/>
                  <a:pt x="318" y="7"/>
                  <a:pt x="325" y="7"/>
                </a:cubicBezTo>
                <a:cubicBezTo>
                  <a:pt x="431" y="120"/>
                  <a:pt x="431" y="120"/>
                  <a:pt x="431" y="120"/>
                </a:cubicBezTo>
                <a:cubicBezTo>
                  <a:pt x="431" y="92"/>
                  <a:pt x="431" y="92"/>
                  <a:pt x="431" y="92"/>
                </a:cubicBezTo>
                <a:cubicBezTo>
                  <a:pt x="431" y="78"/>
                  <a:pt x="446" y="63"/>
                  <a:pt x="460" y="63"/>
                </a:cubicBezTo>
                <a:cubicBezTo>
                  <a:pt x="481" y="63"/>
                  <a:pt x="488" y="78"/>
                  <a:pt x="488" y="92"/>
                </a:cubicBezTo>
                <a:cubicBezTo>
                  <a:pt x="488" y="176"/>
                  <a:pt x="488" y="176"/>
                  <a:pt x="488" y="176"/>
                </a:cubicBezTo>
                <a:cubicBezTo>
                  <a:pt x="594" y="282"/>
                  <a:pt x="594" y="282"/>
                  <a:pt x="594" y="282"/>
                </a:cubicBezTo>
                <a:cubicBezTo>
                  <a:pt x="601" y="289"/>
                  <a:pt x="601" y="297"/>
                  <a:pt x="601" y="304"/>
                </a:cubicBezTo>
                <a:close/>
                <a:moveTo>
                  <a:pt x="544" y="346"/>
                </a:moveTo>
                <a:lnTo>
                  <a:pt x="544" y="346"/>
                </a:lnTo>
                <a:cubicBezTo>
                  <a:pt x="544" y="431"/>
                  <a:pt x="544" y="431"/>
                  <a:pt x="544" y="431"/>
                </a:cubicBezTo>
                <a:cubicBezTo>
                  <a:pt x="544" y="473"/>
                  <a:pt x="544" y="473"/>
                  <a:pt x="544" y="473"/>
                </a:cubicBezTo>
                <a:cubicBezTo>
                  <a:pt x="544" y="544"/>
                  <a:pt x="544" y="544"/>
                  <a:pt x="544" y="544"/>
                </a:cubicBezTo>
                <a:cubicBezTo>
                  <a:pt x="544" y="565"/>
                  <a:pt x="537" y="572"/>
                  <a:pt x="516" y="572"/>
                </a:cubicBezTo>
                <a:cubicBezTo>
                  <a:pt x="460" y="572"/>
                  <a:pt x="460" y="572"/>
                  <a:pt x="460" y="572"/>
                </a:cubicBezTo>
                <a:cubicBezTo>
                  <a:pt x="460" y="346"/>
                  <a:pt x="460" y="346"/>
                  <a:pt x="460" y="346"/>
                </a:cubicBezTo>
                <a:cubicBezTo>
                  <a:pt x="347" y="346"/>
                  <a:pt x="347" y="346"/>
                  <a:pt x="347" y="346"/>
                </a:cubicBezTo>
                <a:cubicBezTo>
                  <a:pt x="347" y="572"/>
                  <a:pt x="347" y="572"/>
                  <a:pt x="347" y="572"/>
                </a:cubicBezTo>
                <a:cubicBezTo>
                  <a:pt x="85" y="572"/>
                  <a:pt x="85" y="572"/>
                  <a:pt x="85" y="572"/>
                </a:cubicBezTo>
                <a:cubicBezTo>
                  <a:pt x="71" y="572"/>
                  <a:pt x="57" y="565"/>
                  <a:pt x="57" y="544"/>
                </a:cubicBezTo>
                <a:cubicBezTo>
                  <a:pt x="57" y="473"/>
                  <a:pt x="57" y="473"/>
                  <a:pt x="57" y="473"/>
                </a:cubicBezTo>
                <a:cubicBezTo>
                  <a:pt x="57" y="431"/>
                  <a:pt x="57" y="431"/>
                  <a:pt x="57" y="431"/>
                </a:cubicBezTo>
                <a:cubicBezTo>
                  <a:pt x="57" y="346"/>
                  <a:pt x="57" y="346"/>
                  <a:pt x="57" y="346"/>
                </a:cubicBezTo>
                <a:cubicBezTo>
                  <a:pt x="304" y="106"/>
                  <a:pt x="304" y="106"/>
                  <a:pt x="304" y="106"/>
                </a:cubicBezTo>
                <a:lnTo>
                  <a:pt x="544" y="346"/>
                </a:lnTo>
                <a:close/>
                <a:moveTo>
                  <a:pt x="255" y="346"/>
                </a:moveTo>
                <a:lnTo>
                  <a:pt x="255" y="346"/>
                </a:lnTo>
                <a:cubicBezTo>
                  <a:pt x="142" y="346"/>
                  <a:pt x="142" y="346"/>
                  <a:pt x="142" y="346"/>
                </a:cubicBezTo>
                <a:cubicBezTo>
                  <a:pt x="142" y="459"/>
                  <a:pt x="142" y="459"/>
                  <a:pt x="142" y="459"/>
                </a:cubicBezTo>
                <a:cubicBezTo>
                  <a:pt x="255" y="459"/>
                  <a:pt x="255" y="459"/>
                  <a:pt x="255" y="459"/>
                </a:cubicBezTo>
                <a:lnTo>
                  <a:pt x="255" y="3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9"/>
          <p:cNvSpPr/>
          <p:nvPr/>
        </p:nvSpPr>
        <p:spPr>
          <a:xfrm>
            <a:off x="2049898" y="3639284"/>
            <a:ext cx="337998" cy="305925"/>
          </a:xfrm>
          <a:custGeom>
            <a:avLst/>
            <a:gdLst/>
            <a:ahLst/>
            <a:cxnLst/>
            <a:rect l="l" t="t" r="r" b="b"/>
            <a:pathLst>
              <a:path w="602" h="545" extrusionOk="0">
                <a:moveTo>
                  <a:pt x="573" y="544"/>
                </a:moveTo>
                <a:lnTo>
                  <a:pt x="573" y="544"/>
                </a:lnTo>
                <a:cubicBezTo>
                  <a:pt x="523" y="544"/>
                  <a:pt x="523" y="544"/>
                  <a:pt x="523" y="544"/>
                </a:cubicBezTo>
                <a:cubicBezTo>
                  <a:pt x="523" y="318"/>
                  <a:pt x="523" y="318"/>
                  <a:pt x="523" y="318"/>
                </a:cubicBezTo>
                <a:cubicBezTo>
                  <a:pt x="523" y="141"/>
                  <a:pt x="523" y="141"/>
                  <a:pt x="523" y="141"/>
                </a:cubicBezTo>
                <a:cubicBezTo>
                  <a:pt x="573" y="141"/>
                  <a:pt x="573" y="141"/>
                  <a:pt x="573" y="141"/>
                </a:cubicBezTo>
                <a:cubicBezTo>
                  <a:pt x="587" y="141"/>
                  <a:pt x="601" y="148"/>
                  <a:pt x="601" y="170"/>
                </a:cubicBezTo>
                <a:cubicBezTo>
                  <a:pt x="601" y="346"/>
                  <a:pt x="601" y="346"/>
                  <a:pt x="601" y="346"/>
                </a:cubicBezTo>
                <a:cubicBezTo>
                  <a:pt x="601" y="459"/>
                  <a:pt x="601" y="459"/>
                  <a:pt x="601" y="459"/>
                </a:cubicBezTo>
                <a:cubicBezTo>
                  <a:pt x="601" y="516"/>
                  <a:pt x="601" y="516"/>
                  <a:pt x="601" y="516"/>
                </a:cubicBezTo>
                <a:cubicBezTo>
                  <a:pt x="601" y="530"/>
                  <a:pt x="587" y="544"/>
                  <a:pt x="573" y="544"/>
                </a:cubicBezTo>
                <a:close/>
                <a:moveTo>
                  <a:pt x="99" y="544"/>
                </a:moveTo>
                <a:lnTo>
                  <a:pt x="99" y="544"/>
                </a:lnTo>
                <a:cubicBezTo>
                  <a:pt x="99" y="318"/>
                  <a:pt x="99" y="318"/>
                  <a:pt x="99" y="318"/>
                </a:cubicBezTo>
                <a:cubicBezTo>
                  <a:pt x="99" y="311"/>
                  <a:pt x="99" y="311"/>
                  <a:pt x="99" y="311"/>
                </a:cubicBezTo>
                <a:cubicBezTo>
                  <a:pt x="99" y="141"/>
                  <a:pt x="99" y="141"/>
                  <a:pt x="99" y="141"/>
                </a:cubicBezTo>
                <a:cubicBezTo>
                  <a:pt x="156" y="141"/>
                  <a:pt x="156" y="141"/>
                  <a:pt x="156" y="141"/>
                </a:cubicBezTo>
                <a:cubicBezTo>
                  <a:pt x="156" y="64"/>
                  <a:pt x="219" y="0"/>
                  <a:pt x="297" y="0"/>
                </a:cubicBezTo>
                <a:cubicBezTo>
                  <a:pt x="375" y="0"/>
                  <a:pt x="438" y="64"/>
                  <a:pt x="438" y="141"/>
                </a:cubicBezTo>
                <a:cubicBezTo>
                  <a:pt x="495" y="141"/>
                  <a:pt x="495" y="141"/>
                  <a:pt x="495" y="141"/>
                </a:cubicBezTo>
                <a:cubicBezTo>
                  <a:pt x="495" y="318"/>
                  <a:pt x="495" y="318"/>
                  <a:pt x="495" y="318"/>
                </a:cubicBezTo>
                <a:cubicBezTo>
                  <a:pt x="495" y="544"/>
                  <a:pt x="495" y="544"/>
                  <a:pt x="495" y="544"/>
                </a:cubicBezTo>
                <a:lnTo>
                  <a:pt x="99" y="544"/>
                </a:lnTo>
                <a:close/>
                <a:moveTo>
                  <a:pt x="297" y="57"/>
                </a:moveTo>
                <a:lnTo>
                  <a:pt x="297" y="57"/>
                </a:lnTo>
                <a:cubicBezTo>
                  <a:pt x="255" y="57"/>
                  <a:pt x="212" y="92"/>
                  <a:pt x="212" y="141"/>
                </a:cubicBezTo>
                <a:cubicBezTo>
                  <a:pt x="382" y="141"/>
                  <a:pt x="382" y="141"/>
                  <a:pt x="382" y="141"/>
                </a:cubicBezTo>
                <a:cubicBezTo>
                  <a:pt x="382" y="92"/>
                  <a:pt x="347" y="57"/>
                  <a:pt x="297" y="57"/>
                </a:cubicBezTo>
                <a:close/>
                <a:moveTo>
                  <a:pt x="0" y="516"/>
                </a:moveTo>
                <a:lnTo>
                  <a:pt x="0" y="516"/>
                </a:lnTo>
                <a:cubicBezTo>
                  <a:pt x="0" y="459"/>
                  <a:pt x="0" y="459"/>
                  <a:pt x="0" y="459"/>
                </a:cubicBezTo>
                <a:cubicBezTo>
                  <a:pt x="0" y="346"/>
                  <a:pt x="0" y="346"/>
                  <a:pt x="0" y="346"/>
                </a:cubicBezTo>
                <a:cubicBezTo>
                  <a:pt x="0" y="170"/>
                  <a:pt x="0" y="170"/>
                  <a:pt x="0" y="170"/>
                </a:cubicBezTo>
                <a:cubicBezTo>
                  <a:pt x="0" y="148"/>
                  <a:pt x="7" y="141"/>
                  <a:pt x="29" y="141"/>
                </a:cubicBezTo>
                <a:cubicBezTo>
                  <a:pt x="71" y="141"/>
                  <a:pt x="71" y="141"/>
                  <a:pt x="71" y="141"/>
                </a:cubicBezTo>
                <a:cubicBezTo>
                  <a:pt x="71" y="311"/>
                  <a:pt x="71" y="311"/>
                  <a:pt x="71" y="311"/>
                </a:cubicBezTo>
                <a:cubicBezTo>
                  <a:pt x="71" y="318"/>
                  <a:pt x="71" y="318"/>
                  <a:pt x="71" y="318"/>
                </a:cubicBezTo>
                <a:cubicBezTo>
                  <a:pt x="71" y="544"/>
                  <a:pt x="71" y="544"/>
                  <a:pt x="71" y="544"/>
                </a:cubicBezTo>
                <a:cubicBezTo>
                  <a:pt x="29" y="544"/>
                  <a:pt x="29" y="544"/>
                  <a:pt x="29" y="544"/>
                </a:cubicBezTo>
                <a:cubicBezTo>
                  <a:pt x="7" y="544"/>
                  <a:pt x="0" y="530"/>
                  <a:pt x="0"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9"/>
          <p:cNvSpPr/>
          <p:nvPr/>
        </p:nvSpPr>
        <p:spPr>
          <a:xfrm>
            <a:off x="1497258" y="3646686"/>
            <a:ext cx="261516" cy="286188"/>
          </a:xfrm>
          <a:custGeom>
            <a:avLst/>
            <a:gdLst/>
            <a:ahLst/>
            <a:cxnLst/>
            <a:rect l="l" t="t" r="r" b="b"/>
            <a:pathLst>
              <a:path w="467" h="510" extrusionOk="0">
                <a:moveTo>
                  <a:pt x="459" y="247"/>
                </a:moveTo>
                <a:lnTo>
                  <a:pt x="459" y="247"/>
                </a:lnTo>
                <a:cubicBezTo>
                  <a:pt x="233" y="28"/>
                  <a:pt x="233" y="28"/>
                  <a:pt x="233" y="28"/>
                </a:cubicBezTo>
                <a:cubicBezTo>
                  <a:pt x="63" y="28"/>
                  <a:pt x="63" y="28"/>
                  <a:pt x="63" y="28"/>
                </a:cubicBezTo>
                <a:cubicBezTo>
                  <a:pt x="28" y="28"/>
                  <a:pt x="28" y="28"/>
                  <a:pt x="28" y="28"/>
                </a:cubicBezTo>
                <a:cubicBezTo>
                  <a:pt x="28" y="14"/>
                  <a:pt x="35" y="0"/>
                  <a:pt x="56" y="0"/>
                </a:cubicBezTo>
                <a:cubicBezTo>
                  <a:pt x="233" y="0"/>
                  <a:pt x="233" y="0"/>
                  <a:pt x="233" y="0"/>
                </a:cubicBezTo>
                <a:cubicBezTo>
                  <a:pt x="240" y="0"/>
                  <a:pt x="247" y="7"/>
                  <a:pt x="254" y="14"/>
                </a:cubicBezTo>
                <a:cubicBezTo>
                  <a:pt x="410" y="163"/>
                  <a:pt x="410" y="163"/>
                  <a:pt x="410" y="163"/>
                </a:cubicBezTo>
                <a:cubicBezTo>
                  <a:pt x="459" y="205"/>
                  <a:pt x="459" y="205"/>
                  <a:pt x="459" y="205"/>
                </a:cubicBezTo>
                <a:cubicBezTo>
                  <a:pt x="466" y="212"/>
                  <a:pt x="466" y="219"/>
                  <a:pt x="466" y="226"/>
                </a:cubicBezTo>
                <a:cubicBezTo>
                  <a:pt x="466" y="233"/>
                  <a:pt x="466" y="240"/>
                  <a:pt x="459" y="247"/>
                </a:cubicBezTo>
                <a:close/>
                <a:moveTo>
                  <a:pt x="205" y="57"/>
                </a:moveTo>
                <a:lnTo>
                  <a:pt x="205" y="57"/>
                </a:lnTo>
                <a:cubicBezTo>
                  <a:pt x="212" y="57"/>
                  <a:pt x="219" y="64"/>
                  <a:pt x="226" y="71"/>
                </a:cubicBezTo>
                <a:cubicBezTo>
                  <a:pt x="438" y="276"/>
                  <a:pt x="438" y="276"/>
                  <a:pt x="438" y="276"/>
                </a:cubicBezTo>
                <a:cubicBezTo>
                  <a:pt x="445" y="276"/>
                  <a:pt x="445" y="283"/>
                  <a:pt x="452" y="290"/>
                </a:cubicBezTo>
                <a:cubicBezTo>
                  <a:pt x="452" y="290"/>
                  <a:pt x="452" y="290"/>
                  <a:pt x="452" y="297"/>
                </a:cubicBezTo>
                <a:cubicBezTo>
                  <a:pt x="452" y="304"/>
                  <a:pt x="445" y="311"/>
                  <a:pt x="445" y="311"/>
                </a:cubicBezTo>
                <a:cubicBezTo>
                  <a:pt x="283" y="502"/>
                  <a:pt x="283" y="502"/>
                  <a:pt x="283" y="502"/>
                </a:cubicBezTo>
                <a:cubicBezTo>
                  <a:pt x="275" y="509"/>
                  <a:pt x="268" y="509"/>
                  <a:pt x="261" y="509"/>
                </a:cubicBezTo>
                <a:lnTo>
                  <a:pt x="254" y="509"/>
                </a:lnTo>
                <a:cubicBezTo>
                  <a:pt x="254" y="509"/>
                  <a:pt x="247" y="509"/>
                  <a:pt x="240" y="502"/>
                </a:cubicBezTo>
                <a:cubicBezTo>
                  <a:pt x="7" y="290"/>
                  <a:pt x="7" y="290"/>
                  <a:pt x="7" y="290"/>
                </a:cubicBezTo>
                <a:cubicBezTo>
                  <a:pt x="0" y="283"/>
                  <a:pt x="0" y="276"/>
                  <a:pt x="0" y="269"/>
                </a:cubicBezTo>
                <a:cubicBezTo>
                  <a:pt x="0" y="113"/>
                  <a:pt x="0" y="113"/>
                  <a:pt x="0" y="113"/>
                </a:cubicBezTo>
                <a:cubicBezTo>
                  <a:pt x="0" y="85"/>
                  <a:pt x="0" y="85"/>
                  <a:pt x="0" y="85"/>
                </a:cubicBezTo>
                <a:cubicBezTo>
                  <a:pt x="0" y="71"/>
                  <a:pt x="7" y="57"/>
                  <a:pt x="28" y="57"/>
                </a:cubicBezTo>
                <a:lnTo>
                  <a:pt x="205" y="57"/>
                </a:lnTo>
                <a:close/>
                <a:moveTo>
                  <a:pt x="70" y="170"/>
                </a:moveTo>
                <a:lnTo>
                  <a:pt x="70" y="170"/>
                </a:lnTo>
                <a:cubicBezTo>
                  <a:pt x="92" y="170"/>
                  <a:pt x="113" y="156"/>
                  <a:pt x="113" y="134"/>
                </a:cubicBezTo>
                <a:cubicBezTo>
                  <a:pt x="113" y="113"/>
                  <a:pt x="92" y="99"/>
                  <a:pt x="70" y="99"/>
                </a:cubicBezTo>
                <a:cubicBezTo>
                  <a:pt x="49" y="99"/>
                  <a:pt x="35" y="113"/>
                  <a:pt x="35" y="134"/>
                </a:cubicBezTo>
                <a:cubicBezTo>
                  <a:pt x="35" y="156"/>
                  <a:pt x="49" y="170"/>
                  <a:pt x="70" y="1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9"/>
          <p:cNvSpPr/>
          <p:nvPr/>
        </p:nvSpPr>
        <p:spPr>
          <a:xfrm>
            <a:off x="910080" y="3663955"/>
            <a:ext cx="254116" cy="254116"/>
          </a:xfrm>
          <a:custGeom>
            <a:avLst/>
            <a:gdLst/>
            <a:ahLst/>
            <a:cxnLst/>
            <a:rect l="l" t="t" r="r" b="b"/>
            <a:pathLst>
              <a:path w="453" h="454" extrusionOk="0">
                <a:moveTo>
                  <a:pt x="452" y="234"/>
                </a:moveTo>
                <a:lnTo>
                  <a:pt x="452" y="234"/>
                </a:lnTo>
                <a:cubicBezTo>
                  <a:pt x="452" y="234"/>
                  <a:pt x="452" y="234"/>
                  <a:pt x="452" y="241"/>
                </a:cubicBezTo>
                <a:cubicBezTo>
                  <a:pt x="452" y="248"/>
                  <a:pt x="445" y="255"/>
                  <a:pt x="445" y="255"/>
                </a:cubicBezTo>
                <a:cubicBezTo>
                  <a:pt x="283" y="446"/>
                  <a:pt x="283" y="446"/>
                  <a:pt x="283" y="446"/>
                </a:cubicBezTo>
                <a:cubicBezTo>
                  <a:pt x="275" y="453"/>
                  <a:pt x="268" y="453"/>
                  <a:pt x="261" y="453"/>
                </a:cubicBezTo>
                <a:lnTo>
                  <a:pt x="254" y="453"/>
                </a:lnTo>
                <a:cubicBezTo>
                  <a:pt x="254" y="453"/>
                  <a:pt x="247" y="453"/>
                  <a:pt x="240" y="446"/>
                </a:cubicBezTo>
                <a:cubicBezTo>
                  <a:pt x="7" y="234"/>
                  <a:pt x="7" y="234"/>
                  <a:pt x="7" y="234"/>
                </a:cubicBezTo>
                <a:cubicBezTo>
                  <a:pt x="0" y="226"/>
                  <a:pt x="0" y="219"/>
                  <a:pt x="0" y="212"/>
                </a:cubicBezTo>
                <a:cubicBezTo>
                  <a:pt x="0" y="57"/>
                  <a:pt x="0" y="57"/>
                  <a:pt x="0" y="57"/>
                </a:cubicBezTo>
                <a:cubicBezTo>
                  <a:pt x="0" y="29"/>
                  <a:pt x="0" y="29"/>
                  <a:pt x="0" y="29"/>
                </a:cubicBezTo>
                <a:cubicBezTo>
                  <a:pt x="0" y="15"/>
                  <a:pt x="7" y="0"/>
                  <a:pt x="28" y="0"/>
                </a:cubicBezTo>
                <a:cubicBezTo>
                  <a:pt x="205" y="0"/>
                  <a:pt x="205" y="0"/>
                  <a:pt x="205" y="0"/>
                </a:cubicBez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9"/>
          <p:cNvSpPr/>
          <p:nvPr/>
        </p:nvSpPr>
        <p:spPr>
          <a:xfrm>
            <a:off x="7364107" y="3059508"/>
            <a:ext cx="337998" cy="286188"/>
          </a:xfrm>
          <a:custGeom>
            <a:avLst/>
            <a:gdLst/>
            <a:ahLst/>
            <a:cxnLst/>
            <a:rect l="l" t="t" r="r" b="b"/>
            <a:pathLst>
              <a:path w="602" h="510" extrusionOk="0">
                <a:moveTo>
                  <a:pt x="481" y="318"/>
                </a:moveTo>
                <a:lnTo>
                  <a:pt x="481" y="318"/>
                </a:lnTo>
                <a:cubicBezTo>
                  <a:pt x="410" y="318"/>
                  <a:pt x="353" y="269"/>
                  <a:pt x="353" y="198"/>
                </a:cubicBezTo>
                <a:cubicBezTo>
                  <a:pt x="353" y="127"/>
                  <a:pt x="410" y="78"/>
                  <a:pt x="481" y="78"/>
                </a:cubicBezTo>
                <a:cubicBezTo>
                  <a:pt x="544" y="78"/>
                  <a:pt x="601" y="127"/>
                  <a:pt x="601" y="198"/>
                </a:cubicBezTo>
                <a:cubicBezTo>
                  <a:pt x="601" y="269"/>
                  <a:pt x="544" y="318"/>
                  <a:pt x="481" y="318"/>
                </a:cubicBezTo>
                <a:close/>
                <a:moveTo>
                  <a:pt x="537" y="219"/>
                </a:moveTo>
                <a:lnTo>
                  <a:pt x="537" y="219"/>
                </a:lnTo>
                <a:cubicBezTo>
                  <a:pt x="516" y="198"/>
                  <a:pt x="516" y="198"/>
                  <a:pt x="516" y="198"/>
                </a:cubicBezTo>
                <a:cubicBezTo>
                  <a:pt x="537" y="177"/>
                  <a:pt x="537" y="177"/>
                  <a:pt x="537" y="177"/>
                </a:cubicBezTo>
                <a:cubicBezTo>
                  <a:pt x="544" y="177"/>
                  <a:pt x="544" y="170"/>
                  <a:pt x="544" y="163"/>
                </a:cubicBezTo>
                <a:cubicBezTo>
                  <a:pt x="544" y="141"/>
                  <a:pt x="530" y="134"/>
                  <a:pt x="516" y="134"/>
                </a:cubicBezTo>
                <a:cubicBezTo>
                  <a:pt x="509" y="134"/>
                  <a:pt x="502" y="134"/>
                  <a:pt x="495" y="141"/>
                </a:cubicBezTo>
                <a:cubicBezTo>
                  <a:pt x="481" y="156"/>
                  <a:pt x="481" y="156"/>
                  <a:pt x="481" y="156"/>
                </a:cubicBezTo>
                <a:cubicBezTo>
                  <a:pt x="459" y="141"/>
                  <a:pt x="459" y="141"/>
                  <a:pt x="459" y="141"/>
                </a:cubicBezTo>
                <a:cubicBezTo>
                  <a:pt x="452" y="134"/>
                  <a:pt x="445" y="134"/>
                  <a:pt x="438" y="134"/>
                </a:cubicBezTo>
                <a:cubicBezTo>
                  <a:pt x="424" y="134"/>
                  <a:pt x="410" y="141"/>
                  <a:pt x="410" y="163"/>
                </a:cubicBezTo>
                <a:cubicBezTo>
                  <a:pt x="410" y="170"/>
                  <a:pt x="417" y="177"/>
                  <a:pt x="424" y="177"/>
                </a:cubicBezTo>
                <a:cubicBezTo>
                  <a:pt x="438" y="198"/>
                  <a:pt x="438" y="198"/>
                  <a:pt x="438" y="198"/>
                </a:cubicBezTo>
                <a:cubicBezTo>
                  <a:pt x="424" y="219"/>
                  <a:pt x="424" y="219"/>
                  <a:pt x="424" y="219"/>
                </a:cubicBezTo>
                <a:cubicBezTo>
                  <a:pt x="417" y="219"/>
                  <a:pt x="410" y="226"/>
                  <a:pt x="410" y="233"/>
                </a:cubicBezTo>
                <a:cubicBezTo>
                  <a:pt x="410" y="254"/>
                  <a:pt x="424" y="261"/>
                  <a:pt x="438" y="261"/>
                </a:cubicBezTo>
                <a:cubicBezTo>
                  <a:pt x="445" y="261"/>
                  <a:pt x="452" y="261"/>
                  <a:pt x="459" y="254"/>
                </a:cubicBezTo>
                <a:cubicBezTo>
                  <a:pt x="481" y="240"/>
                  <a:pt x="481" y="240"/>
                  <a:pt x="481" y="240"/>
                </a:cubicBezTo>
                <a:cubicBezTo>
                  <a:pt x="495" y="254"/>
                  <a:pt x="495" y="254"/>
                  <a:pt x="495" y="254"/>
                </a:cubicBezTo>
                <a:cubicBezTo>
                  <a:pt x="502" y="261"/>
                  <a:pt x="509" y="261"/>
                  <a:pt x="516" y="261"/>
                </a:cubicBezTo>
                <a:cubicBezTo>
                  <a:pt x="530" y="261"/>
                  <a:pt x="544" y="254"/>
                  <a:pt x="544" y="233"/>
                </a:cubicBezTo>
                <a:cubicBezTo>
                  <a:pt x="544" y="226"/>
                  <a:pt x="544" y="219"/>
                  <a:pt x="537" y="219"/>
                </a:cubicBezTo>
                <a:close/>
                <a:moveTo>
                  <a:pt x="361" y="99"/>
                </a:moveTo>
                <a:lnTo>
                  <a:pt x="361" y="99"/>
                </a:lnTo>
                <a:cubicBezTo>
                  <a:pt x="332" y="42"/>
                  <a:pt x="332" y="42"/>
                  <a:pt x="332" y="42"/>
                </a:cubicBezTo>
                <a:cubicBezTo>
                  <a:pt x="332" y="35"/>
                  <a:pt x="325" y="35"/>
                  <a:pt x="325" y="28"/>
                </a:cubicBezTo>
                <a:cubicBezTo>
                  <a:pt x="325" y="14"/>
                  <a:pt x="339" y="0"/>
                  <a:pt x="353" y="0"/>
                </a:cubicBezTo>
                <a:cubicBezTo>
                  <a:pt x="368" y="0"/>
                  <a:pt x="375" y="7"/>
                  <a:pt x="382" y="14"/>
                </a:cubicBezTo>
                <a:cubicBezTo>
                  <a:pt x="410" y="63"/>
                  <a:pt x="410" y="63"/>
                  <a:pt x="410" y="63"/>
                </a:cubicBezTo>
                <a:cubicBezTo>
                  <a:pt x="389" y="71"/>
                  <a:pt x="375" y="85"/>
                  <a:pt x="361" y="99"/>
                </a:cubicBezTo>
                <a:close/>
                <a:moveTo>
                  <a:pt x="269" y="42"/>
                </a:moveTo>
                <a:lnTo>
                  <a:pt x="269"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2" y="0"/>
                  <a:pt x="269" y="14"/>
                  <a:pt x="269" y="28"/>
                </a:cubicBezTo>
                <a:cubicBezTo>
                  <a:pt x="269" y="35"/>
                  <a:pt x="269" y="35"/>
                  <a:pt x="269" y="42"/>
                </a:cubicBezTo>
                <a:close/>
                <a:moveTo>
                  <a:pt x="226" y="191"/>
                </a:moveTo>
                <a:lnTo>
                  <a:pt x="226" y="191"/>
                </a:lnTo>
                <a:cubicBezTo>
                  <a:pt x="325" y="191"/>
                  <a:pt x="325" y="191"/>
                  <a:pt x="325" y="191"/>
                </a:cubicBezTo>
                <a:lnTo>
                  <a:pt x="325" y="198"/>
                </a:lnTo>
                <a:cubicBezTo>
                  <a:pt x="325" y="247"/>
                  <a:pt x="346" y="290"/>
                  <a:pt x="382" y="318"/>
                </a:cubicBezTo>
                <a:cubicBezTo>
                  <a:pt x="382" y="424"/>
                  <a:pt x="382" y="424"/>
                  <a:pt x="382" y="424"/>
                </a:cubicBezTo>
                <a:cubicBezTo>
                  <a:pt x="382" y="438"/>
                  <a:pt x="396" y="452"/>
                  <a:pt x="410" y="452"/>
                </a:cubicBezTo>
                <a:cubicBezTo>
                  <a:pt x="431" y="452"/>
                  <a:pt x="438" y="438"/>
                  <a:pt x="438" y="424"/>
                </a:cubicBezTo>
                <a:cubicBezTo>
                  <a:pt x="438" y="346"/>
                  <a:pt x="438" y="346"/>
                  <a:pt x="438" y="346"/>
                </a:cubicBezTo>
                <a:cubicBezTo>
                  <a:pt x="452" y="346"/>
                  <a:pt x="466" y="346"/>
                  <a:pt x="481" y="346"/>
                </a:cubicBezTo>
                <a:cubicBezTo>
                  <a:pt x="495" y="346"/>
                  <a:pt x="509" y="346"/>
                  <a:pt x="523" y="339"/>
                </a:cubicBezTo>
                <a:cubicBezTo>
                  <a:pt x="488" y="488"/>
                  <a:pt x="488" y="488"/>
                  <a:pt x="488" y="488"/>
                </a:cubicBezTo>
                <a:cubicBezTo>
                  <a:pt x="481" y="502"/>
                  <a:pt x="474"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50" y="247"/>
                  <a:pt x="50" y="247"/>
                  <a:pt x="50"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9" y="424"/>
                </a:moveTo>
                <a:lnTo>
                  <a:pt x="269" y="424"/>
                </a:lnTo>
                <a:cubicBezTo>
                  <a:pt x="269" y="438"/>
                  <a:pt x="283" y="452"/>
                  <a:pt x="297" y="452"/>
                </a:cubicBezTo>
                <a:cubicBezTo>
                  <a:pt x="318" y="452"/>
                  <a:pt x="325" y="438"/>
                  <a:pt x="325" y="424"/>
                </a:cubicBezTo>
                <a:cubicBezTo>
                  <a:pt x="325" y="276"/>
                  <a:pt x="325" y="276"/>
                  <a:pt x="325" y="276"/>
                </a:cubicBezTo>
                <a:cubicBezTo>
                  <a:pt x="325" y="254"/>
                  <a:pt x="318" y="247"/>
                  <a:pt x="297" y="247"/>
                </a:cubicBezTo>
                <a:cubicBezTo>
                  <a:pt x="283" y="247"/>
                  <a:pt x="269" y="254"/>
                  <a:pt x="269" y="276"/>
                </a:cubicBezTo>
                <a:lnTo>
                  <a:pt x="269" y="424"/>
                </a:lnTo>
                <a:close/>
                <a:moveTo>
                  <a:pt x="212" y="276"/>
                </a:moveTo>
                <a:lnTo>
                  <a:pt x="212" y="276"/>
                </a:lnTo>
                <a:cubicBezTo>
                  <a:pt x="212" y="254"/>
                  <a:pt x="205" y="247"/>
                  <a:pt x="184" y="247"/>
                </a:cubicBezTo>
                <a:cubicBezTo>
                  <a:pt x="170" y="247"/>
                  <a:pt x="155" y="254"/>
                  <a:pt x="155" y="276"/>
                </a:cubicBezTo>
                <a:cubicBezTo>
                  <a:pt x="155" y="424"/>
                  <a:pt x="155" y="424"/>
                  <a:pt x="155" y="424"/>
                </a:cubicBezTo>
                <a:cubicBezTo>
                  <a:pt x="155" y="438"/>
                  <a:pt x="170" y="452"/>
                  <a:pt x="184" y="452"/>
                </a:cubicBezTo>
                <a:cubicBezTo>
                  <a:pt x="205" y="452"/>
                  <a:pt x="212" y="438"/>
                  <a:pt x="212" y="424"/>
                </a:cubicBezTo>
                <a:lnTo>
                  <a:pt x="212"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9"/>
          <p:cNvSpPr/>
          <p:nvPr/>
        </p:nvSpPr>
        <p:spPr>
          <a:xfrm>
            <a:off x="6769528" y="3059508"/>
            <a:ext cx="340465" cy="286188"/>
          </a:xfrm>
          <a:custGeom>
            <a:avLst/>
            <a:gdLst/>
            <a:ahLst/>
            <a:cxnLst/>
            <a:rect l="l" t="t" r="r" b="b"/>
            <a:pathLst>
              <a:path w="609" h="510" extrusionOk="0">
                <a:moveTo>
                  <a:pt x="480" y="318"/>
                </a:moveTo>
                <a:lnTo>
                  <a:pt x="480" y="318"/>
                </a:lnTo>
                <a:cubicBezTo>
                  <a:pt x="417" y="318"/>
                  <a:pt x="360" y="269"/>
                  <a:pt x="360" y="198"/>
                </a:cubicBezTo>
                <a:cubicBezTo>
                  <a:pt x="360" y="127"/>
                  <a:pt x="417" y="78"/>
                  <a:pt x="480" y="78"/>
                </a:cubicBezTo>
                <a:cubicBezTo>
                  <a:pt x="551" y="78"/>
                  <a:pt x="608" y="127"/>
                  <a:pt x="608" y="198"/>
                </a:cubicBezTo>
                <a:cubicBezTo>
                  <a:pt x="608" y="269"/>
                  <a:pt x="551" y="318"/>
                  <a:pt x="480" y="318"/>
                </a:cubicBezTo>
                <a:close/>
                <a:moveTo>
                  <a:pt x="537" y="141"/>
                </a:moveTo>
                <a:lnTo>
                  <a:pt x="537" y="141"/>
                </a:lnTo>
                <a:cubicBezTo>
                  <a:pt x="530" y="141"/>
                  <a:pt x="523" y="141"/>
                  <a:pt x="523" y="148"/>
                </a:cubicBezTo>
                <a:cubicBezTo>
                  <a:pt x="466" y="205"/>
                  <a:pt x="466" y="205"/>
                  <a:pt x="466" y="205"/>
                </a:cubicBezTo>
                <a:cubicBezTo>
                  <a:pt x="445" y="191"/>
                  <a:pt x="445" y="191"/>
                  <a:pt x="445" y="191"/>
                </a:cubicBezTo>
                <a:cubicBezTo>
                  <a:pt x="438" y="184"/>
                  <a:pt x="431" y="177"/>
                  <a:pt x="424" y="177"/>
                </a:cubicBezTo>
                <a:cubicBezTo>
                  <a:pt x="410" y="177"/>
                  <a:pt x="396" y="191"/>
                  <a:pt x="396" y="205"/>
                </a:cubicBezTo>
                <a:cubicBezTo>
                  <a:pt x="396" y="212"/>
                  <a:pt x="403" y="219"/>
                  <a:pt x="410" y="226"/>
                </a:cubicBezTo>
                <a:cubicBezTo>
                  <a:pt x="445" y="261"/>
                  <a:pt x="445" y="261"/>
                  <a:pt x="445" y="261"/>
                </a:cubicBezTo>
                <a:cubicBezTo>
                  <a:pt x="452" y="269"/>
                  <a:pt x="459" y="276"/>
                  <a:pt x="466" y="276"/>
                </a:cubicBezTo>
                <a:cubicBezTo>
                  <a:pt x="473" y="276"/>
                  <a:pt x="480" y="269"/>
                  <a:pt x="480" y="261"/>
                </a:cubicBezTo>
                <a:cubicBezTo>
                  <a:pt x="558" y="191"/>
                  <a:pt x="558" y="191"/>
                  <a:pt x="558" y="191"/>
                </a:cubicBezTo>
                <a:cubicBezTo>
                  <a:pt x="565" y="184"/>
                  <a:pt x="565" y="177"/>
                  <a:pt x="565" y="170"/>
                </a:cubicBezTo>
                <a:cubicBezTo>
                  <a:pt x="565" y="156"/>
                  <a:pt x="558" y="141"/>
                  <a:pt x="537" y="141"/>
                </a:cubicBezTo>
                <a:close/>
                <a:moveTo>
                  <a:pt x="367" y="99"/>
                </a:moveTo>
                <a:lnTo>
                  <a:pt x="367" y="99"/>
                </a:lnTo>
                <a:cubicBezTo>
                  <a:pt x="339" y="42"/>
                  <a:pt x="339" y="42"/>
                  <a:pt x="339" y="42"/>
                </a:cubicBezTo>
                <a:cubicBezTo>
                  <a:pt x="332" y="35"/>
                  <a:pt x="332" y="35"/>
                  <a:pt x="332" y="28"/>
                </a:cubicBezTo>
                <a:cubicBezTo>
                  <a:pt x="332" y="14"/>
                  <a:pt x="346" y="0"/>
                  <a:pt x="360" y="0"/>
                </a:cubicBezTo>
                <a:cubicBezTo>
                  <a:pt x="375" y="0"/>
                  <a:pt x="382" y="7"/>
                  <a:pt x="389" y="14"/>
                </a:cubicBezTo>
                <a:cubicBezTo>
                  <a:pt x="410" y="63"/>
                  <a:pt x="410" y="63"/>
                  <a:pt x="410" y="63"/>
                </a:cubicBezTo>
                <a:cubicBezTo>
                  <a:pt x="396" y="71"/>
                  <a:pt x="382" y="85"/>
                  <a:pt x="367" y="99"/>
                </a:cubicBezTo>
                <a:close/>
                <a:moveTo>
                  <a:pt x="269" y="42"/>
                </a:moveTo>
                <a:lnTo>
                  <a:pt x="269" y="42"/>
                </a:lnTo>
                <a:cubicBezTo>
                  <a:pt x="212" y="163"/>
                  <a:pt x="212" y="163"/>
                  <a:pt x="212" y="163"/>
                </a:cubicBezTo>
                <a:cubicBezTo>
                  <a:pt x="148" y="163"/>
                  <a:pt x="148" y="163"/>
                  <a:pt x="148" y="163"/>
                </a:cubicBezTo>
                <a:cubicBezTo>
                  <a:pt x="219" y="14"/>
                  <a:pt x="219" y="14"/>
                  <a:pt x="219" y="14"/>
                </a:cubicBezTo>
                <a:cubicBezTo>
                  <a:pt x="226" y="7"/>
                  <a:pt x="233" y="0"/>
                  <a:pt x="247" y="0"/>
                </a:cubicBezTo>
                <a:cubicBezTo>
                  <a:pt x="262" y="0"/>
                  <a:pt x="276" y="14"/>
                  <a:pt x="276" y="28"/>
                </a:cubicBezTo>
                <a:cubicBezTo>
                  <a:pt x="276" y="35"/>
                  <a:pt x="276" y="35"/>
                  <a:pt x="269" y="42"/>
                </a:cubicBezTo>
                <a:close/>
                <a:moveTo>
                  <a:pt x="233" y="191"/>
                </a:moveTo>
                <a:lnTo>
                  <a:pt x="233" y="191"/>
                </a:lnTo>
                <a:cubicBezTo>
                  <a:pt x="332" y="191"/>
                  <a:pt x="332" y="191"/>
                  <a:pt x="332" y="191"/>
                </a:cubicBezTo>
                <a:lnTo>
                  <a:pt x="332" y="198"/>
                </a:lnTo>
                <a:cubicBezTo>
                  <a:pt x="332" y="247"/>
                  <a:pt x="353" y="290"/>
                  <a:pt x="389" y="318"/>
                </a:cubicBezTo>
                <a:cubicBezTo>
                  <a:pt x="389" y="424"/>
                  <a:pt x="389" y="424"/>
                  <a:pt x="389" y="424"/>
                </a:cubicBezTo>
                <a:cubicBezTo>
                  <a:pt x="389" y="438"/>
                  <a:pt x="403" y="452"/>
                  <a:pt x="417" y="452"/>
                </a:cubicBezTo>
                <a:cubicBezTo>
                  <a:pt x="431" y="452"/>
                  <a:pt x="445" y="438"/>
                  <a:pt x="445" y="424"/>
                </a:cubicBezTo>
                <a:cubicBezTo>
                  <a:pt x="445" y="346"/>
                  <a:pt x="445" y="346"/>
                  <a:pt x="445" y="346"/>
                </a:cubicBezTo>
                <a:cubicBezTo>
                  <a:pt x="459" y="346"/>
                  <a:pt x="466" y="346"/>
                  <a:pt x="480" y="346"/>
                </a:cubicBezTo>
                <a:cubicBezTo>
                  <a:pt x="502" y="346"/>
                  <a:pt x="516" y="346"/>
                  <a:pt x="530" y="339"/>
                </a:cubicBezTo>
                <a:cubicBezTo>
                  <a:pt x="495" y="488"/>
                  <a:pt x="495" y="488"/>
                  <a:pt x="495" y="488"/>
                </a:cubicBezTo>
                <a:cubicBezTo>
                  <a:pt x="488" y="502"/>
                  <a:pt x="480" y="509"/>
                  <a:pt x="466" y="509"/>
                </a:cubicBezTo>
                <a:cubicBezTo>
                  <a:pt x="459" y="509"/>
                  <a:pt x="459" y="509"/>
                  <a:pt x="459" y="509"/>
                </a:cubicBezTo>
                <a:cubicBezTo>
                  <a:pt x="452" y="509"/>
                  <a:pt x="452" y="509"/>
                  <a:pt x="452" y="509"/>
                </a:cubicBezTo>
                <a:cubicBezTo>
                  <a:pt x="141" y="509"/>
                  <a:pt x="141" y="509"/>
                  <a:pt x="141" y="509"/>
                </a:cubicBezTo>
                <a:cubicBezTo>
                  <a:pt x="127" y="509"/>
                  <a:pt x="120" y="502"/>
                  <a:pt x="113" y="488"/>
                </a:cubicBezTo>
                <a:cubicBezTo>
                  <a:pt x="56" y="247"/>
                  <a:pt x="56" y="247"/>
                  <a:pt x="56" y="247"/>
                </a:cubicBezTo>
                <a:cubicBezTo>
                  <a:pt x="28" y="247"/>
                  <a:pt x="28" y="247"/>
                  <a:pt x="28" y="247"/>
                </a:cubicBezTo>
                <a:cubicBezTo>
                  <a:pt x="14" y="247"/>
                  <a:pt x="0" y="233"/>
                  <a:pt x="0" y="219"/>
                </a:cubicBezTo>
                <a:cubicBezTo>
                  <a:pt x="0" y="198"/>
                  <a:pt x="14" y="191"/>
                  <a:pt x="28" y="191"/>
                </a:cubicBezTo>
                <a:cubicBezTo>
                  <a:pt x="141" y="191"/>
                  <a:pt x="141" y="191"/>
                  <a:pt x="141" y="191"/>
                </a:cubicBezTo>
                <a:cubicBezTo>
                  <a:pt x="233" y="191"/>
                  <a:pt x="233" y="191"/>
                  <a:pt x="233" y="191"/>
                </a:cubicBezTo>
                <a:close/>
                <a:moveTo>
                  <a:pt x="276" y="424"/>
                </a:moveTo>
                <a:lnTo>
                  <a:pt x="276" y="424"/>
                </a:lnTo>
                <a:cubicBezTo>
                  <a:pt x="276" y="438"/>
                  <a:pt x="290" y="452"/>
                  <a:pt x="304" y="452"/>
                </a:cubicBezTo>
                <a:cubicBezTo>
                  <a:pt x="318" y="452"/>
                  <a:pt x="332" y="438"/>
                  <a:pt x="332" y="424"/>
                </a:cubicBezTo>
                <a:cubicBezTo>
                  <a:pt x="332" y="276"/>
                  <a:pt x="332" y="276"/>
                  <a:pt x="332" y="276"/>
                </a:cubicBezTo>
                <a:cubicBezTo>
                  <a:pt x="332" y="254"/>
                  <a:pt x="318" y="247"/>
                  <a:pt x="304" y="247"/>
                </a:cubicBezTo>
                <a:cubicBezTo>
                  <a:pt x="290" y="247"/>
                  <a:pt x="276" y="254"/>
                  <a:pt x="276" y="276"/>
                </a:cubicBezTo>
                <a:lnTo>
                  <a:pt x="276" y="424"/>
                </a:lnTo>
                <a:close/>
                <a:moveTo>
                  <a:pt x="219" y="276"/>
                </a:moveTo>
                <a:lnTo>
                  <a:pt x="219" y="276"/>
                </a:lnTo>
                <a:cubicBezTo>
                  <a:pt x="219" y="254"/>
                  <a:pt x="205" y="247"/>
                  <a:pt x="191" y="247"/>
                </a:cubicBezTo>
                <a:cubicBezTo>
                  <a:pt x="177" y="247"/>
                  <a:pt x="162" y="254"/>
                  <a:pt x="162" y="276"/>
                </a:cubicBezTo>
                <a:cubicBezTo>
                  <a:pt x="162" y="424"/>
                  <a:pt x="162" y="424"/>
                  <a:pt x="162" y="424"/>
                </a:cubicBezTo>
                <a:cubicBezTo>
                  <a:pt x="162" y="438"/>
                  <a:pt x="177" y="452"/>
                  <a:pt x="191" y="452"/>
                </a:cubicBezTo>
                <a:cubicBezTo>
                  <a:pt x="205" y="452"/>
                  <a:pt x="219" y="438"/>
                  <a:pt x="219" y="424"/>
                </a:cubicBezTo>
                <a:lnTo>
                  <a:pt x="219"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9"/>
          <p:cNvSpPr/>
          <p:nvPr/>
        </p:nvSpPr>
        <p:spPr>
          <a:xfrm>
            <a:off x="6182349" y="3059508"/>
            <a:ext cx="337997" cy="286188"/>
          </a:xfrm>
          <a:custGeom>
            <a:avLst/>
            <a:gdLst/>
            <a:ahLst/>
            <a:cxnLst/>
            <a:rect l="l" t="t" r="r" b="b"/>
            <a:pathLst>
              <a:path w="602" h="510" extrusionOk="0">
                <a:moveTo>
                  <a:pt x="480" y="318"/>
                </a:moveTo>
                <a:lnTo>
                  <a:pt x="480" y="318"/>
                </a:lnTo>
                <a:cubicBezTo>
                  <a:pt x="410" y="318"/>
                  <a:pt x="360" y="269"/>
                  <a:pt x="360" y="198"/>
                </a:cubicBezTo>
                <a:cubicBezTo>
                  <a:pt x="360" y="127"/>
                  <a:pt x="410" y="78"/>
                  <a:pt x="480" y="78"/>
                </a:cubicBezTo>
                <a:cubicBezTo>
                  <a:pt x="551" y="78"/>
                  <a:pt x="601" y="127"/>
                  <a:pt x="601" y="198"/>
                </a:cubicBezTo>
                <a:cubicBezTo>
                  <a:pt x="601" y="269"/>
                  <a:pt x="551" y="318"/>
                  <a:pt x="480" y="318"/>
                </a:cubicBezTo>
                <a:close/>
                <a:moveTo>
                  <a:pt x="537" y="170"/>
                </a:moveTo>
                <a:lnTo>
                  <a:pt x="537" y="170"/>
                </a:lnTo>
                <a:cubicBezTo>
                  <a:pt x="424" y="170"/>
                  <a:pt x="424" y="170"/>
                  <a:pt x="424" y="170"/>
                </a:cubicBezTo>
                <a:cubicBezTo>
                  <a:pt x="410" y="170"/>
                  <a:pt x="396" y="184"/>
                  <a:pt x="396" y="198"/>
                </a:cubicBezTo>
                <a:cubicBezTo>
                  <a:pt x="396" y="212"/>
                  <a:pt x="410" y="226"/>
                  <a:pt x="424" y="226"/>
                </a:cubicBezTo>
                <a:cubicBezTo>
                  <a:pt x="537" y="226"/>
                  <a:pt x="537" y="226"/>
                  <a:pt x="537" y="226"/>
                </a:cubicBezTo>
                <a:cubicBezTo>
                  <a:pt x="551" y="226"/>
                  <a:pt x="565" y="212"/>
                  <a:pt x="565" y="198"/>
                </a:cubicBezTo>
                <a:cubicBezTo>
                  <a:pt x="565" y="184"/>
                  <a:pt x="551" y="170"/>
                  <a:pt x="537" y="170"/>
                </a:cubicBezTo>
                <a:close/>
                <a:moveTo>
                  <a:pt x="367" y="99"/>
                </a:moveTo>
                <a:lnTo>
                  <a:pt x="367" y="99"/>
                </a:lnTo>
                <a:cubicBezTo>
                  <a:pt x="332" y="42"/>
                  <a:pt x="332" y="42"/>
                  <a:pt x="332" y="42"/>
                </a:cubicBezTo>
                <a:cubicBezTo>
                  <a:pt x="332" y="35"/>
                  <a:pt x="332" y="35"/>
                  <a:pt x="332" y="28"/>
                </a:cubicBezTo>
                <a:cubicBezTo>
                  <a:pt x="332" y="14"/>
                  <a:pt x="339" y="0"/>
                  <a:pt x="360" y="0"/>
                </a:cubicBezTo>
                <a:cubicBezTo>
                  <a:pt x="367" y="0"/>
                  <a:pt x="382" y="7"/>
                  <a:pt x="382" y="14"/>
                </a:cubicBezTo>
                <a:cubicBezTo>
                  <a:pt x="410" y="63"/>
                  <a:pt x="410" y="63"/>
                  <a:pt x="410" y="63"/>
                </a:cubicBezTo>
                <a:cubicBezTo>
                  <a:pt x="396" y="71"/>
                  <a:pt x="374" y="85"/>
                  <a:pt x="367" y="99"/>
                </a:cubicBezTo>
                <a:close/>
                <a:moveTo>
                  <a:pt x="269" y="42"/>
                </a:moveTo>
                <a:lnTo>
                  <a:pt x="269" y="42"/>
                </a:lnTo>
                <a:cubicBezTo>
                  <a:pt x="205" y="163"/>
                  <a:pt x="205" y="163"/>
                  <a:pt x="205" y="163"/>
                </a:cubicBezTo>
                <a:cubicBezTo>
                  <a:pt x="141" y="163"/>
                  <a:pt x="141" y="163"/>
                  <a:pt x="141" y="163"/>
                </a:cubicBezTo>
                <a:cubicBezTo>
                  <a:pt x="219" y="14"/>
                  <a:pt x="219" y="14"/>
                  <a:pt x="219" y="14"/>
                </a:cubicBezTo>
                <a:cubicBezTo>
                  <a:pt x="226" y="7"/>
                  <a:pt x="233" y="0"/>
                  <a:pt x="247" y="0"/>
                </a:cubicBezTo>
                <a:cubicBezTo>
                  <a:pt x="261" y="0"/>
                  <a:pt x="276" y="14"/>
                  <a:pt x="276" y="28"/>
                </a:cubicBezTo>
                <a:cubicBezTo>
                  <a:pt x="276" y="35"/>
                  <a:pt x="269" y="35"/>
                  <a:pt x="269" y="42"/>
                </a:cubicBezTo>
                <a:close/>
                <a:moveTo>
                  <a:pt x="233" y="191"/>
                </a:moveTo>
                <a:lnTo>
                  <a:pt x="233" y="191"/>
                </a:lnTo>
                <a:cubicBezTo>
                  <a:pt x="332" y="191"/>
                  <a:pt x="332" y="191"/>
                  <a:pt x="332" y="191"/>
                </a:cubicBezTo>
                <a:lnTo>
                  <a:pt x="332" y="198"/>
                </a:lnTo>
                <a:cubicBezTo>
                  <a:pt x="332" y="247"/>
                  <a:pt x="353" y="290"/>
                  <a:pt x="389" y="318"/>
                </a:cubicBezTo>
                <a:cubicBezTo>
                  <a:pt x="389" y="424"/>
                  <a:pt x="389" y="424"/>
                  <a:pt x="389" y="424"/>
                </a:cubicBezTo>
                <a:cubicBezTo>
                  <a:pt x="389" y="438"/>
                  <a:pt x="396" y="452"/>
                  <a:pt x="417" y="452"/>
                </a:cubicBezTo>
                <a:cubicBezTo>
                  <a:pt x="431" y="452"/>
                  <a:pt x="445" y="438"/>
                  <a:pt x="445" y="424"/>
                </a:cubicBezTo>
                <a:cubicBezTo>
                  <a:pt x="445" y="346"/>
                  <a:pt x="445" y="346"/>
                  <a:pt x="445" y="346"/>
                </a:cubicBezTo>
                <a:cubicBezTo>
                  <a:pt x="452" y="346"/>
                  <a:pt x="466" y="346"/>
                  <a:pt x="480" y="346"/>
                </a:cubicBezTo>
                <a:cubicBezTo>
                  <a:pt x="495" y="346"/>
                  <a:pt x="509" y="346"/>
                  <a:pt x="523" y="339"/>
                </a:cubicBezTo>
                <a:cubicBezTo>
                  <a:pt x="487" y="488"/>
                  <a:pt x="487" y="488"/>
                  <a:pt x="487" y="488"/>
                </a:cubicBezTo>
                <a:cubicBezTo>
                  <a:pt x="487" y="502"/>
                  <a:pt x="473" y="509"/>
                  <a:pt x="459" y="509"/>
                </a:cubicBezTo>
                <a:cubicBezTo>
                  <a:pt x="452" y="509"/>
                  <a:pt x="452" y="509"/>
                  <a:pt x="452" y="509"/>
                </a:cubicBezTo>
                <a:cubicBezTo>
                  <a:pt x="141" y="509"/>
                  <a:pt x="141" y="509"/>
                  <a:pt x="141" y="509"/>
                </a:cubicBezTo>
                <a:cubicBezTo>
                  <a:pt x="127" y="509"/>
                  <a:pt x="120" y="502"/>
                  <a:pt x="113" y="488"/>
                </a:cubicBezTo>
                <a:cubicBezTo>
                  <a:pt x="56" y="247"/>
                  <a:pt x="56" y="247"/>
                  <a:pt x="56" y="247"/>
                </a:cubicBezTo>
                <a:cubicBezTo>
                  <a:pt x="28" y="247"/>
                  <a:pt x="28" y="247"/>
                  <a:pt x="28" y="247"/>
                </a:cubicBezTo>
                <a:cubicBezTo>
                  <a:pt x="14" y="247"/>
                  <a:pt x="0" y="233"/>
                  <a:pt x="0" y="219"/>
                </a:cubicBezTo>
                <a:cubicBezTo>
                  <a:pt x="0" y="198"/>
                  <a:pt x="14" y="191"/>
                  <a:pt x="28" y="191"/>
                </a:cubicBezTo>
                <a:cubicBezTo>
                  <a:pt x="134" y="191"/>
                  <a:pt x="134" y="191"/>
                  <a:pt x="134" y="191"/>
                </a:cubicBezTo>
                <a:cubicBezTo>
                  <a:pt x="233" y="191"/>
                  <a:pt x="233" y="191"/>
                  <a:pt x="233" y="191"/>
                </a:cubicBezTo>
                <a:close/>
                <a:moveTo>
                  <a:pt x="276" y="424"/>
                </a:moveTo>
                <a:lnTo>
                  <a:pt x="276" y="424"/>
                </a:lnTo>
                <a:cubicBezTo>
                  <a:pt x="276" y="438"/>
                  <a:pt x="283" y="452"/>
                  <a:pt x="304" y="452"/>
                </a:cubicBezTo>
                <a:cubicBezTo>
                  <a:pt x="318" y="452"/>
                  <a:pt x="332" y="438"/>
                  <a:pt x="332" y="424"/>
                </a:cubicBezTo>
                <a:cubicBezTo>
                  <a:pt x="332" y="276"/>
                  <a:pt x="332" y="276"/>
                  <a:pt x="332" y="276"/>
                </a:cubicBezTo>
                <a:cubicBezTo>
                  <a:pt x="332" y="254"/>
                  <a:pt x="318" y="247"/>
                  <a:pt x="304" y="247"/>
                </a:cubicBezTo>
                <a:cubicBezTo>
                  <a:pt x="283" y="247"/>
                  <a:pt x="276" y="254"/>
                  <a:pt x="276" y="276"/>
                </a:cubicBezTo>
                <a:lnTo>
                  <a:pt x="276" y="424"/>
                </a:lnTo>
                <a:close/>
                <a:moveTo>
                  <a:pt x="219" y="276"/>
                </a:moveTo>
                <a:lnTo>
                  <a:pt x="219" y="276"/>
                </a:lnTo>
                <a:cubicBezTo>
                  <a:pt x="219" y="254"/>
                  <a:pt x="205" y="247"/>
                  <a:pt x="191" y="247"/>
                </a:cubicBezTo>
                <a:cubicBezTo>
                  <a:pt x="169" y="247"/>
                  <a:pt x="162" y="254"/>
                  <a:pt x="162" y="276"/>
                </a:cubicBezTo>
                <a:cubicBezTo>
                  <a:pt x="162" y="424"/>
                  <a:pt x="162" y="424"/>
                  <a:pt x="162" y="424"/>
                </a:cubicBezTo>
                <a:cubicBezTo>
                  <a:pt x="162" y="438"/>
                  <a:pt x="169" y="452"/>
                  <a:pt x="191" y="452"/>
                </a:cubicBezTo>
                <a:cubicBezTo>
                  <a:pt x="205" y="452"/>
                  <a:pt x="219" y="438"/>
                  <a:pt x="219" y="424"/>
                </a:cubicBezTo>
                <a:lnTo>
                  <a:pt x="219"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9"/>
          <p:cNvSpPr/>
          <p:nvPr/>
        </p:nvSpPr>
        <p:spPr>
          <a:xfrm>
            <a:off x="5592703" y="3059508"/>
            <a:ext cx="335530" cy="286188"/>
          </a:xfrm>
          <a:custGeom>
            <a:avLst/>
            <a:gdLst/>
            <a:ahLst/>
            <a:cxnLst/>
            <a:rect l="l" t="t" r="r" b="b"/>
            <a:pathLst>
              <a:path w="601" h="510" extrusionOk="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9"/>
          <p:cNvSpPr/>
          <p:nvPr/>
        </p:nvSpPr>
        <p:spPr>
          <a:xfrm>
            <a:off x="4998125" y="3059508"/>
            <a:ext cx="340465" cy="286188"/>
          </a:xfrm>
          <a:custGeom>
            <a:avLst/>
            <a:gdLst/>
            <a:ahLst/>
            <a:cxnLst/>
            <a:rect l="l" t="t" r="r" b="b"/>
            <a:pathLst>
              <a:path w="608" h="510" extrusionOk="0">
                <a:moveTo>
                  <a:pt x="607" y="212"/>
                </a:moveTo>
                <a:lnTo>
                  <a:pt x="607" y="212"/>
                </a:lnTo>
                <a:lnTo>
                  <a:pt x="607" y="219"/>
                </a:lnTo>
                <a:cubicBezTo>
                  <a:pt x="607" y="233"/>
                  <a:pt x="593" y="247"/>
                  <a:pt x="579" y="247"/>
                </a:cubicBezTo>
                <a:cubicBezTo>
                  <a:pt x="551" y="247"/>
                  <a:pt x="551" y="247"/>
                  <a:pt x="551" y="247"/>
                </a:cubicBezTo>
                <a:cubicBezTo>
                  <a:pt x="494" y="488"/>
                  <a:pt x="494" y="488"/>
                  <a:pt x="494" y="488"/>
                </a:cubicBezTo>
                <a:cubicBezTo>
                  <a:pt x="487" y="502"/>
                  <a:pt x="480" y="509"/>
                  <a:pt x="466" y="509"/>
                </a:cubicBezTo>
                <a:cubicBezTo>
                  <a:pt x="459" y="509"/>
                  <a:pt x="459" y="509"/>
                  <a:pt x="459" y="509"/>
                </a:cubicBezTo>
                <a:cubicBezTo>
                  <a:pt x="452" y="509"/>
                  <a:pt x="452" y="509"/>
                  <a:pt x="452" y="509"/>
                </a:cubicBezTo>
                <a:cubicBezTo>
                  <a:pt x="141" y="509"/>
                  <a:pt x="141" y="509"/>
                  <a:pt x="141" y="509"/>
                </a:cubicBezTo>
                <a:cubicBezTo>
                  <a:pt x="127" y="509"/>
                  <a:pt x="120" y="502"/>
                  <a:pt x="113" y="488"/>
                </a:cubicBezTo>
                <a:cubicBezTo>
                  <a:pt x="56" y="247"/>
                  <a:pt x="56" y="247"/>
                  <a:pt x="56" y="247"/>
                </a:cubicBezTo>
                <a:cubicBezTo>
                  <a:pt x="28" y="247"/>
                  <a:pt x="28" y="247"/>
                  <a:pt x="28" y="247"/>
                </a:cubicBezTo>
                <a:cubicBezTo>
                  <a:pt x="14" y="247"/>
                  <a:pt x="0" y="233"/>
                  <a:pt x="0" y="219"/>
                </a:cubicBezTo>
                <a:cubicBezTo>
                  <a:pt x="0" y="198"/>
                  <a:pt x="14" y="191"/>
                  <a:pt x="28" y="191"/>
                </a:cubicBezTo>
                <a:cubicBezTo>
                  <a:pt x="141" y="191"/>
                  <a:pt x="141" y="191"/>
                  <a:pt x="141" y="191"/>
                </a:cubicBezTo>
                <a:cubicBezTo>
                  <a:pt x="233" y="191"/>
                  <a:pt x="233" y="191"/>
                  <a:pt x="233" y="191"/>
                </a:cubicBezTo>
                <a:cubicBezTo>
                  <a:pt x="353" y="191"/>
                  <a:pt x="353" y="191"/>
                  <a:pt x="353" y="191"/>
                </a:cubicBezTo>
                <a:cubicBezTo>
                  <a:pt x="424" y="191"/>
                  <a:pt x="424" y="191"/>
                  <a:pt x="424" y="191"/>
                </a:cubicBezTo>
                <a:cubicBezTo>
                  <a:pt x="466" y="191"/>
                  <a:pt x="466" y="191"/>
                  <a:pt x="466" y="191"/>
                </a:cubicBezTo>
                <a:cubicBezTo>
                  <a:pt x="579" y="191"/>
                  <a:pt x="579" y="191"/>
                  <a:pt x="579" y="191"/>
                </a:cubicBezTo>
                <a:cubicBezTo>
                  <a:pt x="593" y="191"/>
                  <a:pt x="600" y="198"/>
                  <a:pt x="607" y="212"/>
                </a:cubicBezTo>
                <a:close/>
                <a:moveTo>
                  <a:pt x="219" y="276"/>
                </a:moveTo>
                <a:lnTo>
                  <a:pt x="219" y="276"/>
                </a:lnTo>
                <a:cubicBezTo>
                  <a:pt x="219" y="254"/>
                  <a:pt x="205" y="247"/>
                  <a:pt x="190" y="247"/>
                </a:cubicBezTo>
                <a:cubicBezTo>
                  <a:pt x="176" y="247"/>
                  <a:pt x="162" y="254"/>
                  <a:pt x="162" y="276"/>
                </a:cubicBezTo>
                <a:cubicBezTo>
                  <a:pt x="162" y="424"/>
                  <a:pt x="162" y="424"/>
                  <a:pt x="162" y="424"/>
                </a:cubicBezTo>
                <a:cubicBezTo>
                  <a:pt x="162" y="438"/>
                  <a:pt x="176" y="452"/>
                  <a:pt x="190" y="452"/>
                </a:cubicBezTo>
                <a:cubicBezTo>
                  <a:pt x="205" y="452"/>
                  <a:pt x="219" y="438"/>
                  <a:pt x="219" y="424"/>
                </a:cubicBezTo>
                <a:lnTo>
                  <a:pt x="219" y="276"/>
                </a:lnTo>
                <a:close/>
                <a:moveTo>
                  <a:pt x="332" y="276"/>
                </a:moveTo>
                <a:lnTo>
                  <a:pt x="332" y="276"/>
                </a:lnTo>
                <a:cubicBezTo>
                  <a:pt x="332" y="254"/>
                  <a:pt x="318" y="247"/>
                  <a:pt x="304" y="247"/>
                </a:cubicBezTo>
                <a:cubicBezTo>
                  <a:pt x="290" y="247"/>
                  <a:pt x="275" y="254"/>
                  <a:pt x="275" y="276"/>
                </a:cubicBezTo>
                <a:cubicBezTo>
                  <a:pt x="275" y="424"/>
                  <a:pt x="275" y="424"/>
                  <a:pt x="275" y="424"/>
                </a:cubicBezTo>
                <a:cubicBezTo>
                  <a:pt x="275" y="438"/>
                  <a:pt x="290" y="452"/>
                  <a:pt x="304" y="452"/>
                </a:cubicBezTo>
                <a:cubicBezTo>
                  <a:pt x="318" y="452"/>
                  <a:pt x="332" y="438"/>
                  <a:pt x="332" y="424"/>
                </a:cubicBezTo>
                <a:lnTo>
                  <a:pt x="332" y="276"/>
                </a:lnTo>
                <a:close/>
                <a:moveTo>
                  <a:pt x="445" y="276"/>
                </a:moveTo>
                <a:lnTo>
                  <a:pt x="445" y="276"/>
                </a:lnTo>
                <a:cubicBezTo>
                  <a:pt x="445" y="254"/>
                  <a:pt x="431" y="247"/>
                  <a:pt x="417" y="247"/>
                </a:cubicBezTo>
                <a:cubicBezTo>
                  <a:pt x="403" y="247"/>
                  <a:pt x="388" y="254"/>
                  <a:pt x="388" y="276"/>
                </a:cubicBezTo>
                <a:cubicBezTo>
                  <a:pt x="388" y="424"/>
                  <a:pt x="388" y="424"/>
                  <a:pt x="388" y="424"/>
                </a:cubicBezTo>
                <a:cubicBezTo>
                  <a:pt x="388" y="438"/>
                  <a:pt x="403" y="452"/>
                  <a:pt x="417" y="452"/>
                </a:cubicBezTo>
                <a:cubicBezTo>
                  <a:pt x="431" y="452"/>
                  <a:pt x="445" y="438"/>
                  <a:pt x="445" y="424"/>
                </a:cubicBezTo>
                <a:lnTo>
                  <a:pt x="445" y="276"/>
                </a:lnTo>
                <a:close/>
                <a:moveTo>
                  <a:pt x="339" y="42"/>
                </a:moveTo>
                <a:lnTo>
                  <a:pt x="339" y="42"/>
                </a:lnTo>
                <a:cubicBezTo>
                  <a:pt x="332" y="35"/>
                  <a:pt x="332" y="35"/>
                  <a:pt x="332" y="28"/>
                </a:cubicBezTo>
                <a:cubicBezTo>
                  <a:pt x="332" y="14"/>
                  <a:pt x="346" y="0"/>
                  <a:pt x="360" y="0"/>
                </a:cubicBezTo>
                <a:cubicBezTo>
                  <a:pt x="374" y="0"/>
                  <a:pt x="381" y="7"/>
                  <a:pt x="388" y="14"/>
                </a:cubicBezTo>
                <a:cubicBezTo>
                  <a:pt x="459" y="163"/>
                  <a:pt x="459" y="163"/>
                  <a:pt x="459" y="163"/>
                </a:cubicBezTo>
                <a:cubicBezTo>
                  <a:pt x="395" y="163"/>
                  <a:pt x="395" y="163"/>
                  <a:pt x="395" y="163"/>
                </a:cubicBezTo>
                <a:lnTo>
                  <a:pt x="339" y="42"/>
                </a:lnTo>
                <a:close/>
                <a:moveTo>
                  <a:pt x="268" y="42"/>
                </a:moveTo>
                <a:lnTo>
                  <a:pt x="268" y="42"/>
                </a:lnTo>
                <a:cubicBezTo>
                  <a:pt x="212" y="163"/>
                  <a:pt x="212" y="163"/>
                  <a:pt x="212" y="163"/>
                </a:cubicBezTo>
                <a:cubicBezTo>
                  <a:pt x="148" y="163"/>
                  <a:pt x="148" y="163"/>
                  <a:pt x="148" y="163"/>
                </a:cubicBezTo>
                <a:cubicBezTo>
                  <a:pt x="219" y="14"/>
                  <a:pt x="219" y="14"/>
                  <a:pt x="219" y="14"/>
                </a:cubicBezTo>
                <a:cubicBezTo>
                  <a:pt x="226" y="7"/>
                  <a:pt x="233" y="0"/>
                  <a:pt x="247" y="0"/>
                </a:cubicBezTo>
                <a:cubicBezTo>
                  <a:pt x="261" y="0"/>
                  <a:pt x="275" y="14"/>
                  <a:pt x="275" y="28"/>
                </a:cubicBezTo>
                <a:cubicBezTo>
                  <a:pt x="275" y="35"/>
                  <a:pt x="275" y="35"/>
                  <a:pt x="268" y="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9"/>
          <p:cNvSpPr/>
          <p:nvPr/>
        </p:nvSpPr>
        <p:spPr>
          <a:xfrm>
            <a:off x="4440552" y="3029902"/>
            <a:ext cx="273852" cy="340465"/>
          </a:xfrm>
          <a:custGeom>
            <a:avLst/>
            <a:gdLst/>
            <a:ahLst/>
            <a:cxnLst/>
            <a:rect l="l" t="t" r="r" b="b"/>
            <a:pathLst>
              <a:path w="489" h="609" extrusionOk="0">
                <a:moveTo>
                  <a:pt x="459" y="608"/>
                </a:moveTo>
                <a:lnTo>
                  <a:pt x="459" y="608"/>
                </a:lnTo>
                <a:cubicBezTo>
                  <a:pt x="28" y="608"/>
                  <a:pt x="28" y="608"/>
                  <a:pt x="28" y="608"/>
                </a:cubicBezTo>
                <a:cubicBezTo>
                  <a:pt x="14" y="608"/>
                  <a:pt x="0" y="594"/>
                  <a:pt x="0" y="580"/>
                </a:cubicBezTo>
                <a:cubicBezTo>
                  <a:pt x="0" y="552"/>
                  <a:pt x="0" y="552"/>
                  <a:pt x="0" y="552"/>
                </a:cubicBezTo>
                <a:cubicBezTo>
                  <a:pt x="488" y="552"/>
                  <a:pt x="488" y="552"/>
                  <a:pt x="488" y="552"/>
                </a:cubicBezTo>
                <a:cubicBezTo>
                  <a:pt x="488" y="580"/>
                  <a:pt x="488" y="580"/>
                  <a:pt x="488" y="580"/>
                </a:cubicBezTo>
                <a:cubicBezTo>
                  <a:pt x="488" y="594"/>
                  <a:pt x="481" y="608"/>
                  <a:pt x="459" y="608"/>
                </a:cubicBezTo>
                <a:close/>
                <a:moveTo>
                  <a:pt x="0" y="170"/>
                </a:moveTo>
                <a:lnTo>
                  <a:pt x="0" y="170"/>
                </a:lnTo>
                <a:cubicBezTo>
                  <a:pt x="0" y="156"/>
                  <a:pt x="14" y="142"/>
                  <a:pt x="28" y="142"/>
                </a:cubicBezTo>
                <a:cubicBezTo>
                  <a:pt x="106" y="142"/>
                  <a:pt x="106" y="142"/>
                  <a:pt x="106" y="142"/>
                </a:cubicBezTo>
                <a:cubicBezTo>
                  <a:pt x="106" y="64"/>
                  <a:pt x="170" y="0"/>
                  <a:pt x="248" y="0"/>
                </a:cubicBezTo>
                <a:cubicBezTo>
                  <a:pt x="325" y="0"/>
                  <a:pt x="389" y="64"/>
                  <a:pt x="389" y="142"/>
                </a:cubicBezTo>
                <a:cubicBezTo>
                  <a:pt x="459" y="142"/>
                  <a:pt x="459" y="142"/>
                  <a:pt x="459" y="142"/>
                </a:cubicBezTo>
                <a:cubicBezTo>
                  <a:pt x="481" y="142"/>
                  <a:pt x="488" y="156"/>
                  <a:pt x="488" y="170"/>
                </a:cubicBezTo>
                <a:cubicBezTo>
                  <a:pt x="488" y="524"/>
                  <a:pt x="488" y="524"/>
                  <a:pt x="488" y="524"/>
                </a:cubicBezTo>
                <a:cubicBezTo>
                  <a:pt x="0" y="524"/>
                  <a:pt x="0" y="524"/>
                  <a:pt x="0" y="524"/>
                </a:cubicBezTo>
                <a:lnTo>
                  <a:pt x="0" y="170"/>
                </a:lnTo>
                <a:close/>
                <a:moveTo>
                  <a:pt x="332" y="142"/>
                </a:moveTo>
                <a:lnTo>
                  <a:pt x="332" y="142"/>
                </a:lnTo>
                <a:cubicBezTo>
                  <a:pt x="332" y="99"/>
                  <a:pt x="290" y="57"/>
                  <a:pt x="248" y="57"/>
                </a:cubicBezTo>
                <a:cubicBezTo>
                  <a:pt x="198" y="57"/>
                  <a:pt x="163" y="99"/>
                  <a:pt x="163" y="142"/>
                </a:cubicBezTo>
                <a:lnTo>
                  <a:pt x="332" y="1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9"/>
          <p:cNvSpPr/>
          <p:nvPr/>
        </p:nvSpPr>
        <p:spPr>
          <a:xfrm>
            <a:off x="3821300" y="3047171"/>
            <a:ext cx="335530" cy="308393"/>
          </a:xfrm>
          <a:custGeom>
            <a:avLst/>
            <a:gdLst/>
            <a:ahLst/>
            <a:cxnLst/>
            <a:rect l="l" t="t" r="r" b="b"/>
            <a:pathLst>
              <a:path w="601" h="552" extrusionOk="0">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9"/>
          <p:cNvSpPr/>
          <p:nvPr/>
        </p:nvSpPr>
        <p:spPr>
          <a:xfrm>
            <a:off x="3226721" y="3039771"/>
            <a:ext cx="340465" cy="300991"/>
          </a:xfrm>
          <a:custGeom>
            <a:avLst/>
            <a:gdLst/>
            <a:ahLst/>
            <a:cxnLst/>
            <a:rect l="l" t="t" r="r" b="b"/>
            <a:pathLst>
              <a:path w="609" h="538" extrusionOk="0">
                <a:moveTo>
                  <a:pt x="481" y="240"/>
                </a:moveTo>
                <a:lnTo>
                  <a:pt x="481" y="240"/>
                </a:lnTo>
                <a:cubicBezTo>
                  <a:pt x="417" y="240"/>
                  <a:pt x="361" y="191"/>
                  <a:pt x="361" y="120"/>
                </a:cubicBezTo>
                <a:cubicBezTo>
                  <a:pt x="361" y="49"/>
                  <a:pt x="417" y="0"/>
                  <a:pt x="481" y="0"/>
                </a:cubicBezTo>
                <a:cubicBezTo>
                  <a:pt x="552" y="0"/>
                  <a:pt x="608" y="49"/>
                  <a:pt x="608" y="120"/>
                </a:cubicBezTo>
                <a:cubicBezTo>
                  <a:pt x="608" y="191"/>
                  <a:pt x="552" y="240"/>
                  <a:pt x="481" y="240"/>
                </a:cubicBezTo>
                <a:close/>
                <a:moveTo>
                  <a:pt x="446" y="56"/>
                </a:moveTo>
                <a:lnTo>
                  <a:pt x="446" y="56"/>
                </a:lnTo>
                <a:close/>
                <a:moveTo>
                  <a:pt x="523" y="56"/>
                </a:moveTo>
                <a:lnTo>
                  <a:pt x="523" y="56"/>
                </a:lnTo>
                <a:close/>
                <a:moveTo>
                  <a:pt x="552" y="84"/>
                </a:moveTo>
                <a:lnTo>
                  <a:pt x="552" y="84"/>
                </a:lnTo>
                <a:cubicBezTo>
                  <a:pt x="552" y="63"/>
                  <a:pt x="537" y="56"/>
                  <a:pt x="523" y="56"/>
                </a:cubicBezTo>
                <a:cubicBezTo>
                  <a:pt x="516" y="56"/>
                  <a:pt x="509" y="56"/>
                  <a:pt x="502" y="63"/>
                </a:cubicBezTo>
                <a:cubicBezTo>
                  <a:pt x="481" y="77"/>
                  <a:pt x="481" y="77"/>
                  <a:pt x="481" y="77"/>
                </a:cubicBezTo>
                <a:cubicBezTo>
                  <a:pt x="467" y="63"/>
                  <a:pt x="467" y="63"/>
                  <a:pt x="467" y="63"/>
                </a:cubicBezTo>
                <a:cubicBezTo>
                  <a:pt x="460" y="56"/>
                  <a:pt x="453" y="56"/>
                  <a:pt x="446" y="56"/>
                </a:cubicBezTo>
                <a:cubicBezTo>
                  <a:pt x="432" y="56"/>
                  <a:pt x="417" y="63"/>
                  <a:pt x="417" y="84"/>
                </a:cubicBezTo>
                <a:cubicBezTo>
                  <a:pt x="417" y="91"/>
                  <a:pt x="417" y="98"/>
                  <a:pt x="424" y="98"/>
                </a:cubicBezTo>
                <a:cubicBezTo>
                  <a:pt x="446" y="120"/>
                  <a:pt x="446" y="120"/>
                  <a:pt x="446" y="120"/>
                </a:cubicBezTo>
                <a:cubicBezTo>
                  <a:pt x="424" y="141"/>
                  <a:pt x="424" y="141"/>
                  <a:pt x="424" y="141"/>
                </a:cubicBezTo>
                <a:cubicBezTo>
                  <a:pt x="417" y="141"/>
                  <a:pt x="417" y="148"/>
                  <a:pt x="417" y="155"/>
                </a:cubicBezTo>
                <a:cubicBezTo>
                  <a:pt x="417" y="176"/>
                  <a:pt x="432" y="183"/>
                  <a:pt x="446" y="183"/>
                </a:cubicBezTo>
                <a:cubicBezTo>
                  <a:pt x="453" y="183"/>
                  <a:pt x="460" y="183"/>
                  <a:pt x="467" y="176"/>
                </a:cubicBezTo>
                <a:cubicBezTo>
                  <a:pt x="481" y="162"/>
                  <a:pt x="481" y="162"/>
                  <a:pt x="481" y="162"/>
                </a:cubicBezTo>
                <a:cubicBezTo>
                  <a:pt x="502" y="176"/>
                  <a:pt x="502" y="176"/>
                  <a:pt x="502" y="176"/>
                </a:cubicBezTo>
                <a:cubicBezTo>
                  <a:pt x="509" y="183"/>
                  <a:pt x="516" y="183"/>
                  <a:pt x="523" y="183"/>
                </a:cubicBezTo>
                <a:cubicBezTo>
                  <a:pt x="537" y="183"/>
                  <a:pt x="552" y="176"/>
                  <a:pt x="552" y="155"/>
                </a:cubicBezTo>
                <a:cubicBezTo>
                  <a:pt x="552" y="148"/>
                  <a:pt x="545" y="141"/>
                  <a:pt x="537" y="141"/>
                </a:cubicBezTo>
                <a:cubicBezTo>
                  <a:pt x="523" y="120"/>
                  <a:pt x="523" y="120"/>
                  <a:pt x="523" y="120"/>
                </a:cubicBezTo>
                <a:cubicBezTo>
                  <a:pt x="537" y="98"/>
                  <a:pt x="537" y="98"/>
                  <a:pt x="537" y="98"/>
                </a:cubicBezTo>
                <a:cubicBezTo>
                  <a:pt x="545" y="98"/>
                  <a:pt x="552" y="91"/>
                  <a:pt x="552" y="84"/>
                </a:cubicBezTo>
                <a:close/>
                <a:moveTo>
                  <a:pt x="552" y="169"/>
                </a:moveTo>
                <a:lnTo>
                  <a:pt x="552" y="169"/>
                </a:lnTo>
                <a:close/>
                <a:moveTo>
                  <a:pt x="234" y="325"/>
                </a:moveTo>
                <a:lnTo>
                  <a:pt x="234" y="325"/>
                </a:lnTo>
                <a:cubicBezTo>
                  <a:pt x="474" y="311"/>
                  <a:pt x="474" y="311"/>
                  <a:pt x="474" y="311"/>
                </a:cubicBezTo>
                <a:cubicBezTo>
                  <a:pt x="495" y="268"/>
                  <a:pt x="495" y="268"/>
                  <a:pt x="495" y="268"/>
                </a:cubicBezTo>
                <a:cubicBezTo>
                  <a:pt x="516" y="268"/>
                  <a:pt x="545" y="261"/>
                  <a:pt x="566" y="247"/>
                </a:cubicBezTo>
                <a:cubicBezTo>
                  <a:pt x="516" y="346"/>
                  <a:pt x="516" y="346"/>
                  <a:pt x="516" y="346"/>
                </a:cubicBezTo>
                <a:cubicBezTo>
                  <a:pt x="516" y="360"/>
                  <a:pt x="502" y="367"/>
                  <a:pt x="495" y="367"/>
                </a:cubicBezTo>
                <a:cubicBezTo>
                  <a:pt x="248" y="381"/>
                  <a:pt x="248" y="381"/>
                  <a:pt x="248" y="381"/>
                </a:cubicBezTo>
                <a:cubicBezTo>
                  <a:pt x="262" y="424"/>
                  <a:pt x="262" y="424"/>
                  <a:pt x="262" y="424"/>
                </a:cubicBezTo>
                <a:cubicBezTo>
                  <a:pt x="530" y="424"/>
                  <a:pt x="530" y="424"/>
                  <a:pt x="530" y="424"/>
                </a:cubicBezTo>
                <a:cubicBezTo>
                  <a:pt x="559" y="424"/>
                  <a:pt x="587" y="445"/>
                  <a:pt x="587" y="480"/>
                </a:cubicBezTo>
                <a:cubicBezTo>
                  <a:pt x="587" y="509"/>
                  <a:pt x="559" y="537"/>
                  <a:pt x="530" y="537"/>
                </a:cubicBezTo>
                <a:cubicBezTo>
                  <a:pt x="502" y="537"/>
                  <a:pt x="474" y="509"/>
                  <a:pt x="474" y="480"/>
                </a:cubicBezTo>
                <a:cubicBezTo>
                  <a:pt x="212" y="480"/>
                  <a:pt x="212" y="480"/>
                  <a:pt x="212" y="480"/>
                </a:cubicBezTo>
                <a:cubicBezTo>
                  <a:pt x="212" y="509"/>
                  <a:pt x="184" y="537"/>
                  <a:pt x="156" y="537"/>
                </a:cubicBezTo>
                <a:cubicBezTo>
                  <a:pt x="121" y="537"/>
                  <a:pt x="99" y="509"/>
                  <a:pt x="99" y="480"/>
                </a:cubicBezTo>
                <a:cubicBezTo>
                  <a:pt x="99" y="445"/>
                  <a:pt x="121" y="424"/>
                  <a:pt x="156" y="424"/>
                </a:cubicBezTo>
                <a:cubicBezTo>
                  <a:pt x="205" y="424"/>
                  <a:pt x="205" y="424"/>
                  <a:pt x="205" y="424"/>
                </a:cubicBezTo>
                <a:cubicBezTo>
                  <a:pt x="92" y="113"/>
                  <a:pt x="92" y="113"/>
                  <a:pt x="92" y="113"/>
                </a:cubicBezTo>
                <a:cubicBezTo>
                  <a:pt x="29" y="113"/>
                  <a:pt x="29" y="113"/>
                  <a:pt x="29" y="113"/>
                </a:cubicBezTo>
                <a:cubicBezTo>
                  <a:pt x="15" y="113"/>
                  <a:pt x="0" y="98"/>
                  <a:pt x="0" y="84"/>
                </a:cubicBezTo>
                <a:cubicBezTo>
                  <a:pt x="0" y="63"/>
                  <a:pt x="15" y="56"/>
                  <a:pt x="29" y="56"/>
                </a:cubicBezTo>
                <a:cubicBezTo>
                  <a:pt x="113" y="56"/>
                  <a:pt x="113" y="56"/>
                  <a:pt x="113" y="56"/>
                </a:cubicBezTo>
                <a:cubicBezTo>
                  <a:pt x="128" y="56"/>
                  <a:pt x="142" y="63"/>
                  <a:pt x="142" y="70"/>
                </a:cubicBezTo>
                <a:cubicBezTo>
                  <a:pt x="156" y="120"/>
                  <a:pt x="156" y="120"/>
                  <a:pt x="156" y="120"/>
                </a:cubicBezTo>
                <a:cubicBezTo>
                  <a:pt x="333" y="120"/>
                  <a:pt x="333" y="120"/>
                  <a:pt x="333" y="120"/>
                </a:cubicBezTo>
                <a:cubicBezTo>
                  <a:pt x="333" y="141"/>
                  <a:pt x="340" y="162"/>
                  <a:pt x="347" y="176"/>
                </a:cubicBezTo>
                <a:cubicBezTo>
                  <a:pt x="177" y="176"/>
                  <a:pt x="177" y="176"/>
                  <a:pt x="177" y="176"/>
                </a:cubicBezTo>
                <a:lnTo>
                  <a:pt x="234"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9"/>
          <p:cNvSpPr/>
          <p:nvPr/>
        </p:nvSpPr>
        <p:spPr>
          <a:xfrm>
            <a:off x="2639544" y="3039771"/>
            <a:ext cx="337997" cy="300991"/>
          </a:xfrm>
          <a:custGeom>
            <a:avLst/>
            <a:gdLst/>
            <a:ahLst/>
            <a:cxnLst/>
            <a:rect l="l" t="t" r="r" b="b"/>
            <a:pathLst>
              <a:path w="602" h="538" extrusionOk="0">
                <a:moveTo>
                  <a:pt x="481" y="240"/>
                </a:moveTo>
                <a:lnTo>
                  <a:pt x="481" y="240"/>
                </a:lnTo>
                <a:cubicBezTo>
                  <a:pt x="410" y="240"/>
                  <a:pt x="361" y="191"/>
                  <a:pt x="361" y="120"/>
                </a:cubicBezTo>
                <a:cubicBezTo>
                  <a:pt x="361" y="49"/>
                  <a:pt x="410" y="0"/>
                  <a:pt x="481" y="0"/>
                </a:cubicBezTo>
                <a:cubicBezTo>
                  <a:pt x="552" y="0"/>
                  <a:pt x="601" y="49"/>
                  <a:pt x="601" y="120"/>
                </a:cubicBezTo>
                <a:cubicBezTo>
                  <a:pt x="601" y="191"/>
                  <a:pt x="552" y="240"/>
                  <a:pt x="481" y="240"/>
                </a:cubicBezTo>
                <a:close/>
                <a:moveTo>
                  <a:pt x="537" y="63"/>
                </a:moveTo>
                <a:lnTo>
                  <a:pt x="537" y="63"/>
                </a:lnTo>
                <a:cubicBezTo>
                  <a:pt x="530" y="63"/>
                  <a:pt x="523" y="63"/>
                  <a:pt x="516" y="70"/>
                </a:cubicBezTo>
                <a:cubicBezTo>
                  <a:pt x="460" y="127"/>
                  <a:pt x="460" y="127"/>
                  <a:pt x="460" y="127"/>
                </a:cubicBezTo>
                <a:cubicBezTo>
                  <a:pt x="446" y="113"/>
                  <a:pt x="446" y="113"/>
                  <a:pt x="446" y="113"/>
                </a:cubicBezTo>
                <a:cubicBezTo>
                  <a:pt x="439" y="106"/>
                  <a:pt x="431" y="98"/>
                  <a:pt x="424" y="98"/>
                </a:cubicBezTo>
                <a:cubicBezTo>
                  <a:pt x="410" y="98"/>
                  <a:pt x="396" y="113"/>
                  <a:pt x="396" y="127"/>
                </a:cubicBezTo>
                <a:cubicBezTo>
                  <a:pt x="396" y="134"/>
                  <a:pt x="396" y="141"/>
                  <a:pt x="403" y="148"/>
                </a:cubicBezTo>
                <a:cubicBezTo>
                  <a:pt x="446" y="183"/>
                  <a:pt x="446" y="183"/>
                  <a:pt x="446" y="183"/>
                </a:cubicBezTo>
                <a:cubicBezTo>
                  <a:pt x="446" y="191"/>
                  <a:pt x="453" y="198"/>
                  <a:pt x="460" y="198"/>
                </a:cubicBezTo>
                <a:cubicBezTo>
                  <a:pt x="467" y="198"/>
                  <a:pt x="474" y="191"/>
                  <a:pt x="481" y="183"/>
                </a:cubicBezTo>
                <a:cubicBezTo>
                  <a:pt x="559" y="113"/>
                  <a:pt x="559" y="113"/>
                  <a:pt x="559" y="113"/>
                </a:cubicBezTo>
                <a:cubicBezTo>
                  <a:pt x="566" y="106"/>
                  <a:pt x="566" y="98"/>
                  <a:pt x="566" y="91"/>
                </a:cubicBezTo>
                <a:cubicBezTo>
                  <a:pt x="566" y="77"/>
                  <a:pt x="552" y="63"/>
                  <a:pt x="537" y="63"/>
                </a:cubicBezTo>
                <a:close/>
                <a:moveTo>
                  <a:pt x="226" y="325"/>
                </a:moveTo>
                <a:lnTo>
                  <a:pt x="226" y="325"/>
                </a:lnTo>
                <a:cubicBezTo>
                  <a:pt x="474" y="311"/>
                  <a:pt x="474" y="311"/>
                  <a:pt x="474" y="311"/>
                </a:cubicBezTo>
                <a:cubicBezTo>
                  <a:pt x="488" y="268"/>
                  <a:pt x="488" y="268"/>
                  <a:pt x="488" y="268"/>
                </a:cubicBezTo>
                <a:cubicBezTo>
                  <a:pt x="516" y="268"/>
                  <a:pt x="537" y="261"/>
                  <a:pt x="559" y="247"/>
                </a:cubicBezTo>
                <a:cubicBezTo>
                  <a:pt x="516" y="346"/>
                  <a:pt x="516" y="346"/>
                  <a:pt x="516" y="346"/>
                </a:cubicBezTo>
                <a:cubicBezTo>
                  <a:pt x="509" y="360"/>
                  <a:pt x="502" y="367"/>
                  <a:pt x="495" y="367"/>
                </a:cubicBezTo>
                <a:cubicBezTo>
                  <a:pt x="248" y="381"/>
                  <a:pt x="248" y="381"/>
                  <a:pt x="248" y="381"/>
                </a:cubicBezTo>
                <a:cubicBezTo>
                  <a:pt x="262" y="424"/>
                  <a:pt x="262" y="424"/>
                  <a:pt x="262" y="424"/>
                </a:cubicBezTo>
                <a:cubicBezTo>
                  <a:pt x="530" y="424"/>
                  <a:pt x="530" y="424"/>
                  <a:pt x="530" y="424"/>
                </a:cubicBezTo>
                <a:cubicBezTo>
                  <a:pt x="559" y="424"/>
                  <a:pt x="587" y="445"/>
                  <a:pt x="587" y="480"/>
                </a:cubicBezTo>
                <a:cubicBezTo>
                  <a:pt x="587" y="509"/>
                  <a:pt x="559" y="537"/>
                  <a:pt x="530" y="537"/>
                </a:cubicBezTo>
                <a:cubicBezTo>
                  <a:pt x="495" y="537"/>
                  <a:pt x="474" y="509"/>
                  <a:pt x="474" y="480"/>
                </a:cubicBezTo>
                <a:cubicBezTo>
                  <a:pt x="205" y="480"/>
                  <a:pt x="205" y="480"/>
                  <a:pt x="205" y="480"/>
                </a:cubicBezTo>
                <a:cubicBezTo>
                  <a:pt x="205" y="509"/>
                  <a:pt x="184" y="537"/>
                  <a:pt x="149" y="537"/>
                </a:cubicBezTo>
                <a:cubicBezTo>
                  <a:pt x="120" y="537"/>
                  <a:pt x="92" y="509"/>
                  <a:pt x="92" y="480"/>
                </a:cubicBezTo>
                <a:cubicBezTo>
                  <a:pt x="92" y="445"/>
                  <a:pt x="120" y="424"/>
                  <a:pt x="149" y="424"/>
                </a:cubicBezTo>
                <a:cubicBezTo>
                  <a:pt x="205" y="424"/>
                  <a:pt x="205" y="424"/>
                  <a:pt x="205" y="424"/>
                </a:cubicBezTo>
                <a:cubicBezTo>
                  <a:pt x="92" y="113"/>
                  <a:pt x="92" y="113"/>
                  <a:pt x="92" y="113"/>
                </a:cubicBezTo>
                <a:cubicBezTo>
                  <a:pt x="29" y="113"/>
                  <a:pt x="29" y="113"/>
                  <a:pt x="29" y="113"/>
                </a:cubicBezTo>
                <a:cubicBezTo>
                  <a:pt x="15" y="113"/>
                  <a:pt x="0" y="98"/>
                  <a:pt x="0" y="84"/>
                </a:cubicBezTo>
                <a:cubicBezTo>
                  <a:pt x="0" y="63"/>
                  <a:pt x="15" y="56"/>
                  <a:pt x="29" y="56"/>
                </a:cubicBezTo>
                <a:cubicBezTo>
                  <a:pt x="113" y="56"/>
                  <a:pt x="113" y="56"/>
                  <a:pt x="113" y="56"/>
                </a:cubicBezTo>
                <a:cubicBezTo>
                  <a:pt x="128" y="56"/>
                  <a:pt x="135" y="63"/>
                  <a:pt x="142" y="70"/>
                </a:cubicBezTo>
                <a:cubicBezTo>
                  <a:pt x="156" y="120"/>
                  <a:pt x="156" y="120"/>
                  <a:pt x="156" y="120"/>
                </a:cubicBezTo>
                <a:cubicBezTo>
                  <a:pt x="333" y="120"/>
                  <a:pt x="333" y="120"/>
                  <a:pt x="333" y="120"/>
                </a:cubicBezTo>
                <a:cubicBezTo>
                  <a:pt x="333" y="141"/>
                  <a:pt x="333" y="162"/>
                  <a:pt x="340" y="176"/>
                </a:cubicBezTo>
                <a:cubicBezTo>
                  <a:pt x="177" y="176"/>
                  <a:pt x="177" y="176"/>
                  <a:pt x="177" y="176"/>
                </a:cubicBezTo>
                <a:lnTo>
                  <a:pt x="226"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9"/>
          <p:cNvSpPr/>
          <p:nvPr/>
        </p:nvSpPr>
        <p:spPr>
          <a:xfrm>
            <a:off x="2049898" y="3039771"/>
            <a:ext cx="337998" cy="300991"/>
          </a:xfrm>
          <a:custGeom>
            <a:avLst/>
            <a:gdLst/>
            <a:ahLst/>
            <a:cxnLst/>
            <a:rect l="l" t="t" r="r" b="b"/>
            <a:pathLst>
              <a:path w="602" h="538" extrusionOk="0">
                <a:moveTo>
                  <a:pt x="481" y="240"/>
                </a:moveTo>
                <a:lnTo>
                  <a:pt x="481" y="240"/>
                </a:lnTo>
                <a:cubicBezTo>
                  <a:pt x="410" y="240"/>
                  <a:pt x="354" y="191"/>
                  <a:pt x="354" y="120"/>
                </a:cubicBezTo>
                <a:cubicBezTo>
                  <a:pt x="354" y="49"/>
                  <a:pt x="410" y="0"/>
                  <a:pt x="481" y="0"/>
                </a:cubicBezTo>
                <a:cubicBezTo>
                  <a:pt x="544" y="0"/>
                  <a:pt x="601" y="49"/>
                  <a:pt x="601" y="120"/>
                </a:cubicBezTo>
                <a:cubicBezTo>
                  <a:pt x="601" y="191"/>
                  <a:pt x="544" y="240"/>
                  <a:pt x="481" y="240"/>
                </a:cubicBezTo>
                <a:close/>
                <a:moveTo>
                  <a:pt x="537" y="91"/>
                </a:moveTo>
                <a:lnTo>
                  <a:pt x="537" y="91"/>
                </a:lnTo>
                <a:cubicBezTo>
                  <a:pt x="424" y="91"/>
                  <a:pt x="424" y="91"/>
                  <a:pt x="424" y="91"/>
                </a:cubicBezTo>
                <a:cubicBezTo>
                  <a:pt x="403" y="91"/>
                  <a:pt x="396" y="106"/>
                  <a:pt x="396" y="120"/>
                </a:cubicBezTo>
                <a:cubicBezTo>
                  <a:pt x="396" y="134"/>
                  <a:pt x="403" y="148"/>
                  <a:pt x="424" y="148"/>
                </a:cubicBezTo>
                <a:cubicBezTo>
                  <a:pt x="537" y="148"/>
                  <a:pt x="537" y="148"/>
                  <a:pt x="537" y="148"/>
                </a:cubicBezTo>
                <a:cubicBezTo>
                  <a:pt x="551" y="148"/>
                  <a:pt x="566" y="134"/>
                  <a:pt x="566" y="120"/>
                </a:cubicBezTo>
                <a:cubicBezTo>
                  <a:pt x="566" y="106"/>
                  <a:pt x="551" y="91"/>
                  <a:pt x="537" y="91"/>
                </a:cubicBezTo>
                <a:close/>
                <a:moveTo>
                  <a:pt x="226" y="325"/>
                </a:moveTo>
                <a:lnTo>
                  <a:pt x="226" y="325"/>
                </a:lnTo>
                <a:cubicBezTo>
                  <a:pt x="467" y="311"/>
                  <a:pt x="467" y="311"/>
                  <a:pt x="467" y="311"/>
                </a:cubicBezTo>
                <a:cubicBezTo>
                  <a:pt x="488" y="268"/>
                  <a:pt x="488" y="268"/>
                  <a:pt x="488" y="268"/>
                </a:cubicBezTo>
                <a:cubicBezTo>
                  <a:pt x="516" y="268"/>
                  <a:pt x="537" y="261"/>
                  <a:pt x="559" y="247"/>
                </a:cubicBezTo>
                <a:cubicBezTo>
                  <a:pt x="516" y="346"/>
                  <a:pt x="516" y="346"/>
                  <a:pt x="516" y="346"/>
                </a:cubicBezTo>
                <a:cubicBezTo>
                  <a:pt x="509" y="360"/>
                  <a:pt x="502" y="367"/>
                  <a:pt x="488" y="367"/>
                </a:cubicBezTo>
                <a:cubicBezTo>
                  <a:pt x="248" y="381"/>
                  <a:pt x="248" y="381"/>
                  <a:pt x="248" y="381"/>
                </a:cubicBezTo>
                <a:cubicBezTo>
                  <a:pt x="262" y="424"/>
                  <a:pt x="262" y="424"/>
                  <a:pt x="262" y="424"/>
                </a:cubicBezTo>
                <a:cubicBezTo>
                  <a:pt x="523" y="424"/>
                  <a:pt x="523" y="424"/>
                  <a:pt x="523" y="424"/>
                </a:cubicBezTo>
                <a:cubicBezTo>
                  <a:pt x="559" y="424"/>
                  <a:pt x="580" y="445"/>
                  <a:pt x="580" y="480"/>
                </a:cubicBezTo>
                <a:cubicBezTo>
                  <a:pt x="580" y="509"/>
                  <a:pt x="559" y="537"/>
                  <a:pt x="523" y="537"/>
                </a:cubicBezTo>
                <a:cubicBezTo>
                  <a:pt x="495" y="537"/>
                  <a:pt x="467" y="509"/>
                  <a:pt x="467" y="480"/>
                </a:cubicBezTo>
                <a:cubicBezTo>
                  <a:pt x="205" y="480"/>
                  <a:pt x="205" y="480"/>
                  <a:pt x="205" y="480"/>
                </a:cubicBezTo>
                <a:cubicBezTo>
                  <a:pt x="205" y="509"/>
                  <a:pt x="177" y="537"/>
                  <a:pt x="149" y="537"/>
                </a:cubicBezTo>
                <a:cubicBezTo>
                  <a:pt x="120" y="537"/>
                  <a:pt x="92" y="509"/>
                  <a:pt x="92" y="480"/>
                </a:cubicBezTo>
                <a:cubicBezTo>
                  <a:pt x="92" y="445"/>
                  <a:pt x="120" y="424"/>
                  <a:pt x="149" y="424"/>
                </a:cubicBezTo>
                <a:cubicBezTo>
                  <a:pt x="198" y="424"/>
                  <a:pt x="198" y="424"/>
                  <a:pt x="198" y="424"/>
                </a:cubicBezTo>
                <a:cubicBezTo>
                  <a:pt x="92" y="113"/>
                  <a:pt x="92" y="113"/>
                  <a:pt x="92" y="113"/>
                </a:cubicBezTo>
                <a:cubicBezTo>
                  <a:pt x="29" y="113"/>
                  <a:pt x="29" y="113"/>
                  <a:pt x="29" y="113"/>
                </a:cubicBezTo>
                <a:cubicBezTo>
                  <a:pt x="7" y="113"/>
                  <a:pt x="0" y="98"/>
                  <a:pt x="0" y="84"/>
                </a:cubicBezTo>
                <a:cubicBezTo>
                  <a:pt x="0" y="63"/>
                  <a:pt x="7" y="56"/>
                  <a:pt x="29" y="56"/>
                </a:cubicBezTo>
                <a:cubicBezTo>
                  <a:pt x="113" y="56"/>
                  <a:pt x="113" y="56"/>
                  <a:pt x="113" y="56"/>
                </a:cubicBezTo>
                <a:cubicBezTo>
                  <a:pt x="120" y="56"/>
                  <a:pt x="135" y="63"/>
                  <a:pt x="135" y="70"/>
                </a:cubicBezTo>
                <a:cubicBezTo>
                  <a:pt x="156" y="120"/>
                  <a:pt x="156" y="120"/>
                  <a:pt x="156" y="120"/>
                </a:cubicBezTo>
                <a:cubicBezTo>
                  <a:pt x="325" y="120"/>
                  <a:pt x="325" y="120"/>
                  <a:pt x="325" y="120"/>
                </a:cubicBezTo>
                <a:cubicBezTo>
                  <a:pt x="325" y="141"/>
                  <a:pt x="332" y="162"/>
                  <a:pt x="340" y="176"/>
                </a:cubicBezTo>
                <a:cubicBezTo>
                  <a:pt x="177" y="176"/>
                  <a:pt x="177" y="176"/>
                  <a:pt x="177" y="176"/>
                </a:cubicBezTo>
                <a:lnTo>
                  <a:pt x="226"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9"/>
          <p:cNvSpPr/>
          <p:nvPr/>
        </p:nvSpPr>
        <p:spPr>
          <a:xfrm>
            <a:off x="1457784" y="3039771"/>
            <a:ext cx="340465" cy="300991"/>
          </a:xfrm>
          <a:custGeom>
            <a:avLst/>
            <a:gdLst/>
            <a:ahLst/>
            <a:cxnLst/>
            <a:rect l="l" t="t" r="r" b="b"/>
            <a:pathLst>
              <a:path w="609" h="538" extrusionOk="0">
                <a:moveTo>
                  <a:pt x="481" y="240"/>
                </a:moveTo>
                <a:lnTo>
                  <a:pt x="481" y="240"/>
                </a:lnTo>
                <a:cubicBezTo>
                  <a:pt x="417" y="240"/>
                  <a:pt x="361" y="191"/>
                  <a:pt x="361" y="120"/>
                </a:cubicBezTo>
                <a:cubicBezTo>
                  <a:pt x="361" y="49"/>
                  <a:pt x="417" y="0"/>
                  <a:pt x="481" y="0"/>
                </a:cubicBezTo>
                <a:cubicBezTo>
                  <a:pt x="551" y="0"/>
                  <a:pt x="608" y="49"/>
                  <a:pt x="608" y="120"/>
                </a:cubicBezTo>
                <a:cubicBezTo>
                  <a:pt x="608" y="191"/>
                  <a:pt x="551" y="240"/>
                  <a:pt x="481" y="240"/>
                </a:cubicBezTo>
                <a:close/>
                <a:moveTo>
                  <a:pt x="537" y="91"/>
                </a:moveTo>
                <a:lnTo>
                  <a:pt x="537" y="91"/>
                </a:lnTo>
                <a:cubicBezTo>
                  <a:pt x="509" y="91"/>
                  <a:pt x="509" y="91"/>
                  <a:pt x="509" y="91"/>
                </a:cubicBezTo>
                <a:cubicBezTo>
                  <a:pt x="509" y="63"/>
                  <a:pt x="509" y="63"/>
                  <a:pt x="509" y="63"/>
                </a:cubicBezTo>
                <a:cubicBezTo>
                  <a:pt x="509" y="49"/>
                  <a:pt x="502" y="35"/>
                  <a:pt x="481" y="35"/>
                </a:cubicBezTo>
                <a:cubicBezTo>
                  <a:pt x="467" y="35"/>
                  <a:pt x="452" y="49"/>
                  <a:pt x="452" y="63"/>
                </a:cubicBezTo>
                <a:cubicBezTo>
                  <a:pt x="452" y="91"/>
                  <a:pt x="452" y="91"/>
                  <a:pt x="452" y="91"/>
                </a:cubicBezTo>
                <a:cubicBezTo>
                  <a:pt x="424" y="91"/>
                  <a:pt x="424" y="91"/>
                  <a:pt x="424" y="91"/>
                </a:cubicBezTo>
                <a:cubicBezTo>
                  <a:pt x="410" y="91"/>
                  <a:pt x="396" y="106"/>
                  <a:pt x="396" y="120"/>
                </a:cubicBezTo>
                <a:cubicBezTo>
                  <a:pt x="396" y="134"/>
                  <a:pt x="410" y="148"/>
                  <a:pt x="424" y="148"/>
                </a:cubicBezTo>
                <a:cubicBezTo>
                  <a:pt x="452" y="148"/>
                  <a:pt x="452" y="148"/>
                  <a:pt x="452" y="148"/>
                </a:cubicBezTo>
                <a:cubicBezTo>
                  <a:pt x="452" y="176"/>
                  <a:pt x="452" y="176"/>
                  <a:pt x="452" y="176"/>
                </a:cubicBezTo>
                <a:cubicBezTo>
                  <a:pt x="452" y="191"/>
                  <a:pt x="467" y="205"/>
                  <a:pt x="481" y="205"/>
                </a:cubicBezTo>
                <a:cubicBezTo>
                  <a:pt x="502" y="205"/>
                  <a:pt x="509" y="191"/>
                  <a:pt x="509" y="176"/>
                </a:cubicBezTo>
                <a:cubicBezTo>
                  <a:pt x="509" y="148"/>
                  <a:pt x="509" y="148"/>
                  <a:pt x="509" y="148"/>
                </a:cubicBezTo>
                <a:cubicBezTo>
                  <a:pt x="537" y="148"/>
                  <a:pt x="537" y="148"/>
                  <a:pt x="537" y="148"/>
                </a:cubicBezTo>
                <a:cubicBezTo>
                  <a:pt x="558" y="148"/>
                  <a:pt x="565" y="134"/>
                  <a:pt x="565" y="120"/>
                </a:cubicBezTo>
                <a:cubicBezTo>
                  <a:pt x="565" y="106"/>
                  <a:pt x="558" y="91"/>
                  <a:pt x="537" y="91"/>
                </a:cubicBezTo>
                <a:close/>
                <a:moveTo>
                  <a:pt x="233" y="325"/>
                </a:moveTo>
                <a:lnTo>
                  <a:pt x="233" y="325"/>
                </a:lnTo>
                <a:cubicBezTo>
                  <a:pt x="474" y="311"/>
                  <a:pt x="474" y="311"/>
                  <a:pt x="474" y="311"/>
                </a:cubicBezTo>
                <a:cubicBezTo>
                  <a:pt x="495" y="268"/>
                  <a:pt x="495" y="268"/>
                  <a:pt x="495" y="268"/>
                </a:cubicBezTo>
                <a:cubicBezTo>
                  <a:pt x="516" y="268"/>
                  <a:pt x="544" y="261"/>
                  <a:pt x="565" y="247"/>
                </a:cubicBezTo>
                <a:cubicBezTo>
                  <a:pt x="516" y="346"/>
                  <a:pt x="516" y="346"/>
                  <a:pt x="516" y="346"/>
                </a:cubicBezTo>
                <a:cubicBezTo>
                  <a:pt x="516" y="360"/>
                  <a:pt x="502" y="367"/>
                  <a:pt x="495" y="367"/>
                </a:cubicBezTo>
                <a:cubicBezTo>
                  <a:pt x="247" y="381"/>
                  <a:pt x="247" y="381"/>
                  <a:pt x="247" y="381"/>
                </a:cubicBezTo>
                <a:cubicBezTo>
                  <a:pt x="262" y="424"/>
                  <a:pt x="262" y="424"/>
                  <a:pt x="262" y="424"/>
                </a:cubicBezTo>
                <a:cubicBezTo>
                  <a:pt x="530" y="424"/>
                  <a:pt x="530" y="424"/>
                  <a:pt x="530" y="424"/>
                </a:cubicBezTo>
                <a:cubicBezTo>
                  <a:pt x="558" y="424"/>
                  <a:pt x="587" y="445"/>
                  <a:pt x="587" y="480"/>
                </a:cubicBezTo>
                <a:cubicBezTo>
                  <a:pt x="587" y="509"/>
                  <a:pt x="558" y="537"/>
                  <a:pt x="530" y="537"/>
                </a:cubicBezTo>
                <a:cubicBezTo>
                  <a:pt x="502" y="537"/>
                  <a:pt x="474" y="509"/>
                  <a:pt x="474" y="480"/>
                </a:cubicBezTo>
                <a:cubicBezTo>
                  <a:pt x="212" y="480"/>
                  <a:pt x="212" y="480"/>
                  <a:pt x="212" y="480"/>
                </a:cubicBezTo>
                <a:cubicBezTo>
                  <a:pt x="212" y="509"/>
                  <a:pt x="184" y="537"/>
                  <a:pt x="156" y="537"/>
                </a:cubicBezTo>
                <a:cubicBezTo>
                  <a:pt x="120" y="537"/>
                  <a:pt x="99" y="509"/>
                  <a:pt x="99" y="480"/>
                </a:cubicBezTo>
                <a:cubicBezTo>
                  <a:pt x="99" y="445"/>
                  <a:pt x="120" y="424"/>
                  <a:pt x="156" y="424"/>
                </a:cubicBezTo>
                <a:cubicBezTo>
                  <a:pt x="205" y="424"/>
                  <a:pt x="205" y="424"/>
                  <a:pt x="205" y="424"/>
                </a:cubicBezTo>
                <a:cubicBezTo>
                  <a:pt x="92" y="113"/>
                  <a:pt x="92" y="113"/>
                  <a:pt x="92" y="113"/>
                </a:cubicBezTo>
                <a:cubicBezTo>
                  <a:pt x="28" y="113"/>
                  <a:pt x="28" y="113"/>
                  <a:pt x="28" y="113"/>
                </a:cubicBezTo>
                <a:cubicBezTo>
                  <a:pt x="14" y="113"/>
                  <a:pt x="0" y="98"/>
                  <a:pt x="0" y="84"/>
                </a:cubicBezTo>
                <a:cubicBezTo>
                  <a:pt x="0" y="63"/>
                  <a:pt x="14" y="56"/>
                  <a:pt x="28" y="56"/>
                </a:cubicBezTo>
                <a:cubicBezTo>
                  <a:pt x="113" y="56"/>
                  <a:pt x="113" y="56"/>
                  <a:pt x="113" y="56"/>
                </a:cubicBezTo>
                <a:cubicBezTo>
                  <a:pt x="127" y="56"/>
                  <a:pt x="141" y="63"/>
                  <a:pt x="141" y="70"/>
                </a:cubicBezTo>
                <a:cubicBezTo>
                  <a:pt x="156" y="120"/>
                  <a:pt x="156" y="120"/>
                  <a:pt x="156" y="120"/>
                </a:cubicBezTo>
                <a:cubicBezTo>
                  <a:pt x="332" y="120"/>
                  <a:pt x="332" y="120"/>
                  <a:pt x="332" y="120"/>
                </a:cubicBezTo>
                <a:cubicBezTo>
                  <a:pt x="332" y="141"/>
                  <a:pt x="339" y="162"/>
                  <a:pt x="346" y="176"/>
                </a:cubicBezTo>
                <a:cubicBezTo>
                  <a:pt x="177" y="176"/>
                  <a:pt x="177" y="176"/>
                  <a:pt x="177" y="176"/>
                </a:cubicBezTo>
                <a:lnTo>
                  <a:pt x="233"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9"/>
          <p:cNvSpPr/>
          <p:nvPr/>
        </p:nvSpPr>
        <p:spPr>
          <a:xfrm>
            <a:off x="868140" y="3069376"/>
            <a:ext cx="337997" cy="268917"/>
          </a:xfrm>
          <a:custGeom>
            <a:avLst/>
            <a:gdLst/>
            <a:ahLst/>
            <a:cxnLst/>
            <a:rect l="l" t="t" r="r" b="b"/>
            <a:pathLst>
              <a:path w="602" h="482" extrusionOk="0">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39"/>
          <p:cNvSpPr/>
          <p:nvPr/>
        </p:nvSpPr>
        <p:spPr>
          <a:xfrm>
            <a:off x="7364107" y="2472330"/>
            <a:ext cx="337998" cy="273851"/>
          </a:xfrm>
          <a:custGeom>
            <a:avLst/>
            <a:gdLst/>
            <a:ahLst/>
            <a:cxnLst/>
            <a:rect l="l" t="t" r="r" b="b"/>
            <a:pathLst>
              <a:path w="602" h="488" extrusionOk="0">
                <a:moveTo>
                  <a:pt x="573" y="487"/>
                </a:moveTo>
                <a:lnTo>
                  <a:pt x="573" y="487"/>
                </a:lnTo>
                <a:cubicBezTo>
                  <a:pt x="28" y="487"/>
                  <a:pt x="28" y="487"/>
                  <a:pt x="28" y="487"/>
                </a:cubicBezTo>
                <a:cubicBezTo>
                  <a:pt x="7" y="487"/>
                  <a:pt x="0" y="480"/>
                  <a:pt x="0" y="459"/>
                </a:cubicBezTo>
                <a:cubicBezTo>
                  <a:pt x="0" y="85"/>
                  <a:pt x="0" y="85"/>
                  <a:pt x="0" y="85"/>
                </a:cubicBezTo>
                <a:cubicBezTo>
                  <a:pt x="0" y="71"/>
                  <a:pt x="7" y="56"/>
                  <a:pt x="28" y="56"/>
                </a:cubicBezTo>
                <a:cubicBezTo>
                  <a:pt x="148" y="56"/>
                  <a:pt x="148" y="56"/>
                  <a:pt x="148" y="56"/>
                </a:cubicBezTo>
                <a:cubicBezTo>
                  <a:pt x="191" y="14"/>
                  <a:pt x="191" y="14"/>
                  <a:pt x="191" y="14"/>
                </a:cubicBezTo>
                <a:cubicBezTo>
                  <a:pt x="198" y="7"/>
                  <a:pt x="205" y="0"/>
                  <a:pt x="212" y="0"/>
                </a:cubicBezTo>
                <a:cubicBezTo>
                  <a:pt x="382" y="0"/>
                  <a:pt x="382" y="0"/>
                  <a:pt x="382" y="0"/>
                </a:cubicBezTo>
                <a:cubicBezTo>
                  <a:pt x="389" y="0"/>
                  <a:pt x="396" y="0"/>
                  <a:pt x="403" y="7"/>
                </a:cubicBezTo>
                <a:cubicBezTo>
                  <a:pt x="452" y="56"/>
                  <a:pt x="452" y="56"/>
                  <a:pt x="452" y="56"/>
                </a:cubicBezTo>
                <a:cubicBezTo>
                  <a:pt x="573" y="56"/>
                  <a:pt x="573" y="56"/>
                  <a:pt x="573" y="56"/>
                </a:cubicBezTo>
                <a:cubicBezTo>
                  <a:pt x="587" y="56"/>
                  <a:pt x="601" y="71"/>
                  <a:pt x="601" y="85"/>
                </a:cubicBezTo>
                <a:cubicBezTo>
                  <a:pt x="601" y="459"/>
                  <a:pt x="601" y="459"/>
                  <a:pt x="601" y="459"/>
                </a:cubicBezTo>
                <a:cubicBezTo>
                  <a:pt x="601" y="480"/>
                  <a:pt x="587" y="487"/>
                  <a:pt x="573" y="487"/>
                </a:cubicBezTo>
                <a:close/>
                <a:moveTo>
                  <a:pt x="297" y="92"/>
                </a:moveTo>
                <a:lnTo>
                  <a:pt x="297" y="92"/>
                </a:lnTo>
                <a:cubicBezTo>
                  <a:pt x="205" y="92"/>
                  <a:pt x="127" y="169"/>
                  <a:pt x="127" y="261"/>
                </a:cubicBezTo>
                <a:cubicBezTo>
                  <a:pt x="127" y="360"/>
                  <a:pt x="205" y="431"/>
                  <a:pt x="297" y="431"/>
                </a:cubicBezTo>
                <a:cubicBezTo>
                  <a:pt x="396" y="431"/>
                  <a:pt x="466" y="360"/>
                  <a:pt x="466" y="261"/>
                </a:cubicBezTo>
                <a:cubicBezTo>
                  <a:pt x="466" y="169"/>
                  <a:pt x="396" y="92"/>
                  <a:pt x="297" y="92"/>
                </a:cubicBezTo>
                <a:close/>
                <a:moveTo>
                  <a:pt x="297" y="374"/>
                </a:moveTo>
                <a:lnTo>
                  <a:pt x="297" y="374"/>
                </a:lnTo>
                <a:cubicBezTo>
                  <a:pt x="233" y="374"/>
                  <a:pt x="184" y="325"/>
                  <a:pt x="184" y="261"/>
                </a:cubicBezTo>
                <a:cubicBezTo>
                  <a:pt x="184" y="198"/>
                  <a:pt x="233" y="148"/>
                  <a:pt x="297" y="148"/>
                </a:cubicBezTo>
                <a:cubicBezTo>
                  <a:pt x="361" y="148"/>
                  <a:pt x="410" y="198"/>
                  <a:pt x="410" y="261"/>
                </a:cubicBezTo>
                <a:cubicBezTo>
                  <a:pt x="410" y="325"/>
                  <a:pt x="361" y="374"/>
                  <a:pt x="297" y="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9"/>
          <p:cNvSpPr/>
          <p:nvPr/>
        </p:nvSpPr>
        <p:spPr>
          <a:xfrm>
            <a:off x="6769528" y="2440256"/>
            <a:ext cx="328128" cy="337998"/>
          </a:xfrm>
          <a:custGeom>
            <a:avLst/>
            <a:gdLst/>
            <a:ahLst/>
            <a:cxnLst/>
            <a:rect l="l" t="t" r="r" b="b"/>
            <a:pathLst>
              <a:path w="588" h="602" extrusionOk="0">
                <a:moveTo>
                  <a:pt x="587" y="460"/>
                </a:moveTo>
                <a:lnTo>
                  <a:pt x="587" y="460"/>
                </a:lnTo>
                <a:cubicBezTo>
                  <a:pt x="587" y="495"/>
                  <a:pt x="537" y="516"/>
                  <a:pt x="480" y="516"/>
                </a:cubicBezTo>
                <a:cubicBezTo>
                  <a:pt x="424" y="516"/>
                  <a:pt x="382" y="495"/>
                  <a:pt x="382" y="460"/>
                </a:cubicBezTo>
                <a:cubicBezTo>
                  <a:pt x="382" y="431"/>
                  <a:pt x="424" y="403"/>
                  <a:pt x="480" y="403"/>
                </a:cubicBezTo>
                <a:cubicBezTo>
                  <a:pt x="502" y="403"/>
                  <a:pt x="516" y="410"/>
                  <a:pt x="530" y="410"/>
                </a:cubicBezTo>
                <a:cubicBezTo>
                  <a:pt x="530" y="361"/>
                  <a:pt x="530" y="361"/>
                  <a:pt x="530" y="361"/>
                </a:cubicBezTo>
                <a:cubicBezTo>
                  <a:pt x="530" y="177"/>
                  <a:pt x="530" y="177"/>
                  <a:pt x="530" y="177"/>
                </a:cubicBezTo>
                <a:cubicBezTo>
                  <a:pt x="212" y="248"/>
                  <a:pt x="212" y="248"/>
                  <a:pt x="212" y="248"/>
                </a:cubicBezTo>
                <a:cubicBezTo>
                  <a:pt x="212" y="544"/>
                  <a:pt x="212" y="544"/>
                  <a:pt x="212" y="544"/>
                </a:cubicBezTo>
                <a:cubicBezTo>
                  <a:pt x="212" y="580"/>
                  <a:pt x="162" y="601"/>
                  <a:pt x="106" y="601"/>
                </a:cubicBezTo>
                <a:cubicBezTo>
                  <a:pt x="49" y="601"/>
                  <a:pt x="0" y="580"/>
                  <a:pt x="0" y="544"/>
                </a:cubicBezTo>
                <a:cubicBezTo>
                  <a:pt x="0" y="516"/>
                  <a:pt x="49" y="488"/>
                  <a:pt x="106" y="488"/>
                </a:cubicBezTo>
                <a:cubicBezTo>
                  <a:pt x="120" y="488"/>
                  <a:pt x="141" y="495"/>
                  <a:pt x="155" y="495"/>
                </a:cubicBezTo>
                <a:cubicBezTo>
                  <a:pt x="155" y="453"/>
                  <a:pt x="155" y="453"/>
                  <a:pt x="155" y="453"/>
                </a:cubicBezTo>
                <a:cubicBezTo>
                  <a:pt x="155" y="113"/>
                  <a:pt x="155" y="113"/>
                  <a:pt x="155" y="113"/>
                </a:cubicBezTo>
                <a:cubicBezTo>
                  <a:pt x="155" y="92"/>
                  <a:pt x="184" y="85"/>
                  <a:pt x="184" y="85"/>
                </a:cubicBezTo>
                <a:cubicBezTo>
                  <a:pt x="558" y="0"/>
                  <a:pt x="558" y="0"/>
                  <a:pt x="558" y="0"/>
                </a:cubicBezTo>
                <a:cubicBezTo>
                  <a:pt x="572" y="0"/>
                  <a:pt x="587" y="15"/>
                  <a:pt x="587" y="29"/>
                </a:cubicBezTo>
                <a:cubicBezTo>
                  <a:pt x="587" y="431"/>
                  <a:pt x="587" y="431"/>
                  <a:pt x="587" y="431"/>
                </a:cubicBezTo>
                <a:cubicBezTo>
                  <a:pt x="587" y="453"/>
                  <a:pt x="587" y="453"/>
                  <a:pt x="587" y="453"/>
                </a:cubicBezTo>
                <a:cubicBezTo>
                  <a:pt x="587" y="460"/>
                  <a:pt x="587" y="460"/>
                  <a:pt x="587" y="46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9"/>
          <p:cNvSpPr/>
          <p:nvPr/>
        </p:nvSpPr>
        <p:spPr>
          <a:xfrm>
            <a:off x="6241561" y="2536475"/>
            <a:ext cx="222042" cy="202305"/>
          </a:xfrm>
          <a:custGeom>
            <a:avLst/>
            <a:gdLst/>
            <a:ahLst/>
            <a:cxnLst/>
            <a:rect l="l" t="t" r="r" b="b"/>
            <a:pathLst>
              <a:path w="397" h="361" extrusionOk="0">
                <a:moveTo>
                  <a:pt x="367" y="360"/>
                </a:moveTo>
                <a:lnTo>
                  <a:pt x="367" y="360"/>
                </a:lnTo>
                <a:cubicBezTo>
                  <a:pt x="346" y="360"/>
                  <a:pt x="339" y="346"/>
                  <a:pt x="339" y="332"/>
                </a:cubicBezTo>
                <a:cubicBezTo>
                  <a:pt x="339" y="28"/>
                  <a:pt x="339" y="28"/>
                  <a:pt x="339" y="28"/>
                </a:cubicBezTo>
                <a:cubicBezTo>
                  <a:pt x="339" y="14"/>
                  <a:pt x="346" y="0"/>
                  <a:pt x="367" y="0"/>
                </a:cubicBezTo>
                <a:cubicBezTo>
                  <a:pt x="381" y="0"/>
                  <a:pt x="396" y="14"/>
                  <a:pt x="396" y="28"/>
                </a:cubicBezTo>
                <a:cubicBezTo>
                  <a:pt x="396" y="332"/>
                  <a:pt x="396" y="332"/>
                  <a:pt x="396" y="332"/>
                </a:cubicBezTo>
                <a:cubicBezTo>
                  <a:pt x="396" y="346"/>
                  <a:pt x="381" y="360"/>
                  <a:pt x="367" y="360"/>
                </a:cubicBezTo>
                <a:close/>
                <a:moveTo>
                  <a:pt x="254" y="360"/>
                </a:moveTo>
                <a:lnTo>
                  <a:pt x="254" y="360"/>
                </a:lnTo>
                <a:cubicBezTo>
                  <a:pt x="233" y="360"/>
                  <a:pt x="226" y="346"/>
                  <a:pt x="226" y="332"/>
                </a:cubicBezTo>
                <a:cubicBezTo>
                  <a:pt x="226" y="106"/>
                  <a:pt x="226" y="106"/>
                  <a:pt x="226" y="106"/>
                </a:cubicBezTo>
                <a:cubicBezTo>
                  <a:pt x="226" y="85"/>
                  <a:pt x="233" y="78"/>
                  <a:pt x="254" y="78"/>
                </a:cubicBezTo>
                <a:cubicBezTo>
                  <a:pt x="268" y="78"/>
                  <a:pt x="283" y="85"/>
                  <a:pt x="283" y="106"/>
                </a:cubicBezTo>
                <a:cubicBezTo>
                  <a:pt x="283" y="332"/>
                  <a:pt x="283" y="332"/>
                  <a:pt x="283" y="332"/>
                </a:cubicBezTo>
                <a:cubicBezTo>
                  <a:pt x="283" y="346"/>
                  <a:pt x="268" y="360"/>
                  <a:pt x="254" y="360"/>
                </a:cubicBezTo>
                <a:close/>
                <a:moveTo>
                  <a:pt x="141" y="360"/>
                </a:moveTo>
                <a:lnTo>
                  <a:pt x="141" y="360"/>
                </a:lnTo>
                <a:cubicBezTo>
                  <a:pt x="120" y="360"/>
                  <a:pt x="113" y="346"/>
                  <a:pt x="113" y="332"/>
                </a:cubicBezTo>
                <a:cubicBezTo>
                  <a:pt x="113" y="177"/>
                  <a:pt x="113" y="177"/>
                  <a:pt x="113" y="177"/>
                </a:cubicBezTo>
                <a:cubicBezTo>
                  <a:pt x="113" y="163"/>
                  <a:pt x="120" y="148"/>
                  <a:pt x="141" y="148"/>
                </a:cubicBezTo>
                <a:cubicBezTo>
                  <a:pt x="155" y="148"/>
                  <a:pt x="170" y="163"/>
                  <a:pt x="170" y="177"/>
                </a:cubicBezTo>
                <a:cubicBezTo>
                  <a:pt x="170" y="332"/>
                  <a:pt x="170" y="332"/>
                  <a:pt x="170" y="332"/>
                </a:cubicBezTo>
                <a:cubicBezTo>
                  <a:pt x="170" y="346"/>
                  <a:pt x="155" y="360"/>
                  <a:pt x="141" y="360"/>
                </a:cubicBezTo>
                <a:close/>
                <a:moveTo>
                  <a:pt x="28" y="360"/>
                </a:moveTo>
                <a:lnTo>
                  <a:pt x="28" y="360"/>
                </a:lnTo>
                <a:cubicBezTo>
                  <a:pt x="7" y="360"/>
                  <a:pt x="0" y="346"/>
                  <a:pt x="0" y="332"/>
                </a:cubicBezTo>
                <a:cubicBezTo>
                  <a:pt x="0" y="254"/>
                  <a:pt x="0" y="254"/>
                  <a:pt x="0" y="254"/>
                </a:cubicBezTo>
                <a:cubicBezTo>
                  <a:pt x="0" y="240"/>
                  <a:pt x="7" y="226"/>
                  <a:pt x="28" y="226"/>
                </a:cubicBezTo>
                <a:cubicBezTo>
                  <a:pt x="42" y="226"/>
                  <a:pt x="56" y="240"/>
                  <a:pt x="56" y="254"/>
                </a:cubicBezTo>
                <a:cubicBezTo>
                  <a:pt x="56" y="332"/>
                  <a:pt x="56" y="332"/>
                  <a:pt x="56" y="332"/>
                </a:cubicBezTo>
                <a:cubicBezTo>
                  <a:pt x="56" y="346"/>
                  <a:pt x="42" y="360"/>
                  <a:pt x="28"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9"/>
          <p:cNvSpPr/>
          <p:nvPr/>
        </p:nvSpPr>
        <p:spPr>
          <a:xfrm>
            <a:off x="5592703" y="2484664"/>
            <a:ext cx="335530" cy="254116"/>
          </a:xfrm>
          <a:custGeom>
            <a:avLst/>
            <a:gdLst/>
            <a:ahLst/>
            <a:cxnLst/>
            <a:rect l="l" t="t" r="r" b="b"/>
            <a:pathLst>
              <a:path w="601" h="453" extrusionOk="0">
                <a:moveTo>
                  <a:pt x="593" y="248"/>
                </a:moveTo>
                <a:lnTo>
                  <a:pt x="593" y="248"/>
                </a:lnTo>
                <a:cubicBezTo>
                  <a:pt x="480" y="361"/>
                  <a:pt x="480" y="361"/>
                  <a:pt x="480" y="361"/>
                </a:cubicBezTo>
                <a:cubicBezTo>
                  <a:pt x="473" y="361"/>
                  <a:pt x="466" y="368"/>
                  <a:pt x="459" y="368"/>
                </a:cubicBezTo>
                <a:cubicBezTo>
                  <a:pt x="445" y="368"/>
                  <a:pt x="431" y="353"/>
                  <a:pt x="431" y="339"/>
                </a:cubicBezTo>
                <a:cubicBezTo>
                  <a:pt x="431" y="332"/>
                  <a:pt x="431" y="325"/>
                  <a:pt x="438" y="318"/>
                </a:cubicBezTo>
                <a:cubicBezTo>
                  <a:pt x="530" y="226"/>
                  <a:pt x="530" y="226"/>
                  <a:pt x="530" y="226"/>
                </a:cubicBezTo>
                <a:cubicBezTo>
                  <a:pt x="438" y="134"/>
                  <a:pt x="438" y="134"/>
                  <a:pt x="438" y="134"/>
                </a:cubicBezTo>
                <a:cubicBezTo>
                  <a:pt x="431" y="127"/>
                  <a:pt x="431" y="120"/>
                  <a:pt x="431" y="113"/>
                </a:cubicBezTo>
                <a:cubicBezTo>
                  <a:pt x="431" y="92"/>
                  <a:pt x="445" y="85"/>
                  <a:pt x="459" y="85"/>
                </a:cubicBezTo>
                <a:cubicBezTo>
                  <a:pt x="466" y="85"/>
                  <a:pt x="473" y="85"/>
                  <a:pt x="480" y="92"/>
                </a:cubicBezTo>
                <a:cubicBezTo>
                  <a:pt x="593" y="205"/>
                  <a:pt x="593" y="205"/>
                  <a:pt x="593" y="205"/>
                </a:cubicBezTo>
                <a:cubicBezTo>
                  <a:pt x="593" y="205"/>
                  <a:pt x="600" y="212"/>
                  <a:pt x="600" y="226"/>
                </a:cubicBezTo>
                <a:cubicBezTo>
                  <a:pt x="600" y="233"/>
                  <a:pt x="600" y="240"/>
                  <a:pt x="593" y="248"/>
                </a:cubicBezTo>
                <a:close/>
                <a:moveTo>
                  <a:pt x="247" y="431"/>
                </a:moveTo>
                <a:lnTo>
                  <a:pt x="247" y="431"/>
                </a:lnTo>
                <a:cubicBezTo>
                  <a:pt x="247" y="445"/>
                  <a:pt x="233" y="452"/>
                  <a:pt x="226" y="452"/>
                </a:cubicBezTo>
                <a:cubicBezTo>
                  <a:pt x="205" y="452"/>
                  <a:pt x="198" y="438"/>
                  <a:pt x="198" y="424"/>
                </a:cubicBezTo>
                <a:cubicBezTo>
                  <a:pt x="198" y="417"/>
                  <a:pt x="198" y="417"/>
                  <a:pt x="198" y="410"/>
                </a:cubicBezTo>
                <a:cubicBezTo>
                  <a:pt x="346" y="14"/>
                  <a:pt x="346" y="14"/>
                  <a:pt x="346" y="14"/>
                </a:cubicBezTo>
                <a:cubicBezTo>
                  <a:pt x="353" y="7"/>
                  <a:pt x="360" y="0"/>
                  <a:pt x="374" y="0"/>
                </a:cubicBezTo>
                <a:cubicBezTo>
                  <a:pt x="389" y="0"/>
                  <a:pt x="403" y="7"/>
                  <a:pt x="403" y="28"/>
                </a:cubicBezTo>
                <a:lnTo>
                  <a:pt x="403" y="35"/>
                </a:lnTo>
                <a:lnTo>
                  <a:pt x="247" y="431"/>
                </a:lnTo>
                <a:close/>
                <a:moveTo>
                  <a:pt x="155" y="134"/>
                </a:moveTo>
                <a:lnTo>
                  <a:pt x="155" y="134"/>
                </a:lnTo>
                <a:cubicBezTo>
                  <a:pt x="63" y="226"/>
                  <a:pt x="63" y="226"/>
                  <a:pt x="63" y="226"/>
                </a:cubicBezTo>
                <a:cubicBezTo>
                  <a:pt x="162" y="318"/>
                  <a:pt x="162" y="318"/>
                  <a:pt x="162" y="318"/>
                </a:cubicBezTo>
                <a:cubicBezTo>
                  <a:pt x="162" y="325"/>
                  <a:pt x="169" y="332"/>
                  <a:pt x="169" y="339"/>
                </a:cubicBezTo>
                <a:cubicBezTo>
                  <a:pt x="169" y="353"/>
                  <a:pt x="155" y="368"/>
                  <a:pt x="141" y="368"/>
                </a:cubicBezTo>
                <a:cubicBezTo>
                  <a:pt x="134" y="368"/>
                  <a:pt x="127" y="361"/>
                  <a:pt x="120" y="361"/>
                </a:cubicBezTo>
                <a:cubicBezTo>
                  <a:pt x="7" y="248"/>
                  <a:pt x="7" y="248"/>
                  <a:pt x="7" y="248"/>
                </a:cubicBezTo>
                <a:cubicBezTo>
                  <a:pt x="0" y="240"/>
                  <a:pt x="0" y="233"/>
                  <a:pt x="0" y="226"/>
                </a:cubicBezTo>
                <a:cubicBezTo>
                  <a:pt x="0" y="212"/>
                  <a:pt x="0" y="205"/>
                  <a:pt x="7" y="205"/>
                </a:cubicBezTo>
                <a:cubicBezTo>
                  <a:pt x="120" y="92"/>
                  <a:pt x="120" y="92"/>
                  <a:pt x="120" y="92"/>
                </a:cubicBezTo>
                <a:cubicBezTo>
                  <a:pt x="127" y="85"/>
                  <a:pt x="134" y="85"/>
                  <a:pt x="141" y="85"/>
                </a:cubicBezTo>
                <a:cubicBezTo>
                  <a:pt x="155" y="85"/>
                  <a:pt x="169" y="92"/>
                  <a:pt x="169" y="113"/>
                </a:cubicBezTo>
                <a:cubicBezTo>
                  <a:pt x="169" y="120"/>
                  <a:pt x="162" y="127"/>
                  <a:pt x="155"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9"/>
          <p:cNvSpPr/>
          <p:nvPr/>
        </p:nvSpPr>
        <p:spPr>
          <a:xfrm>
            <a:off x="5003059" y="2445190"/>
            <a:ext cx="328128" cy="328130"/>
          </a:xfrm>
          <a:custGeom>
            <a:avLst/>
            <a:gdLst/>
            <a:ahLst/>
            <a:cxnLst/>
            <a:rect l="l" t="t" r="r" b="b"/>
            <a:pathLst>
              <a:path w="587" h="588" extrusionOk="0">
                <a:moveTo>
                  <a:pt x="544" y="205"/>
                </a:moveTo>
                <a:lnTo>
                  <a:pt x="544" y="205"/>
                </a:lnTo>
                <a:cubicBezTo>
                  <a:pt x="466" y="283"/>
                  <a:pt x="466" y="283"/>
                  <a:pt x="466" y="283"/>
                </a:cubicBezTo>
                <a:cubicBezTo>
                  <a:pt x="438" y="311"/>
                  <a:pt x="396" y="319"/>
                  <a:pt x="360" y="311"/>
                </a:cubicBezTo>
                <a:cubicBezTo>
                  <a:pt x="424" y="241"/>
                  <a:pt x="424" y="241"/>
                  <a:pt x="424" y="241"/>
                </a:cubicBezTo>
                <a:cubicBezTo>
                  <a:pt x="424" y="241"/>
                  <a:pt x="424" y="241"/>
                  <a:pt x="431" y="241"/>
                </a:cubicBezTo>
                <a:cubicBezTo>
                  <a:pt x="509" y="163"/>
                  <a:pt x="509" y="163"/>
                  <a:pt x="509" y="163"/>
                </a:cubicBezTo>
                <a:cubicBezTo>
                  <a:pt x="530" y="142"/>
                  <a:pt x="530" y="106"/>
                  <a:pt x="509" y="85"/>
                </a:cubicBezTo>
                <a:cubicBezTo>
                  <a:pt x="487" y="64"/>
                  <a:pt x="452" y="64"/>
                  <a:pt x="431" y="85"/>
                </a:cubicBezTo>
                <a:cubicBezTo>
                  <a:pt x="346" y="163"/>
                  <a:pt x="346" y="163"/>
                  <a:pt x="346" y="163"/>
                </a:cubicBezTo>
                <a:cubicBezTo>
                  <a:pt x="283" y="234"/>
                  <a:pt x="283" y="234"/>
                  <a:pt x="283" y="234"/>
                </a:cubicBezTo>
                <a:cubicBezTo>
                  <a:pt x="268" y="191"/>
                  <a:pt x="283" y="149"/>
                  <a:pt x="311" y="121"/>
                </a:cubicBezTo>
                <a:cubicBezTo>
                  <a:pt x="388" y="43"/>
                  <a:pt x="388" y="43"/>
                  <a:pt x="388" y="43"/>
                </a:cubicBezTo>
                <a:cubicBezTo>
                  <a:pt x="431" y="0"/>
                  <a:pt x="501" y="0"/>
                  <a:pt x="544" y="43"/>
                </a:cubicBezTo>
                <a:cubicBezTo>
                  <a:pt x="586" y="85"/>
                  <a:pt x="586" y="156"/>
                  <a:pt x="544" y="205"/>
                </a:cubicBezTo>
                <a:close/>
                <a:moveTo>
                  <a:pt x="226" y="410"/>
                </a:moveTo>
                <a:lnTo>
                  <a:pt x="226" y="410"/>
                </a:lnTo>
                <a:cubicBezTo>
                  <a:pt x="219" y="417"/>
                  <a:pt x="212" y="417"/>
                  <a:pt x="205" y="417"/>
                </a:cubicBezTo>
                <a:cubicBezTo>
                  <a:pt x="183" y="417"/>
                  <a:pt x="176" y="403"/>
                  <a:pt x="176" y="389"/>
                </a:cubicBezTo>
                <a:cubicBezTo>
                  <a:pt x="176" y="382"/>
                  <a:pt x="176" y="375"/>
                  <a:pt x="183" y="368"/>
                </a:cubicBezTo>
                <a:cubicBezTo>
                  <a:pt x="367" y="184"/>
                  <a:pt x="367" y="184"/>
                  <a:pt x="367" y="184"/>
                </a:cubicBezTo>
                <a:cubicBezTo>
                  <a:pt x="374" y="177"/>
                  <a:pt x="381" y="170"/>
                  <a:pt x="388" y="170"/>
                </a:cubicBezTo>
                <a:cubicBezTo>
                  <a:pt x="410" y="170"/>
                  <a:pt x="417" y="184"/>
                  <a:pt x="417" y="198"/>
                </a:cubicBezTo>
                <a:cubicBezTo>
                  <a:pt x="417" y="205"/>
                  <a:pt x="417" y="212"/>
                  <a:pt x="410" y="219"/>
                </a:cubicBezTo>
                <a:lnTo>
                  <a:pt x="226" y="410"/>
                </a:lnTo>
                <a:close/>
                <a:moveTo>
                  <a:pt x="162" y="347"/>
                </a:moveTo>
                <a:lnTo>
                  <a:pt x="162" y="347"/>
                </a:lnTo>
                <a:cubicBezTo>
                  <a:pt x="85" y="424"/>
                  <a:pt x="85" y="424"/>
                  <a:pt x="85" y="424"/>
                </a:cubicBezTo>
                <a:cubicBezTo>
                  <a:pt x="63" y="446"/>
                  <a:pt x="63" y="481"/>
                  <a:pt x="85" y="502"/>
                </a:cubicBezTo>
                <a:cubicBezTo>
                  <a:pt x="106" y="530"/>
                  <a:pt x="141" y="530"/>
                  <a:pt x="162" y="502"/>
                </a:cubicBezTo>
                <a:cubicBezTo>
                  <a:pt x="240" y="424"/>
                  <a:pt x="240" y="424"/>
                  <a:pt x="240" y="424"/>
                </a:cubicBezTo>
                <a:lnTo>
                  <a:pt x="247" y="424"/>
                </a:lnTo>
                <a:cubicBezTo>
                  <a:pt x="311" y="361"/>
                  <a:pt x="311" y="361"/>
                  <a:pt x="311" y="361"/>
                </a:cubicBezTo>
                <a:cubicBezTo>
                  <a:pt x="318" y="396"/>
                  <a:pt x="311" y="439"/>
                  <a:pt x="283" y="467"/>
                </a:cubicBezTo>
                <a:cubicBezTo>
                  <a:pt x="205" y="545"/>
                  <a:pt x="205" y="545"/>
                  <a:pt x="205" y="545"/>
                </a:cubicBezTo>
                <a:cubicBezTo>
                  <a:pt x="162" y="587"/>
                  <a:pt x="92" y="587"/>
                  <a:pt x="49" y="545"/>
                </a:cubicBezTo>
                <a:cubicBezTo>
                  <a:pt x="0" y="502"/>
                  <a:pt x="0" y="432"/>
                  <a:pt x="49" y="389"/>
                </a:cubicBezTo>
                <a:cubicBezTo>
                  <a:pt x="127" y="311"/>
                  <a:pt x="127" y="311"/>
                  <a:pt x="127" y="311"/>
                </a:cubicBezTo>
                <a:cubicBezTo>
                  <a:pt x="155" y="276"/>
                  <a:pt x="198" y="269"/>
                  <a:pt x="233" y="276"/>
                </a:cubicBezTo>
                <a:cubicBezTo>
                  <a:pt x="162" y="347"/>
                  <a:pt x="162" y="347"/>
                  <a:pt x="162" y="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9"/>
          <p:cNvSpPr/>
          <p:nvPr/>
        </p:nvSpPr>
        <p:spPr>
          <a:xfrm>
            <a:off x="4452888" y="2457527"/>
            <a:ext cx="254116" cy="305925"/>
          </a:xfrm>
          <a:custGeom>
            <a:avLst/>
            <a:gdLst/>
            <a:ahLst/>
            <a:cxnLst/>
            <a:rect l="l" t="t" r="r" b="b"/>
            <a:pathLst>
              <a:path w="454" h="545" extrusionOk="0">
                <a:moveTo>
                  <a:pt x="0" y="84"/>
                </a:moveTo>
                <a:lnTo>
                  <a:pt x="0" y="84"/>
                </a:lnTo>
                <a:cubicBezTo>
                  <a:pt x="0" y="70"/>
                  <a:pt x="7" y="56"/>
                  <a:pt x="29" y="56"/>
                </a:cubicBezTo>
                <a:cubicBezTo>
                  <a:pt x="170" y="56"/>
                  <a:pt x="170" y="56"/>
                  <a:pt x="170" y="56"/>
                </a:cubicBezTo>
                <a:cubicBezTo>
                  <a:pt x="170" y="28"/>
                  <a:pt x="170" y="28"/>
                  <a:pt x="170" y="28"/>
                </a:cubicBezTo>
                <a:cubicBezTo>
                  <a:pt x="170" y="14"/>
                  <a:pt x="177" y="0"/>
                  <a:pt x="198" y="0"/>
                </a:cubicBezTo>
                <a:cubicBezTo>
                  <a:pt x="255" y="0"/>
                  <a:pt x="255" y="0"/>
                  <a:pt x="255" y="0"/>
                </a:cubicBezTo>
                <a:cubicBezTo>
                  <a:pt x="269" y="0"/>
                  <a:pt x="283" y="14"/>
                  <a:pt x="283" y="28"/>
                </a:cubicBezTo>
                <a:cubicBezTo>
                  <a:pt x="283" y="56"/>
                  <a:pt x="283" y="56"/>
                  <a:pt x="283" y="56"/>
                </a:cubicBezTo>
                <a:cubicBezTo>
                  <a:pt x="424" y="56"/>
                  <a:pt x="424" y="56"/>
                  <a:pt x="424" y="56"/>
                </a:cubicBezTo>
                <a:cubicBezTo>
                  <a:pt x="438" y="56"/>
                  <a:pt x="453" y="70"/>
                  <a:pt x="453" y="84"/>
                </a:cubicBezTo>
                <a:cubicBezTo>
                  <a:pt x="453" y="113"/>
                  <a:pt x="453" y="113"/>
                  <a:pt x="453" y="113"/>
                </a:cubicBezTo>
                <a:cubicBezTo>
                  <a:pt x="0" y="113"/>
                  <a:pt x="0" y="113"/>
                  <a:pt x="0" y="113"/>
                </a:cubicBezTo>
                <a:lnTo>
                  <a:pt x="0" y="84"/>
                </a:lnTo>
                <a:close/>
                <a:moveTo>
                  <a:pt x="424" y="169"/>
                </a:moveTo>
                <a:lnTo>
                  <a:pt x="424" y="169"/>
                </a:lnTo>
                <a:cubicBezTo>
                  <a:pt x="424" y="226"/>
                  <a:pt x="424" y="226"/>
                  <a:pt x="424" y="226"/>
                </a:cubicBezTo>
                <a:cubicBezTo>
                  <a:pt x="424" y="515"/>
                  <a:pt x="424" y="515"/>
                  <a:pt x="424" y="515"/>
                </a:cubicBezTo>
                <a:cubicBezTo>
                  <a:pt x="424" y="537"/>
                  <a:pt x="410" y="544"/>
                  <a:pt x="396" y="544"/>
                </a:cubicBezTo>
                <a:cubicBezTo>
                  <a:pt x="57" y="544"/>
                  <a:pt x="57" y="544"/>
                  <a:pt x="57" y="544"/>
                </a:cubicBezTo>
                <a:cubicBezTo>
                  <a:pt x="36" y="544"/>
                  <a:pt x="29" y="537"/>
                  <a:pt x="29" y="515"/>
                </a:cubicBezTo>
                <a:cubicBezTo>
                  <a:pt x="29" y="226"/>
                  <a:pt x="29" y="226"/>
                  <a:pt x="29" y="226"/>
                </a:cubicBezTo>
                <a:cubicBezTo>
                  <a:pt x="29" y="169"/>
                  <a:pt x="29" y="169"/>
                  <a:pt x="29" y="169"/>
                </a:cubicBezTo>
                <a:cubicBezTo>
                  <a:pt x="29" y="141"/>
                  <a:pt x="29" y="141"/>
                  <a:pt x="29" y="141"/>
                </a:cubicBezTo>
                <a:cubicBezTo>
                  <a:pt x="424" y="141"/>
                  <a:pt x="424" y="141"/>
                  <a:pt x="424" y="141"/>
                </a:cubicBezTo>
                <a:lnTo>
                  <a:pt x="424" y="169"/>
                </a:lnTo>
                <a:close/>
                <a:moveTo>
                  <a:pt x="142" y="226"/>
                </a:moveTo>
                <a:lnTo>
                  <a:pt x="142" y="226"/>
                </a:lnTo>
                <a:cubicBezTo>
                  <a:pt x="142" y="212"/>
                  <a:pt x="127" y="197"/>
                  <a:pt x="113" y="197"/>
                </a:cubicBezTo>
                <a:cubicBezTo>
                  <a:pt x="92" y="197"/>
                  <a:pt x="85" y="212"/>
                  <a:pt x="85" y="226"/>
                </a:cubicBezTo>
                <a:cubicBezTo>
                  <a:pt x="85" y="459"/>
                  <a:pt x="85" y="459"/>
                  <a:pt x="85" y="459"/>
                </a:cubicBezTo>
                <a:cubicBezTo>
                  <a:pt x="85" y="480"/>
                  <a:pt x="92" y="487"/>
                  <a:pt x="113" y="487"/>
                </a:cubicBezTo>
                <a:cubicBezTo>
                  <a:pt x="127" y="487"/>
                  <a:pt x="142" y="480"/>
                  <a:pt x="142" y="459"/>
                </a:cubicBezTo>
                <a:lnTo>
                  <a:pt x="142" y="226"/>
                </a:lnTo>
                <a:close/>
                <a:moveTo>
                  <a:pt x="255" y="226"/>
                </a:moveTo>
                <a:lnTo>
                  <a:pt x="255" y="226"/>
                </a:lnTo>
                <a:cubicBezTo>
                  <a:pt x="255" y="212"/>
                  <a:pt x="241" y="197"/>
                  <a:pt x="227" y="197"/>
                </a:cubicBezTo>
                <a:cubicBezTo>
                  <a:pt x="205" y="197"/>
                  <a:pt x="198" y="212"/>
                  <a:pt x="198" y="226"/>
                </a:cubicBezTo>
                <a:cubicBezTo>
                  <a:pt x="198" y="459"/>
                  <a:pt x="198" y="459"/>
                  <a:pt x="198" y="459"/>
                </a:cubicBezTo>
                <a:cubicBezTo>
                  <a:pt x="198" y="480"/>
                  <a:pt x="205" y="487"/>
                  <a:pt x="227" y="487"/>
                </a:cubicBezTo>
                <a:cubicBezTo>
                  <a:pt x="241" y="487"/>
                  <a:pt x="255" y="480"/>
                  <a:pt x="255" y="459"/>
                </a:cubicBezTo>
                <a:lnTo>
                  <a:pt x="255" y="226"/>
                </a:lnTo>
                <a:close/>
                <a:moveTo>
                  <a:pt x="368" y="226"/>
                </a:moveTo>
                <a:lnTo>
                  <a:pt x="368" y="226"/>
                </a:lnTo>
                <a:cubicBezTo>
                  <a:pt x="368" y="212"/>
                  <a:pt x="354" y="197"/>
                  <a:pt x="340" y="197"/>
                </a:cubicBezTo>
                <a:cubicBezTo>
                  <a:pt x="318" y="197"/>
                  <a:pt x="311" y="212"/>
                  <a:pt x="311" y="226"/>
                </a:cubicBezTo>
                <a:cubicBezTo>
                  <a:pt x="311" y="459"/>
                  <a:pt x="311" y="459"/>
                  <a:pt x="311" y="459"/>
                </a:cubicBezTo>
                <a:cubicBezTo>
                  <a:pt x="311" y="480"/>
                  <a:pt x="318" y="487"/>
                  <a:pt x="340" y="487"/>
                </a:cubicBezTo>
                <a:cubicBezTo>
                  <a:pt x="354" y="487"/>
                  <a:pt x="368" y="480"/>
                  <a:pt x="368" y="459"/>
                </a:cubicBezTo>
                <a:lnTo>
                  <a:pt x="368" y="2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9"/>
          <p:cNvSpPr/>
          <p:nvPr/>
        </p:nvSpPr>
        <p:spPr>
          <a:xfrm>
            <a:off x="3841038" y="2440256"/>
            <a:ext cx="296056" cy="337998"/>
          </a:xfrm>
          <a:custGeom>
            <a:avLst/>
            <a:gdLst/>
            <a:ahLst/>
            <a:cxnLst/>
            <a:rect l="l" t="t" r="r" b="b"/>
            <a:pathLst>
              <a:path w="531" h="602" extrusionOk="0">
                <a:moveTo>
                  <a:pt x="502" y="311"/>
                </a:moveTo>
                <a:lnTo>
                  <a:pt x="502" y="311"/>
                </a:lnTo>
                <a:cubicBezTo>
                  <a:pt x="445" y="311"/>
                  <a:pt x="445" y="311"/>
                  <a:pt x="445" y="311"/>
                </a:cubicBezTo>
                <a:cubicBezTo>
                  <a:pt x="424" y="311"/>
                  <a:pt x="417" y="297"/>
                  <a:pt x="417" y="283"/>
                </a:cubicBezTo>
                <a:cubicBezTo>
                  <a:pt x="417" y="170"/>
                  <a:pt x="417" y="170"/>
                  <a:pt x="417" y="170"/>
                </a:cubicBezTo>
                <a:cubicBezTo>
                  <a:pt x="417" y="156"/>
                  <a:pt x="424" y="142"/>
                  <a:pt x="445" y="142"/>
                </a:cubicBezTo>
                <a:cubicBezTo>
                  <a:pt x="502" y="142"/>
                  <a:pt x="502" y="142"/>
                  <a:pt x="502" y="142"/>
                </a:cubicBezTo>
                <a:cubicBezTo>
                  <a:pt x="516" y="142"/>
                  <a:pt x="530" y="156"/>
                  <a:pt x="530" y="170"/>
                </a:cubicBezTo>
                <a:cubicBezTo>
                  <a:pt x="530" y="283"/>
                  <a:pt x="530" y="283"/>
                  <a:pt x="530" y="283"/>
                </a:cubicBezTo>
                <a:cubicBezTo>
                  <a:pt x="530" y="297"/>
                  <a:pt x="516" y="311"/>
                  <a:pt x="502" y="311"/>
                </a:cubicBezTo>
                <a:close/>
                <a:moveTo>
                  <a:pt x="445" y="29"/>
                </a:moveTo>
                <a:lnTo>
                  <a:pt x="445" y="29"/>
                </a:lnTo>
                <a:cubicBezTo>
                  <a:pt x="445" y="15"/>
                  <a:pt x="452" y="0"/>
                  <a:pt x="473" y="0"/>
                </a:cubicBezTo>
                <a:cubicBezTo>
                  <a:pt x="487" y="0"/>
                  <a:pt x="502" y="15"/>
                  <a:pt x="502" y="29"/>
                </a:cubicBezTo>
                <a:cubicBezTo>
                  <a:pt x="502" y="113"/>
                  <a:pt x="502" y="113"/>
                  <a:pt x="502" y="113"/>
                </a:cubicBezTo>
                <a:cubicBezTo>
                  <a:pt x="445" y="113"/>
                  <a:pt x="445" y="113"/>
                  <a:pt x="445" y="113"/>
                </a:cubicBezTo>
                <a:lnTo>
                  <a:pt x="445" y="29"/>
                </a:lnTo>
                <a:close/>
                <a:moveTo>
                  <a:pt x="290" y="460"/>
                </a:moveTo>
                <a:lnTo>
                  <a:pt x="290" y="460"/>
                </a:lnTo>
                <a:cubicBezTo>
                  <a:pt x="233" y="460"/>
                  <a:pt x="233" y="460"/>
                  <a:pt x="233" y="460"/>
                </a:cubicBezTo>
                <a:cubicBezTo>
                  <a:pt x="219" y="460"/>
                  <a:pt x="205" y="453"/>
                  <a:pt x="205" y="431"/>
                </a:cubicBezTo>
                <a:cubicBezTo>
                  <a:pt x="205" y="318"/>
                  <a:pt x="205" y="318"/>
                  <a:pt x="205" y="318"/>
                </a:cubicBezTo>
                <a:cubicBezTo>
                  <a:pt x="205" y="304"/>
                  <a:pt x="219" y="290"/>
                  <a:pt x="233" y="290"/>
                </a:cubicBezTo>
                <a:cubicBezTo>
                  <a:pt x="290" y="290"/>
                  <a:pt x="290" y="290"/>
                  <a:pt x="290" y="290"/>
                </a:cubicBezTo>
                <a:cubicBezTo>
                  <a:pt x="311" y="290"/>
                  <a:pt x="318" y="304"/>
                  <a:pt x="318" y="318"/>
                </a:cubicBezTo>
                <a:cubicBezTo>
                  <a:pt x="318" y="431"/>
                  <a:pt x="318" y="431"/>
                  <a:pt x="318" y="431"/>
                </a:cubicBezTo>
                <a:cubicBezTo>
                  <a:pt x="318" y="453"/>
                  <a:pt x="311" y="460"/>
                  <a:pt x="290" y="460"/>
                </a:cubicBezTo>
                <a:close/>
                <a:moveTo>
                  <a:pt x="233" y="29"/>
                </a:moveTo>
                <a:lnTo>
                  <a:pt x="233" y="29"/>
                </a:lnTo>
                <a:cubicBezTo>
                  <a:pt x="233" y="15"/>
                  <a:pt x="247" y="0"/>
                  <a:pt x="261" y="0"/>
                </a:cubicBezTo>
                <a:cubicBezTo>
                  <a:pt x="283" y="0"/>
                  <a:pt x="290" y="15"/>
                  <a:pt x="290" y="29"/>
                </a:cubicBezTo>
                <a:cubicBezTo>
                  <a:pt x="290" y="262"/>
                  <a:pt x="290" y="262"/>
                  <a:pt x="290" y="262"/>
                </a:cubicBezTo>
                <a:cubicBezTo>
                  <a:pt x="233" y="262"/>
                  <a:pt x="233" y="262"/>
                  <a:pt x="233" y="262"/>
                </a:cubicBezTo>
                <a:lnTo>
                  <a:pt x="233" y="29"/>
                </a:lnTo>
                <a:close/>
                <a:moveTo>
                  <a:pt x="85" y="389"/>
                </a:moveTo>
                <a:lnTo>
                  <a:pt x="85" y="389"/>
                </a:lnTo>
                <a:cubicBezTo>
                  <a:pt x="28" y="389"/>
                  <a:pt x="28" y="389"/>
                  <a:pt x="28" y="389"/>
                </a:cubicBezTo>
                <a:cubicBezTo>
                  <a:pt x="14" y="389"/>
                  <a:pt x="0" y="375"/>
                  <a:pt x="0" y="361"/>
                </a:cubicBezTo>
                <a:cubicBezTo>
                  <a:pt x="0" y="248"/>
                  <a:pt x="0" y="248"/>
                  <a:pt x="0" y="248"/>
                </a:cubicBezTo>
                <a:cubicBezTo>
                  <a:pt x="0" y="226"/>
                  <a:pt x="14" y="219"/>
                  <a:pt x="28" y="219"/>
                </a:cubicBezTo>
                <a:cubicBezTo>
                  <a:pt x="85" y="219"/>
                  <a:pt x="85" y="219"/>
                  <a:pt x="85" y="219"/>
                </a:cubicBezTo>
                <a:cubicBezTo>
                  <a:pt x="99" y="219"/>
                  <a:pt x="113" y="226"/>
                  <a:pt x="113" y="248"/>
                </a:cubicBezTo>
                <a:cubicBezTo>
                  <a:pt x="113" y="361"/>
                  <a:pt x="113" y="361"/>
                  <a:pt x="113" y="361"/>
                </a:cubicBezTo>
                <a:cubicBezTo>
                  <a:pt x="113" y="375"/>
                  <a:pt x="99" y="389"/>
                  <a:pt x="85" y="389"/>
                </a:cubicBezTo>
                <a:close/>
                <a:moveTo>
                  <a:pt x="28" y="29"/>
                </a:moveTo>
                <a:lnTo>
                  <a:pt x="28" y="29"/>
                </a:lnTo>
                <a:cubicBezTo>
                  <a:pt x="28" y="15"/>
                  <a:pt x="42" y="0"/>
                  <a:pt x="56" y="0"/>
                </a:cubicBezTo>
                <a:cubicBezTo>
                  <a:pt x="71" y="0"/>
                  <a:pt x="85" y="15"/>
                  <a:pt x="85" y="29"/>
                </a:cubicBezTo>
                <a:cubicBezTo>
                  <a:pt x="85" y="191"/>
                  <a:pt x="85" y="191"/>
                  <a:pt x="85" y="191"/>
                </a:cubicBezTo>
                <a:cubicBezTo>
                  <a:pt x="28" y="191"/>
                  <a:pt x="28" y="191"/>
                  <a:pt x="28" y="191"/>
                </a:cubicBezTo>
                <a:lnTo>
                  <a:pt x="28" y="29"/>
                </a:lnTo>
                <a:close/>
                <a:moveTo>
                  <a:pt x="85" y="573"/>
                </a:moveTo>
                <a:lnTo>
                  <a:pt x="85" y="573"/>
                </a:lnTo>
                <a:cubicBezTo>
                  <a:pt x="85" y="594"/>
                  <a:pt x="71" y="601"/>
                  <a:pt x="56" y="601"/>
                </a:cubicBezTo>
                <a:cubicBezTo>
                  <a:pt x="42" y="601"/>
                  <a:pt x="28" y="594"/>
                  <a:pt x="28" y="573"/>
                </a:cubicBezTo>
                <a:cubicBezTo>
                  <a:pt x="28" y="417"/>
                  <a:pt x="28" y="417"/>
                  <a:pt x="28" y="417"/>
                </a:cubicBezTo>
                <a:cubicBezTo>
                  <a:pt x="85" y="417"/>
                  <a:pt x="85" y="417"/>
                  <a:pt x="85" y="417"/>
                </a:cubicBezTo>
                <a:lnTo>
                  <a:pt x="85" y="573"/>
                </a:lnTo>
                <a:close/>
                <a:moveTo>
                  <a:pt x="290" y="573"/>
                </a:moveTo>
                <a:lnTo>
                  <a:pt x="290" y="573"/>
                </a:lnTo>
                <a:cubicBezTo>
                  <a:pt x="290" y="594"/>
                  <a:pt x="283" y="601"/>
                  <a:pt x="261" y="601"/>
                </a:cubicBezTo>
                <a:cubicBezTo>
                  <a:pt x="247" y="601"/>
                  <a:pt x="233" y="594"/>
                  <a:pt x="233" y="573"/>
                </a:cubicBezTo>
                <a:cubicBezTo>
                  <a:pt x="233" y="488"/>
                  <a:pt x="233" y="488"/>
                  <a:pt x="233" y="488"/>
                </a:cubicBezTo>
                <a:cubicBezTo>
                  <a:pt x="290" y="488"/>
                  <a:pt x="290" y="488"/>
                  <a:pt x="290" y="488"/>
                </a:cubicBezTo>
                <a:lnTo>
                  <a:pt x="290" y="573"/>
                </a:lnTo>
                <a:close/>
                <a:moveTo>
                  <a:pt x="502" y="573"/>
                </a:moveTo>
                <a:lnTo>
                  <a:pt x="502" y="573"/>
                </a:lnTo>
                <a:cubicBezTo>
                  <a:pt x="502" y="594"/>
                  <a:pt x="487" y="601"/>
                  <a:pt x="473" y="601"/>
                </a:cubicBezTo>
                <a:cubicBezTo>
                  <a:pt x="452" y="601"/>
                  <a:pt x="445" y="594"/>
                  <a:pt x="445" y="573"/>
                </a:cubicBezTo>
                <a:cubicBezTo>
                  <a:pt x="445" y="340"/>
                  <a:pt x="445" y="340"/>
                  <a:pt x="445" y="340"/>
                </a:cubicBezTo>
                <a:cubicBezTo>
                  <a:pt x="502" y="340"/>
                  <a:pt x="502" y="340"/>
                  <a:pt x="502" y="340"/>
                </a:cubicBezTo>
                <a:lnTo>
                  <a:pt x="502" y="57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9"/>
          <p:cNvSpPr/>
          <p:nvPr/>
        </p:nvSpPr>
        <p:spPr>
          <a:xfrm>
            <a:off x="3367348" y="2477264"/>
            <a:ext cx="64146" cy="263983"/>
          </a:xfrm>
          <a:custGeom>
            <a:avLst/>
            <a:gdLst/>
            <a:ahLst/>
            <a:cxnLst/>
            <a:rect l="l" t="t" r="r" b="b"/>
            <a:pathLst>
              <a:path w="114" h="474" extrusionOk="0">
                <a:moveTo>
                  <a:pt x="0" y="417"/>
                </a:moveTo>
                <a:lnTo>
                  <a:pt x="0" y="417"/>
                </a:lnTo>
                <a:cubicBezTo>
                  <a:pt x="0" y="389"/>
                  <a:pt x="28" y="360"/>
                  <a:pt x="56" y="360"/>
                </a:cubicBezTo>
                <a:cubicBezTo>
                  <a:pt x="85" y="360"/>
                  <a:pt x="113" y="389"/>
                  <a:pt x="113" y="417"/>
                </a:cubicBezTo>
                <a:cubicBezTo>
                  <a:pt x="113" y="445"/>
                  <a:pt x="85" y="473"/>
                  <a:pt x="56" y="473"/>
                </a:cubicBezTo>
                <a:cubicBezTo>
                  <a:pt x="28" y="473"/>
                  <a:pt x="0" y="445"/>
                  <a:pt x="0" y="417"/>
                </a:cubicBezTo>
                <a:close/>
                <a:moveTo>
                  <a:pt x="0" y="240"/>
                </a:moveTo>
                <a:lnTo>
                  <a:pt x="0" y="240"/>
                </a:lnTo>
                <a:cubicBezTo>
                  <a:pt x="0" y="205"/>
                  <a:pt x="28" y="184"/>
                  <a:pt x="56" y="184"/>
                </a:cubicBezTo>
                <a:cubicBezTo>
                  <a:pt x="85" y="184"/>
                  <a:pt x="113" y="205"/>
                  <a:pt x="113" y="240"/>
                </a:cubicBezTo>
                <a:cubicBezTo>
                  <a:pt x="113" y="269"/>
                  <a:pt x="85" y="297"/>
                  <a:pt x="56" y="297"/>
                </a:cubicBezTo>
                <a:cubicBezTo>
                  <a:pt x="28" y="297"/>
                  <a:pt x="0" y="269"/>
                  <a:pt x="0" y="240"/>
                </a:cubicBezTo>
                <a:close/>
                <a:moveTo>
                  <a:pt x="0" y="56"/>
                </a:moveTo>
                <a:lnTo>
                  <a:pt x="0" y="56"/>
                </a:lnTo>
                <a:cubicBezTo>
                  <a:pt x="0" y="28"/>
                  <a:pt x="28" y="0"/>
                  <a:pt x="56" y="0"/>
                </a:cubicBezTo>
                <a:cubicBezTo>
                  <a:pt x="85" y="0"/>
                  <a:pt x="113" y="28"/>
                  <a:pt x="113" y="56"/>
                </a:cubicBezTo>
                <a:cubicBezTo>
                  <a:pt x="113" y="92"/>
                  <a:pt x="85" y="113"/>
                  <a:pt x="56" y="113"/>
                </a:cubicBezTo>
                <a:cubicBezTo>
                  <a:pt x="28" y="113"/>
                  <a:pt x="0" y="92"/>
                  <a:pt x="0" y="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9"/>
          <p:cNvSpPr/>
          <p:nvPr/>
        </p:nvSpPr>
        <p:spPr>
          <a:xfrm>
            <a:off x="2639544" y="2469862"/>
            <a:ext cx="337997" cy="286188"/>
          </a:xfrm>
          <a:custGeom>
            <a:avLst/>
            <a:gdLst/>
            <a:ahLst/>
            <a:cxnLst/>
            <a:rect l="l" t="t" r="r" b="b"/>
            <a:pathLst>
              <a:path w="602" h="510" extrusionOk="0">
                <a:moveTo>
                  <a:pt x="573" y="56"/>
                </a:moveTo>
                <a:lnTo>
                  <a:pt x="573" y="56"/>
                </a:lnTo>
                <a:cubicBezTo>
                  <a:pt x="29" y="56"/>
                  <a:pt x="29" y="56"/>
                  <a:pt x="29" y="56"/>
                </a:cubicBezTo>
                <a:cubicBezTo>
                  <a:pt x="15" y="56"/>
                  <a:pt x="0" y="42"/>
                  <a:pt x="0" y="28"/>
                </a:cubicBezTo>
                <a:cubicBezTo>
                  <a:pt x="0" y="7"/>
                  <a:pt x="15" y="0"/>
                  <a:pt x="29" y="0"/>
                </a:cubicBezTo>
                <a:cubicBezTo>
                  <a:pt x="573" y="0"/>
                  <a:pt x="573" y="0"/>
                  <a:pt x="573" y="0"/>
                </a:cubicBezTo>
                <a:cubicBezTo>
                  <a:pt x="594" y="0"/>
                  <a:pt x="601" y="7"/>
                  <a:pt x="601" y="28"/>
                </a:cubicBezTo>
                <a:cubicBezTo>
                  <a:pt x="601" y="42"/>
                  <a:pt x="594" y="56"/>
                  <a:pt x="573" y="56"/>
                </a:cubicBezTo>
                <a:close/>
                <a:moveTo>
                  <a:pt x="198" y="205"/>
                </a:moveTo>
                <a:lnTo>
                  <a:pt x="198" y="205"/>
                </a:lnTo>
                <a:cubicBezTo>
                  <a:pt x="142" y="205"/>
                  <a:pt x="142" y="205"/>
                  <a:pt x="142" y="205"/>
                </a:cubicBezTo>
                <a:cubicBezTo>
                  <a:pt x="128" y="205"/>
                  <a:pt x="113" y="191"/>
                  <a:pt x="113" y="176"/>
                </a:cubicBezTo>
                <a:cubicBezTo>
                  <a:pt x="113" y="162"/>
                  <a:pt x="128" y="148"/>
                  <a:pt x="142" y="148"/>
                </a:cubicBezTo>
                <a:cubicBezTo>
                  <a:pt x="262" y="148"/>
                  <a:pt x="262" y="148"/>
                  <a:pt x="262" y="148"/>
                </a:cubicBezTo>
                <a:cubicBezTo>
                  <a:pt x="290" y="148"/>
                  <a:pt x="290" y="148"/>
                  <a:pt x="290" y="148"/>
                </a:cubicBezTo>
                <a:cubicBezTo>
                  <a:pt x="417" y="148"/>
                  <a:pt x="417" y="148"/>
                  <a:pt x="417" y="148"/>
                </a:cubicBezTo>
                <a:cubicBezTo>
                  <a:pt x="573" y="148"/>
                  <a:pt x="573" y="148"/>
                  <a:pt x="573" y="148"/>
                </a:cubicBezTo>
                <a:cubicBezTo>
                  <a:pt x="594" y="148"/>
                  <a:pt x="601" y="162"/>
                  <a:pt x="601" y="176"/>
                </a:cubicBezTo>
                <a:cubicBezTo>
                  <a:pt x="601" y="191"/>
                  <a:pt x="594" y="205"/>
                  <a:pt x="573" y="205"/>
                </a:cubicBezTo>
                <a:cubicBezTo>
                  <a:pt x="417" y="205"/>
                  <a:pt x="417" y="205"/>
                  <a:pt x="417" y="205"/>
                </a:cubicBezTo>
                <a:lnTo>
                  <a:pt x="198" y="205"/>
                </a:lnTo>
                <a:close/>
                <a:moveTo>
                  <a:pt x="29" y="297"/>
                </a:moveTo>
                <a:lnTo>
                  <a:pt x="29" y="297"/>
                </a:lnTo>
                <a:cubicBezTo>
                  <a:pt x="573" y="297"/>
                  <a:pt x="573" y="297"/>
                  <a:pt x="573" y="297"/>
                </a:cubicBezTo>
                <a:cubicBezTo>
                  <a:pt x="594" y="297"/>
                  <a:pt x="601" y="311"/>
                  <a:pt x="601" y="325"/>
                </a:cubicBezTo>
                <a:cubicBezTo>
                  <a:pt x="601" y="346"/>
                  <a:pt x="594" y="353"/>
                  <a:pt x="573" y="353"/>
                </a:cubicBezTo>
                <a:cubicBezTo>
                  <a:pt x="29" y="353"/>
                  <a:pt x="29" y="353"/>
                  <a:pt x="29" y="353"/>
                </a:cubicBezTo>
                <a:cubicBezTo>
                  <a:pt x="15" y="353"/>
                  <a:pt x="0" y="346"/>
                  <a:pt x="0" y="325"/>
                </a:cubicBezTo>
                <a:cubicBezTo>
                  <a:pt x="0" y="311"/>
                  <a:pt x="15" y="297"/>
                  <a:pt x="29" y="297"/>
                </a:cubicBezTo>
                <a:close/>
                <a:moveTo>
                  <a:pt x="198" y="452"/>
                </a:moveTo>
                <a:lnTo>
                  <a:pt x="198" y="452"/>
                </a:lnTo>
                <a:cubicBezTo>
                  <a:pt x="290" y="452"/>
                  <a:pt x="290" y="452"/>
                  <a:pt x="290" y="452"/>
                </a:cubicBezTo>
                <a:cubicBezTo>
                  <a:pt x="417" y="452"/>
                  <a:pt x="417" y="452"/>
                  <a:pt x="417" y="452"/>
                </a:cubicBezTo>
                <a:cubicBezTo>
                  <a:pt x="573" y="452"/>
                  <a:pt x="573" y="452"/>
                  <a:pt x="573" y="452"/>
                </a:cubicBezTo>
                <a:cubicBezTo>
                  <a:pt x="594" y="452"/>
                  <a:pt x="601" y="459"/>
                  <a:pt x="601" y="480"/>
                </a:cubicBezTo>
                <a:cubicBezTo>
                  <a:pt x="601" y="494"/>
                  <a:pt x="594" y="509"/>
                  <a:pt x="573" y="509"/>
                </a:cubicBezTo>
                <a:cubicBezTo>
                  <a:pt x="290" y="509"/>
                  <a:pt x="290" y="509"/>
                  <a:pt x="290" y="509"/>
                </a:cubicBezTo>
                <a:cubicBezTo>
                  <a:pt x="198" y="509"/>
                  <a:pt x="198" y="509"/>
                  <a:pt x="198" y="509"/>
                </a:cubicBezTo>
                <a:cubicBezTo>
                  <a:pt x="184" y="509"/>
                  <a:pt x="170" y="494"/>
                  <a:pt x="170" y="480"/>
                </a:cubicBezTo>
                <a:cubicBezTo>
                  <a:pt x="170" y="459"/>
                  <a:pt x="184" y="452"/>
                  <a:pt x="19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9"/>
          <p:cNvSpPr/>
          <p:nvPr/>
        </p:nvSpPr>
        <p:spPr>
          <a:xfrm>
            <a:off x="2049898" y="2469862"/>
            <a:ext cx="337998" cy="286188"/>
          </a:xfrm>
          <a:custGeom>
            <a:avLst/>
            <a:gdLst/>
            <a:ahLst/>
            <a:cxnLst/>
            <a:rect l="l" t="t" r="r" b="b"/>
            <a:pathLst>
              <a:path w="602" h="510" extrusionOk="0">
                <a:moveTo>
                  <a:pt x="573" y="56"/>
                </a:moveTo>
                <a:lnTo>
                  <a:pt x="573" y="56"/>
                </a:lnTo>
                <a:cubicBezTo>
                  <a:pt x="29" y="56"/>
                  <a:pt x="29" y="56"/>
                  <a:pt x="29" y="56"/>
                </a:cubicBezTo>
                <a:cubicBezTo>
                  <a:pt x="7" y="56"/>
                  <a:pt x="0" y="42"/>
                  <a:pt x="0" y="28"/>
                </a:cubicBezTo>
                <a:cubicBezTo>
                  <a:pt x="0" y="7"/>
                  <a:pt x="7" y="0"/>
                  <a:pt x="29" y="0"/>
                </a:cubicBezTo>
                <a:cubicBezTo>
                  <a:pt x="573" y="0"/>
                  <a:pt x="573" y="0"/>
                  <a:pt x="573" y="0"/>
                </a:cubicBezTo>
                <a:cubicBezTo>
                  <a:pt x="587" y="0"/>
                  <a:pt x="601" y="7"/>
                  <a:pt x="601" y="28"/>
                </a:cubicBezTo>
                <a:cubicBezTo>
                  <a:pt x="601" y="42"/>
                  <a:pt x="587" y="56"/>
                  <a:pt x="573" y="56"/>
                </a:cubicBezTo>
                <a:close/>
                <a:moveTo>
                  <a:pt x="403" y="205"/>
                </a:moveTo>
                <a:lnTo>
                  <a:pt x="403" y="205"/>
                </a:lnTo>
                <a:cubicBezTo>
                  <a:pt x="354" y="205"/>
                  <a:pt x="354" y="205"/>
                  <a:pt x="354" y="205"/>
                </a:cubicBezTo>
                <a:cubicBezTo>
                  <a:pt x="240" y="205"/>
                  <a:pt x="240" y="205"/>
                  <a:pt x="240" y="205"/>
                </a:cubicBezTo>
                <a:cubicBezTo>
                  <a:pt x="198" y="205"/>
                  <a:pt x="198" y="205"/>
                  <a:pt x="198" y="205"/>
                </a:cubicBezTo>
                <a:cubicBezTo>
                  <a:pt x="142" y="205"/>
                  <a:pt x="142" y="205"/>
                  <a:pt x="142" y="205"/>
                </a:cubicBezTo>
                <a:cubicBezTo>
                  <a:pt x="120" y="205"/>
                  <a:pt x="113" y="191"/>
                  <a:pt x="113" y="176"/>
                </a:cubicBezTo>
                <a:cubicBezTo>
                  <a:pt x="113" y="162"/>
                  <a:pt x="120" y="148"/>
                  <a:pt x="142" y="148"/>
                </a:cubicBezTo>
                <a:cubicBezTo>
                  <a:pt x="460" y="148"/>
                  <a:pt x="460" y="148"/>
                  <a:pt x="460" y="148"/>
                </a:cubicBezTo>
                <a:cubicBezTo>
                  <a:pt x="474" y="148"/>
                  <a:pt x="488" y="162"/>
                  <a:pt x="488" y="176"/>
                </a:cubicBezTo>
                <a:cubicBezTo>
                  <a:pt x="488" y="191"/>
                  <a:pt x="474" y="205"/>
                  <a:pt x="460" y="205"/>
                </a:cubicBezTo>
                <a:lnTo>
                  <a:pt x="403" y="205"/>
                </a:lnTo>
                <a:close/>
                <a:moveTo>
                  <a:pt x="29" y="297"/>
                </a:moveTo>
                <a:lnTo>
                  <a:pt x="29" y="297"/>
                </a:lnTo>
                <a:cubicBezTo>
                  <a:pt x="573" y="297"/>
                  <a:pt x="573" y="297"/>
                  <a:pt x="573" y="297"/>
                </a:cubicBezTo>
                <a:cubicBezTo>
                  <a:pt x="587" y="297"/>
                  <a:pt x="601" y="311"/>
                  <a:pt x="601" y="325"/>
                </a:cubicBezTo>
                <a:cubicBezTo>
                  <a:pt x="601" y="346"/>
                  <a:pt x="587" y="353"/>
                  <a:pt x="573" y="353"/>
                </a:cubicBezTo>
                <a:cubicBezTo>
                  <a:pt x="29" y="353"/>
                  <a:pt x="29" y="353"/>
                  <a:pt x="29" y="353"/>
                </a:cubicBezTo>
                <a:cubicBezTo>
                  <a:pt x="7" y="353"/>
                  <a:pt x="0" y="346"/>
                  <a:pt x="0" y="325"/>
                </a:cubicBezTo>
                <a:cubicBezTo>
                  <a:pt x="0" y="311"/>
                  <a:pt x="7" y="297"/>
                  <a:pt x="29" y="297"/>
                </a:cubicBezTo>
                <a:close/>
                <a:moveTo>
                  <a:pt x="198" y="452"/>
                </a:moveTo>
                <a:lnTo>
                  <a:pt x="198" y="452"/>
                </a:lnTo>
                <a:cubicBezTo>
                  <a:pt x="255" y="452"/>
                  <a:pt x="255" y="452"/>
                  <a:pt x="255" y="452"/>
                </a:cubicBezTo>
                <a:cubicBezTo>
                  <a:pt x="290" y="452"/>
                  <a:pt x="290" y="452"/>
                  <a:pt x="290" y="452"/>
                </a:cubicBezTo>
                <a:cubicBezTo>
                  <a:pt x="311" y="452"/>
                  <a:pt x="311" y="452"/>
                  <a:pt x="311" y="452"/>
                </a:cubicBezTo>
                <a:cubicBezTo>
                  <a:pt x="354" y="452"/>
                  <a:pt x="354" y="452"/>
                  <a:pt x="354" y="452"/>
                </a:cubicBezTo>
                <a:cubicBezTo>
                  <a:pt x="403" y="452"/>
                  <a:pt x="403" y="452"/>
                  <a:pt x="403" y="452"/>
                </a:cubicBezTo>
                <a:cubicBezTo>
                  <a:pt x="417" y="452"/>
                  <a:pt x="431" y="459"/>
                  <a:pt x="431" y="480"/>
                </a:cubicBezTo>
                <a:cubicBezTo>
                  <a:pt x="431" y="494"/>
                  <a:pt x="417" y="509"/>
                  <a:pt x="403" y="509"/>
                </a:cubicBezTo>
                <a:cubicBezTo>
                  <a:pt x="354" y="509"/>
                  <a:pt x="354" y="509"/>
                  <a:pt x="354" y="509"/>
                </a:cubicBezTo>
                <a:cubicBezTo>
                  <a:pt x="311" y="509"/>
                  <a:pt x="311" y="509"/>
                  <a:pt x="311" y="509"/>
                </a:cubicBezTo>
                <a:cubicBezTo>
                  <a:pt x="290" y="509"/>
                  <a:pt x="290" y="509"/>
                  <a:pt x="290" y="509"/>
                </a:cubicBezTo>
                <a:cubicBezTo>
                  <a:pt x="255" y="509"/>
                  <a:pt x="255" y="509"/>
                  <a:pt x="255" y="509"/>
                </a:cubicBezTo>
                <a:cubicBezTo>
                  <a:pt x="198" y="509"/>
                  <a:pt x="198" y="509"/>
                  <a:pt x="198" y="509"/>
                </a:cubicBezTo>
                <a:cubicBezTo>
                  <a:pt x="177" y="509"/>
                  <a:pt x="170" y="494"/>
                  <a:pt x="170" y="480"/>
                </a:cubicBezTo>
                <a:cubicBezTo>
                  <a:pt x="170" y="459"/>
                  <a:pt x="177" y="452"/>
                  <a:pt x="19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9"/>
          <p:cNvSpPr/>
          <p:nvPr/>
        </p:nvSpPr>
        <p:spPr>
          <a:xfrm>
            <a:off x="1457784" y="2469862"/>
            <a:ext cx="340465" cy="286188"/>
          </a:xfrm>
          <a:custGeom>
            <a:avLst/>
            <a:gdLst/>
            <a:ahLst/>
            <a:cxnLst/>
            <a:rect l="l" t="t" r="r" b="b"/>
            <a:pathLst>
              <a:path w="609" h="510" extrusionOk="0">
                <a:moveTo>
                  <a:pt x="580" y="56"/>
                </a:moveTo>
                <a:lnTo>
                  <a:pt x="580" y="56"/>
                </a:lnTo>
                <a:cubicBezTo>
                  <a:pt x="28" y="56"/>
                  <a:pt x="28" y="56"/>
                  <a:pt x="28" y="56"/>
                </a:cubicBezTo>
                <a:cubicBezTo>
                  <a:pt x="14" y="56"/>
                  <a:pt x="0" y="42"/>
                  <a:pt x="0" y="28"/>
                </a:cubicBezTo>
                <a:cubicBezTo>
                  <a:pt x="0" y="7"/>
                  <a:pt x="14" y="0"/>
                  <a:pt x="28" y="0"/>
                </a:cubicBezTo>
                <a:cubicBezTo>
                  <a:pt x="580" y="0"/>
                  <a:pt x="580" y="0"/>
                  <a:pt x="580" y="0"/>
                </a:cubicBezTo>
                <a:cubicBezTo>
                  <a:pt x="594" y="0"/>
                  <a:pt x="608" y="7"/>
                  <a:pt x="608" y="28"/>
                </a:cubicBezTo>
                <a:cubicBezTo>
                  <a:pt x="608" y="42"/>
                  <a:pt x="594" y="56"/>
                  <a:pt x="580" y="56"/>
                </a:cubicBezTo>
                <a:close/>
                <a:moveTo>
                  <a:pt x="28" y="148"/>
                </a:moveTo>
                <a:lnTo>
                  <a:pt x="28" y="148"/>
                </a:lnTo>
                <a:cubicBezTo>
                  <a:pt x="191" y="148"/>
                  <a:pt x="191" y="148"/>
                  <a:pt x="191" y="148"/>
                </a:cubicBezTo>
                <a:cubicBezTo>
                  <a:pt x="311" y="148"/>
                  <a:pt x="311" y="148"/>
                  <a:pt x="311" y="148"/>
                </a:cubicBezTo>
                <a:cubicBezTo>
                  <a:pt x="339" y="148"/>
                  <a:pt x="339" y="148"/>
                  <a:pt x="339" y="148"/>
                </a:cubicBezTo>
                <a:cubicBezTo>
                  <a:pt x="467" y="148"/>
                  <a:pt x="467" y="148"/>
                  <a:pt x="467" y="148"/>
                </a:cubicBezTo>
                <a:cubicBezTo>
                  <a:pt x="481" y="148"/>
                  <a:pt x="495" y="162"/>
                  <a:pt x="495" y="176"/>
                </a:cubicBezTo>
                <a:cubicBezTo>
                  <a:pt x="495" y="191"/>
                  <a:pt x="481" y="205"/>
                  <a:pt x="467" y="205"/>
                </a:cubicBezTo>
                <a:cubicBezTo>
                  <a:pt x="410" y="205"/>
                  <a:pt x="410" y="205"/>
                  <a:pt x="410" y="205"/>
                </a:cubicBezTo>
                <a:cubicBezTo>
                  <a:pt x="191" y="205"/>
                  <a:pt x="191" y="205"/>
                  <a:pt x="191" y="205"/>
                </a:cubicBezTo>
                <a:cubicBezTo>
                  <a:pt x="28" y="205"/>
                  <a:pt x="28" y="205"/>
                  <a:pt x="28" y="205"/>
                </a:cubicBezTo>
                <a:cubicBezTo>
                  <a:pt x="14" y="205"/>
                  <a:pt x="0" y="191"/>
                  <a:pt x="0" y="176"/>
                </a:cubicBezTo>
                <a:cubicBezTo>
                  <a:pt x="0" y="162"/>
                  <a:pt x="14" y="148"/>
                  <a:pt x="28" y="148"/>
                </a:cubicBezTo>
                <a:close/>
                <a:moveTo>
                  <a:pt x="28" y="297"/>
                </a:moveTo>
                <a:lnTo>
                  <a:pt x="28" y="297"/>
                </a:lnTo>
                <a:cubicBezTo>
                  <a:pt x="580" y="297"/>
                  <a:pt x="580" y="297"/>
                  <a:pt x="580" y="297"/>
                </a:cubicBezTo>
                <a:cubicBezTo>
                  <a:pt x="594" y="297"/>
                  <a:pt x="608" y="311"/>
                  <a:pt x="608" y="325"/>
                </a:cubicBezTo>
                <a:cubicBezTo>
                  <a:pt x="608" y="346"/>
                  <a:pt x="594" y="353"/>
                  <a:pt x="580" y="353"/>
                </a:cubicBezTo>
                <a:cubicBezTo>
                  <a:pt x="28" y="353"/>
                  <a:pt x="28" y="353"/>
                  <a:pt x="28" y="353"/>
                </a:cubicBezTo>
                <a:cubicBezTo>
                  <a:pt x="14" y="353"/>
                  <a:pt x="0" y="346"/>
                  <a:pt x="0" y="325"/>
                </a:cubicBezTo>
                <a:cubicBezTo>
                  <a:pt x="0" y="311"/>
                  <a:pt x="14" y="297"/>
                  <a:pt x="28" y="297"/>
                </a:cubicBezTo>
                <a:close/>
                <a:moveTo>
                  <a:pt x="28" y="452"/>
                </a:moveTo>
                <a:lnTo>
                  <a:pt x="28" y="452"/>
                </a:lnTo>
                <a:cubicBezTo>
                  <a:pt x="191" y="452"/>
                  <a:pt x="191" y="452"/>
                  <a:pt x="191" y="452"/>
                </a:cubicBezTo>
                <a:cubicBezTo>
                  <a:pt x="311" y="452"/>
                  <a:pt x="311" y="452"/>
                  <a:pt x="311" y="452"/>
                </a:cubicBezTo>
                <a:cubicBezTo>
                  <a:pt x="410" y="452"/>
                  <a:pt x="410" y="452"/>
                  <a:pt x="410" y="452"/>
                </a:cubicBezTo>
                <a:cubicBezTo>
                  <a:pt x="424" y="452"/>
                  <a:pt x="438" y="459"/>
                  <a:pt x="438" y="480"/>
                </a:cubicBezTo>
                <a:cubicBezTo>
                  <a:pt x="438" y="494"/>
                  <a:pt x="424" y="509"/>
                  <a:pt x="410" y="509"/>
                </a:cubicBezTo>
                <a:cubicBezTo>
                  <a:pt x="311" y="509"/>
                  <a:pt x="311" y="509"/>
                  <a:pt x="311" y="509"/>
                </a:cubicBezTo>
                <a:cubicBezTo>
                  <a:pt x="28" y="509"/>
                  <a:pt x="28" y="509"/>
                  <a:pt x="28" y="509"/>
                </a:cubicBezTo>
                <a:cubicBezTo>
                  <a:pt x="14" y="509"/>
                  <a:pt x="0" y="494"/>
                  <a:pt x="0" y="480"/>
                </a:cubicBezTo>
                <a:cubicBezTo>
                  <a:pt x="0" y="459"/>
                  <a:pt x="14" y="452"/>
                  <a:pt x="2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9"/>
          <p:cNvSpPr/>
          <p:nvPr/>
        </p:nvSpPr>
        <p:spPr>
          <a:xfrm>
            <a:off x="868140" y="2469862"/>
            <a:ext cx="337997" cy="286188"/>
          </a:xfrm>
          <a:custGeom>
            <a:avLst/>
            <a:gdLst/>
            <a:ahLst/>
            <a:cxnLst/>
            <a:rect l="l" t="t" r="r" b="b"/>
            <a:pathLst>
              <a:path w="602" h="510" extrusionOk="0">
                <a:moveTo>
                  <a:pt x="572" y="353"/>
                </a:moveTo>
                <a:lnTo>
                  <a:pt x="572" y="353"/>
                </a:lnTo>
                <a:cubicBezTo>
                  <a:pt x="28" y="353"/>
                  <a:pt x="28" y="353"/>
                  <a:pt x="28" y="353"/>
                </a:cubicBezTo>
                <a:cubicBezTo>
                  <a:pt x="14" y="353"/>
                  <a:pt x="0" y="346"/>
                  <a:pt x="0" y="325"/>
                </a:cubicBezTo>
                <a:cubicBezTo>
                  <a:pt x="0" y="311"/>
                  <a:pt x="14" y="297"/>
                  <a:pt x="28" y="297"/>
                </a:cubicBezTo>
                <a:cubicBezTo>
                  <a:pt x="572" y="297"/>
                  <a:pt x="572" y="297"/>
                  <a:pt x="572" y="297"/>
                </a:cubicBezTo>
                <a:cubicBezTo>
                  <a:pt x="594" y="297"/>
                  <a:pt x="601" y="311"/>
                  <a:pt x="601" y="325"/>
                </a:cubicBezTo>
                <a:cubicBezTo>
                  <a:pt x="601" y="346"/>
                  <a:pt x="594" y="353"/>
                  <a:pt x="572" y="353"/>
                </a:cubicBezTo>
                <a:close/>
                <a:moveTo>
                  <a:pt x="572" y="205"/>
                </a:moveTo>
                <a:lnTo>
                  <a:pt x="572" y="205"/>
                </a:lnTo>
                <a:cubicBezTo>
                  <a:pt x="28" y="205"/>
                  <a:pt x="28" y="205"/>
                  <a:pt x="28" y="205"/>
                </a:cubicBezTo>
                <a:cubicBezTo>
                  <a:pt x="14" y="205"/>
                  <a:pt x="0" y="191"/>
                  <a:pt x="0" y="176"/>
                </a:cubicBezTo>
                <a:cubicBezTo>
                  <a:pt x="0" y="162"/>
                  <a:pt x="14" y="148"/>
                  <a:pt x="28" y="148"/>
                </a:cubicBezTo>
                <a:cubicBezTo>
                  <a:pt x="572" y="148"/>
                  <a:pt x="572" y="148"/>
                  <a:pt x="572" y="148"/>
                </a:cubicBezTo>
                <a:cubicBezTo>
                  <a:pt x="594" y="148"/>
                  <a:pt x="601" y="162"/>
                  <a:pt x="601" y="176"/>
                </a:cubicBezTo>
                <a:cubicBezTo>
                  <a:pt x="601" y="191"/>
                  <a:pt x="594" y="205"/>
                  <a:pt x="572" y="205"/>
                </a:cubicBezTo>
                <a:close/>
                <a:moveTo>
                  <a:pt x="572" y="56"/>
                </a:moveTo>
                <a:lnTo>
                  <a:pt x="572" y="56"/>
                </a:lnTo>
                <a:cubicBezTo>
                  <a:pt x="28" y="56"/>
                  <a:pt x="28" y="56"/>
                  <a:pt x="28" y="56"/>
                </a:cubicBezTo>
                <a:cubicBezTo>
                  <a:pt x="14" y="56"/>
                  <a:pt x="0" y="42"/>
                  <a:pt x="0" y="28"/>
                </a:cubicBezTo>
                <a:cubicBezTo>
                  <a:pt x="0" y="7"/>
                  <a:pt x="14" y="0"/>
                  <a:pt x="28" y="0"/>
                </a:cubicBezTo>
                <a:cubicBezTo>
                  <a:pt x="572" y="0"/>
                  <a:pt x="572" y="0"/>
                  <a:pt x="572" y="0"/>
                </a:cubicBezTo>
                <a:cubicBezTo>
                  <a:pt x="594" y="0"/>
                  <a:pt x="601" y="7"/>
                  <a:pt x="601" y="28"/>
                </a:cubicBezTo>
                <a:cubicBezTo>
                  <a:pt x="601" y="42"/>
                  <a:pt x="594" y="56"/>
                  <a:pt x="572" y="56"/>
                </a:cubicBezTo>
                <a:close/>
                <a:moveTo>
                  <a:pt x="28" y="452"/>
                </a:moveTo>
                <a:lnTo>
                  <a:pt x="28" y="452"/>
                </a:lnTo>
                <a:cubicBezTo>
                  <a:pt x="572" y="452"/>
                  <a:pt x="572" y="452"/>
                  <a:pt x="572" y="452"/>
                </a:cubicBezTo>
                <a:cubicBezTo>
                  <a:pt x="594" y="452"/>
                  <a:pt x="601" y="459"/>
                  <a:pt x="601" y="480"/>
                </a:cubicBezTo>
                <a:cubicBezTo>
                  <a:pt x="601" y="494"/>
                  <a:pt x="594" y="509"/>
                  <a:pt x="572" y="509"/>
                </a:cubicBezTo>
                <a:cubicBezTo>
                  <a:pt x="28" y="509"/>
                  <a:pt x="28" y="509"/>
                  <a:pt x="28" y="509"/>
                </a:cubicBezTo>
                <a:cubicBezTo>
                  <a:pt x="14" y="509"/>
                  <a:pt x="0" y="494"/>
                  <a:pt x="0" y="480"/>
                </a:cubicBezTo>
                <a:cubicBezTo>
                  <a:pt x="0" y="459"/>
                  <a:pt x="14" y="452"/>
                  <a:pt x="2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9"/>
          <p:cNvSpPr/>
          <p:nvPr/>
        </p:nvSpPr>
        <p:spPr>
          <a:xfrm>
            <a:off x="7364107" y="1939428"/>
            <a:ext cx="337998" cy="157897"/>
          </a:xfrm>
          <a:custGeom>
            <a:avLst/>
            <a:gdLst/>
            <a:ahLst/>
            <a:cxnLst/>
            <a:rect l="l" t="t" r="r" b="b"/>
            <a:pathLst>
              <a:path w="602" h="283" extrusionOk="0">
                <a:moveTo>
                  <a:pt x="573" y="198"/>
                </a:moveTo>
                <a:lnTo>
                  <a:pt x="573" y="198"/>
                </a:lnTo>
                <a:cubicBezTo>
                  <a:pt x="573" y="254"/>
                  <a:pt x="573" y="254"/>
                  <a:pt x="573" y="254"/>
                </a:cubicBezTo>
                <a:cubicBezTo>
                  <a:pt x="573" y="275"/>
                  <a:pt x="558" y="282"/>
                  <a:pt x="544" y="282"/>
                </a:cubicBezTo>
                <a:cubicBezTo>
                  <a:pt x="28" y="282"/>
                  <a:pt x="28" y="282"/>
                  <a:pt x="28" y="282"/>
                </a:cubicBezTo>
                <a:cubicBezTo>
                  <a:pt x="7" y="282"/>
                  <a:pt x="0" y="275"/>
                  <a:pt x="0" y="254"/>
                </a:cubicBezTo>
                <a:cubicBezTo>
                  <a:pt x="0" y="28"/>
                  <a:pt x="0" y="28"/>
                  <a:pt x="0" y="28"/>
                </a:cubicBezTo>
                <a:cubicBezTo>
                  <a:pt x="0" y="14"/>
                  <a:pt x="7" y="0"/>
                  <a:pt x="28" y="0"/>
                </a:cubicBezTo>
                <a:cubicBezTo>
                  <a:pt x="544" y="0"/>
                  <a:pt x="544" y="0"/>
                  <a:pt x="544" y="0"/>
                </a:cubicBezTo>
                <a:cubicBezTo>
                  <a:pt x="558" y="0"/>
                  <a:pt x="573" y="14"/>
                  <a:pt x="573" y="28"/>
                </a:cubicBezTo>
                <a:cubicBezTo>
                  <a:pt x="573" y="84"/>
                  <a:pt x="573" y="84"/>
                  <a:pt x="573" y="84"/>
                </a:cubicBezTo>
                <a:cubicBezTo>
                  <a:pt x="587" y="84"/>
                  <a:pt x="601" y="99"/>
                  <a:pt x="601" y="113"/>
                </a:cubicBezTo>
                <a:cubicBezTo>
                  <a:pt x="601" y="169"/>
                  <a:pt x="601" y="169"/>
                  <a:pt x="601" y="169"/>
                </a:cubicBezTo>
                <a:cubicBezTo>
                  <a:pt x="601" y="190"/>
                  <a:pt x="587" y="198"/>
                  <a:pt x="573" y="198"/>
                </a:cubicBezTo>
                <a:close/>
                <a:moveTo>
                  <a:pt x="516" y="169"/>
                </a:moveTo>
                <a:lnTo>
                  <a:pt x="516" y="169"/>
                </a:lnTo>
                <a:cubicBezTo>
                  <a:pt x="516" y="113"/>
                  <a:pt x="516" y="113"/>
                  <a:pt x="516" y="113"/>
                </a:cubicBezTo>
                <a:cubicBezTo>
                  <a:pt x="516" y="56"/>
                  <a:pt x="516" y="56"/>
                  <a:pt x="516" y="56"/>
                </a:cubicBezTo>
                <a:cubicBezTo>
                  <a:pt x="57" y="56"/>
                  <a:pt x="57" y="56"/>
                  <a:pt x="57" y="56"/>
                </a:cubicBezTo>
                <a:cubicBezTo>
                  <a:pt x="57" y="226"/>
                  <a:pt x="57" y="226"/>
                  <a:pt x="57" y="226"/>
                </a:cubicBezTo>
                <a:cubicBezTo>
                  <a:pt x="516" y="226"/>
                  <a:pt x="516" y="226"/>
                  <a:pt x="516" y="226"/>
                </a:cubicBezTo>
                <a:lnTo>
                  <a:pt x="516" y="169"/>
                </a:lnTo>
                <a:close/>
                <a:moveTo>
                  <a:pt x="488" y="198"/>
                </a:moveTo>
                <a:lnTo>
                  <a:pt x="488" y="198"/>
                </a:lnTo>
                <a:cubicBezTo>
                  <a:pt x="85" y="198"/>
                  <a:pt x="85" y="198"/>
                  <a:pt x="85" y="198"/>
                </a:cubicBezTo>
                <a:cubicBezTo>
                  <a:pt x="85" y="84"/>
                  <a:pt x="85" y="84"/>
                  <a:pt x="85" y="84"/>
                </a:cubicBezTo>
                <a:cubicBezTo>
                  <a:pt x="488" y="84"/>
                  <a:pt x="488" y="84"/>
                  <a:pt x="488" y="84"/>
                </a:cubicBezTo>
                <a:lnTo>
                  <a:pt x="488"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9"/>
          <p:cNvSpPr/>
          <p:nvPr/>
        </p:nvSpPr>
        <p:spPr>
          <a:xfrm>
            <a:off x="6769528" y="1939428"/>
            <a:ext cx="340465" cy="157897"/>
          </a:xfrm>
          <a:custGeom>
            <a:avLst/>
            <a:gdLst/>
            <a:ahLst/>
            <a:cxnLst/>
            <a:rect l="l" t="t" r="r" b="b"/>
            <a:pathLst>
              <a:path w="609" h="283" extrusionOk="0">
                <a:moveTo>
                  <a:pt x="579" y="198"/>
                </a:moveTo>
                <a:lnTo>
                  <a:pt x="579" y="198"/>
                </a:lnTo>
                <a:cubicBezTo>
                  <a:pt x="579" y="254"/>
                  <a:pt x="579" y="254"/>
                  <a:pt x="579" y="254"/>
                </a:cubicBezTo>
                <a:cubicBezTo>
                  <a:pt x="579" y="275"/>
                  <a:pt x="565" y="282"/>
                  <a:pt x="551" y="282"/>
                </a:cubicBezTo>
                <a:cubicBezTo>
                  <a:pt x="28" y="282"/>
                  <a:pt x="28" y="282"/>
                  <a:pt x="28" y="282"/>
                </a:cubicBezTo>
                <a:cubicBezTo>
                  <a:pt x="14" y="282"/>
                  <a:pt x="0" y="275"/>
                  <a:pt x="0" y="254"/>
                </a:cubicBezTo>
                <a:cubicBezTo>
                  <a:pt x="0" y="28"/>
                  <a:pt x="0" y="28"/>
                  <a:pt x="0" y="28"/>
                </a:cubicBezTo>
                <a:cubicBezTo>
                  <a:pt x="0" y="14"/>
                  <a:pt x="14" y="0"/>
                  <a:pt x="28" y="0"/>
                </a:cubicBezTo>
                <a:cubicBezTo>
                  <a:pt x="551" y="0"/>
                  <a:pt x="551" y="0"/>
                  <a:pt x="551" y="0"/>
                </a:cubicBezTo>
                <a:cubicBezTo>
                  <a:pt x="565" y="0"/>
                  <a:pt x="579" y="14"/>
                  <a:pt x="579" y="28"/>
                </a:cubicBezTo>
                <a:cubicBezTo>
                  <a:pt x="579" y="84"/>
                  <a:pt x="579" y="84"/>
                  <a:pt x="579" y="84"/>
                </a:cubicBezTo>
                <a:cubicBezTo>
                  <a:pt x="594" y="84"/>
                  <a:pt x="608" y="99"/>
                  <a:pt x="608" y="113"/>
                </a:cubicBezTo>
                <a:cubicBezTo>
                  <a:pt x="608" y="169"/>
                  <a:pt x="608" y="169"/>
                  <a:pt x="608" y="169"/>
                </a:cubicBezTo>
                <a:cubicBezTo>
                  <a:pt x="608" y="190"/>
                  <a:pt x="594" y="198"/>
                  <a:pt x="579" y="198"/>
                </a:cubicBezTo>
                <a:close/>
                <a:moveTo>
                  <a:pt x="523" y="169"/>
                </a:moveTo>
                <a:lnTo>
                  <a:pt x="523" y="169"/>
                </a:lnTo>
                <a:cubicBezTo>
                  <a:pt x="523" y="113"/>
                  <a:pt x="523" y="113"/>
                  <a:pt x="523" y="113"/>
                </a:cubicBezTo>
                <a:cubicBezTo>
                  <a:pt x="523" y="56"/>
                  <a:pt x="523" y="56"/>
                  <a:pt x="523" y="56"/>
                </a:cubicBezTo>
                <a:cubicBezTo>
                  <a:pt x="56" y="56"/>
                  <a:pt x="56" y="56"/>
                  <a:pt x="56" y="56"/>
                </a:cubicBezTo>
                <a:cubicBezTo>
                  <a:pt x="56" y="226"/>
                  <a:pt x="56" y="226"/>
                  <a:pt x="56" y="226"/>
                </a:cubicBezTo>
                <a:cubicBezTo>
                  <a:pt x="523" y="226"/>
                  <a:pt x="523" y="226"/>
                  <a:pt x="523" y="226"/>
                </a:cubicBezTo>
                <a:lnTo>
                  <a:pt x="523" y="169"/>
                </a:lnTo>
                <a:close/>
                <a:moveTo>
                  <a:pt x="353" y="198"/>
                </a:moveTo>
                <a:lnTo>
                  <a:pt x="353" y="198"/>
                </a:lnTo>
                <a:cubicBezTo>
                  <a:pt x="85" y="198"/>
                  <a:pt x="85" y="198"/>
                  <a:pt x="85" y="198"/>
                </a:cubicBezTo>
                <a:cubicBezTo>
                  <a:pt x="85" y="84"/>
                  <a:pt x="85" y="84"/>
                  <a:pt x="85" y="84"/>
                </a:cubicBezTo>
                <a:cubicBezTo>
                  <a:pt x="353" y="84"/>
                  <a:pt x="353" y="84"/>
                  <a:pt x="353" y="84"/>
                </a:cubicBezTo>
                <a:lnTo>
                  <a:pt x="353"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9"/>
          <p:cNvSpPr/>
          <p:nvPr/>
        </p:nvSpPr>
        <p:spPr>
          <a:xfrm>
            <a:off x="6182349" y="1939428"/>
            <a:ext cx="337997" cy="157897"/>
          </a:xfrm>
          <a:custGeom>
            <a:avLst/>
            <a:gdLst/>
            <a:ahLst/>
            <a:cxnLst/>
            <a:rect l="l" t="t" r="r" b="b"/>
            <a:pathLst>
              <a:path w="602" h="283" extrusionOk="0">
                <a:moveTo>
                  <a:pt x="572" y="198"/>
                </a:moveTo>
                <a:lnTo>
                  <a:pt x="572" y="198"/>
                </a:lnTo>
                <a:cubicBezTo>
                  <a:pt x="572" y="254"/>
                  <a:pt x="572" y="254"/>
                  <a:pt x="572" y="254"/>
                </a:cubicBezTo>
                <a:cubicBezTo>
                  <a:pt x="572" y="275"/>
                  <a:pt x="565" y="282"/>
                  <a:pt x="544" y="282"/>
                </a:cubicBezTo>
                <a:cubicBezTo>
                  <a:pt x="28" y="282"/>
                  <a:pt x="28" y="282"/>
                  <a:pt x="28" y="282"/>
                </a:cubicBezTo>
                <a:cubicBezTo>
                  <a:pt x="14" y="282"/>
                  <a:pt x="0" y="275"/>
                  <a:pt x="0" y="254"/>
                </a:cubicBezTo>
                <a:cubicBezTo>
                  <a:pt x="0" y="28"/>
                  <a:pt x="0" y="28"/>
                  <a:pt x="0" y="28"/>
                </a:cubicBezTo>
                <a:cubicBezTo>
                  <a:pt x="0" y="14"/>
                  <a:pt x="14" y="0"/>
                  <a:pt x="28" y="0"/>
                </a:cubicBezTo>
                <a:cubicBezTo>
                  <a:pt x="544" y="0"/>
                  <a:pt x="544" y="0"/>
                  <a:pt x="544" y="0"/>
                </a:cubicBezTo>
                <a:cubicBezTo>
                  <a:pt x="565" y="0"/>
                  <a:pt x="572" y="14"/>
                  <a:pt x="572" y="28"/>
                </a:cubicBezTo>
                <a:cubicBezTo>
                  <a:pt x="572" y="84"/>
                  <a:pt x="572" y="84"/>
                  <a:pt x="572" y="84"/>
                </a:cubicBezTo>
                <a:cubicBezTo>
                  <a:pt x="594" y="84"/>
                  <a:pt x="601" y="99"/>
                  <a:pt x="601" y="113"/>
                </a:cubicBezTo>
                <a:cubicBezTo>
                  <a:pt x="601" y="169"/>
                  <a:pt x="601" y="169"/>
                  <a:pt x="601" y="169"/>
                </a:cubicBezTo>
                <a:cubicBezTo>
                  <a:pt x="601" y="190"/>
                  <a:pt x="594" y="198"/>
                  <a:pt x="572" y="198"/>
                </a:cubicBezTo>
                <a:close/>
                <a:moveTo>
                  <a:pt x="516" y="169"/>
                </a:moveTo>
                <a:lnTo>
                  <a:pt x="516" y="169"/>
                </a:lnTo>
                <a:cubicBezTo>
                  <a:pt x="516" y="113"/>
                  <a:pt x="516" y="113"/>
                  <a:pt x="516" y="113"/>
                </a:cubicBezTo>
                <a:cubicBezTo>
                  <a:pt x="516" y="56"/>
                  <a:pt x="516" y="56"/>
                  <a:pt x="516" y="56"/>
                </a:cubicBezTo>
                <a:cubicBezTo>
                  <a:pt x="509" y="56"/>
                  <a:pt x="509" y="56"/>
                  <a:pt x="509" y="56"/>
                </a:cubicBezTo>
                <a:cubicBezTo>
                  <a:pt x="346" y="56"/>
                  <a:pt x="346" y="56"/>
                  <a:pt x="346" y="56"/>
                </a:cubicBezTo>
                <a:cubicBezTo>
                  <a:pt x="56" y="56"/>
                  <a:pt x="56" y="56"/>
                  <a:pt x="56" y="56"/>
                </a:cubicBezTo>
                <a:cubicBezTo>
                  <a:pt x="56" y="226"/>
                  <a:pt x="56" y="226"/>
                  <a:pt x="56" y="226"/>
                </a:cubicBezTo>
                <a:cubicBezTo>
                  <a:pt x="516" y="226"/>
                  <a:pt x="516" y="226"/>
                  <a:pt x="516" y="226"/>
                </a:cubicBezTo>
                <a:lnTo>
                  <a:pt x="516" y="169"/>
                </a:lnTo>
                <a:close/>
                <a:moveTo>
                  <a:pt x="205" y="198"/>
                </a:moveTo>
                <a:lnTo>
                  <a:pt x="205" y="198"/>
                </a:lnTo>
                <a:cubicBezTo>
                  <a:pt x="85" y="198"/>
                  <a:pt x="85" y="198"/>
                  <a:pt x="85" y="198"/>
                </a:cubicBezTo>
                <a:cubicBezTo>
                  <a:pt x="85" y="84"/>
                  <a:pt x="85" y="84"/>
                  <a:pt x="85" y="84"/>
                </a:cubicBezTo>
                <a:cubicBezTo>
                  <a:pt x="205" y="84"/>
                  <a:pt x="205" y="84"/>
                  <a:pt x="205" y="84"/>
                </a:cubicBezTo>
                <a:lnTo>
                  <a:pt x="205"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9"/>
          <p:cNvSpPr/>
          <p:nvPr/>
        </p:nvSpPr>
        <p:spPr>
          <a:xfrm>
            <a:off x="5592703" y="1939428"/>
            <a:ext cx="335530" cy="157897"/>
          </a:xfrm>
          <a:custGeom>
            <a:avLst/>
            <a:gdLst/>
            <a:ahLst/>
            <a:cxnLst/>
            <a:rect l="l" t="t" r="r" b="b"/>
            <a:pathLst>
              <a:path w="601" h="283" extrusionOk="0">
                <a:moveTo>
                  <a:pt x="572" y="198"/>
                </a:moveTo>
                <a:lnTo>
                  <a:pt x="572" y="198"/>
                </a:lnTo>
                <a:cubicBezTo>
                  <a:pt x="572" y="254"/>
                  <a:pt x="572" y="254"/>
                  <a:pt x="572" y="254"/>
                </a:cubicBezTo>
                <a:cubicBezTo>
                  <a:pt x="572" y="275"/>
                  <a:pt x="558" y="282"/>
                  <a:pt x="544" y="282"/>
                </a:cubicBezTo>
                <a:cubicBezTo>
                  <a:pt x="28" y="282"/>
                  <a:pt x="28" y="282"/>
                  <a:pt x="28" y="282"/>
                </a:cubicBezTo>
                <a:cubicBezTo>
                  <a:pt x="7" y="282"/>
                  <a:pt x="0" y="275"/>
                  <a:pt x="0" y="254"/>
                </a:cubicBezTo>
                <a:cubicBezTo>
                  <a:pt x="0" y="28"/>
                  <a:pt x="0" y="28"/>
                  <a:pt x="0" y="28"/>
                </a:cubicBezTo>
                <a:cubicBezTo>
                  <a:pt x="0" y="14"/>
                  <a:pt x="7" y="0"/>
                  <a:pt x="28" y="0"/>
                </a:cubicBezTo>
                <a:cubicBezTo>
                  <a:pt x="544" y="0"/>
                  <a:pt x="544" y="0"/>
                  <a:pt x="544" y="0"/>
                </a:cubicBezTo>
                <a:cubicBezTo>
                  <a:pt x="558" y="0"/>
                  <a:pt x="572" y="14"/>
                  <a:pt x="572" y="28"/>
                </a:cubicBezTo>
                <a:cubicBezTo>
                  <a:pt x="572" y="84"/>
                  <a:pt x="572" y="84"/>
                  <a:pt x="572" y="84"/>
                </a:cubicBezTo>
                <a:cubicBezTo>
                  <a:pt x="586" y="84"/>
                  <a:pt x="600" y="99"/>
                  <a:pt x="600" y="113"/>
                </a:cubicBezTo>
                <a:cubicBezTo>
                  <a:pt x="600" y="169"/>
                  <a:pt x="600" y="169"/>
                  <a:pt x="600" y="169"/>
                </a:cubicBezTo>
                <a:cubicBezTo>
                  <a:pt x="600" y="190"/>
                  <a:pt x="586" y="198"/>
                  <a:pt x="572" y="198"/>
                </a:cubicBezTo>
                <a:close/>
                <a:moveTo>
                  <a:pt x="516" y="56"/>
                </a:moveTo>
                <a:lnTo>
                  <a:pt x="516" y="56"/>
                </a:lnTo>
                <a:cubicBezTo>
                  <a:pt x="56" y="56"/>
                  <a:pt x="56" y="56"/>
                  <a:pt x="56" y="56"/>
                </a:cubicBezTo>
                <a:cubicBezTo>
                  <a:pt x="56" y="226"/>
                  <a:pt x="56" y="226"/>
                  <a:pt x="56" y="226"/>
                </a:cubicBezTo>
                <a:cubicBezTo>
                  <a:pt x="516" y="226"/>
                  <a:pt x="516" y="226"/>
                  <a:pt x="516" y="226"/>
                </a:cubicBezTo>
                <a:lnTo>
                  <a:pt x="516"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9"/>
          <p:cNvSpPr/>
          <p:nvPr/>
        </p:nvSpPr>
        <p:spPr>
          <a:xfrm>
            <a:off x="4998125" y="1860480"/>
            <a:ext cx="340465" cy="325662"/>
          </a:xfrm>
          <a:custGeom>
            <a:avLst/>
            <a:gdLst/>
            <a:ahLst/>
            <a:cxnLst/>
            <a:rect l="l" t="t" r="r" b="b"/>
            <a:pathLst>
              <a:path w="608" h="581" extrusionOk="0">
                <a:moveTo>
                  <a:pt x="593" y="255"/>
                </a:moveTo>
                <a:lnTo>
                  <a:pt x="593" y="255"/>
                </a:lnTo>
                <a:cubicBezTo>
                  <a:pt x="445" y="361"/>
                  <a:pt x="445" y="361"/>
                  <a:pt x="445" y="361"/>
                </a:cubicBezTo>
                <a:cubicBezTo>
                  <a:pt x="501" y="537"/>
                  <a:pt x="501" y="537"/>
                  <a:pt x="501" y="537"/>
                </a:cubicBezTo>
                <a:cubicBezTo>
                  <a:pt x="501" y="545"/>
                  <a:pt x="501" y="545"/>
                  <a:pt x="501" y="552"/>
                </a:cubicBezTo>
                <a:cubicBezTo>
                  <a:pt x="501" y="566"/>
                  <a:pt x="487" y="580"/>
                  <a:pt x="473" y="580"/>
                </a:cubicBezTo>
                <a:cubicBezTo>
                  <a:pt x="466" y="580"/>
                  <a:pt x="459" y="573"/>
                  <a:pt x="459" y="573"/>
                </a:cubicBezTo>
                <a:cubicBezTo>
                  <a:pt x="304" y="460"/>
                  <a:pt x="304" y="460"/>
                  <a:pt x="304" y="460"/>
                </a:cubicBezTo>
                <a:cubicBezTo>
                  <a:pt x="148" y="573"/>
                  <a:pt x="148" y="573"/>
                  <a:pt x="148" y="573"/>
                </a:cubicBezTo>
                <a:cubicBezTo>
                  <a:pt x="148" y="573"/>
                  <a:pt x="141" y="580"/>
                  <a:pt x="134" y="580"/>
                </a:cubicBezTo>
                <a:cubicBezTo>
                  <a:pt x="120" y="580"/>
                  <a:pt x="106" y="566"/>
                  <a:pt x="106" y="552"/>
                </a:cubicBezTo>
                <a:cubicBezTo>
                  <a:pt x="106" y="545"/>
                  <a:pt x="106" y="545"/>
                  <a:pt x="106" y="537"/>
                </a:cubicBezTo>
                <a:cubicBezTo>
                  <a:pt x="162" y="361"/>
                  <a:pt x="162" y="361"/>
                  <a:pt x="162" y="361"/>
                </a:cubicBezTo>
                <a:cubicBezTo>
                  <a:pt x="14" y="255"/>
                  <a:pt x="14" y="255"/>
                  <a:pt x="14" y="255"/>
                </a:cubicBezTo>
                <a:cubicBezTo>
                  <a:pt x="7" y="248"/>
                  <a:pt x="0" y="241"/>
                  <a:pt x="0" y="226"/>
                </a:cubicBezTo>
                <a:cubicBezTo>
                  <a:pt x="0" y="212"/>
                  <a:pt x="14" y="198"/>
                  <a:pt x="28" y="198"/>
                </a:cubicBezTo>
                <a:cubicBezTo>
                  <a:pt x="219" y="198"/>
                  <a:pt x="219" y="198"/>
                  <a:pt x="219" y="198"/>
                </a:cubicBezTo>
                <a:cubicBezTo>
                  <a:pt x="275" y="22"/>
                  <a:pt x="275" y="22"/>
                  <a:pt x="275" y="22"/>
                </a:cubicBezTo>
                <a:cubicBezTo>
                  <a:pt x="282" y="14"/>
                  <a:pt x="290" y="0"/>
                  <a:pt x="304" y="0"/>
                </a:cubicBezTo>
                <a:cubicBezTo>
                  <a:pt x="318" y="0"/>
                  <a:pt x="325" y="14"/>
                  <a:pt x="332" y="22"/>
                </a:cubicBezTo>
                <a:cubicBezTo>
                  <a:pt x="388" y="198"/>
                  <a:pt x="388" y="198"/>
                  <a:pt x="388" y="198"/>
                </a:cubicBezTo>
                <a:cubicBezTo>
                  <a:pt x="579" y="198"/>
                  <a:pt x="579" y="198"/>
                  <a:pt x="579" y="198"/>
                </a:cubicBezTo>
                <a:cubicBezTo>
                  <a:pt x="593" y="198"/>
                  <a:pt x="607" y="212"/>
                  <a:pt x="607" y="226"/>
                </a:cubicBezTo>
                <a:cubicBezTo>
                  <a:pt x="607" y="241"/>
                  <a:pt x="600" y="248"/>
                  <a:pt x="593" y="25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9"/>
          <p:cNvSpPr/>
          <p:nvPr/>
        </p:nvSpPr>
        <p:spPr>
          <a:xfrm>
            <a:off x="4410947" y="1860480"/>
            <a:ext cx="333062" cy="325662"/>
          </a:xfrm>
          <a:custGeom>
            <a:avLst/>
            <a:gdLst/>
            <a:ahLst/>
            <a:cxnLst/>
            <a:rect l="l" t="t" r="r" b="b"/>
            <a:pathLst>
              <a:path w="594" h="581" extrusionOk="0">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9"/>
          <p:cNvSpPr/>
          <p:nvPr/>
        </p:nvSpPr>
        <p:spPr>
          <a:xfrm>
            <a:off x="3821300" y="1867881"/>
            <a:ext cx="335530" cy="305925"/>
          </a:xfrm>
          <a:custGeom>
            <a:avLst/>
            <a:gdLst/>
            <a:ahLst/>
            <a:cxnLst/>
            <a:rect l="l" t="t" r="r" b="b"/>
            <a:pathLst>
              <a:path w="601" h="546" extrusionOk="0">
                <a:moveTo>
                  <a:pt x="572" y="460"/>
                </a:moveTo>
                <a:lnTo>
                  <a:pt x="572" y="460"/>
                </a:lnTo>
                <a:cubicBezTo>
                  <a:pt x="438" y="460"/>
                  <a:pt x="438" y="460"/>
                  <a:pt x="438" y="460"/>
                </a:cubicBezTo>
                <a:cubicBezTo>
                  <a:pt x="226" y="460"/>
                  <a:pt x="226" y="460"/>
                  <a:pt x="226" y="460"/>
                </a:cubicBezTo>
                <a:cubicBezTo>
                  <a:pt x="197" y="460"/>
                  <a:pt x="197" y="460"/>
                  <a:pt x="197" y="460"/>
                </a:cubicBezTo>
                <a:cubicBezTo>
                  <a:pt x="190" y="460"/>
                  <a:pt x="190" y="460"/>
                  <a:pt x="190" y="460"/>
                </a:cubicBezTo>
                <a:cubicBezTo>
                  <a:pt x="113" y="538"/>
                  <a:pt x="113" y="538"/>
                  <a:pt x="113" y="538"/>
                </a:cubicBezTo>
                <a:cubicBezTo>
                  <a:pt x="106" y="545"/>
                  <a:pt x="98" y="545"/>
                  <a:pt x="91" y="545"/>
                </a:cubicBezTo>
                <a:cubicBezTo>
                  <a:pt x="84" y="545"/>
                  <a:pt x="77" y="545"/>
                  <a:pt x="70" y="538"/>
                </a:cubicBezTo>
                <a:lnTo>
                  <a:pt x="70" y="531"/>
                </a:lnTo>
                <a:cubicBezTo>
                  <a:pt x="63" y="531"/>
                  <a:pt x="63" y="531"/>
                  <a:pt x="63" y="531"/>
                </a:cubicBezTo>
                <a:cubicBezTo>
                  <a:pt x="63" y="523"/>
                  <a:pt x="63" y="523"/>
                  <a:pt x="63" y="523"/>
                </a:cubicBezTo>
                <a:lnTo>
                  <a:pt x="63" y="516"/>
                </a:lnTo>
                <a:cubicBezTo>
                  <a:pt x="63" y="460"/>
                  <a:pt x="63" y="460"/>
                  <a:pt x="63" y="460"/>
                </a:cubicBezTo>
                <a:cubicBezTo>
                  <a:pt x="56" y="460"/>
                  <a:pt x="56" y="460"/>
                  <a:pt x="56" y="460"/>
                </a:cubicBez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9"/>
          <p:cNvSpPr/>
          <p:nvPr/>
        </p:nvSpPr>
        <p:spPr>
          <a:xfrm>
            <a:off x="3226721" y="1867881"/>
            <a:ext cx="340465" cy="305925"/>
          </a:xfrm>
          <a:custGeom>
            <a:avLst/>
            <a:gdLst/>
            <a:ahLst/>
            <a:cxnLst/>
            <a:rect l="l" t="t" r="r" b="b"/>
            <a:pathLst>
              <a:path w="609" h="546" extrusionOk="0">
                <a:moveTo>
                  <a:pt x="580" y="460"/>
                </a:moveTo>
                <a:lnTo>
                  <a:pt x="580" y="460"/>
                </a:lnTo>
                <a:cubicBezTo>
                  <a:pt x="340" y="460"/>
                  <a:pt x="340" y="460"/>
                  <a:pt x="340" y="460"/>
                </a:cubicBezTo>
                <a:cubicBezTo>
                  <a:pt x="226" y="460"/>
                  <a:pt x="226" y="460"/>
                  <a:pt x="226" y="460"/>
                </a:cubicBezTo>
                <a:cubicBezTo>
                  <a:pt x="198" y="460"/>
                  <a:pt x="198" y="460"/>
                  <a:pt x="198" y="460"/>
                </a:cubicBezTo>
                <a:cubicBezTo>
                  <a:pt x="191" y="460"/>
                  <a:pt x="191" y="460"/>
                  <a:pt x="191" y="460"/>
                </a:cubicBezTo>
                <a:cubicBezTo>
                  <a:pt x="113" y="538"/>
                  <a:pt x="113" y="538"/>
                  <a:pt x="113" y="538"/>
                </a:cubicBezTo>
                <a:cubicBezTo>
                  <a:pt x="113" y="545"/>
                  <a:pt x="106" y="545"/>
                  <a:pt x="99" y="545"/>
                </a:cubicBezTo>
                <a:cubicBezTo>
                  <a:pt x="92" y="545"/>
                  <a:pt x="85" y="545"/>
                  <a:pt x="78" y="538"/>
                </a:cubicBezTo>
                <a:lnTo>
                  <a:pt x="71" y="531"/>
                </a:lnTo>
                <a:cubicBezTo>
                  <a:pt x="71" y="523"/>
                  <a:pt x="71" y="523"/>
                  <a:pt x="71" y="523"/>
                </a:cubicBezTo>
                <a:lnTo>
                  <a:pt x="71" y="516"/>
                </a:lnTo>
                <a:cubicBezTo>
                  <a:pt x="71" y="460"/>
                  <a:pt x="71" y="460"/>
                  <a:pt x="71" y="460"/>
                </a:cubicBezTo>
                <a:cubicBezTo>
                  <a:pt x="64" y="460"/>
                  <a:pt x="64" y="460"/>
                  <a:pt x="64" y="460"/>
                </a:cubicBezTo>
                <a:cubicBezTo>
                  <a:pt x="29" y="460"/>
                  <a:pt x="29" y="460"/>
                  <a:pt x="29" y="460"/>
                </a:cubicBezTo>
                <a:cubicBezTo>
                  <a:pt x="15" y="460"/>
                  <a:pt x="0" y="446"/>
                  <a:pt x="0" y="432"/>
                </a:cubicBezTo>
                <a:cubicBezTo>
                  <a:pt x="0" y="29"/>
                  <a:pt x="0" y="29"/>
                  <a:pt x="0" y="29"/>
                </a:cubicBezTo>
                <a:cubicBezTo>
                  <a:pt x="0" y="8"/>
                  <a:pt x="15" y="0"/>
                  <a:pt x="29" y="0"/>
                </a:cubicBezTo>
                <a:cubicBezTo>
                  <a:pt x="580" y="0"/>
                  <a:pt x="580" y="0"/>
                  <a:pt x="580" y="0"/>
                </a:cubicBezTo>
                <a:cubicBezTo>
                  <a:pt x="594" y="0"/>
                  <a:pt x="608" y="8"/>
                  <a:pt x="608" y="29"/>
                </a:cubicBezTo>
                <a:cubicBezTo>
                  <a:pt x="608" y="432"/>
                  <a:pt x="608" y="432"/>
                  <a:pt x="608" y="432"/>
                </a:cubicBezTo>
                <a:cubicBezTo>
                  <a:pt x="608" y="446"/>
                  <a:pt x="594" y="460"/>
                  <a:pt x="580" y="46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9"/>
          <p:cNvSpPr/>
          <p:nvPr/>
        </p:nvSpPr>
        <p:spPr>
          <a:xfrm>
            <a:off x="2639544" y="1867881"/>
            <a:ext cx="337997" cy="305925"/>
          </a:xfrm>
          <a:custGeom>
            <a:avLst/>
            <a:gdLst/>
            <a:ahLst/>
            <a:cxnLst/>
            <a:rect l="l" t="t" r="r" b="b"/>
            <a:pathLst>
              <a:path w="602" h="546" extrusionOk="0">
                <a:moveTo>
                  <a:pt x="573" y="460"/>
                </a:moveTo>
                <a:lnTo>
                  <a:pt x="573" y="460"/>
                </a:lnTo>
                <a:cubicBezTo>
                  <a:pt x="198" y="460"/>
                  <a:pt x="198" y="460"/>
                  <a:pt x="198" y="460"/>
                </a:cubicBezTo>
                <a:cubicBezTo>
                  <a:pt x="191" y="460"/>
                  <a:pt x="191" y="460"/>
                  <a:pt x="191" y="460"/>
                </a:cubicBezTo>
                <a:cubicBezTo>
                  <a:pt x="113" y="538"/>
                  <a:pt x="113" y="538"/>
                  <a:pt x="113" y="538"/>
                </a:cubicBezTo>
                <a:cubicBezTo>
                  <a:pt x="106" y="545"/>
                  <a:pt x="99" y="545"/>
                  <a:pt x="92" y="545"/>
                </a:cubicBezTo>
                <a:cubicBezTo>
                  <a:pt x="85" y="545"/>
                  <a:pt x="78" y="545"/>
                  <a:pt x="78" y="538"/>
                </a:cubicBezTo>
                <a:cubicBezTo>
                  <a:pt x="71" y="538"/>
                  <a:pt x="71" y="538"/>
                  <a:pt x="71" y="538"/>
                </a:cubicBezTo>
                <a:lnTo>
                  <a:pt x="71" y="531"/>
                </a:lnTo>
                <a:cubicBezTo>
                  <a:pt x="71" y="523"/>
                  <a:pt x="71" y="523"/>
                  <a:pt x="71" y="523"/>
                </a:cubicBezTo>
                <a:lnTo>
                  <a:pt x="64" y="523"/>
                </a:lnTo>
                <a:lnTo>
                  <a:pt x="64" y="516"/>
                </a:lnTo>
                <a:cubicBezTo>
                  <a:pt x="64" y="460"/>
                  <a:pt x="64" y="460"/>
                  <a:pt x="64" y="460"/>
                </a:cubicBezTo>
                <a:cubicBezTo>
                  <a:pt x="29" y="460"/>
                  <a:pt x="29" y="460"/>
                  <a:pt x="29" y="460"/>
                </a:cubicBezTo>
                <a:cubicBezTo>
                  <a:pt x="15" y="460"/>
                  <a:pt x="0" y="446"/>
                  <a:pt x="0" y="432"/>
                </a:cubicBezTo>
                <a:cubicBezTo>
                  <a:pt x="0" y="29"/>
                  <a:pt x="0" y="29"/>
                  <a:pt x="0" y="29"/>
                </a:cubicBezTo>
                <a:cubicBezTo>
                  <a:pt x="0" y="8"/>
                  <a:pt x="15" y="0"/>
                  <a:pt x="29" y="0"/>
                </a:cubicBezTo>
                <a:cubicBezTo>
                  <a:pt x="573" y="0"/>
                  <a:pt x="573" y="0"/>
                  <a:pt x="573" y="0"/>
                </a:cubicBezTo>
                <a:cubicBezTo>
                  <a:pt x="594" y="0"/>
                  <a:pt x="601" y="8"/>
                  <a:pt x="601" y="29"/>
                </a:cubicBezTo>
                <a:cubicBezTo>
                  <a:pt x="601" y="432"/>
                  <a:pt x="601" y="432"/>
                  <a:pt x="601" y="432"/>
                </a:cubicBezTo>
                <a:cubicBezTo>
                  <a:pt x="601" y="446"/>
                  <a:pt x="594" y="460"/>
                  <a:pt x="573" y="460"/>
                </a:cubicBezTo>
                <a:close/>
                <a:moveTo>
                  <a:pt x="544" y="57"/>
                </a:moveTo>
                <a:lnTo>
                  <a:pt x="544" y="57"/>
                </a:lnTo>
                <a:cubicBezTo>
                  <a:pt x="57" y="57"/>
                  <a:pt x="57" y="57"/>
                  <a:pt x="57" y="57"/>
                </a:cubicBezTo>
                <a:cubicBezTo>
                  <a:pt x="57" y="403"/>
                  <a:pt x="57" y="403"/>
                  <a:pt x="57" y="403"/>
                </a:cubicBezTo>
                <a:cubicBezTo>
                  <a:pt x="92" y="403"/>
                  <a:pt x="92" y="403"/>
                  <a:pt x="92" y="403"/>
                </a:cubicBezTo>
                <a:cubicBezTo>
                  <a:pt x="120" y="403"/>
                  <a:pt x="120" y="403"/>
                  <a:pt x="120" y="403"/>
                </a:cubicBezTo>
                <a:cubicBezTo>
                  <a:pt x="120" y="446"/>
                  <a:pt x="120" y="446"/>
                  <a:pt x="120" y="446"/>
                </a:cubicBezTo>
                <a:cubicBezTo>
                  <a:pt x="170" y="403"/>
                  <a:pt x="170" y="403"/>
                  <a:pt x="170" y="403"/>
                </a:cubicBezTo>
                <a:cubicBezTo>
                  <a:pt x="248" y="403"/>
                  <a:pt x="248" y="403"/>
                  <a:pt x="248" y="403"/>
                </a:cubicBezTo>
                <a:cubicBezTo>
                  <a:pt x="544" y="403"/>
                  <a:pt x="544" y="403"/>
                  <a:pt x="544" y="403"/>
                </a:cubicBezTo>
                <a:lnTo>
                  <a:pt x="544"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9"/>
          <p:cNvSpPr/>
          <p:nvPr/>
        </p:nvSpPr>
        <p:spPr>
          <a:xfrm>
            <a:off x="2049898" y="1855546"/>
            <a:ext cx="337998" cy="333062"/>
          </a:xfrm>
          <a:custGeom>
            <a:avLst/>
            <a:gdLst/>
            <a:ahLst/>
            <a:cxnLst/>
            <a:rect l="l" t="t" r="r" b="b"/>
            <a:pathLst>
              <a:path w="602" h="595" extrusionOk="0">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9"/>
          <p:cNvSpPr/>
          <p:nvPr/>
        </p:nvSpPr>
        <p:spPr>
          <a:xfrm>
            <a:off x="1457784" y="1872815"/>
            <a:ext cx="340465" cy="313327"/>
          </a:xfrm>
          <a:custGeom>
            <a:avLst/>
            <a:gdLst/>
            <a:ahLst/>
            <a:cxnLst/>
            <a:rect l="l" t="t" r="r" b="b"/>
            <a:pathLst>
              <a:path w="609" h="559" extrusionOk="0">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9"/>
          <p:cNvSpPr/>
          <p:nvPr/>
        </p:nvSpPr>
        <p:spPr>
          <a:xfrm>
            <a:off x="868140" y="1872815"/>
            <a:ext cx="337997" cy="313327"/>
          </a:xfrm>
          <a:custGeom>
            <a:avLst/>
            <a:gdLst/>
            <a:ahLst/>
            <a:cxnLst/>
            <a:rect l="l" t="t" r="r" b="b"/>
            <a:pathLst>
              <a:path w="602" h="559" extrusionOk="0">
                <a:moveTo>
                  <a:pt x="318" y="0"/>
                </a:moveTo>
                <a:lnTo>
                  <a:pt x="318" y="0"/>
                </a:lnTo>
                <a:cubicBezTo>
                  <a:pt x="495" y="0"/>
                  <a:pt x="601" y="106"/>
                  <a:pt x="601" y="233"/>
                </a:cubicBezTo>
                <a:cubicBezTo>
                  <a:pt x="601" y="360"/>
                  <a:pt x="495" y="459"/>
                  <a:pt x="318" y="459"/>
                </a:cubicBezTo>
                <a:cubicBezTo>
                  <a:pt x="297" y="459"/>
                  <a:pt x="276" y="452"/>
                  <a:pt x="254" y="452"/>
                </a:cubicBezTo>
                <a:cubicBezTo>
                  <a:pt x="170" y="558"/>
                  <a:pt x="42" y="537"/>
                  <a:pt x="42" y="537"/>
                </a:cubicBezTo>
                <a:cubicBezTo>
                  <a:pt x="134" y="494"/>
                  <a:pt x="134" y="417"/>
                  <a:pt x="113" y="410"/>
                </a:cubicBezTo>
                <a:cubicBezTo>
                  <a:pt x="42" y="367"/>
                  <a:pt x="0" y="303"/>
                  <a:pt x="0" y="233"/>
                </a:cubicBezTo>
                <a:cubicBezTo>
                  <a:pt x="0" y="106"/>
                  <a:pt x="141" y="0"/>
                  <a:pt x="318"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9"/>
          <p:cNvSpPr/>
          <p:nvPr/>
        </p:nvSpPr>
        <p:spPr>
          <a:xfrm>
            <a:off x="7364107" y="1270834"/>
            <a:ext cx="333064" cy="300991"/>
          </a:xfrm>
          <a:custGeom>
            <a:avLst/>
            <a:gdLst/>
            <a:ahLst/>
            <a:cxnLst/>
            <a:rect l="l" t="t" r="r" b="b"/>
            <a:pathLst>
              <a:path w="595" h="537" extrusionOk="0">
                <a:moveTo>
                  <a:pt x="565" y="163"/>
                </a:moveTo>
                <a:lnTo>
                  <a:pt x="565" y="163"/>
                </a:lnTo>
                <a:cubicBezTo>
                  <a:pt x="495" y="99"/>
                  <a:pt x="403" y="57"/>
                  <a:pt x="297" y="57"/>
                </a:cubicBezTo>
                <a:cubicBezTo>
                  <a:pt x="198" y="57"/>
                  <a:pt x="106" y="99"/>
                  <a:pt x="35" y="163"/>
                </a:cubicBezTo>
                <a:cubicBezTo>
                  <a:pt x="0" y="120"/>
                  <a:pt x="0" y="120"/>
                  <a:pt x="0" y="120"/>
                </a:cubicBezTo>
                <a:cubicBezTo>
                  <a:pt x="78" y="43"/>
                  <a:pt x="184" y="0"/>
                  <a:pt x="297" y="0"/>
                </a:cubicBezTo>
                <a:cubicBezTo>
                  <a:pt x="417" y="0"/>
                  <a:pt x="523" y="43"/>
                  <a:pt x="594" y="120"/>
                </a:cubicBezTo>
                <a:lnTo>
                  <a:pt x="565" y="163"/>
                </a:lnTo>
                <a:close/>
                <a:moveTo>
                  <a:pt x="297" y="142"/>
                </a:moveTo>
                <a:lnTo>
                  <a:pt x="297" y="142"/>
                </a:lnTo>
                <a:cubicBezTo>
                  <a:pt x="382" y="142"/>
                  <a:pt x="459" y="177"/>
                  <a:pt x="509" y="233"/>
                </a:cubicBezTo>
                <a:cubicBezTo>
                  <a:pt x="474" y="276"/>
                  <a:pt x="474" y="276"/>
                  <a:pt x="474" y="276"/>
                </a:cubicBezTo>
                <a:cubicBezTo>
                  <a:pt x="431" y="226"/>
                  <a:pt x="368" y="198"/>
                  <a:pt x="297" y="198"/>
                </a:cubicBezTo>
                <a:cubicBezTo>
                  <a:pt x="226" y="198"/>
                  <a:pt x="170" y="226"/>
                  <a:pt x="127" y="276"/>
                </a:cubicBezTo>
                <a:cubicBezTo>
                  <a:pt x="92" y="233"/>
                  <a:pt x="92" y="233"/>
                  <a:pt x="92" y="233"/>
                </a:cubicBezTo>
                <a:cubicBezTo>
                  <a:pt x="141" y="177"/>
                  <a:pt x="219" y="142"/>
                  <a:pt x="297" y="142"/>
                </a:cubicBezTo>
                <a:close/>
                <a:moveTo>
                  <a:pt x="297" y="283"/>
                </a:moveTo>
                <a:lnTo>
                  <a:pt x="297" y="283"/>
                </a:lnTo>
                <a:cubicBezTo>
                  <a:pt x="346" y="283"/>
                  <a:pt x="396" y="310"/>
                  <a:pt x="424" y="345"/>
                </a:cubicBezTo>
                <a:cubicBezTo>
                  <a:pt x="389" y="388"/>
                  <a:pt x="389" y="388"/>
                  <a:pt x="389" y="388"/>
                </a:cubicBezTo>
                <a:cubicBezTo>
                  <a:pt x="368" y="360"/>
                  <a:pt x="339" y="338"/>
                  <a:pt x="297" y="338"/>
                </a:cubicBezTo>
                <a:cubicBezTo>
                  <a:pt x="262" y="338"/>
                  <a:pt x="226" y="360"/>
                  <a:pt x="205" y="388"/>
                </a:cubicBezTo>
                <a:cubicBezTo>
                  <a:pt x="177" y="345"/>
                  <a:pt x="177" y="345"/>
                  <a:pt x="177" y="345"/>
                </a:cubicBezTo>
                <a:cubicBezTo>
                  <a:pt x="205" y="310"/>
                  <a:pt x="248" y="283"/>
                  <a:pt x="297" y="283"/>
                </a:cubicBezTo>
                <a:close/>
                <a:moveTo>
                  <a:pt x="297" y="423"/>
                </a:moveTo>
                <a:lnTo>
                  <a:pt x="297" y="423"/>
                </a:lnTo>
                <a:cubicBezTo>
                  <a:pt x="332" y="423"/>
                  <a:pt x="353" y="452"/>
                  <a:pt x="353" y="480"/>
                </a:cubicBezTo>
                <a:cubicBezTo>
                  <a:pt x="353" y="508"/>
                  <a:pt x="332" y="536"/>
                  <a:pt x="297" y="536"/>
                </a:cubicBezTo>
                <a:cubicBezTo>
                  <a:pt x="269" y="536"/>
                  <a:pt x="240" y="508"/>
                  <a:pt x="240" y="480"/>
                </a:cubicBezTo>
                <a:cubicBezTo>
                  <a:pt x="240" y="452"/>
                  <a:pt x="269" y="423"/>
                  <a:pt x="297" y="4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9"/>
          <p:cNvSpPr/>
          <p:nvPr/>
        </p:nvSpPr>
        <p:spPr>
          <a:xfrm>
            <a:off x="6821338" y="1349782"/>
            <a:ext cx="236844" cy="222042"/>
          </a:xfrm>
          <a:custGeom>
            <a:avLst/>
            <a:gdLst/>
            <a:ahLst/>
            <a:cxnLst/>
            <a:rect l="l" t="t" r="r" b="b"/>
            <a:pathLst>
              <a:path w="425" h="395" extrusionOk="0">
                <a:moveTo>
                  <a:pt x="212" y="0"/>
                </a:moveTo>
                <a:lnTo>
                  <a:pt x="212" y="0"/>
                </a:lnTo>
                <a:cubicBezTo>
                  <a:pt x="297" y="0"/>
                  <a:pt x="367" y="35"/>
                  <a:pt x="424" y="91"/>
                </a:cubicBezTo>
                <a:cubicBezTo>
                  <a:pt x="388" y="134"/>
                  <a:pt x="388" y="134"/>
                  <a:pt x="388" y="134"/>
                </a:cubicBezTo>
                <a:cubicBezTo>
                  <a:pt x="346" y="84"/>
                  <a:pt x="283" y="56"/>
                  <a:pt x="212" y="56"/>
                </a:cubicBezTo>
                <a:cubicBezTo>
                  <a:pt x="141" y="56"/>
                  <a:pt x="77" y="84"/>
                  <a:pt x="35" y="134"/>
                </a:cubicBezTo>
                <a:cubicBezTo>
                  <a:pt x="0" y="91"/>
                  <a:pt x="0" y="91"/>
                  <a:pt x="0" y="91"/>
                </a:cubicBezTo>
                <a:cubicBezTo>
                  <a:pt x="56" y="35"/>
                  <a:pt x="127" y="0"/>
                  <a:pt x="212" y="0"/>
                </a:cubicBezTo>
                <a:close/>
                <a:moveTo>
                  <a:pt x="212" y="141"/>
                </a:moveTo>
                <a:lnTo>
                  <a:pt x="212" y="141"/>
                </a:lnTo>
                <a:cubicBezTo>
                  <a:pt x="261" y="141"/>
                  <a:pt x="304" y="168"/>
                  <a:pt x="332" y="203"/>
                </a:cubicBezTo>
                <a:cubicBezTo>
                  <a:pt x="304" y="246"/>
                  <a:pt x="304" y="246"/>
                  <a:pt x="304" y="246"/>
                </a:cubicBezTo>
                <a:cubicBezTo>
                  <a:pt x="283" y="218"/>
                  <a:pt x="247" y="196"/>
                  <a:pt x="212" y="196"/>
                </a:cubicBezTo>
                <a:cubicBezTo>
                  <a:pt x="177" y="196"/>
                  <a:pt x="141" y="218"/>
                  <a:pt x="120" y="246"/>
                </a:cubicBezTo>
                <a:cubicBezTo>
                  <a:pt x="92" y="203"/>
                  <a:pt x="92" y="203"/>
                  <a:pt x="92" y="203"/>
                </a:cubicBezTo>
                <a:cubicBezTo>
                  <a:pt x="120" y="168"/>
                  <a:pt x="162" y="141"/>
                  <a:pt x="212" y="141"/>
                </a:cubicBezTo>
                <a:close/>
                <a:moveTo>
                  <a:pt x="212" y="281"/>
                </a:moveTo>
                <a:lnTo>
                  <a:pt x="212" y="281"/>
                </a:lnTo>
                <a:cubicBezTo>
                  <a:pt x="240" y="281"/>
                  <a:pt x="268" y="310"/>
                  <a:pt x="268" y="338"/>
                </a:cubicBezTo>
                <a:cubicBezTo>
                  <a:pt x="268" y="366"/>
                  <a:pt x="240" y="394"/>
                  <a:pt x="212" y="394"/>
                </a:cubicBezTo>
                <a:cubicBezTo>
                  <a:pt x="184" y="394"/>
                  <a:pt x="155" y="366"/>
                  <a:pt x="155" y="338"/>
                </a:cubicBezTo>
                <a:cubicBezTo>
                  <a:pt x="155" y="310"/>
                  <a:pt x="184" y="281"/>
                  <a:pt x="212" y="2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9"/>
          <p:cNvSpPr/>
          <p:nvPr/>
        </p:nvSpPr>
        <p:spPr>
          <a:xfrm>
            <a:off x="6281035" y="1428730"/>
            <a:ext cx="138160" cy="143094"/>
          </a:xfrm>
          <a:custGeom>
            <a:avLst/>
            <a:gdLst/>
            <a:ahLst/>
            <a:cxnLst/>
            <a:rect l="l" t="t" r="r" b="b"/>
            <a:pathLst>
              <a:path w="249" h="254" extrusionOk="0">
                <a:moveTo>
                  <a:pt x="128" y="0"/>
                </a:moveTo>
                <a:lnTo>
                  <a:pt x="128" y="0"/>
                </a:lnTo>
                <a:cubicBezTo>
                  <a:pt x="177" y="0"/>
                  <a:pt x="220" y="27"/>
                  <a:pt x="248" y="62"/>
                </a:cubicBezTo>
                <a:cubicBezTo>
                  <a:pt x="220" y="105"/>
                  <a:pt x="220" y="105"/>
                  <a:pt x="220" y="105"/>
                </a:cubicBezTo>
                <a:cubicBezTo>
                  <a:pt x="198" y="77"/>
                  <a:pt x="163" y="55"/>
                  <a:pt x="128" y="55"/>
                </a:cubicBezTo>
                <a:cubicBezTo>
                  <a:pt x="85" y="55"/>
                  <a:pt x="57" y="77"/>
                  <a:pt x="36" y="105"/>
                </a:cubicBezTo>
                <a:cubicBezTo>
                  <a:pt x="0" y="62"/>
                  <a:pt x="0" y="62"/>
                  <a:pt x="0" y="62"/>
                </a:cubicBezTo>
                <a:cubicBezTo>
                  <a:pt x="29" y="27"/>
                  <a:pt x="78" y="0"/>
                  <a:pt x="128" y="0"/>
                </a:cubicBezTo>
                <a:close/>
                <a:moveTo>
                  <a:pt x="128" y="140"/>
                </a:moveTo>
                <a:lnTo>
                  <a:pt x="128" y="140"/>
                </a:lnTo>
                <a:cubicBezTo>
                  <a:pt x="156" y="140"/>
                  <a:pt x="184" y="169"/>
                  <a:pt x="184" y="197"/>
                </a:cubicBezTo>
                <a:cubicBezTo>
                  <a:pt x="184" y="225"/>
                  <a:pt x="156" y="253"/>
                  <a:pt x="128" y="253"/>
                </a:cubicBezTo>
                <a:cubicBezTo>
                  <a:pt x="93" y="253"/>
                  <a:pt x="71" y="225"/>
                  <a:pt x="71" y="197"/>
                </a:cubicBezTo>
                <a:cubicBezTo>
                  <a:pt x="71" y="169"/>
                  <a:pt x="93" y="140"/>
                  <a:pt x="128" y="1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9"/>
          <p:cNvSpPr/>
          <p:nvPr/>
        </p:nvSpPr>
        <p:spPr>
          <a:xfrm>
            <a:off x="5587769" y="1327579"/>
            <a:ext cx="340465" cy="197371"/>
          </a:xfrm>
          <a:custGeom>
            <a:avLst/>
            <a:gdLst/>
            <a:ahLst/>
            <a:cxnLst/>
            <a:rect l="l" t="t" r="r" b="b"/>
            <a:pathLst>
              <a:path w="608" h="354" extrusionOk="0">
                <a:moveTo>
                  <a:pt x="607" y="177"/>
                </a:moveTo>
                <a:lnTo>
                  <a:pt x="607" y="177"/>
                </a:lnTo>
                <a:cubicBezTo>
                  <a:pt x="607" y="184"/>
                  <a:pt x="607" y="184"/>
                  <a:pt x="607" y="184"/>
                </a:cubicBezTo>
                <a:cubicBezTo>
                  <a:pt x="607" y="190"/>
                  <a:pt x="607" y="190"/>
                  <a:pt x="600" y="197"/>
                </a:cubicBezTo>
                <a:cubicBezTo>
                  <a:pt x="593" y="204"/>
                  <a:pt x="586" y="211"/>
                  <a:pt x="579" y="218"/>
                </a:cubicBezTo>
                <a:cubicBezTo>
                  <a:pt x="544" y="254"/>
                  <a:pt x="501" y="289"/>
                  <a:pt x="452" y="310"/>
                </a:cubicBezTo>
                <a:cubicBezTo>
                  <a:pt x="424" y="331"/>
                  <a:pt x="388" y="338"/>
                  <a:pt x="360" y="346"/>
                </a:cubicBezTo>
                <a:cubicBezTo>
                  <a:pt x="318" y="353"/>
                  <a:pt x="283" y="353"/>
                  <a:pt x="247" y="346"/>
                </a:cubicBezTo>
                <a:cubicBezTo>
                  <a:pt x="219" y="338"/>
                  <a:pt x="190" y="331"/>
                  <a:pt x="162" y="317"/>
                </a:cubicBezTo>
                <a:cubicBezTo>
                  <a:pt x="240" y="268"/>
                  <a:pt x="240" y="268"/>
                  <a:pt x="240" y="268"/>
                </a:cubicBezTo>
                <a:cubicBezTo>
                  <a:pt x="261" y="282"/>
                  <a:pt x="283" y="289"/>
                  <a:pt x="304" y="289"/>
                </a:cubicBezTo>
                <a:cubicBezTo>
                  <a:pt x="367" y="289"/>
                  <a:pt x="417" y="239"/>
                  <a:pt x="417" y="177"/>
                </a:cubicBezTo>
                <a:cubicBezTo>
                  <a:pt x="417" y="163"/>
                  <a:pt x="417" y="156"/>
                  <a:pt x="417" y="149"/>
                </a:cubicBezTo>
                <a:cubicBezTo>
                  <a:pt x="516" y="85"/>
                  <a:pt x="516" y="85"/>
                  <a:pt x="516" y="85"/>
                </a:cubicBezTo>
                <a:cubicBezTo>
                  <a:pt x="523" y="92"/>
                  <a:pt x="530" y="92"/>
                  <a:pt x="537" y="99"/>
                </a:cubicBezTo>
                <a:cubicBezTo>
                  <a:pt x="558" y="120"/>
                  <a:pt x="579" y="142"/>
                  <a:pt x="600" y="163"/>
                </a:cubicBezTo>
                <a:cubicBezTo>
                  <a:pt x="607" y="170"/>
                  <a:pt x="607" y="170"/>
                  <a:pt x="607" y="177"/>
                </a:cubicBezTo>
                <a:close/>
                <a:moveTo>
                  <a:pt x="304" y="232"/>
                </a:moveTo>
                <a:lnTo>
                  <a:pt x="304" y="232"/>
                </a:lnTo>
                <a:lnTo>
                  <a:pt x="297" y="232"/>
                </a:lnTo>
                <a:cubicBezTo>
                  <a:pt x="360" y="184"/>
                  <a:pt x="360" y="184"/>
                  <a:pt x="360" y="184"/>
                </a:cubicBezTo>
                <a:cubicBezTo>
                  <a:pt x="353" y="211"/>
                  <a:pt x="332" y="232"/>
                  <a:pt x="304" y="232"/>
                </a:cubicBezTo>
                <a:close/>
                <a:moveTo>
                  <a:pt x="551" y="29"/>
                </a:moveTo>
                <a:lnTo>
                  <a:pt x="551" y="29"/>
                </a:lnTo>
                <a:cubicBezTo>
                  <a:pt x="63" y="353"/>
                  <a:pt x="63" y="353"/>
                  <a:pt x="63" y="353"/>
                </a:cubicBezTo>
                <a:lnTo>
                  <a:pt x="56" y="353"/>
                </a:lnTo>
                <a:cubicBezTo>
                  <a:pt x="49" y="353"/>
                  <a:pt x="42" y="346"/>
                  <a:pt x="42" y="338"/>
                </a:cubicBezTo>
                <a:cubicBezTo>
                  <a:pt x="42" y="331"/>
                  <a:pt x="42" y="331"/>
                  <a:pt x="49" y="324"/>
                </a:cubicBezTo>
                <a:cubicBezTo>
                  <a:pt x="537" y="7"/>
                  <a:pt x="537" y="7"/>
                  <a:pt x="537" y="7"/>
                </a:cubicBezTo>
                <a:cubicBezTo>
                  <a:pt x="544" y="7"/>
                  <a:pt x="544" y="7"/>
                  <a:pt x="544" y="7"/>
                </a:cubicBezTo>
                <a:cubicBezTo>
                  <a:pt x="551" y="7"/>
                  <a:pt x="558" y="14"/>
                  <a:pt x="558" y="21"/>
                </a:cubicBezTo>
                <a:cubicBezTo>
                  <a:pt x="558" y="21"/>
                  <a:pt x="558" y="29"/>
                  <a:pt x="551" y="29"/>
                </a:cubicBezTo>
                <a:close/>
                <a:moveTo>
                  <a:pt x="304" y="120"/>
                </a:moveTo>
                <a:lnTo>
                  <a:pt x="304" y="120"/>
                </a:lnTo>
                <a:cubicBezTo>
                  <a:pt x="311" y="120"/>
                  <a:pt x="318" y="120"/>
                  <a:pt x="325" y="120"/>
                </a:cubicBezTo>
                <a:cubicBezTo>
                  <a:pt x="247" y="170"/>
                  <a:pt x="247" y="170"/>
                  <a:pt x="247" y="170"/>
                </a:cubicBezTo>
                <a:cubicBezTo>
                  <a:pt x="254" y="142"/>
                  <a:pt x="275" y="120"/>
                  <a:pt x="304" y="120"/>
                </a:cubicBezTo>
                <a:close/>
                <a:moveTo>
                  <a:pt x="374" y="85"/>
                </a:moveTo>
                <a:lnTo>
                  <a:pt x="374" y="85"/>
                </a:lnTo>
                <a:cubicBezTo>
                  <a:pt x="353" y="71"/>
                  <a:pt x="332" y="64"/>
                  <a:pt x="304" y="64"/>
                </a:cubicBezTo>
                <a:cubicBezTo>
                  <a:pt x="240" y="64"/>
                  <a:pt x="190" y="113"/>
                  <a:pt x="190" y="177"/>
                </a:cubicBezTo>
                <a:cubicBezTo>
                  <a:pt x="190" y="184"/>
                  <a:pt x="198" y="190"/>
                  <a:pt x="198" y="204"/>
                </a:cubicBezTo>
                <a:cubicBezTo>
                  <a:pt x="99" y="268"/>
                  <a:pt x="99" y="268"/>
                  <a:pt x="99" y="268"/>
                </a:cubicBezTo>
                <a:cubicBezTo>
                  <a:pt x="92" y="268"/>
                  <a:pt x="92" y="268"/>
                  <a:pt x="92" y="268"/>
                </a:cubicBezTo>
                <a:cubicBezTo>
                  <a:pt x="85" y="268"/>
                  <a:pt x="85" y="261"/>
                  <a:pt x="77" y="261"/>
                </a:cubicBezTo>
                <a:cubicBezTo>
                  <a:pt x="56" y="239"/>
                  <a:pt x="28" y="218"/>
                  <a:pt x="14" y="197"/>
                </a:cubicBezTo>
                <a:cubicBezTo>
                  <a:pt x="0" y="184"/>
                  <a:pt x="0" y="170"/>
                  <a:pt x="14" y="163"/>
                </a:cubicBezTo>
                <a:cubicBezTo>
                  <a:pt x="14" y="156"/>
                  <a:pt x="21" y="149"/>
                  <a:pt x="28" y="142"/>
                </a:cubicBezTo>
                <a:cubicBezTo>
                  <a:pt x="70" y="106"/>
                  <a:pt x="113" y="71"/>
                  <a:pt x="162" y="43"/>
                </a:cubicBezTo>
                <a:cubicBezTo>
                  <a:pt x="190" y="29"/>
                  <a:pt x="219" y="14"/>
                  <a:pt x="254" y="7"/>
                </a:cubicBezTo>
                <a:cubicBezTo>
                  <a:pt x="290" y="0"/>
                  <a:pt x="325" y="0"/>
                  <a:pt x="367" y="14"/>
                </a:cubicBezTo>
                <a:cubicBezTo>
                  <a:pt x="396" y="14"/>
                  <a:pt x="417" y="29"/>
                  <a:pt x="445" y="43"/>
                </a:cubicBezTo>
                <a:cubicBezTo>
                  <a:pt x="438" y="43"/>
                  <a:pt x="438" y="43"/>
                  <a:pt x="438" y="43"/>
                </a:cubicBezTo>
                <a:lnTo>
                  <a:pt x="374" y="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9"/>
          <p:cNvSpPr/>
          <p:nvPr/>
        </p:nvSpPr>
        <p:spPr>
          <a:xfrm>
            <a:off x="4998125" y="1327579"/>
            <a:ext cx="340465" cy="197371"/>
          </a:xfrm>
          <a:custGeom>
            <a:avLst/>
            <a:gdLst/>
            <a:ahLst/>
            <a:cxnLst/>
            <a:rect l="l" t="t" r="r" b="b"/>
            <a:pathLst>
              <a:path w="608" h="354" extrusionOk="0">
                <a:moveTo>
                  <a:pt x="607" y="177"/>
                </a:moveTo>
                <a:lnTo>
                  <a:pt x="607" y="177"/>
                </a:lnTo>
                <a:cubicBezTo>
                  <a:pt x="607" y="184"/>
                  <a:pt x="607" y="184"/>
                  <a:pt x="607" y="184"/>
                </a:cubicBezTo>
                <a:cubicBezTo>
                  <a:pt x="607" y="190"/>
                  <a:pt x="600" y="190"/>
                  <a:pt x="600" y="197"/>
                </a:cubicBezTo>
                <a:cubicBezTo>
                  <a:pt x="593" y="204"/>
                  <a:pt x="586" y="211"/>
                  <a:pt x="579" y="218"/>
                </a:cubicBezTo>
                <a:cubicBezTo>
                  <a:pt x="544" y="254"/>
                  <a:pt x="494" y="289"/>
                  <a:pt x="452" y="310"/>
                </a:cubicBezTo>
                <a:cubicBezTo>
                  <a:pt x="424" y="331"/>
                  <a:pt x="388" y="338"/>
                  <a:pt x="353" y="346"/>
                </a:cubicBezTo>
                <a:cubicBezTo>
                  <a:pt x="318" y="353"/>
                  <a:pt x="282" y="353"/>
                  <a:pt x="247" y="346"/>
                </a:cubicBezTo>
                <a:cubicBezTo>
                  <a:pt x="183" y="331"/>
                  <a:pt x="127" y="296"/>
                  <a:pt x="70" y="261"/>
                </a:cubicBezTo>
                <a:cubicBezTo>
                  <a:pt x="49" y="239"/>
                  <a:pt x="28" y="218"/>
                  <a:pt x="7" y="197"/>
                </a:cubicBezTo>
                <a:cubicBezTo>
                  <a:pt x="0" y="184"/>
                  <a:pt x="0" y="170"/>
                  <a:pt x="7" y="163"/>
                </a:cubicBezTo>
                <a:cubicBezTo>
                  <a:pt x="14" y="156"/>
                  <a:pt x="21" y="149"/>
                  <a:pt x="28" y="142"/>
                </a:cubicBezTo>
                <a:cubicBezTo>
                  <a:pt x="63" y="106"/>
                  <a:pt x="113" y="71"/>
                  <a:pt x="155" y="43"/>
                </a:cubicBezTo>
                <a:cubicBezTo>
                  <a:pt x="183" y="29"/>
                  <a:pt x="219" y="14"/>
                  <a:pt x="254" y="7"/>
                </a:cubicBezTo>
                <a:cubicBezTo>
                  <a:pt x="290" y="0"/>
                  <a:pt x="325" y="0"/>
                  <a:pt x="360" y="14"/>
                </a:cubicBezTo>
                <a:cubicBezTo>
                  <a:pt x="424" y="21"/>
                  <a:pt x="480" y="57"/>
                  <a:pt x="530" y="99"/>
                </a:cubicBezTo>
                <a:cubicBezTo>
                  <a:pt x="558" y="120"/>
                  <a:pt x="579" y="142"/>
                  <a:pt x="600" y="163"/>
                </a:cubicBezTo>
                <a:cubicBezTo>
                  <a:pt x="600" y="170"/>
                  <a:pt x="607" y="170"/>
                  <a:pt x="607" y="177"/>
                </a:cubicBezTo>
                <a:close/>
                <a:moveTo>
                  <a:pt x="304" y="64"/>
                </a:moveTo>
                <a:lnTo>
                  <a:pt x="304" y="64"/>
                </a:lnTo>
                <a:cubicBezTo>
                  <a:pt x="240" y="64"/>
                  <a:pt x="190" y="113"/>
                  <a:pt x="190" y="177"/>
                </a:cubicBezTo>
                <a:cubicBezTo>
                  <a:pt x="190" y="239"/>
                  <a:pt x="240" y="289"/>
                  <a:pt x="304" y="289"/>
                </a:cubicBezTo>
                <a:cubicBezTo>
                  <a:pt x="367" y="289"/>
                  <a:pt x="417" y="239"/>
                  <a:pt x="417" y="177"/>
                </a:cubicBezTo>
                <a:cubicBezTo>
                  <a:pt x="417" y="113"/>
                  <a:pt x="367" y="64"/>
                  <a:pt x="304" y="64"/>
                </a:cubicBezTo>
                <a:close/>
                <a:moveTo>
                  <a:pt x="304" y="232"/>
                </a:moveTo>
                <a:lnTo>
                  <a:pt x="304" y="232"/>
                </a:lnTo>
                <a:cubicBezTo>
                  <a:pt x="275" y="232"/>
                  <a:pt x="247" y="204"/>
                  <a:pt x="247" y="177"/>
                </a:cubicBezTo>
                <a:cubicBezTo>
                  <a:pt x="247" y="142"/>
                  <a:pt x="275" y="120"/>
                  <a:pt x="304" y="120"/>
                </a:cubicBezTo>
                <a:cubicBezTo>
                  <a:pt x="332" y="120"/>
                  <a:pt x="360" y="142"/>
                  <a:pt x="360" y="177"/>
                </a:cubicBezTo>
                <a:cubicBezTo>
                  <a:pt x="360" y="204"/>
                  <a:pt x="332" y="232"/>
                  <a:pt x="304" y="2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9"/>
          <p:cNvSpPr/>
          <p:nvPr/>
        </p:nvSpPr>
        <p:spPr>
          <a:xfrm>
            <a:off x="4410947" y="1270834"/>
            <a:ext cx="335530" cy="315793"/>
          </a:xfrm>
          <a:custGeom>
            <a:avLst/>
            <a:gdLst/>
            <a:ahLst/>
            <a:cxnLst/>
            <a:rect l="l" t="t" r="r" b="b"/>
            <a:pathLst>
              <a:path w="601" h="566" extrusionOk="0">
                <a:moveTo>
                  <a:pt x="494" y="565"/>
                </a:moveTo>
                <a:lnTo>
                  <a:pt x="494" y="565"/>
                </a:lnTo>
                <a:cubicBezTo>
                  <a:pt x="466" y="536"/>
                  <a:pt x="466" y="536"/>
                  <a:pt x="466" y="536"/>
                </a:cubicBezTo>
                <a:cubicBezTo>
                  <a:pt x="530" y="466"/>
                  <a:pt x="565" y="381"/>
                  <a:pt x="565" y="283"/>
                </a:cubicBezTo>
                <a:cubicBezTo>
                  <a:pt x="565" y="184"/>
                  <a:pt x="530" y="99"/>
                  <a:pt x="466" y="28"/>
                </a:cubicBezTo>
                <a:cubicBezTo>
                  <a:pt x="494" y="0"/>
                  <a:pt x="494" y="0"/>
                  <a:pt x="494" y="0"/>
                </a:cubicBezTo>
                <a:cubicBezTo>
                  <a:pt x="565" y="78"/>
                  <a:pt x="600" y="177"/>
                  <a:pt x="600" y="283"/>
                </a:cubicBezTo>
                <a:cubicBezTo>
                  <a:pt x="600" y="388"/>
                  <a:pt x="565" y="487"/>
                  <a:pt x="494" y="565"/>
                </a:cubicBezTo>
                <a:close/>
                <a:moveTo>
                  <a:pt x="424" y="487"/>
                </a:moveTo>
                <a:lnTo>
                  <a:pt x="424" y="487"/>
                </a:lnTo>
                <a:cubicBezTo>
                  <a:pt x="395" y="459"/>
                  <a:pt x="395" y="459"/>
                  <a:pt x="395" y="459"/>
                </a:cubicBezTo>
                <a:cubicBezTo>
                  <a:pt x="438" y="416"/>
                  <a:pt x="459" y="353"/>
                  <a:pt x="459" y="283"/>
                </a:cubicBezTo>
                <a:cubicBezTo>
                  <a:pt x="459" y="212"/>
                  <a:pt x="438" y="149"/>
                  <a:pt x="395" y="106"/>
                </a:cubicBezTo>
                <a:cubicBezTo>
                  <a:pt x="424" y="78"/>
                  <a:pt x="424" y="78"/>
                  <a:pt x="424" y="78"/>
                </a:cubicBezTo>
                <a:cubicBezTo>
                  <a:pt x="466" y="135"/>
                  <a:pt x="501" y="205"/>
                  <a:pt x="501" y="283"/>
                </a:cubicBezTo>
                <a:cubicBezTo>
                  <a:pt x="501" y="360"/>
                  <a:pt x="466" y="430"/>
                  <a:pt x="424" y="487"/>
                </a:cubicBezTo>
                <a:close/>
                <a:moveTo>
                  <a:pt x="346" y="416"/>
                </a:moveTo>
                <a:lnTo>
                  <a:pt x="346" y="416"/>
                </a:lnTo>
                <a:cubicBezTo>
                  <a:pt x="318" y="388"/>
                  <a:pt x="318" y="388"/>
                  <a:pt x="318" y="388"/>
                </a:cubicBezTo>
                <a:cubicBezTo>
                  <a:pt x="346" y="360"/>
                  <a:pt x="360" y="324"/>
                  <a:pt x="360" y="283"/>
                </a:cubicBezTo>
                <a:cubicBezTo>
                  <a:pt x="360" y="241"/>
                  <a:pt x="346" y="205"/>
                  <a:pt x="318" y="177"/>
                </a:cubicBezTo>
                <a:cubicBezTo>
                  <a:pt x="346" y="149"/>
                  <a:pt x="346" y="149"/>
                  <a:pt x="346" y="149"/>
                </a:cubicBezTo>
                <a:cubicBezTo>
                  <a:pt x="374" y="184"/>
                  <a:pt x="395" y="233"/>
                  <a:pt x="395" y="283"/>
                </a:cubicBezTo>
                <a:cubicBezTo>
                  <a:pt x="395" y="331"/>
                  <a:pt x="374" y="381"/>
                  <a:pt x="346" y="416"/>
                </a:cubicBezTo>
                <a:close/>
                <a:moveTo>
                  <a:pt x="233" y="430"/>
                </a:moveTo>
                <a:lnTo>
                  <a:pt x="233" y="430"/>
                </a:lnTo>
                <a:cubicBezTo>
                  <a:pt x="226" y="430"/>
                  <a:pt x="226" y="430"/>
                  <a:pt x="219" y="430"/>
                </a:cubicBezTo>
                <a:cubicBezTo>
                  <a:pt x="120" y="360"/>
                  <a:pt x="120" y="360"/>
                  <a:pt x="120" y="360"/>
                </a:cubicBezTo>
                <a:cubicBezTo>
                  <a:pt x="28" y="360"/>
                  <a:pt x="28" y="360"/>
                  <a:pt x="28" y="360"/>
                </a:cubicBezTo>
                <a:cubicBezTo>
                  <a:pt x="14" y="360"/>
                  <a:pt x="0" y="345"/>
                  <a:pt x="0" y="331"/>
                </a:cubicBezTo>
                <a:cubicBezTo>
                  <a:pt x="0" y="233"/>
                  <a:pt x="0" y="233"/>
                  <a:pt x="0" y="233"/>
                </a:cubicBezTo>
                <a:cubicBezTo>
                  <a:pt x="0" y="219"/>
                  <a:pt x="14" y="205"/>
                  <a:pt x="28" y="205"/>
                </a:cubicBezTo>
                <a:cubicBezTo>
                  <a:pt x="120" y="205"/>
                  <a:pt x="120" y="205"/>
                  <a:pt x="120" y="205"/>
                </a:cubicBezTo>
                <a:cubicBezTo>
                  <a:pt x="219" y="128"/>
                  <a:pt x="219" y="128"/>
                  <a:pt x="219" y="128"/>
                </a:cubicBezTo>
                <a:cubicBezTo>
                  <a:pt x="226" y="128"/>
                  <a:pt x="226" y="120"/>
                  <a:pt x="233" y="120"/>
                </a:cubicBezTo>
                <a:cubicBezTo>
                  <a:pt x="254" y="120"/>
                  <a:pt x="261" y="135"/>
                  <a:pt x="261" y="149"/>
                </a:cubicBezTo>
                <a:cubicBezTo>
                  <a:pt x="261" y="233"/>
                  <a:pt x="261" y="233"/>
                  <a:pt x="261" y="233"/>
                </a:cubicBezTo>
                <a:cubicBezTo>
                  <a:pt x="261" y="303"/>
                  <a:pt x="261" y="303"/>
                  <a:pt x="261" y="303"/>
                </a:cubicBezTo>
                <a:cubicBezTo>
                  <a:pt x="261" y="331"/>
                  <a:pt x="261" y="331"/>
                  <a:pt x="261" y="331"/>
                </a:cubicBezTo>
                <a:cubicBezTo>
                  <a:pt x="261" y="360"/>
                  <a:pt x="261" y="360"/>
                  <a:pt x="261" y="360"/>
                </a:cubicBezTo>
                <a:cubicBezTo>
                  <a:pt x="261" y="402"/>
                  <a:pt x="261" y="402"/>
                  <a:pt x="261" y="402"/>
                </a:cubicBezTo>
                <a:cubicBezTo>
                  <a:pt x="261" y="423"/>
                  <a:pt x="254" y="430"/>
                  <a:pt x="233" y="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9"/>
          <p:cNvSpPr/>
          <p:nvPr/>
        </p:nvSpPr>
        <p:spPr>
          <a:xfrm>
            <a:off x="3821300" y="1315242"/>
            <a:ext cx="276320" cy="229444"/>
          </a:xfrm>
          <a:custGeom>
            <a:avLst/>
            <a:gdLst/>
            <a:ahLst/>
            <a:cxnLst/>
            <a:rect l="l" t="t" r="r" b="b"/>
            <a:pathLst>
              <a:path w="495" h="410" extrusionOk="0">
                <a:moveTo>
                  <a:pt x="417" y="409"/>
                </a:moveTo>
                <a:lnTo>
                  <a:pt x="417" y="409"/>
                </a:lnTo>
                <a:cubicBezTo>
                  <a:pt x="388" y="381"/>
                  <a:pt x="388" y="381"/>
                  <a:pt x="388" y="381"/>
                </a:cubicBezTo>
                <a:cubicBezTo>
                  <a:pt x="431" y="338"/>
                  <a:pt x="459" y="275"/>
                  <a:pt x="459" y="205"/>
                </a:cubicBezTo>
                <a:cubicBezTo>
                  <a:pt x="459" y="134"/>
                  <a:pt x="431" y="71"/>
                  <a:pt x="388" y="28"/>
                </a:cubicBezTo>
                <a:cubicBezTo>
                  <a:pt x="417" y="0"/>
                  <a:pt x="417" y="0"/>
                  <a:pt x="417" y="0"/>
                </a:cubicBezTo>
                <a:cubicBezTo>
                  <a:pt x="466" y="57"/>
                  <a:pt x="494" y="127"/>
                  <a:pt x="494" y="205"/>
                </a:cubicBezTo>
                <a:cubicBezTo>
                  <a:pt x="494" y="282"/>
                  <a:pt x="466" y="352"/>
                  <a:pt x="417" y="409"/>
                </a:cubicBezTo>
                <a:close/>
                <a:moveTo>
                  <a:pt x="346" y="338"/>
                </a:moveTo>
                <a:lnTo>
                  <a:pt x="346" y="338"/>
                </a:lnTo>
                <a:cubicBezTo>
                  <a:pt x="318" y="310"/>
                  <a:pt x="318" y="310"/>
                  <a:pt x="318" y="310"/>
                </a:cubicBezTo>
                <a:cubicBezTo>
                  <a:pt x="339" y="282"/>
                  <a:pt x="353" y="246"/>
                  <a:pt x="353" y="205"/>
                </a:cubicBezTo>
                <a:cubicBezTo>
                  <a:pt x="353" y="163"/>
                  <a:pt x="339" y="127"/>
                  <a:pt x="318" y="99"/>
                </a:cubicBezTo>
                <a:cubicBezTo>
                  <a:pt x="346" y="71"/>
                  <a:pt x="346" y="71"/>
                  <a:pt x="346" y="71"/>
                </a:cubicBezTo>
                <a:cubicBezTo>
                  <a:pt x="374" y="106"/>
                  <a:pt x="395" y="155"/>
                  <a:pt x="395" y="205"/>
                </a:cubicBezTo>
                <a:cubicBezTo>
                  <a:pt x="395" y="253"/>
                  <a:pt x="374" y="303"/>
                  <a:pt x="346" y="338"/>
                </a:cubicBezTo>
                <a:close/>
                <a:moveTo>
                  <a:pt x="233" y="352"/>
                </a:moveTo>
                <a:lnTo>
                  <a:pt x="233" y="352"/>
                </a:lnTo>
                <a:cubicBezTo>
                  <a:pt x="226" y="352"/>
                  <a:pt x="219" y="352"/>
                  <a:pt x="219" y="352"/>
                </a:cubicBezTo>
                <a:cubicBezTo>
                  <a:pt x="120" y="282"/>
                  <a:pt x="120" y="282"/>
                  <a:pt x="120" y="282"/>
                </a:cubicBezTo>
                <a:cubicBezTo>
                  <a:pt x="28" y="282"/>
                  <a:pt x="28" y="282"/>
                  <a:pt x="28" y="282"/>
                </a:cubicBezTo>
                <a:cubicBezTo>
                  <a:pt x="7" y="282"/>
                  <a:pt x="0" y="267"/>
                  <a:pt x="0" y="253"/>
                </a:cubicBezTo>
                <a:cubicBezTo>
                  <a:pt x="0" y="155"/>
                  <a:pt x="0" y="155"/>
                  <a:pt x="0" y="155"/>
                </a:cubicBezTo>
                <a:cubicBezTo>
                  <a:pt x="0" y="141"/>
                  <a:pt x="7" y="127"/>
                  <a:pt x="28" y="127"/>
                </a:cubicBezTo>
                <a:cubicBezTo>
                  <a:pt x="120" y="127"/>
                  <a:pt x="120" y="127"/>
                  <a:pt x="120" y="127"/>
                </a:cubicBezTo>
                <a:cubicBezTo>
                  <a:pt x="211" y="50"/>
                  <a:pt x="211" y="50"/>
                  <a:pt x="211" y="50"/>
                </a:cubicBezTo>
                <a:cubicBezTo>
                  <a:pt x="219" y="50"/>
                  <a:pt x="226" y="42"/>
                  <a:pt x="233" y="42"/>
                </a:cubicBezTo>
                <a:cubicBezTo>
                  <a:pt x="247" y="42"/>
                  <a:pt x="261" y="57"/>
                  <a:pt x="261" y="71"/>
                </a:cubicBezTo>
                <a:cubicBezTo>
                  <a:pt x="261" y="155"/>
                  <a:pt x="261" y="155"/>
                  <a:pt x="261" y="155"/>
                </a:cubicBezTo>
                <a:cubicBezTo>
                  <a:pt x="261" y="225"/>
                  <a:pt x="261" y="225"/>
                  <a:pt x="261" y="225"/>
                </a:cubicBezTo>
                <a:cubicBezTo>
                  <a:pt x="261" y="253"/>
                  <a:pt x="261" y="253"/>
                  <a:pt x="261" y="253"/>
                </a:cubicBezTo>
                <a:cubicBezTo>
                  <a:pt x="261" y="282"/>
                  <a:pt x="261" y="282"/>
                  <a:pt x="261" y="282"/>
                </a:cubicBezTo>
                <a:cubicBezTo>
                  <a:pt x="261" y="324"/>
                  <a:pt x="261" y="324"/>
                  <a:pt x="261" y="324"/>
                </a:cubicBezTo>
                <a:cubicBezTo>
                  <a:pt x="261" y="345"/>
                  <a:pt x="247" y="352"/>
                  <a:pt x="233" y="3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9"/>
          <p:cNvSpPr/>
          <p:nvPr/>
        </p:nvSpPr>
        <p:spPr>
          <a:xfrm>
            <a:off x="3226721" y="1337447"/>
            <a:ext cx="222042" cy="175166"/>
          </a:xfrm>
          <a:custGeom>
            <a:avLst/>
            <a:gdLst/>
            <a:ahLst/>
            <a:cxnLst/>
            <a:rect l="l" t="t" r="r" b="b"/>
            <a:pathLst>
              <a:path w="397" h="311" extrusionOk="0">
                <a:moveTo>
                  <a:pt x="354" y="296"/>
                </a:moveTo>
                <a:lnTo>
                  <a:pt x="354" y="296"/>
                </a:lnTo>
                <a:cubicBezTo>
                  <a:pt x="326" y="268"/>
                  <a:pt x="326" y="268"/>
                  <a:pt x="326" y="268"/>
                </a:cubicBezTo>
                <a:cubicBezTo>
                  <a:pt x="347" y="240"/>
                  <a:pt x="361" y="204"/>
                  <a:pt x="361" y="163"/>
                </a:cubicBezTo>
                <a:cubicBezTo>
                  <a:pt x="361" y="121"/>
                  <a:pt x="347" y="85"/>
                  <a:pt x="326" y="57"/>
                </a:cubicBezTo>
                <a:cubicBezTo>
                  <a:pt x="354" y="29"/>
                  <a:pt x="354" y="29"/>
                  <a:pt x="354" y="29"/>
                </a:cubicBezTo>
                <a:cubicBezTo>
                  <a:pt x="382" y="64"/>
                  <a:pt x="396" y="113"/>
                  <a:pt x="396" y="163"/>
                </a:cubicBezTo>
                <a:cubicBezTo>
                  <a:pt x="396" y="211"/>
                  <a:pt x="382" y="261"/>
                  <a:pt x="354" y="296"/>
                </a:cubicBezTo>
                <a:close/>
                <a:moveTo>
                  <a:pt x="241" y="310"/>
                </a:moveTo>
                <a:lnTo>
                  <a:pt x="241" y="310"/>
                </a:lnTo>
                <a:cubicBezTo>
                  <a:pt x="234" y="310"/>
                  <a:pt x="226" y="310"/>
                  <a:pt x="219" y="310"/>
                </a:cubicBezTo>
                <a:cubicBezTo>
                  <a:pt x="128" y="240"/>
                  <a:pt x="128" y="240"/>
                  <a:pt x="128" y="240"/>
                </a:cubicBezTo>
                <a:cubicBezTo>
                  <a:pt x="29" y="240"/>
                  <a:pt x="29" y="240"/>
                  <a:pt x="29" y="240"/>
                </a:cubicBezTo>
                <a:cubicBezTo>
                  <a:pt x="15" y="240"/>
                  <a:pt x="0" y="225"/>
                  <a:pt x="0" y="211"/>
                </a:cubicBezTo>
                <a:cubicBezTo>
                  <a:pt x="0" y="113"/>
                  <a:pt x="0" y="113"/>
                  <a:pt x="0" y="113"/>
                </a:cubicBezTo>
                <a:cubicBezTo>
                  <a:pt x="0" y="99"/>
                  <a:pt x="15" y="85"/>
                  <a:pt x="29" y="85"/>
                </a:cubicBezTo>
                <a:cubicBezTo>
                  <a:pt x="128" y="85"/>
                  <a:pt x="128" y="85"/>
                  <a:pt x="128" y="85"/>
                </a:cubicBezTo>
                <a:cubicBezTo>
                  <a:pt x="219" y="8"/>
                  <a:pt x="219" y="8"/>
                  <a:pt x="219" y="8"/>
                </a:cubicBezTo>
                <a:cubicBezTo>
                  <a:pt x="226" y="8"/>
                  <a:pt x="234" y="0"/>
                  <a:pt x="241" y="0"/>
                </a:cubicBezTo>
                <a:cubicBezTo>
                  <a:pt x="255" y="0"/>
                  <a:pt x="269" y="15"/>
                  <a:pt x="269" y="29"/>
                </a:cubicBezTo>
                <a:cubicBezTo>
                  <a:pt x="269" y="113"/>
                  <a:pt x="269" y="113"/>
                  <a:pt x="269" y="113"/>
                </a:cubicBezTo>
                <a:cubicBezTo>
                  <a:pt x="269" y="183"/>
                  <a:pt x="269" y="183"/>
                  <a:pt x="269" y="183"/>
                </a:cubicBezTo>
                <a:cubicBezTo>
                  <a:pt x="269" y="211"/>
                  <a:pt x="269" y="211"/>
                  <a:pt x="269" y="211"/>
                </a:cubicBezTo>
                <a:cubicBezTo>
                  <a:pt x="269" y="240"/>
                  <a:pt x="269" y="240"/>
                  <a:pt x="269" y="240"/>
                </a:cubicBezTo>
                <a:cubicBezTo>
                  <a:pt x="269" y="282"/>
                  <a:pt x="269" y="282"/>
                  <a:pt x="269" y="282"/>
                </a:cubicBezTo>
                <a:cubicBezTo>
                  <a:pt x="269" y="303"/>
                  <a:pt x="255" y="310"/>
                  <a:pt x="241"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9"/>
          <p:cNvSpPr/>
          <p:nvPr/>
        </p:nvSpPr>
        <p:spPr>
          <a:xfrm>
            <a:off x="2671615" y="1337447"/>
            <a:ext cx="273853" cy="175166"/>
          </a:xfrm>
          <a:custGeom>
            <a:avLst/>
            <a:gdLst/>
            <a:ahLst/>
            <a:cxnLst/>
            <a:rect l="l" t="t" r="r" b="b"/>
            <a:pathLst>
              <a:path w="488" h="311" extrusionOk="0">
                <a:moveTo>
                  <a:pt x="480" y="128"/>
                </a:moveTo>
                <a:lnTo>
                  <a:pt x="480" y="128"/>
                </a:lnTo>
                <a:cubicBezTo>
                  <a:pt x="445" y="163"/>
                  <a:pt x="445" y="163"/>
                  <a:pt x="445" y="163"/>
                </a:cubicBezTo>
                <a:cubicBezTo>
                  <a:pt x="480" y="197"/>
                  <a:pt x="480" y="197"/>
                  <a:pt x="480" y="197"/>
                </a:cubicBezTo>
                <a:cubicBezTo>
                  <a:pt x="487" y="204"/>
                  <a:pt x="487" y="211"/>
                  <a:pt x="487" y="218"/>
                </a:cubicBezTo>
                <a:cubicBezTo>
                  <a:pt x="487" y="233"/>
                  <a:pt x="480" y="247"/>
                  <a:pt x="459" y="247"/>
                </a:cubicBezTo>
                <a:cubicBezTo>
                  <a:pt x="452" y="247"/>
                  <a:pt x="445" y="247"/>
                  <a:pt x="445" y="240"/>
                </a:cubicBezTo>
                <a:cubicBezTo>
                  <a:pt x="403" y="204"/>
                  <a:pt x="403" y="204"/>
                  <a:pt x="403" y="204"/>
                </a:cubicBezTo>
                <a:cubicBezTo>
                  <a:pt x="367" y="240"/>
                  <a:pt x="367" y="240"/>
                  <a:pt x="367" y="240"/>
                </a:cubicBezTo>
                <a:cubicBezTo>
                  <a:pt x="360" y="247"/>
                  <a:pt x="353" y="247"/>
                  <a:pt x="346" y="247"/>
                </a:cubicBezTo>
                <a:cubicBezTo>
                  <a:pt x="332" y="247"/>
                  <a:pt x="318" y="233"/>
                  <a:pt x="318" y="218"/>
                </a:cubicBezTo>
                <a:cubicBezTo>
                  <a:pt x="318" y="211"/>
                  <a:pt x="325" y="204"/>
                  <a:pt x="332" y="197"/>
                </a:cubicBezTo>
                <a:cubicBezTo>
                  <a:pt x="367" y="163"/>
                  <a:pt x="367" y="163"/>
                  <a:pt x="367" y="163"/>
                </a:cubicBezTo>
                <a:cubicBezTo>
                  <a:pt x="332" y="128"/>
                  <a:pt x="332" y="128"/>
                  <a:pt x="332" y="128"/>
                </a:cubicBezTo>
                <a:cubicBezTo>
                  <a:pt x="325" y="121"/>
                  <a:pt x="318" y="113"/>
                  <a:pt x="318" y="106"/>
                </a:cubicBezTo>
                <a:cubicBezTo>
                  <a:pt x="318" y="92"/>
                  <a:pt x="332" y="78"/>
                  <a:pt x="346" y="78"/>
                </a:cubicBezTo>
                <a:cubicBezTo>
                  <a:pt x="353" y="78"/>
                  <a:pt x="360" y="78"/>
                  <a:pt x="367" y="85"/>
                </a:cubicBezTo>
                <a:cubicBezTo>
                  <a:pt x="403" y="121"/>
                  <a:pt x="403" y="121"/>
                  <a:pt x="403" y="121"/>
                </a:cubicBezTo>
                <a:cubicBezTo>
                  <a:pt x="445" y="85"/>
                  <a:pt x="445" y="85"/>
                  <a:pt x="445" y="85"/>
                </a:cubicBezTo>
                <a:cubicBezTo>
                  <a:pt x="445" y="78"/>
                  <a:pt x="452" y="78"/>
                  <a:pt x="459" y="78"/>
                </a:cubicBezTo>
                <a:cubicBezTo>
                  <a:pt x="480" y="78"/>
                  <a:pt x="487" y="92"/>
                  <a:pt x="487" y="106"/>
                </a:cubicBezTo>
                <a:cubicBezTo>
                  <a:pt x="487" y="113"/>
                  <a:pt x="487" y="121"/>
                  <a:pt x="480" y="128"/>
                </a:cubicBezTo>
                <a:close/>
                <a:moveTo>
                  <a:pt x="233" y="310"/>
                </a:moveTo>
                <a:lnTo>
                  <a:pt x="233" y="310"/>
                </a:lnTo>
                <a:cubicBezTo>
                  <a:pt x="226" y="310"/>
                  <a:pt x="226" y="310"/>
                  <a:pt x="219" y="310"/>
                </a:cubicBezTo>
                <a:cubicBezTo>
                  <a:pt x="120" y="240"/>
                  <a:pt x="120" y="240"/>
                  <a:pt x="120" y="240"/>
                </a:cubicBezTo>
                <a:cubicBezTo>
                  <a:pt x="28" y="240"/>
                  <a:pt x="28" y="240"/>
                  <a:pt x="28" y="240"/>
                </a:cubicBezTo>
                <a:cubicBezTo>
                  <a:pt x="14" y="240"/>
                  <a:pt x="0" y="225"/>
                  <a:pt x="0" y="211"/>
                </a:cubicBezTo>
                <a:cubicBezTo>
                  <a:pt x="0" y="113"/>
                  <a:pt x="0" y="113"/>
                  <a:pt x="0" y="113"/>
                </a:cubicBezTo>
                <a:cubicBezTo>
                  <a:pt x="0" y="99"/>
                  <a:pt x="14" y="85"/>
                  <a:pt x="28" y="85"/>
                </a:cubicBezTo>
                <a:cubicBezTo>
                  <a:pt x="120" y="85"/>
                  <a:pt x="120" y="85"/>
                  <a:pt x="120" y="85"/>
                </a:cubicBezTo>
                <a:cubicBezTo>
                  <a:pt x="219" y="8"/>
                  <a:pt x="219" y="8"/>
                  <a:pt x="219" y="8"/>
                </a:cubicBezTo>
                <a:cubicBezTo>
                  <a:pt x="226" y="8"/>
                  <a:pt x="226" y="0"/>
                  <a:pt x="233" y="0"/>
                </a:cubicBezTo>
                <a:cubicBezTo>
                  <a:pt x="254" y="0"/>
                  <a:pt x="261" y="15"/>
                  <a:pt x="261" y="29"/>
                </a:cubicBezTo>
                <a:cubicBezTo>
                  <a:pt x="261" y="113"/>
                  <a:pt x="261" y="113"/>
                  <a:pt x="261" y="113"/>
                </a:cubicBezTo>
                <a:cubicBezTo>
                  <a:pt x="261" y="183"/>
                  <a:pt x="261" y="183"/>
                  <a:pt x="261" y="183"/>
                </a:cubicBezTo>
                <a:cubicBezTo>
                  <a:pt x="261" y="211"/>
                  <a:pt x="261" y="211"/>
                  <a:pt x="261" y="211"/>
                </a:cubicBezTo>
                <a:cubicBezTo>
                  <a:pt x="261" y="240"/>
                  <a:pt x="261" y="240"/>
                  <a:pt x="261" y="240"/>
                </a:cubicBezTo>
                <a:cubicBezTo>
                  <a:pt x="261" y="282"/>
                  <a:pt x="261" y="282"/>
                  <a:pt x="261" y="282"/>
                </a:cubicBezTo>
                <a:cubicBezTo>
                  <a:pt x="261" y="303"/>
                  <a:pt x="254" y="310"/>
                  <a:pt x="233"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9"/>
          <p:cNvSpPr/>
          <p:nvPr/>
        </p:nvSpPr>
        <p:spPr>
          <a:xfrm>
            <a:off x="2081971" y="1337447"/>
            <a:ext cx="273852" cy="175166"/>
          </a:xfrm>
          <a:custGeom>
            <a:avLst/>
            <a:gdLst/>
            <a:ahLst/>
            <a:cxnLst/>
            <a:rect l="l" t="t" r="r" b="b"/>
            <a:pathLst>
              <a:path w="488" h="311" extrusionOk="0">
                <a:moveTo>
                  <a:pt x="459" y="190"/>
                </a:moveTo>
                <a:lnTo>
                  <a:pt x="459" y="190"/>
                </a:lnTo>
                <a:cubicBezTo>
                  <a:pt x="346" y="190"/>
                  <a:pt x="346" y="190"/>
                  <a:pt x="346" y="190"/>
                </a:cubicBezTo>
                <a:cubicBezTo>
                  <a:pt x="332" y="190"/>
                  <a:pt x="318" y="176"/>
                  <a:pt x="318" y="163"/>
                </a:cubicBezTo>
                <a:cubicBezTo>
                  <a:pt x="318" y="149"/>
                  <a:pt x="332" y="135"/>
                  <a:pt x="346" y="135"/>
                </a:cubicBezTo>
                <a:cubicBezTo>
                  <a:pt x="459" y="135"/>
                  <a:pt x="459" y="135"/>
                  <a:pt x="459" y="135"/>
                </a:cubicBezTo>
                <a:cubicBezTo>
                  <a:pt x="473" y="135"/>
                  <a:pt x="487" y="149"/>
                  <a:pt x="487" y="163"/>
                </a:cubicBezTo>
                <a:cubicBezTo>
                  <a:pt x="487" y="176"/>
                  <a:pt x="473" y="190"/>
                  <a:pt x="459" y="190"/>
                </a:cubicBezTo>
                <a:close/>
                <a:moveTo>
                  <a:pt x="233" y="310"/>
                </a:moveTo>
                <a:lnTo>
                  <a:pt x="233" y="310"/>
                </a:lnTo>
                <a:cubicBezTo>
                  <a:pt x="226" y="310"/>
                  <a:pt x="219" y="310"/>
                  <a:pt x="219" y="310"/>
                </a:cubicBezTo>
                <a:cubicBezTo>
                  <a:pt x="120" y="240"/>
                  <a:pt x="120" y="240"/>
                  <a:pt x="120" y="240"/>
                </a:cubicBezTo>
                <a:cubicBezTo>
                  <a:pt x="28" y="240"/>
                  <a:pt x="28" y="240"/>
                  <a:pt x="28" y="240"/>
                </a:cubicBezTo>
                <a:cubicBezTo>
                  <a:pt x="7" y="240"/>
                  <a:pt x="0" y="225"/>
                  <a:pt x="0" y="211"/>
                </a:cubicBezTo>
                <a:cubicBezTo>
                  <a:pt x="0" y="113"/>
                  <a:pt x="0" y="113"/>
                  <a:pt x="0" y="113"/>
                </a:cubicBezTo>
                <a:cubicBezTo>
                  <a:pt x="0" y="99"/>
                  <a:pt x="7" y="85"/>
                  <a:pt x="28" y="85"/>
                </a:cubicBezTo>
                <a:cubicBezTo>
                  <a:pt x="120" y="85"/>
                  <a:pt x="120" y="85"/>
                  <a:pt x="120" y="85"/>
                </a:cubicBezTo>
                <a:cubicBezTo>
                  <a:pt x="212" y="8"/>
                  <a:pt x="212" y="8"/>
                  <a:pt x="212" y="8"/>
                </a:cubicBezTo>
                <a:cubicBezTo>
                  <a:pt x="219" y="8"/>
                  <a:pt x="226" y="0"/>
                  <a:pt x="233" y="0"/>
                </a:cubicBezTo>
                <a:cubicBezTo>
                  <a:pt x="247" y="0"/>
                  <a:pt x="261" y="15"/>
                  <a:pt x="261" y="29"/>
                </a:cubicBezTo>
                <a:cubicBezTo>
                  <a:pt x="261" y="113"/>
                  <a:pt x="261" y="113"/>
                  <a:pt x="261" y="113"/>
                </a:cubicBezTo>
                <a:cubicBezTo>
                  <a:pt x="261" y="183"/>
                  <a:pt x="261" y="183"/>
                  <a:pt x="261" y="183"/>
                </a:cubicBezTo>
                <a:cubicBezTo>
                  <a:pt x="261" y="211"/>
                  <a:pt x="261" y="211"/>
                  <a:pt x="261" y="211"/>
                </a:cubicBezTo>
                <a:cubicBezTo>
                  <a:pt x="261" y="240"/>
                  <a:pt x="261" y="240"/>
                  <a:pt x="261" y="240"/>
                </a:cubicBezTo>
                <a:cubicBezTo>
                  <a:pt x="261" y="282"/>
                  <a:pt x="261" y="282"/>
                  <a:pt x="261" y="282"/>
                </a:cubicBezTo>
                <a:cubicBezTo>
                  <a:pt x="261" y="303"/>
                  <a:pt x="247" y="310"/>
                  <a:pt x="233"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9"/>
          <p:cNvSpPr/>
          <p:nvPr/>
        </p:nvSpPr>
        <p:spPr>
          <a:xfrm>
            <a:off x="1487391" y="1337447"/>
            <a:ext cx="276320" cy="175166"/>
          </a:xfrm>
          <a:custGeom>
            <a:avLst/>
            <a:gdLst/>
            <a:ahLst/>
            <a:cxnLst/>
            <a:rect l="l" t="t" r="r" b="b"/>
            <a:pathLst>
              <a:path w="495" h="311" extrusionOk="0">
                <a:moveTo>
                  <a:pt x="466" y="190"/>
                </a:moveTo>
                <a:lnTo>
                  <a:pt x="466" y="190"/>
                </a:lnTo>
                <a:cubicBezTo>
                  <a:pt x="438" y="190"/>
                  <a:pt x="438" y="190"/>
                  <a:pt x="438" y="190"/>
                </a:cubicBezTo>
                <a:cubicBezTo>
                  <a:pt x="438" y="218"/>
                  <a:pt x="438" y="218"/>
                  <a:pt x="438" y="218"/>
                </a:cubicBezTo>
                <a:cubicBezTo>
                  <a:pt x="438" y="233"/>
                  <a:pt x="424" y="247"/>
                  <a:pt x="410" y="247"/>
                </a:cubicBezTo>
                <a:cubicBezTo>
                  <a:pt x="388" y="247"/>
                  <a:pt x="381" y="233"/>
                  <a:pt x="381" y="218"/>
                </a:cubicBezTo>
                <a:cubicBezTo>
                  <a:pt x="381" y="190"/>
                  <a:pt x="381" y="190"/>
                  <a:pt x="381" y="190"/>
                </a:cubicBezTo>
                <a:cubicBezTo>
                  <a:pt x="353" y="190"/>
                  <a:pt x="353" y="190"/>
                  <a:pt x="353" y="190"/>
                </a:cubicBezTo>
                <a:cubicBezTo>
                  <a:pt x="332" y="190"/>
                  <a:pt x="325" y="176"/>
                  <a:pt x="325" y="163"/>
                </a:cubicBezTo>
                <a:cubicBezTo>
                  <a:pt x="325" y="149"/>
                  <a:pt x="332" y="135"/>
                  <a:pt x="353" y="135"/>
                </a:cubicBezTo>
                <a:cubicBezTo>
                  <a:pt x="381" y="135"/>
                  <a:pt x="381" y="135"/>
                  <a:pt x="381" y="135"/>
                </a:cubicBezTo>
                <a:cubicBezTo>
                  <a:pt x="381" y="106"/>
                  <a:pt x="381" y="106"/>
                  <a:pt x="381" y="106"/>
                </a:cubicBezTo>
                <a:cubicBezTo>
                  <a:pt x="381" y="92"/>
                  <a:pt x="388" y="78"/>
                  <a:pt x="410" y="78"/>
                </a:cubicBezTo>
                <a:cubicBezTo>
                  <a:pt x="424" y="78"/>
                  <a:pt x="438" y="92"/>
                  <a:pt x="438" y="106"/>
                </a:cubicBezTo>
                <a:cubicBezTo>
                  <a:pt x="438" y="135"/>
                  <a:pt x="438" y="135"/>
                  <a:pt x="438" y="135"/>
                </a:cubicBezTo>
                <a:cubicBezTo>
                  <a:pt x="466" y="135"/>
                  <a:pt x="466" y="135"/>
                  <a:pt x="466" y="135"/>
                </a:cubicBezTo>
                <a:cubicBezTo>
                  <a:pt x="480" y="135"/>
                  <a:pt x="494" y="149"/>
                  <a:pt x="494" y="163"/>
                </a:cubicBezTo>
                <a:cubicBezTo>
                  <a:pt x="494" y="176"/>
                  <a:pt x="480" y="190"/>
                  <a:pt x="466" y="190"/>
                </a:cubicBezTo>
                <a:close/>
                <a:moveTo>
                  <a:pt x="240" y="310"/>
                </a:moveTo>
                <a:lnTo>
                  <a:pt x="240" y="310"/>
                </a:lnTo>
                <a:cubicBezTo>
                  <a:pt x="233" y="310"/>
                  <a:pt x="226" y="310"/>
                  <a:pt x="219" y="310"/>
                </a:cubicBezTo>
                <a:cubicBezTo>
                  <a:pt x="127" y="240"/>
                  <a:pt x="127" y="240"/>
                  <a:pt x="127" y="240"/>
                </a:cubicBezTo>
                <a:cubicBezTo>
                  <a:pt x="28" y="240"/>
                  <a:pt x="28" y="240"/>
                  <a:pt x="28" y="240"/>
                </a:cubicBezTo>
                <a:cubicBezTo>
                  <a:pt x="14" y="240"/>
                  <a:pt x="0" y="225"/>
                  <a:pt x="0" y="211"/>
                </a:cubicBezTo>
                <a:cubicBezTo>
                  <a:pt x="0" y="113"/>
                  <a:pt x="0" y="113"/>
                  <a:pt x="0" y="113"/>
                </a:cubicBezTo>
                <a:cubicBezTo>
                  <a:pt x="0" y="99"/>
                  <a:pt x="14" y="85"/>
                  <a:pt x="28" y="85"/>
                </a:cubicBezTo>
                <a:cubicBezTo>
                  <a:pt x="127" y="85"/>
                  <a:pt x="127" y="85"/>
                  <a:pt x="127" y="85"/>
                </a:cubicBezTo>
                <a:cubicBezTo>
                  <a:pt x="219" y="8"/>
                  <a:pt x="219" y="8"/>
                  <a:pt x="219" y="8"/>
                </a:cubicBezTo>
                <a:cubicBezTo>
                  <a:pt x="226" y="8"/>
                  <a:pt x="233" y="0"/>
                  <a:pt x="240" y="0"/>
                </a:cubicBezTo>
                <a:cubicBezTo>
                  <a:pt x="254" y="0"/>
                  <a:pt x="268" y="15"/>
                  <a:pt x="268" y="29"/>
                </a:cubicBezTo>
                <a:cubicBezTo>
                  <a:pt x="268" y="113"/>
                  <a:pt x="268" y="113"/>
                  <a:pt x="268" y="113"/>
                </a:cubicBezTo>
                <a:cubicBezTo>
                  <a:pt x="268" y="183"/>
                  <a:pt x="268" y="183"/>
                  <a:pt x="268" y="183"/>
                </a:cubicBezTo>
                <a:cubicBezTo>
                  <a:pt x="268" y="211"/>
                  <a:pt x="268" y="211"/>
                  <a:pt x="268" y="211"/>
                </a:cubicBezTo>
                <a:cubicBezTo>
                  <a:pt x="268" y="240"/>
                  <a:pt x="268" y="240"/>
                  <a:pt x="268" y="240"/>
                </a:cubicBezTo>
                <a:cubicBezTo>
                  <a:pt x="268" y="282"/>
                  <a:pt x="268" y="282"/>
                  <a:pt x="268" y="282"/>
                </a:cubicBezTo>
                <a:cubicBezTo>
                  <a:pt x="268" y="303"/>
                  <a:pt x="254" y="310"/>
                  <a:pt x="240"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9"/>
          <p:cNvSpPr/>
          <p:nvPr/>
        </p:nvSpPr>
        <p:spPr>
          <a:xfrm>
            <a:off x="934751" y="1337447"/>
            <a:ext cx="209707" cy="175166"/>
          </a:xfrm>
          <a:custGeom>
            <a:avLst/>
            <a:gdLst/>
            <a:ahLst/>
            <a:cxnLst/>
            <a:rect l="l" t="t" r="r" b="b"/>
            <a:pathLst>
              <a:path w="376" h="311" extrusionOk="0">
                <a:moveTo>
                  <a:pt x="368" y="50"/>
                </a:moveTo>
                <a:lnTo>
                  <a:pt x="368" y="50"/>
                </a:lnTo>
                <a:cubicBezTo>
                  <a:pt x="21" y="289"/>
                  <a:pt x="21" y="289"/>
                  <a:pt x="21" y="289"/>
                </a:cubicBezTo>
                <a:cubicBezTo>
                  <a:pt x="14" y="289"/>
                  <a:pt x="14" y="289"/>
                  <a:pt x="14" y="289"/>
                </a:cubicBezTo>
                <a:cubicBezTo>
                  <a:pt x="0" y="289"/>
                  <a:pt x="0" y="282"/>
                  <a:pt x="0" y="275"/>
                </a:cubicBezTo>
                <a:lnTo>
                  <a:pt x="0" y="268"/>
                </a:lnTo>
                <a:cubicBezTo>
                  <a:pt x="354" y="29"/>
                  <a:pt x="354" y="29"/>
                  <a:pt x="354" y="29"/>
                </a:cubicBezTo>
                <a:lnTo>
                  <a:pt x="361" y="29"/>
                </a:lnTo>
                <a:cubicBezTo>
                  <a:pt x="368" y="29"/>
                  <a:pt x="375" y="36"/>
                  <a:pt x="375" y="43"/>
                </a:cubicBezTo>
                <a:cubicBezTo>
                  <a:pt x="375" y="43"/>
                  <a:pt x="375" y="50"/>
                  <a:pt x="368" y="50"/>
                </a:cubicBezTo>
                <a:close/>
                <a:moveTo>
                  <a:pt x="43" y="113"/>
                </a:moveTo>
                <a:lnTo>
                  <a:pt x="43" y="113"/>
                </a:lnTo>
                <a:cubicBezTo>
                  <a:pt x="43" y="99"/>
                  <a:pt x="50" y="85"/>
                  <a:pt x="71" y="85"/>
                </a:cubicBezTo>
                <a:cubicBezTo>
                  <a:pt x="163" y="85"/>
                  <a:pt x="163" y="85"/>
                  <a:pt x="163" y="85"/>
                </a:cubicBezTo>
                <a:cubicBezTo>
                  <a:pt x="255" y="8"/>
                  <a:pt x="255" y="8"/>
                  <a:pt x="255" y="8"/>
                </a:cubicBezTo>
                <a:cubicBezTo>
                  <a:pt x="262" y="8"/>
                  <a:pt x="269" y="0"/>
                  <a:pt x="276" y="0"/>
                </a:cubicBezTo>
                <a:cubicBezTo>
                  <a:pt x="290" y="0"/>
                  <a:pt x="304" y="15"/>
                  <a:pt x="304" y="29"/>
                </a:cubicBezTo>
                <a:cubicBezTo>
                  <a:pt x="43" y="204"/>
                  <a:pt x="43" y="204"/>
                  <a:pt x="43" y="204"/>
                </a:cubicBezTo>
                <a:lnTo>
                  <a:pt x="43" y="113"/>
                </a:lnTo>
                <a:close/>
                <a:moveTo>
                  <a:pt x="304" y="183"/>
                </a:moveTo>
                <a:lnTo>
                  <a:pt x="304" y="183"/>
                </a:lnTo>
                <a:cubicBezTo>
                  <a:pt x="304" y="211"/>
                  <a:pt x="304" y="211"/>
                  <a:pt x="304" y="211"/>
                </a:cubicBezTo>
                <a:cubicBezTo>
                  <a:pt x="304" y="240"/>
                  <a:pt x="304" y="240"/>
                  <a:pt x="304" y="240"/>
                </a:cubicBezTo>
                <a:cubicBezTo>
                  <a:pt x="304" y="282"/>
                  <a:pt x="304" y="282"/>
                  <a:pt x="304" y="282"/>
                </a:cubicBezTo>
                <a:cubicBezTo>
                  <a:pt x="304" y="303"/>
                  <a:pt x="290" y="310"/>
                  <a:pt x="276" y="310"/>
                </a:cubicBezTo>
                <a:cubicBezTo>
                  <a:pt x="269" y="310"/>
                  <a:pt x="262" y="310"/>
                  <a:pt x="262" y="310"/>
                </a:cubicBezTo>
                <a:cubicBezTo>
                  <a:pt x="163" y="240"/>
                  <a:pt x="163" y="240"/>
                  <a:pt x="163" y="240"/>
                </a:cubicBezTo>
                <a:cubicBezTo>
                  <a:pt x="141" y="240"/>
                  <a:pt x="141" y="240"/>
                  <a:pt x="141" y="240"/>
                </a:cubicBezTo>
                <a:cubicBezTo>
                  <a:pt x="304" y="128"/>
                  <a:pt x="304" y="128"/>
                  <a:pt x="304" y="128"/>
                </a:cubicBezTo>
                <a:lnTo>
                  <a:pt x="304" y="1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9"/>
          <p:cNvSpPr/>
          <p:nvPr/>
        </p:nvSpPr>
        <p:spPr>
          <a:xfrm>
            <a:off x="7364107" y="671321"/>
            <a:ext cx="337998" cy="337997"/>
          </a:xfrm>
          <a:custGeom>
            <a:avLst/>
            <a:gdLst/>
            <a:ahLst/>
            <a:cxnLst/>
            <a:rect l="l" t="t" r="r" b="b"/>
            <a:pathLst>
              <a:path w="602" h="602" extrusionOk="0">
                <a:moveTo>
                  <a:pt x="573" y="459"/>
                </a:moveTo>
                <a:lnTo>
                  <a:pt x="573" y="459"/>
                </a:lnTo>
                <a:cubicBezTo>
                  <a:pt x="481" y="459"/>
                  <a:pt x="481" y="459"/>
                  <a:pt x="481" y="459"/>
                </a:cubicBezTo>
                <a:cubicBezTo>
                  <a:pt x="481" y="431"/>
                  <a:pt x="481" y="431"/>
                  <a:pt x="481" y="431"/>
                </a:cubicBezTo>
                <a:cubicBezTo>
                  <a:pt x="481" y="424"/>
                  <a:pt x="481" y="424"/>
                  <a:pt x="481" y="424"/>
                </a:cubicBezTo>
                <a:cubicBezTo>
                  <a:pt x="481" y="374"/>
                  <a:pt x="481" y="374"/>
                  <a:pt x="481" y="374"/>
                </a:cubicBezTo>
                <a:cubicBezTo>
                  <a:pt x="481" y="346"/>
                  <a:pt x="481" y="346"/>
                  <a:pt x="481" y="346"/>
                </a:cubicBezTo>
                <a:cubicBezTo>
                  <a:pt x="481" y="318"/>
                  <a:pt x="481" y="318"/>
                  <a:pt x="481" y="318"/>
                </a:cubicBezTo>
                <a:cubicBezTo>
                  <a:pt x="120" y="318"/>
                  <a:pt x="120" y="318"/>
                  <a:pt x="120" y="318"/>
                </a:cubicBezTo>
                <a:cubicBezTo>
                  <a:pt x="120" y="346"/>
                  <a:pt x="120" y="346"/>
                  <a:pt x="120" y="346"/>
                </a:cubicBezTo>
                <a:cubicBezTo>
                  <a:pt x="120" y="374"/>
                  <a:pt x="120" y="374"/>
                  <a:pt x="120" y="374"/>
                </a:cubicBezTo>
                <a:cubicBezTo>
                  <a:pt x="120" y="424"/>
                  <a:pt x="120" y="424"/>
                  <a:pt x="120" y="424"/>
                </a:cubicBezTo>
                <a:cubicBezTo>
                  <a:pt x="120" y="431"/>
                  <a:pt x="120" y="431"/>
                  <a:pt x="120" y="431"/>
                </a:cubicBezTo>
                <a:cubicBezTo>
                  <a:pt x="120" y="459"/>
                  <a:pt x="120" y="459"/>
                  <a:pt x="120" y="459"/>
                </a:cubicBezTo>
                <a:cubicBezTo>
                  <a:pt x="28" y="459"/>
                  <a:pt x="28" y="459"/>
                  <a:pt x="28" y="459"/>
                </a:cubicBezTo>
                <a:cubicBezTo>
                  <a:pt x="7" y="459"/>
                  <a:pt x="0" y="452"/>
                  <a:pt x="0" y="431"/>
                </a:cubicBezTo>
                <a:cubicBezTo>
                  <a:pt x="0" y="169"/>
                  <a:pt x="0" y="169"/>
                  <a:pt x="0" y="169"/>
                </a:cubicBezTo>
                <a:cubicBezTo>
                  <a:pt x="0" y="155"/>
                  <a:pt x="7" y="141"/>
                  <a:pt x="28" y="141"/>
                </a:cubicBezTo>
                <a:cubicBezTo>
                  <a:pt x="573" y="141"/>
                  <a:pt x="573" y="141"/>
                  <a:pt x="573" y="141"/>
                </a:cubicBezTo>
                <a:cubicBezTo>
                  <a:pt x="587" y="141"/>
                  <a:pt x="601" y="155"/>
                  <a:pt x="601" y="169"/>
                </a:cubicBezTo>
                <a:cubicBezTo>
                  <a:pt x="601" y="431"/>
                  <a:pt x="601" y="431"/>
                  <a:pt x="601" y="431"/>
                </a:cubicBezTo>
                <a:cubicBezTo>
                  <a:pt x="601" y="452"/>
                  <a:pt x="587" y="459"/>
                  <a:pt x="573" y="459"/>
                </a:cubicBezTo>
                <a:close/>
                <a:moveTo>
                  <a:pt x="85" y="198"/>
                </a:moveTo>
                <a:lnTo>
                  <a:pt x="85" y="198"/>
                </a:lnTo>
                <a:cubicBezTo>
                  <a:pt x="64" y="198"/>
                  <a:pt x="57" y="212"/>
                  <a:pt x="57" y="226"/>
                </a:cubicBezTo>
                <a:cubicBezTo>
                  <a:pt x="57" y="240"/>
                  <a:pt x="64" y="254"/>
                  <a:pt x="85" y="254"/>
                </a:cubicBezTo>
                <a:cubicBezTo>
                  <a:pt x="99" y="254"/>
                  <a:pt x="113" y="240"/>
                  <a:pt x="113" y="226"/>
                </a:cubicBezTo>
                <a:cubicBezTo>
                  <a:pt x="113" y="212"/>
                  <a:pt x="99" y="198"/>
                  <a:pt x="85" y="198"/>
                </a:cubicBezTo>
                <a:close/>
                <a:moveTo>
                  <a:pt x="452" y="113"/>
                </a:moveTo>
                <a:lnTo>
                  <a:pt x="452" y="113"/>
                </a:lnTo>
                <a:cubicBezTo>
                  <a:pt x="148" y="113"/>
                  <a:pt x="148" y="113"/>
                  <a:pt x="148" y="113"/>
                </a:cubicBezTo>
                <a:cubicBezTo>
                  <a:pt x="148" y="85"/>
                  <a:pt x="148" y="85"/>
                  <a:pt x="148" y="85"/>
                </a:cubicBezTo>
                <a:cubicBezTo>
                  <a:pt x="148" y="28"/>
                  <a:pt x="148" y="28"/>
                  <a:pt x="148" y="28"/>
                </a:cubicBezTo>
                <a:cubicBezTo>
                  <a:pt x="148" y="21"/>
                  <a:pt x="148" y="21"/>
                  <a:pt x="148" y="14"/>
                </a:cubicBezTo>
                <a:cubicBezTo>
                  <a:pt x="155" y="7"/>
                  <a:pt x="163" y="0"/>
                  <a:pt x="177" y="0"/>
                </a:cubicBezTo>
                <a:cubicBezTo>
                  <a:pt x="424" y="0"/>
                  <a:pt x="424" y="0"/>
                  <a:pt x="424" y="0"/>
                </a:cubicBezTo>
                <a:cubicBezTo>
                  <a:pt x="431" y="0"/>
                  <a:pt x="431" y="0"/>
                  <a:pt x="438" y="7"/>
                </a:cubicBezTo>
                <a:cubicBezTo>
                  <a:pt x="445" y="7"/>
                  <a:pt x="445" y="14"/>
                  <a:pt x="445" y="14"/>
                </a:cubicBezTo>
                <a:cubicBezTo>
                  <a:pt x="445" y="14"/>
                  <a:pt x="452" y="21"/>
                  <a:pt x="452" y="28"/>
                </a:cubicBezTo>
                <a:cubicBezTo>
                  <a:pt x="452" y="113"/>
                  <a:pt x="452" y="113"/>
                  <a:pt x="452" y="113"/>
                </a:cubicBezTo>
                <a:close/>
                <a:moveTo>
                  <a:pt x="452" y="403"/>
                </a:moveTo>
                <a:lnTo>
                  <a:pt x="452" y="403"/>
                </a:lnTo>
                <a:cubicBezTo>
                  <a:pt x="452" y="544"/>
                  <a:pt x="452" y="544"/>
                  <a:pt x="452" y="544"/>
                </a:cubicBezTo>
                <a:cubicBezTo>
                  <a:pt x="452" y="558"/>
                  <a:pt x="452" y="558"/>
                  <a:pt x="452" y="558"/>
                </a:cubicBezTo>
                <a:cubicBezTo>
                  <a:pt x="452" y="572"/>
                  <a:pt x="452" y="572"/>
                  <a:pt x="452" y="572"/>
                </a:cubicBezTo>
                <a:cubicBezTo>
                  <a:pt x="452" y="594"/>
                  <a:pt x="438" y="601"/>
                  <a:pt x="424" y="601"/>
                </a:cubicBezTo>
                <a:cubicBezTo>
                  <a:pt x="177" y="601"/>
                  <a:pt x="177" y="601"/>
                  <a:pt x="177" y="601"/>
                </a:cubicBezTo>
                <a:cubicBezTo>
                  <a:pt x="163" y="601"/>
                  <a:pt x="148" y="594"/>
                  <a:pt x="148" y="572"/>
                </a:cubicBezTo>
                <a:cubicBezTo>
                  <a:pt x="148" y="558"/>
                  <a:pt x="148" y="558"/>
                  <a:pt x="148" y="558"/>
                </a:cubicBezTo>
                <a:cubicBezTo>
                  <a:pt x="148" y="544"/>
                  <a:pt x="148" y="544"/>
                  <a:pt x="148" y="544"/>
                </a:cubicBezTo>
                <a:cubicBezTo>
                  <a:pt x="148" y="403"/>
                  <a:pt x="148" y="403"/>
                  <a:pt x="148" y="403"/>
                </a:cubicBezTo>
                <a:cubicBezTo>
                  <a:pt x="148" y="346"/>
                  <a:pt x="148" y="346"/>
                  <a:pt x="148" y="346"/>
                </a:cubicBezTo>
                <a:cubicBezTo>
                  <a:pt x="452" y="346"/>
                  <a:pt x="452" y="346"/>
                  <a:pt x="452" y="346"/>
                </a:cubicBezTo>
                <a:lnTo>
                  <a:pt x="452" y="403"/>
                </a:lnTo>
                <a:close/>
                <a:moveTo>
                  <a:pt x="396" y="403"/>
                </a:moveTo>
                <a:lnTo>
                  <a:pt x="396" y="403"/>
                </a:lnTo>
                <a:cubicBezTo>
                  <a:pt x="205" y="403"/>
                  <a:pt x="205" y="403"/>
                  <a:pt x="205" y="403"/>
                </a:cubicBezTo>
                <a:cubicBezTo>
                  <a:pt x="205" y="431"/>
                  <a:pt x="205" y="431"/>
                  <a:pt x="205" y="431"/>
                </a:cubicBezTo>
                <a:cubicBezTo>
                  <a:pt x="396" y="431"/>
                  <a:pt x="396" y="431"/>
                  <a:pt x="396" y="431"/>
                </a:cubicBezTo>
                <a:lnTo>
                  <a:pt x="396" y="403"/>
                </a:lnTo>
                <a:close/>
                <a:moveTo>
                  <a:pt x="396" y="459"/>
                </a:moveTo>
                <a:lnTo>
                  <a:pt x="396" y="459"/>
                </a:lnTo>
                <a:cubicBezTo>
                  <a:pt x="205" y="459"/>
                  <a:pt x="205" y="459"/>
                  <a:pt x="205" y="459"/>
                </a:cubicBezTo>
                <a:cubicBezTo>
                  <a:pt x="205" y="487"/>
                  <a:pt x="205" y="487"/>
                  <a:pt x="205" y="487"/>
                </a:cubicBezTo>
                <a:cubicBezTo>
                  <a:pt x="396" y="487"/>
                  <a:pt x="396" y="487"/>
                  <a:pt x="396" y="487"/>
                </a:cubicBezTo>
                <a:lnTo>
                  <a:pt x="396" y="459"/>
                </a:lnTo>
                <a:close/>
                <a:moveTo>
                  <a:pt x="396" y="516"/>
                </a:moveTo>
                <a:lnTo>
                  <a:pt x="396" y="516"/>
                </a:lnTo>
                <a:cubicBezTo>
                  <a:pt x="205" y="516"/>
                  <a:pt x="205" y="516"/>
                  <a:pt x="205" y="516"/>
                </a:cubicBezTo>
                <a:cubicBezTo>
                  <a:pt x="205" y="544"/>
                  <a:pt x="205" y="544"/>
                  <a:pt x="205" y="544"/>
                </a:cubicBezTo>
                <a:cubicBezTo>
                  <a:pt x="396" y="544"/>
                  <a:pt x="396" y="544"/>
                  <a:pt x="396" y="544"/>
                </a:cubicBezTo>
                <a:lnTo>
                  <a:pt x="396" y="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9"/>
          <p:cNvSpPr/>
          <p:nvPr/>
        </p:nvSpPr>
        <p:spPr>
          <a:xfrm>
            <a:off x="6769528" y="686124"/>
            <a:ext cx="340465" cy="305925"/>
          </a:xfrm>
          <a:custGeom>
            <a:avLst/>
            <a:gdLst/>
            <a:ahLst/>
            <a:cxnLst/>
            <a:rect l="l" t="t" r="r" b="b"/>
            <a:pathLst>
              <a:path w="609" h="545" extrusionOk="0">
                <a:moveTo>
                  <a:pt x="601" y="537"/>
                </a:moveTo>
                <a:lnTo>
                  <a:pt x="601" y="537"/>
                </a:lnTo>
                <a:cubicBezTo>
                  <a:pt x="410" y="318"/>
                  <a:pt x="410" y="318"/>
                  <a:pt x="410" y="318"/>
                </a:cubicBezTo>
                <a:cubicBezTo>
                  <a:pt x="594" y="141"/>
                  <a:pt x="594" y="141"/>
                  <a:pt x="594" y="141"/>
                </a:cubicBezTo>
                <a:cubicBezTo>
                  <a:pt x="601" y="148"/>
                  <a:pt x="608" y="156"/>
                  <a:pt x="608" y="163"/>
                </a:cubicBezTo>
                <a:cubicBezTo>
                  <a:pt x="608" y="516"/>
                  <a:pt x="608" y="516"/>
                  <a:pt x="608" y="516"/>
                </a:cubicBezTo>
                <a:cubicBezTo>
                  <a:pt x="608" y="523"/>
                  <a:pt x="601" y="530"/>
                  <a:pt x="601" y="537"/>
                </a:cubicBezTo>
                <a:close/>
                <a:moveTo>
                  <a:pt x="14" y="141"/>
                </a:moveTo>
                <a:lnTo>
                  <a:pt x="14" y="141"/>
                </a:lnTo>
                <a:cubicBezTo>
                  <a:pt x="14" y="134"/>
                  <a:pt x="21" y="134"/>
                  <a:pt x="28" y="134"/>
                </a:cubicBezTo>
                <a:cubicBezTo>
                  <a:pt x="198" y="134"/>
                  <a:pt x="198" y="134"/>
                  <a:pt x="198" y="134"/>
                </a:cubicBezTo>
                <a:cubicBezTo>
                  <a:pt x="205" y="141"/>
                  <a:pt x="219" y="148"/>
                  <a:pt x="240" y="148"/>
                </a:cubicBezTo>
                <a:lnTo>
                  <a:pt x="247" y="148"/>
                </a:lnTo>
                <a:cubicBezTo>
                  <a:pt x="247" y="226"/>
                  <a:pt x="247" y="226"/>
                  <a:pt x="247" y="226"/>
                </a:cubicBezTo>
                <a:cubicBezTo>
                  <a:pt x="247" y="255"/>
                  <a:pt x="276" y="283"/>
                  <a:pt x="304" y="283"/>
                </a:cubicBezTo>
                <a:cubicBezTo>
                  <a:pt x="332" y="283"/>
                  <a:pt x="360" y="255"/>
                  <a:pt x="360" y="226"/>
                </a:cubicBezTo>
                <a:cubicBezTo>
                  <a:pt x="360" y="148"/>
                  <a:pt x="360" y="148"/>
                  <a:pt x="360" y="148"/>
                </a:cubicBezTo>
                <a:lnTo>
                  <a:pt x="367" y="148"/>
                </a:lnTo>
                <a:cubicBezTo>
                  <a:pt x="389" y="148"/>
                  <a:pt x="403" y="141"/>
                  <a:pt x="410" y="134"/>
                </a:cubicBezTo>
                <a:cubicBezTo>
                  <a:pt x="579" y="134"/>
                  <a:pt x="579" y="134"/>
                  <a:pt x="579" y="134"/>
                </a:cubicBezTo>
                <a:cubicBezTo>
                  <a:pt x="587" y="134"/>
                  <a:pt x="594" y="134"/>
                  <a:pt x="594" y="141"/>
                </a:cubicBezTo>
                <a:cubicBezTo>
                  <a:pt x="304" y="368"/>
                  <a:pt x="304" y="368"/>
                  <a:pt x="304" y="368"/>
                </a:cubicBezTo>
                <a:lnTo>
                  <a:pt x="14" y="141"/>
                </a:lnTo>
                <a:close/>
                <a:moveTo>
                  <a:pt x="367" y="120"/>
                </a:moveTo>
                <a:lnTo>
                  <a:pt x="367" y="120"/>
                </a:lnTo>
                <a:cubicBezTo>
                  <a:pt x="360" y="120"/>
                  <a:pt x="353" y="120"/>
                  <a:pt x="353" y="113"/>
                </a:cubicBezTo>
                <a:cubicBezTo>
                  <a:pt x="332" y="99"/>
                  <a:pt x="332" y="99"/>
                  <a:pt x="332" y="99"/>
                </a:cubicBezTo>
                <a:cubicBezTo>
                  <a:pt x="332" y="226"/>
                  <a:pt x="332" y="226"/>
                  <a:pt x="332" y="226"/>
                </a:cubicBezTo>
                <a:cubicBezTo>
                  <a:pt x="332" y="241"/>
                  <a:pt x="318" y="255"/>
                  <a:pt x="304" y="255"/>
                </a:cubicBezTo>
                <a:cubicBezTo>
                  <a:pt x="290" y="255"/>
                  <a:pt x="276" y="241"/>
                  <a:pt x="276" y="226"/>
                </a:cubicBezTo>
                <a:cubicBezTo>
                  <a:pt x="276" y="99"/>
                  <a:pt x="276" y="99"/>
                  <a:pt x="276" y="99"/>
                </a:cubicBezTo>
                <a:cubicBezTo>
                  <a:pt x="254" y="113"/>
                  <a:pt x="254" y="113"/>
                  <a:pt x="254" y="113"/>
                </a:cubicBezTo>
                <a:cubicBezTo>
                  <a:pt x="254" y="120"/>
                  <a:pt x="247" y="120"/>
                  <a:pt x="240" y="120"/>
                </a:cubicBezTo>
                <a:cubicBezTo>
                  <a:pt x="219" y="120"/>
                  <a:pt x="212" y="113"/>
                  <a:pt x="212" y="92"/>
                </a:cubicBezTo>
                <a:cubicBezTo>
                  <a:pt x="212" y="85"/>
                  <a:pt x="212" y="78"/>
                  <a:pt x="219" y="78"/>
                </a:cubicBezTo>
                <a:cubicBezTo>
                  <a:pt x="283" y="7"/>
                  <a:pt x="283" y="7"/>
                  <a:pt x="283" y="7"/>
                </a:cubicBezTo>
                <a:cubicBezTo>
                  <a:pt x="290" y="0"/>
                  <a:pt x="297" y="0"/>
                  <a:pt x="304" y="0"/>
                </a:cubicBezTo>
                <a:cubicBezTo>
                  <a:pt x="311" y="0"/>
                  <a:pt x="318" y="0"/>
                  <a:pt x="325" y="7"/>
                </a:cubicBezTo>
                <a:cubicBezTo>
                  <a:pt x="389" y="78"/>
                  <a:pt x="389" y="78"/>
                  <a:pt x="389" y="78"/>
                </a:cubicBezTo>
                <a:cubicBezTo>
                  <a:pt x="396" y="78"/>
                  <a:pt x="396" y="85"/>
                  <a:pt x="396" y="92"/>
                </a:cubicBezTo>
                <a:cubicBezTo>
                  <a:pt x="396" y="113"/>
                  <a:pt x="389" y="120"/>
                  <a:pt x="367" y="120"/>
                </a:cubicBezTo>
                <a:close/>
                <a:moveTo>
                  <a:pt x="7" y="537"/>
                </a:moveTo>
                <a:lnTo>
                  <a:pt x="7" y="537"/>
                </a:lnTo>
                <a:cubicBezTo>
                  <a:pt x="7" y="530"/>
                  <a:pt x="0" y="523"/>
                  <a:pt x="0" y="516"/>
                </a:cubicBezTo>
                <a:cubicBezTo>
                  <a:pt x="0" y="163"/>
                  <a:pt x="0" y="163"/>
                  <a:pt x="0" y="163"/>
                </a:cubicBezTo>
                <a:cubicBezTo>
                  <a:pt x="0" y="156"/>
                  <a:pt x="7" y="148"/>
                  <a:pt x="14" y="141"/>
                </a:cubicBezTo>
                <a:cubicBezTo>
                  <a:pt x="198" y="318"/>
                  <a:pt x="198" y="318"/>
                  <a:pt x="198" y="318"/>
                </a:cubicBezTo>
                <a:lnTo>
                  <a:pt x="7" y="537"/>
                </a:lnTo>
                <a:close/>
                <a:moveTo>
                  <a:pt x="304" y="424"/>
                </a:moveTo>
                <a:lnTo>
                  <a:pt x="304" y="424"/>
                </a:lnTo>
                <a:cubicBezTo>
                  <a:pt x="382" y="346"/>
                  <a:pt x="382" y="346"/>
                  <a:pt x="382" y="346"/>
                </a:cubicBezTo>
                <a:cubicBezTo>
                  <a:pt x="594" y="537"/>
                  <a:pt x="594" y="537"/>
                  <a:pt x="594" y="537"/>
                </a:cubicBezTo>
                <a:cubicBezTo>
                  <a:pt x="594" y="544"/>
                  <a:pt x="587" y="544"/>
                  <a:pt x="579" y="544"/>
                </a:cubicBezTo>
                <a:cubicBezTo>
                  <a:pt x="28" y="544"/>
                  <a:pt x="28" y="544"/>
                  <a:pt x="28" y="544"/>
                </a:cubicBezTo>
                <a:cubicBezTo>
                  <a:pt x="21" y="544"/>
                  <a:pt x="14" y="544"/>
                  <a:pt x="14" y="537"/>
                </a:cubicBezTo>
                <a:cubicBezTo>
                  <a:pt x="226" y="346"/>
                  <a:pt x="226" y="346"/>
                  <a:pt x="226" y="346"/>
                </a:cubicBezTo>
                <a:lnTo>
                  <a:pt x="304" y="4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9"/>
          <p:cNvSpPr/>
          <p:nvPr/>
        </p:nvSpPr>
        <p:spPr>
          <a:xfrm>
            <a:off x="6182349" y="686124"/>
            <a:ext cx="337997" cy="305925"/>
          </a:xfrm>
          <a:custGeom>
            <a:avLst/>
            <a:gdLst/>
            <a:ahLst/>
            <a:cxnLst/>
            <a:rect l="l" t="t" r="r" b="b"/>
            <a:pathLst>
              <a:path w="602" h="545" extrusionOk="0">
                <a:moveTo>
                  <a:pt x="594" y="537"/>
                </a:moveTo>
                <a:lnTo>
                  <a:pt x="594" y="537"/>
                </a:lnTo>
                <a:cubicBezTo>
                  <a:pt x="410" y="318"/>
                  <a:pt x="410" y="318"/>
                  <a:pt x="410" y="318"/>
                </a:cubicBezTo>
                <a:cubicBezTo>
                  <a:pt x="594" y="141"/>
                  <a:pt x="594" y="141"/>
                  <a:pt x="594" y="141"/>
                </a:cubicBezTo>
                <a:cubicBezTo>
                  <a:pt x="601" y="148"/>
                  <a:pt x="601" y="156"/>
                  <a:pt x="601" y="163"/>
                </a:cubicBezTo>
                <a:cubicBezTo>
                  <a:pt x="601" y="516"/>
                  <a:pt x="601" y="516"/>
                  <a:pt x="601" y="516"/>
                </a:cubicBezTo>
                <a:cubicBezTo>
                  <a:pt x="601" y="523"/>
                  <a:pt x="601" y="530"/>
                  <a:pt x="594" y="537"/>
                </a:cubicBezTo>
                <a:close/>
                <a:moveTo>
                  <a:pt x="7" y="141"/>
                </a:moveTo>
                <a:lnTo>
                  <a:pt x="7" y="141"/>
                </a:lnTo>
                <a:cubicBezTo>
                  <a:pt x="14" y="134"/>
                  <a:pt x="21" y="134"/>
                  <a:pt x="28" y="134"/>
                </a:cubicBezTo>
                <a:cubicBezTo>
                  <a:pt x="184" y="134"/>
                  <a:pt x="184" y="134"/>
                  <a:pt x="184" y="134"/>
                </a:cubicBezTo>
                <a:cubicBezTo>
                  <a:pt x="184" y="141"/>
                  <a:pt x="176" y="148"/>
                  <a:pt x="176" y="163"/>
                </a:cubicBezTo>
                <a:cubicBezTo>
                  <a:pt x="176" y="177"/>
                  <a:pt x="184" y="191"/>
                  <a:pt x="198" y="198"/>
                </a:cubicBezTo>
                <a:cubicBezTo>
                  <a:pt x="261" y="269"/>
                  <a:pt x="261" y="269"/>
                  <a:pt x="261" y="269"/>
                </a:cubicBezTo>
                <a:cubicBezTo>
                  <a:pt x="269" y="276"/>
                  <a:pt x="283" y="283"/>
                  <a:pt x="304" y="283"/>
                </a:cubicBezTo>
                <a:cubicBezTo>
                  <a:pt x="318" y="283"/>
                  <a:pt x="332" y="276"/>
                  <a:pt x="339" y="269"/>
                </a:cubicBezTo>
                <a:cubicBezTo>
                  <a:pt x="410" y="198"/>
                  <a:pt x="410" y="198"/>
                  <a:pt x="410" y="198"/>
                </a:cubicBezTo>
                <a:cubicBezTo>
                  <a:pt x="417" y="191"/>
                  <a:pt x="424" y="177"/>
                  <a:pt x="424" y="163"/>
                </a:cubicBezTo>
                <a:cubicBezTo>
                  <a:pt x="424" y="148"/>
                  <a:pt x="424" y="141"/>
                  <a:pt x="417" y="134"/>
                </a:cubicBezTo>
                <a:cubicBezTo>
                  <a:pt x="572" y="134"/>
                  <a:pt x="572" y="134"/>
                  <a:pt x="572" y="134"/>
                </a:cubicBezTo>
                <a:cubicBezTo>
                  <a:pt x="579" y="134"/>
                  <a:pt x="586" y="134"/>
                  <a:pt x="594" y="141"/>
                </a:cubicBezTo>
                <a:cubicBezTo>
                  <a:pt x="304" y="368"/>
                  <a:pt x="304" y="368"/>
                  <a:pt x="304" y="368"/>
                </a:cubicBezTo>
                <a:lnTo>
                  <a:pt x="7" y="141"/>
                </a:lnTo>
                <a:close/>
                <a:moveTo>
                  <a:pt x="318" y="248"/>
                </a:moveTo>
                <a:lnTo>
                  <a:pt x="318" y="248"/>
                </a:lnTo>
                <a:cubicBezTo>
                  <a:pt x="318" y="255"/>
                  <a:pt x="311" y="255"/>
                  <a:pt x="304" y="255"/>
                </a:cubicBezTo>
                <a:cubicBezTo>
                  <a:pt x="297" y="255"/>
                  <a:pt x="290" y="255"/>
                  <a:pt x="283" y="248"/>
                </a:cubicBezTo>
                <a:cubicBezTo>
                  <a:pt x="219" y="177"/>
                  <a:pt x="219" y="177"/>
                  <a:pt x="219" y="177"/>
                </a:cubicBezTo>
                <a:cubicBezTo>
                  <a:pt x="212" y="177"/>
                  <a:pt x="205" y="170"/>
                  <a:pt x="205" y="163"/>
                </a:cubicBezTo>
                <a:cubicBezTo>
                  <a:pt x="205" y="141"/>
                  <a:pt x="219" y="134"/>
                  <a:pt x="233" y="134"/>
                </a:cubicBezTo>
                <a:cubicBezTo>
                  <a:pt x="240" y="134"/>
                  <a:pt x="247" y="134"/>
                  <a:pt x="254" y="141"/>
                </a:cubicBezTo>
                <a:cubicBezTo>
                  <a:pt x="276" y="156"/>
                  <a:pt x="276" y="156"/>
                  <a:pt x="276" y="156"/>
                </a:cubicBezTo>
                <a:cubicBezTo>
                  <a:pt x="276" y="28"/>
                  <a:pt x="276" y="28"/>
                  <a:pt x="276" y="28"/>
                </a:cubicBezTo>
                <a:cubicBezTo>
                  <a:pt x="276" y="14"/>
                  <a:pt x="283" y="0"/>
                  <a:pt x="304" y="0"/>
                </a:cubicBezTo>
                <a:cubicBezTo>
                  <a:pt x="318" y="0"/>
                  <a:pt x="332" y="14"/>
                  <a:pt x="332" y="28"/>
                </a:cubicBezTo>
                <a:cubicBezTo>
                  <a:pt x="332" y="156"/>
                  <a:pt x="332" y="156"/>
                  <a:pt x="332" y="156"/>
                </a:cubicBezTo>
                <a:cubicBezTo>
                  <a:pt x="346" y="141"/>
                  <a:pt x="346" y="141"/>
                  <a:pt x="346" y="141"/>
                </a:cubicBezTo>
                <a:cubicBezTo>
                  <a:pt x="353" y="134"/>
                  <a:pt x="360" y="134"/>
                  <a:pt x="367" y="134"/>
                </a:cubicBezTo>
                <a:cubicBezTo>
                  <a:pt x="382" y="134"/>
                  <a:pt x="396" y="141"/>
                  <a:pt x="396" y="163"/>
                </a:cubicBezTo>
                <a:cubicBezTo>
                  <a:pt x="396" y="170"/>
                  <a:pt x="396" y="177"/>
                  <a:pt x="389" y="177"/>
                </a:cubicBezTo>
                <a:lnTo>
                  <a:pt x="318" y="248"/>
                </a:lnTo>
                <a:close/>
                <a:moveTo>
                  <a:pt x="7" y="537"/>
                </a:moveTo>
                <a:lnTo>
                  <a:pt x="7" y="537"/>
                </a:lnTo>
                <a:cubicBezTo>
                  <a:pt x="0" y="530"/>
                  <a:pt x="0" y="523"/>
                  <a:pt x="0" y="516"/>
                </a:cubicBezTo>
                <a:cubicBezTo>
                  <a:pt x="0" y="163"/>
                  <a:pt x="0" y="163"/>
                  <a:pt x="0" y="163"/>
                </a:cubicBezTo>
                <a:cubicBezTo>
                  <a:pt x="0" y="156"/>
                  <a:pt x="0" y="148"/>
                  <a:pt x="7" y="141"/>
                </a:cubicBezTo>
                <a:cubicBezTo>
                  <a:pt x="191" y="318"/>
                  <a:pt x="191" y="318"/>
                  <a:pt x="191" y="318"/>
                </a:cubicBezTo>
                <a:lnTo>
                  <a:pt x="7" y="537"/>
                </a:lnTo>
                <a:close/>
                <a:moveTo>
                  <a:pt x="304" y="424"/>
                </a:moveTo>
                <a:lnTo>
                  <a:pt x="304" y="424"/>
                </a:lnTo>
                <a:cubicBezTo>
                  <a:pt x="382" y="346"/>
                  <a:pt x="382" y="346"/>
                  <a:pt x="382" y="346"/>
                </a:cubicBezTo>
                <a:cubicBezTo>
                  <a:pt x="594" y="537"/>
                  <a:pt x="594" y="537"/>
                  <a:pt x="594" y="537"/>
                </a:cubicBezTo>
                <a:cubicBezTo>
                  <a:pt x="586" y="544"/>
                  <a:pt x="579" y="544"/>
                  <a:pt x="572" y="544"/>
                </a:cubicBezTo>
                <a:cubicBezTo>
                  <a:pt x="28" y="544"/>
                  <a:pt x="28" y="544"/>
                  <a:pt x="28" y="544"/>
                </a:cubicBezTo>
                <a:cubicBezTo>
                  <a:pt x="21" y="544"/>
                  <a:pt x="14" y="544"/>
                  <a:pt x="7" y="537"/>
                </a:cubicBezTo>
                <a:cubicBezTo>
                  <a:pt x="226" y="346"/>
                  <a:pt x="226" y="346"/>
                  <a:pt x="226" y="346"/>
                </a:cubicBezTo>
                <a:lnTo>
                  <a:pt x="304" y="4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9"/>
          <p:cNvSpPr/>
          <p:nvPr/>
        </p:nvSpPr>
        <p:spPr>
          <a:xfrm>
            <a:off x="5592703" y="723130"/>
            <a:ext cx="335530" cy="234379"/>
          </a:xfrm>
          <a:custGeom>
            <a:avLst/>
            <a:gdLst/>
            <a:ahLst/>
            <a:cxnLst/>
            <a:rect l="l" t="t" r="r" b="b"/>
            <a:pathLst>
              <a:path w="601" h="418" extrusionOk="0">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9"/>
          <p:cNvSpPr/>
          <p:nvPr/>
        </p:nvSpPr>
        <p:spPr>
          <a:xfrm>
            <a:off x="4998125" y="691058"/>
            <a:ext cx="340465" cy="296056"/>
          </a:xfrm>
          <a:custGeom>
            <a:avLst/>
            <a:gdLst/>
            <a:ahLst/>
            <a:cxnLst/>
            <a:rect l="l" t="t" r="r" b="b"/>
            <a:pathLst>
              <a:path w="608" h="531" extrusionOk="0">
                <a:moveTo>
                  <a:pt x="579" y="530"/>
                </a:moveTo>
                <a:lnTo>
                  <a:pt x="579" y="530"/>
                </a:lnTo>
                <a:cubicBezTo>
                  <a:pt x="28" y="530"/>
                  <a:pt x="28" y="530"/>
                  <a:pt x="28" y="530"/>
                </a:cubicBezTo>
                <a:cubicBezTo>
                  <a:pt x="14" y="530"/>
                  <a:pt x="0" y="516"/>
                  <a:pt x="0" y="502"/>
                </a:cubicBezTo>
                <a:cubicBezTo>
                  <a:pt x="0" y="28"/>
                  <a:pt x="0" y="28"/>
                  <a:pt x="0" y="28"/>
                </a:cubicBezTo>
                <a:cubicBezTo>
                  <a:pt x="0" y="14"/>
                  <a:pt x="14" y="0"/>
                  <a:pt x="28" y="0"/>
                </a:cubicBezTo>
                <a:cubicBezTo>
                  <a:pt x="579" y="0"/>
                  <a:pt x="579" y="0"/>
                  <a:pt x="579" y="0"/>
                </a:cubicBezTo>
                <a:cubicBezTo>
                  <a:pt x="593" y="0"/>
                  <a:pt x="607" y="14"/>
                  <a:pt x="607" y="28"/>
                </a:cubicBezTo>
                <a:cubicBezTo>
                  <a:pt x="607" y="502"/>
                  <a:pt x="607" y="502"/>
                  <a:pt x="607" y="502"/>
                </a:cubicBezTo>
                <a:cubicBezTo>
                  <a:pt x="607" y="516"/>
                  <a:pt x="593" y="530"/>
                  <a:pt x="579" y="530"/>
                </a:cubicBezTo>
                <a:close/>
                <a:moveTo>
                  <a:pt x="56" y="28"/>
                </a:moveTo>
                <a:lnTo>
                  <a:pt x="56" y="28"/>
                </a:lnTo>
                <a:cubicBezTo>
                  <a:pt x="42" y="28"/>
                  <a:pt x="28" y="43"/>
                  <a:pt x="28" y="57"/>
                </a:cubicBezTo>
                <a:cubicBezTo>
                  <a:pt x="28" y="78"/>
                  <a:pt x="42" y="85"/>
                  <a:pt x="56" y="85"/>
                </a:cubicBezTo>
                <a:cubicBezTo>
                  <a:pt x="77" y="85"/>
                  <a:pt x="84" y="78"/>
                  <a:pt x="84" y="57"/>
                </a:cubicBezTo>
                <a:cubicBezTo>
                  <a:pt x="84" y="43"/>
                  <a:pt x="77" y="28"/>
                  <a:pt x="56" y="28"/>
                </a:cubicBezTo>
                <a:close/>
                <a:moveTo>
                  <a:pt x="141" y="28"/>
                </a:moveTo>
                <a:lnTo>
                  <a:pt x="141" y="28"/>
                </a:lnTo>
                <a:cubicBezTo>
                  <a:pt x="127" y="28"/>
                  <a:pt x="113" y="43"/>
                  <a:pt x="113" y="57"/>
                </a:cubicBezTo>
                <a:cubicBezTo>
                  <a:pt x="113" y="78"/>
                  <a:pt x="127" y="85"/>
                  <a:pt x="141" y="85"/>
                </a:cubicBezTo>
                <a:cubicBezTo>
                  <a:pt x="162" y="85"/>
                  <a:pt x="169" y="78"/>
                  <a:pt x="169" y="57"/>
                </a:cubicBezTo>
                <a:cubicBezTo>
                  <a:pt x="169" y="43"/>
                  <a:pt x="162" y="28"/>
                  <a:pt x="141" y="28"/>
                </a:cubicBezTo>
                <a:close/>
                <a:moveTo>
                  <a:pt x="226" y="28"/>
                </a:moveTo>
                <a:lnTo>
                  <a:pt x="226" y="28"/>
                </a:lnTo>
                <a:cubicBezTo>
                  <a:pt x="212" y="28"/>
                  <a:pt x="197" y="43"/>
                  <a:pt x="197" y="57"/>
                </a:cubicBezTo>
                <a:cubicBezTo>
                  <a:pt x="197" y="78"/>
                  <a:pt x="212" y="85"/>
                  <a:pt x="226" y="85"/>
                </a:cubicBezTo>
                <a:cubicBezTo>
                  <a:pt x="247" y="85"/>
                  <a:pt x="254" y="78"/>
                  <a:pt x="254" y="57"/>
                </a:cubicBezTo>
                <a:cubicBezTo>
                  <a:pt x="254" y="43"/>
                  <a:pt x="247" y="28"/>
                  <a:pt x="226" y="28"/>
                </a:cubicBezTo>
                <a:close/>
                <a:moveTo>
                  <a:pt x="579" y="113"/>
                </a:moveTo>
                <a:lnTo>
                  <a:pt x="579" y="113"/>
                </a:lnTo>
                <a:cubicBezTo>
                  <a:pt x="551" y="113"/>
                  <a:pt x="551" y="113"/>
                  <a:pt x="551" y="113"/>
                </a:cubicBezTo>
                <a:cubicBezTo>
                  <a:pt x="56" y="113"/>
                  <a:pt x="56" y="113"/>
                  <a:pt x="56" y="113"/>
                </a:cubicBezTo>
                <a:cubicBezTo>
                  <a:pt x="28" y="113"/>
                  <a:pt x="28" y="113"/>
                  <a:pt x="28" y="113"/>
                </a:cubicBezTo>
                <a:cubicBezTo>
                  <a:pt x="28" y="502"/>
                  <a:pt x="28" y="502"/>
                  <a:pt x="28" y="502"/>
                </a:cubicBezTo>
                <a:cubicBezTo>
                  <a:pt x="579" y="502"/>
                  <a:pt x="579" y="502"/>
                  <a:pt x="579" y="502"/>
                </a:cubicBezTo>
                <a:lnTo>
                  <a:pt x="579" y="113"/>
                </a:lnTo>
                <a:close/>
                <a:moveTo>
                  <a:pt x="219" y="226"/>
                </a:moveTo>
                <a:lnTo>
                  <a:pt x="219" y="226"/>
                </a:lnTo>
                <a:cubicBezTo>
                  <a:pt x="226" y="219"/>
                  <a:pt x="247" y="219"/>
                  <a:pt x="254" y="226"/>
                </a:cubicBezTo>
                <a:cubicBezTo>
                  <a:pt x="304" y="276"/>
                  <a:pt x="304" y="276"/>
                  <a:pt x="304" y="276"/>
                </a:cubicBezTo>
                <a:cubicBezTo>
                  <a:pt x="353" y="226"/>
                  <a:pt x="353" y="226"/>
                  <a:pt x="353" y="226"/>
                </a:cubicBezTo>
                <a:cubicBezTo>
                  <a:pt x="360" y="219"/>
                  <a:pt x="381" y="219"/>
                  <a:pt x="388" y="226"/>
                </a:cubicBezTo>
                <a:cubicBezTo>
                  <a:pt x="403" y="241"/>
                  <a:pt x="403" y="255"/>
                  <a:pt x="388" y="269"/>
                </a:cubicBezTo>
                <a:cubicBezTo>
                  <a:pt x="346" y="311"/>
                  <a:pt x="346" y="311"/>
                  <a:pt x="346" y="311"/>
                </a:cubicBezTo>
                <a:cubicBezTo>
                  <a:pt x="388" y="361"/>
                  <a:pt x="388" y="361"/>
                  <a:pt x="388" y="361"/>
                </a:cubicBezTo>
                <a:cubicBezTo>
                  <a:pt x="403" y="368"/>
                  <a:pt x="403" y="389"/>
                  <a:pt x="388" y="403"/>
                </a:cubicBezTo>
                <a:cubicBezTo>
                  <a:pt x="381" y="410"/>
                  <a:pt x="360" y="410"/>
                  <a:pt x="353" y="403"/>
                </a:cubicBezTo>
                <a:cubicBezTo>
                  <a:pt x="304" y="354"/>
                  <a:pt x="304" y="354"/>
                  <a:pt x="304" y="354"/>
                </a:cubicBezTo>
                <a:cubicBezTo>
                  <a:pt x="254" y="403"/>
                  <a:pt x="254" y="403"/>
                  <a:pt x="254" y="403"/>
                </a:cubicBezTo>
                <a:cubicBezTo>
                  <a:pt x="247" y="410"/>
                  <a:pt x="226" y="410"/>
                  <a:pt x="219" y="403"/>
                </a:cubicBezTo>
                <a:cubicBezTo>
                  <a:pt x="205" y="389"/>
                  <a:pt x="205" y="368"/>
                  <a:pt x="219" y="361"/>
                </a:cubicBezTo>
                <a:cubicBezTo>
                  <a:pt x="261" y="311"/>
                  <a:pt x="261" y="311"/>
                  <a:pt x="261" y="311"/>
                </a:cubicBezTo>
                <a:cubicBezTo>
                  <a:pt x="219" y="269"/>
                  <a:pt x="219" y="269"/>
                  <a:pt x="219" y="269"/>
                </a:cubicBezTo>
                <a:cubicBezTo>
                  <a:pt x="205" y="255"/>
                  <a:pt x="205" y="241"/>
                  <a:pt x="219" y="2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9"/>
          <p:cNvSpPr/>
          <p:nvPr/>
        </p:nvSpPr>
        <p:spPr>
          <a:xfrm>
            <a:off x="4410947" y="691058"/>
            <a:ext cx="335530" cy="296056"/>
          </a:xfrm>
          <a:custGeom>
            <a:avLst/>
            <a:gdLst/>
            <a:ahLst/>
            <a:cxnLst/>
            <a:rect l="l" t="t" r="r" b="b"/>
            <a:pathLst>
              <a:path w="601" h="531" extrusionOk="0">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cubicBezTo>
                  <a:pt x="275" y="332"/>
                  <a:pt x="275" y="332"/>
                  <a:pt x="275" y="332"/>
                </a:cubicBezTo>
                <a:cubicBezTo>
                  <a:pt x="367" y="241"/>
                  <a:pt x="367" y="241"/>
                  <a:pt x="367" y="241"/>
                </a:cubicBezTo>
                <a:cubicBezTo>
                  <a:pt x="374" y="234"/>
                  <a:pt x="381" y="226"/>
                  <a:pt x="388" y="226"/>
                </a:cubicBezTo>
                <a:cubicBezTo>
                  <a:pt x="402" y="226"/>
                  <a:pt x="417" y="241"/>
                  <a:pt x="417" y="255"/>
                </a:cubicBezTo>
                <a:cubicBezTo>
                  <a:pt x="417" y="262"/>
                  <a:pt x="410" y="269"/>
                  <a:pt x="402" y="276"/>
                </a:cubicBezTo>
                <a:cubicBezTo>
                  <a:pt x="289" y="389"/>
                  <a:pt x="289" y="389"/>
                  <a:pt x="289" y="389"/>
                </a:cubicBezTo>
                <a:cubicBezTo>
                  <a:pt x="289" y="396"/>
                  <a:pt x="282" y="396"/>
                  <a:pt x="275" y="396"/>
                </a:cubicBezTo>
                <a:cubicBezTo>
                  <a:pt x="268" y="396"/>
                  <a:pt x="261" y="396"/>
                  <a:pt x="254" y="389"/>
                </a:cubicBezTo>
                <a:cubicBezTo>
                  <a:pt x="197" y="332"/>
                  <a:pt x="197" y="332"/>
                  <a:pt x="197" y="332"/>
                </a:cubicBezTo>
                <a:cubicBezTo>
                  <a:pt x="190" y="325"/>
                  <a:pt x="190" y="318"/>
                  <a:pt x="190" y="311"/>
                </a:cubicBezTo>
                <a:cubicBezTo>
                  <a:pt x="190" y="297"/>
                  <a:pt x="197" y="283"/>
                  <a:pt x="219"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9"/>
          <p:cNvSpPr/>
          <p:nvPr/>
        </p:nvSpPr>
        <p:spPr>
          <a:xfrm>
            <a:off x="3821300" y="691058"/>
            <a:ext cx="335530" cy="296056"/>
          </a:xfrm>
          <a:custGeom>
            <a:avLst/>
            <a:gdLst/>
            <a:ahLst/>
            <a:cxnLst/>
            <a:rect l="l" t="t" r="r" b="b"/>
            <a:pathLst>
              <a:path w="601" h="531" extrusionOk="0">
                <a:moveTo>
                  <a:pt x="572" y="530"/>
                </a:moveTo>
                <a:lnTo>
                  <a:pt x="572" y="530"/>
                </a:lnTo>
                <a:cubicBezTo>
                  <a:pt x="28" y="530"/>
                  <a:pt x="28" y="530"/>
                  <a:pt x="28" y="530"/>
                </a:cubicBezTo>
                <a:cubicBezTo>
                  <a:pt x="7" y="530"/>
                  <a:pt x="0" y="516"/>
                  <a:pt x="0" y="502"/>
                </a:cubicBezTo>
                <a:cubicBezTo>
                  <a:pt x="0" y="28"/>
                  <a:pt x="0" y="28"/>
                  <a:pt x="0" y="28"/>
                </a:cubicBezTo>
                <a:cubicBezTo>
                  <a:pt x="0" y="14"/>
                  <a:pt x="7" y="0"/>
                  <a:pt x="28" y="0"/>
                </a:cubicBezTo>
                <a:cubicBezTo>
                  <a:pt x="572" y="0"/>
                  <a:pt x="572" y="0"/>
                  <a:pt x="572" y="0"/>
                </a:cubicBezTo>
                <a:cubicBezTo>
                  <a:pt x="586" y="0"/>
                  <a:pt x="600" y="14"/>
                  <a:pt x="600" y="28"/>
                </a:cubicBezTo>
                <a:cubicBezTo>
                  <a:pt x="600" y="502"/>
                  <a:pt x="600" y="502"/>
                  <a:pt x="600" y="502"/>
                </a:cubicBezTo>
                <a:cubicBezTo>
                  <a:pt x="600" y="516"/>
                  <a:pt x="586" y="530"/>
                  <a:pt x="572" y="530"/>
                </a:cubicBezTo>
                <a:close/>
                <a:moveTo>
                  <a:pt x="56" y="28"/>
                </a:moveTo>
                <a:lnTo>
                  <a:pt x="56" y="28"/>
                </a:lnTo>
                <a:cubicBezTo>
                  <a:pt x="35" y="28"/>
                  <a:pt x="28" y="43"/>
                  <a:pt x="28" y="57"/>
                </a:cubicBezTo>
                <a:cubicBezTo>
                  <a:pt x="28" y="78"/>
                  <a:pt x="35" y="85"/>
                  <a:pt x="56" y="85"/>
                </a:cubicBezTo>
                <a:cubicBezTo>
                  <a:pt x="70" y="85"/>
                  <a:pt x="84" y="78"/>
                  <a:pt x="84" y="57"/>
                </a:cubicBezTo>
                <a:cubicBezTo>
                  <a:pt x="84" y="43"/>
                  <a:pt x="70" y="28"/>
                  <a:pt x="56" y="28"/>
                </a:cubicBezTo>
                <a:close/>
                <a:moveTo>
                  <a:pt x="141" y="28"/>
                </a:moveTo>
                <a:lnTo>
                  <a:pt x="141" y="28"/>
                </a:lnTo>
                <a:cubicBezTo>
                  <a:pt x="120" y="28"/>
                  <a:pt x="113" y="43"/>
                  <a:pt x="113" y="57"/>
                </a:cubicBezTo>
                <a:cubicBezTo>
                  <a:pt x="113" y="78"/>
                  <a:pt x="120" y="85"/>
                  <a:pt x="141" y="85"/>
                </a:cubicBezTo>
                <a:cubicBezTo>
                  <a:pt x="155" y="85"/>
                  <a:pt x="169" y="78"/>
                  <a:pt x="169" y="57"/>
                </a:cubicBezTo>
                <a:cubicBezTo>
                  <a:pt x="169" y="43"/>
                  <a:pt x="155" y="28"/>
                  <a:pt x="141" y="28"/>
                </a:cubicBezTo>
                <a:close/>
                <a:moveTo>
                  <a:pt x="226" y="28"/>
                </a:moveTo>
                <a:lnTo>
                  <a:pt x="226" y="28"/>
                </a:lnTo>
                <a:cubicBezTo>
                  <a:pt x="204" y="28"/>
                  <a:pt x="197" y="43"/>
                  <a:pt x="197" y="57"/>
                </a:cubicBezTo>
                <a:cubicBezTo>
                  <a:pt x="197" y="78"/>
                  <a:pt x="204"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04" y="283"/>
                </a:moveTo>
                <a:lnTo>
                  <a:pt x="204" y="283"/>
                </a:lnTo>
                <a:cubicBezTo>
                  <a:pt x="268" y="283"/>
                  <a:pt x="268" y="283"/>
                  <a:pt x="268" y="283"/>
                </a:cubicBezTo>
                <a:cubicBezTo>
                  <a:pt x="325" y="283"/>
                  <a:pt x="325" y="283"/>
                  <a:pt x="325" y="283"/>
                </a:cubicBezTo>
                <a:cubicBezTo>
                  <a:pt x="395" y="283"/>
                  <a:pt x="395" y="283"/>
                  <a:pt x="395" y="283"/>
                </a:cubicBezTo>
                <a:cubicBezTo>
                  <a:pt x="409" y="283"/>
                  <a:pt x="424" y="297"/>
                  <a:pt x="424" y="311"/>
                </a:cubicBezTo>
                <a:cubicBezTo>
                  <a:pt x="424" y="332"/>
                  <a:pt x="409" y="339"/>
                  <a:pt x="395" y="339"/>
                </a:cubicBezTo>
                <a:cubicBezTo>
                  <a:pt x="240" y="339"/>
                  <a:pt x="240" y="339"/>
                  <a:pt x="240" y="339"/>
                </a:cubicBezTo>
                <a:cubicBezTo>
                  <a:pt x="204" y="339"/>
                  <a:pt x="204" y="339"/>
                  <a:pt x="204" y="339"/>
                </a:cubicBezTo>
                <a:cubicBezTo>
                  <a:pt x="190" y="339"/>
                  <a:pt x="176" y="332"/>
                  <a:pt x="176" y="311"/>
                </a:cubicBezTo>
                <a:cubicBezTo>
                  <a:pt x="176" y="297"/>
                  <a:pt x="190" y="283"/>
                  <a:pt x="204"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9"/>
          <p:cNvSpPr/>
          <p:nvPr/>
        </p:nvSpPr>
        <p:spPr>
          <a:xfrm>
            <a:off x="3226721" y="691058"/>
            <a:ext cx="340465" cy="296056"/>
          </a:xfrm>
          <a:custGeom>
            <a:avLst/>
            <a:gdLst/>
            <a:ahLst/>
            <a:cxnLst/>
            <a:rect l="l" t="t" r="r" b="b"/>
            <a:pathLst>
              <a:path w="609" h="531" extrusionOk="0">
                <a:moveTo>
                  <a:pt x="580" y="530"/>
                </a:moveTo>
                <a:lnTo>
                  <a:pt x="580" y="530"/>
                </a:lnTo>
                <a:cubicBezTo>
                  <a:pt x="29" y="530"/>
                  <a:pt x="29" y="530"/>
                  <a:pt x="29" y="530"/>
                </a:cubicBezTo>
                <a:cubicBezTo>
                  <a:pt x="15" y="530"/>
                  <a:pt x="0" y="516"/>
                  <a:pt x="0" y="502"/>
                </a:cubicBezTo>
                <a:cubicBezTo>
                  <a:pt x="0" y="28"/>
                  <a:pt x="0" y="28"/>
                  <a:pt x="0" y="28"/>
                </a:cubicBezTo>
                <a:cubicBezTo>
                  <a:pt x="0" y="14"/>
                  <a:pt x="15" y="0"/>
                  <a:pt x="29" y="0"/>
                </a:cubicBezTo>
                <a:cubicBezTo>
                  <a:pt x="580" y="0"/>
                  <a:pt x="580" y="0"/>
                  <a:pt x="580" y="0"/>
                </a:cubicBezTo>
                <a:cubicBezTo>
                  <a:pt x="594" y="0"/>
                  <a:pt x="608" y="14"/>
                  <a:pt x="608" y="28"/>
                </a:cubicBezTo>
                <a:cubicBezTo>
                  <a:pt x="608" y="502"/>
                  <a:pt x="608" y="502"/>
                  <a:pt x="608" y="502"/>
                </a:cubicBezTo>
                <a:cubicBezTo>
                  <a:pt x="608" y="516"/>
                  <a:pt x="594" y="530"/>
                  <a:pt x="580" y="530"/>
                </a:cubicBezTo>
                <a:close/>
                <a:moveTo>
                  <a:pt x="57" y="28"/>
                </a:moveTo>
                <a:lnTo>
                  <a:pt x="57" y="28"/>
                </a:lnTo>
                <a:cubicBezTo>
                  <a:pt x="43" y="28"/>
                  <a:pt x="29" y="43"/>
                  <a:pt x="29" y="57"/>
                </a:cubicBezTo>
                <a:cubicBezTo>
                  <a:pt x="29" y="78"/>
                  <a:pt x="43" y="85"/>
                  <a:pt x="57" y="85"/>
                </a:cubicBezTo>
                <a:cubicBezTo>
                  <a:pt x="78" y="85"/>
                  <a:pt x="85" y="78"/>
                  <a:pt x="85" y="57"/>
                </a:cubicBezTo>
                <a:cubicBezTo>
                  <a:pt x="85" y="43"/>
                  <a:pt x="78" y="28"/>
                  <a:pt x="57" y="28"/>
                </a:cubicBezTo>
                <a:close/>
                <a:moveTo>
                  <a:pt x="142" y="28"/>
                </a:moveTo>
                <a:lnTo>
                  <a:pt x="142" y="28"/>
                </a:lnTo>
                <a:cubicBezTo>
                  <a:pt x="128" y="28"/>
                  <a:pt x="113" y="43"/>
                  <a:pt x="113" y="57"/>
                </a:cubicBezTo>
                <a:cubicBezTo>
                  <a:pt x="113" y="78"/>
                  <a:pt x="128" y="85"/>
                  <a:pt x="142" y="85"/>
                </a:cubicBezTo>
                <a:cubicBezTo>
                  <a:pt x="163" y="85"/>
                  <a:pt x="170" y="78"/>
                  <a:pt x="170" y="57"/>
                </a:cubicBezTo>
                <a:cubicBezTo>
                  <a:pt x="170" y="43"/>
                  <a:pt x="163" y="28"/>
                  <a:pt x="142" y="28"/>
                </a:cubicBezTo>
                <a:close/>
                <a:moveTo>
                  <a:pt x="226" y="28"/>
                </a:moveTo>
                <a:lnTo>
                  <a:pt x="226" y="28"/>
                </a:lnTo>
                <a:cubicBezTo>
                  <a:pt x="212" y="28"/>
                  <a:pt x="198" y="43"/>
                  <a:pt x="198" y="57"/>
                </a:cubicBezTo>
                <a:cubicBezTo>
                  <a:pt x="198" y="78"/>
                  <a:pt x="212" y="85"/>
                  <a:pt x="226" y="85"/>
                </a:cubicBezTo>
                <a:cubicBezTo>
                  <a:pt x="248" y="85"/>
                  <a:pt x="255" y="78"/>
                  <a:pt x="255" y="57"/>
                </a:cubicBezTo>
                <a:cubicBezTo>
                  <a:pt x="255" y="43"/>
                  <a:pt x="248" y="28"/>
                  <a:pt x="226" y="28"/>
                </a:cubicBezTo>
                <a:close/>
                <a:moveTo>
                  <a:pt x="580" y="113"/>
                </a:moveTo>
                <a:lnTo>
                  <a:pt x="580" y="113"/>
                </a:lnTo>
                <a:cubicBezTo>
                  <a:pt x="552" y="113"/>
                  <a:pt x="552" y="113"/>
                  <a:pt x="552" y="113"/>
                </a:cubicBezTo>
                <a:cubicBezTo>
                  <a:pt x="57" y="113"/>
                  <a:pt x="57" y="113"/>
                  <a:pt x="57" y="113"/>
                </a:cubicBezTo>
                <a:cubicBezTo>
                  <a:pt x="29" y="113"/>
                  <a:pt x="29" y="113"/>
                  <a:pt x="29" y="113"/>
                </a:cubicBezTo>
                <a:cubicBezTo>
                  <a:pt x="29" y="502"/>
                  <a:pt x="29" y="502"/>
                  <a:pt x="29" y="502"/>
                </a:cubicBezTo>
                <a:cubicBezTo>
                  <a:pt x="580" y="502"/>
                  <a:pt x="580" y="502"/>
                  <a:pt x="580" y="502"/>
                </a:cubicBezTo>
                <a:lnTo>
                  <a:pt x="580" y="113"/>
                </a:lnTo>
                <a:close/>
                <a:moveTo>
                  <a:pt x="212" y="283"/>
                </a:moveTo>
                <a:lnTo>
                  <a:pt x="212" y="283"/>
                </a:lnTo>
                <a:cubicBezTo>
                  <a:pt x="276" y="283"/>
                  <a:pt x="276" y="283"/>
                  <a:pt x="276" y="283"/>
                </a:cubicBezTo>
                <a:cubicBezTo>
                  <a:pt x="276" y="219"/>
                  <a:pt x="276" y="219"/>
                  <a:pt x="276" y="219"/>
                </a:cubicBezTo>
                <a:cubicBezTo>
                  <a:pt x="276" y="205"/>
                  <a:pt x="290" y="191"/>
                  <a:pt x="304" y="191"/>
                </a:cubicBezTo>
                <a:cubicBezTo>
                  <a:pt x="318" y="191"/>
                  <a:pt x="333" y="205"/>
                  <a:pt x="333" y="219"/>
                </a:cubicBezTo>
                <a:cubicBezTo>
                  <a:pt x="333" y="283"/>
                  <a:pt x="333" y="283"/>
                  <a:pt x="333" y="283"/>
                </a:cubicBezTo>
                <a:cubicBezTo>
                  <a:pt x="396" y="283"/>
                  <a:pt x="396" y="283"/>
                  <a:pt x="396" y="283"/>
                </a:cubicBezTo>
                <a:cubicBezTo>
                  <a:pt x="417" y="283"/>
                  <a:pt x="424" y="297"/>
                  <a:pt x="424" y="311"/>
                </a:cubicBezTo>
                <a:cubicBezTo>
                  <a:pt x="424" y="332"/>
                  <a:pt x="417" y="339"/>
                  <a:pt x="396" y="339"/>
                </a:cubicBezTo>
                <a:cubicBezTo>
                  <a:pt x="333" y="339"/>
                  <a:pt x="333" y="339"/>
                  <a:pt x="333" y="339"/>
                </a:cubicBezTo>
                <a:cubicBezTo>
                  <a:pt x="333" y="410"/>
                  <a:pt x="333" y="410"/>
                  <a:pt x="333" y="410"/>
                </a:cubicBezTo>
                <a:cubicBezTo>
                  <a:pt x="333" y="424"/>
                  <a:pt x="318" y="438"/>
                  <a:pt x="304" y="438"/>
                </a:cubicBezTo>
                <a:cubicBezTo>
                  <a:pt x="290" y="438"/>
                  <a:pt x="276" y="424"/>
                  <a:pt x="276" y="410"/>
                </a:cubicBezTo>
                <a:cubicBezTo>
                  <a:pt x="276" y="339"/>
                  <a:pt x="276" y="339"/>
                  <a:pt x="276" y="339"/>
                </a:cubicBezTo>
                <a:cubicBezTo>
                  <a:pt x="212" y="339"/>
                  <a:pt x="212" y="339"/>
                  <a:pt x="212" y="339"/>
                </a:cubicBezTo>
                <a:cubicBezTo>
                  <a:pt x="191" y="339"/>
                  <a:pt x="184" y="332"/>
                  <a:pt x="184" y="311"/>
                </a:cubicBezTo>
                <a:cubicBezTo>
                  <a:pt x="184" y="297"/>
                  <a:pt x="191" y="283"/>
                  <a:pt x="212"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9"/>
          <p:cNvSpPr/>
          <p:nvPr/>
        </p:nvSpPr>
        <p:spPr>
          <a:xfrm>
            <a:off x="2639544" y="691058"/>
            <a:ext cx="337997" cy="296056"/>
          </a:xfrm>
          <a:custGeom>
            <a:avLst/>
            <a:gdLst/>
            <a:ahLst/>
            <a:cxnLst/>
            <a:rect l="l" t="t" r="r" b="b"/>
            <a:pathLst>
              <a:path w="602" h="531" extrusionOk="0">
                <a:moveTo>
                  <a:pt x="573" y="530"/>
                </a:moveTo>
                <a:lnTo>
                  <a:pt x="573" y="530"/>
                </a:lnTo>
                <a:cubicBezTo>
                  <a:pt x="29" y="530"/>
                  <a:pt x="29" y="530"/>
                  <a:pt x="29" y="530"/>
                </a:cubicBezTo>
                <a:cubicBezTo>
                  <a:pt x="15" y="530"/>
                  <a:pt x="0" y="516"/>
                  <a:pt x="0" y="502"/>
                </a:cubicBezTo>
                <a:cubicBezTo>
                  <a:pt x="0" y="28"/>
                  <a:pt x="0" y="28"/>
                  <a:pt x="0" y="28"/>
                </a:cubicBezTo>
                <a:cubicBezTo>
                  <a:pt x="0" y="14"/>
                  <a:pt x="15" y="0"/>
                  <a:pt x="29" y="0"/>
                </a:cubicBezTo>
                <a:cubicBezTo>
                  <a:pt x="573" y="0"/>
                  <a:pt x="573" y="0"/>
                  <a:pt x="573" y="0"/>
                </a:cubicBezTo>
                <a:cubicBezTo>
                  <a:pt x="594" y="0"/>
                  <a:pt x="601" y="14"/>
                  <a:pt x="601" y="28"/>
                </a:cubicBezTo>
                <a:cubicBezTo>
                  <a:pt x="601" y="502"/>
                  <a:pt x="601" y="502"/>
                  <a:pt x="601" y="502"/>
                </a:cubicBezTo>
                <a:cubicBezTo>
                  <a:pt x="601" y="516"/>
                  <a:pt x="594" y="530"/>
                  <a:pt x="573" y="530"/>
                </a:cubicBezTo>
                <a:close/>
                <a:moveTo>
                  <a:pt x="460" y="502"/>
                </a:moveTo>
                <a:lnTo>
                  <a:pt x="460" y="502"/>
                </a:lnTo>
                <a:cubicBezTo>
                  <a:pt x="573" y="502"/>
                  <a:pt x="573" y="502"/>
                  <a:pt x="573" y="502"/>
                </a:cubicBezTo>
                <a:cubicBezTo>
                  <a:pt x="573" y="255"/>
                  <a:pt x="573" y="255"/>
                  <a:pt x="573" y="255"/>
                </a:cubicBezTo>
                <a:cubicBezTo>
                  <a:pt x="566" y="255"/>
                  <a:pt x="566" y="255"/>
                  <a:pt x="566" y="255"/>
                </a:cubicBezTo>
                <a:cubicBezTo>
                  <a:pt x="460" y="255"/>
                  <a:pt x="460" y="255"/>
                  <a:pt x="460" y="255"/>
                </a:cubicBezTo>
                <a:lnTo>
                  <a:pt x="460" y="502"/>
                </a:lnTo>
                <a:close/>
                <a:moveTo>
                  <a:pt x="170" y="502"/>
                </a:moveTo>
                <a:lnTo>
                  <a:pt x="170" y="502"/>
                </a:lnTo>
                <a:cubicBezTo>
                  <a:pt x="431" y="502"/>
                  <a:pt x="431" y="502"/>
                  <a:pt x="431" y="502"/>
                </a:cubicBezTo>
                <a:cubicBezTo>
                  <a:pt x="431" y="255"/>
                  <a:pt x="431" y="255"/>
                  <a:pt x="431" y="255"/>
                </a:cubicBezTo>
                <a:cubicBezTo>
                  <a:pt x="170" y="255"/>
                  <a:pt x="170" y="255"/>
                  <a:pt x="170" y="255"/>
                </a:cubicBezTo>
                <a:lnTo>
                  <a:pt x="170" y="502"/>
                </a:lnTo>
                <a:close/>
                <a:moveTo>
                  <a:pt x="29" y="502"/>
                </a:moveTo>
                <a:lnTo>
                  <a:pt x="29" y="502"/>
                </a:lnTo>
                <a:cubicBezTo>
                  <a:pt x="142" y="502"/>
                  <a:pt x="142" y="502"/>
                  <a:pt x="142" y="502"/>
                </a:cubicBezTo>
                <a:cubicBezTo>
                  <a:pt x="142" y="255"/>
                  <a:pt x="142" y="255"/>
                  <a:pt x="142" y="255"/>
                </a:cubicBezTo>
                <a:cubicBezTo>
                  <a:pt x="29" y="255"/>
                  <a:pt x="29" y="255"/>
                  <a:pt x="29" y="255"/>
                </a:cubicBezTo>
                <a:lnTo>
                  <a:pt x="29" y="502"/>
                </a:lnTo>
                <a:close/>
                <a:moveTo>
                  <a:pt x="57" y="28"/>
                </a:moveTo>
                <a:lnTo>
                  <a:pt x="57" y="28"/>
                </a:lnTo>
                <a:cubicBezTo>
                  <a:pt x="43" y="28"/>
                  <a:pt x="29" y="43"/>
                  <a:pt x="29" y="57"/>
                </a:cubicBezTo>
                <a:cubicBezTo>
                  <a:pt x="29" y="78"/>
                  <a:pt x="43" y="85"/>
                  <a:pt x="57" y="85"/>
                </a:cubicBezTo>
                <a:cubicBezTo>
                  <a:pt x="71" y="85"/>
                  <a:pt x="85" y="78"/>
                  <a:pt x="85" y="57"/>
                </a:cubicBezTo>
                <a:cubicBezTo>
                  <a:pt x="85" y="43"/>
                  <a:pt x="71" y="28"/>
                  <a:pt x="57" y="28"/>
                </a:cubicBezTo>
                <a:close/>
                <a:moveTo>
                  <a:pt x="142" y="28"/>
                </a:moveTo>
                <a:lnTo>
                  <a:pt x="142" y="28"/>
                </a:lnTo>
                <a:cubicBezTo>
                  <a:pt x="128" y="28"/>
                  <a:pt x="113" y="43"/>
                  <a:pt x="113" y="57"/>
                </a:cubicBezTo>
                <a:cubicBezTo>
                  <a:pt x="113" y="78"/>
                  <a:pt x="128" y="85"/>
                  <a:pt x="142" y="85"/>
                </a:cubicBezTo>
                <a:cubicBezTo>
                  <a:pt x="156" y="85"/>
                  <a:pt x="170" y="78"/>
                  <a:pt x="170" y="57"/>
                </a:cubicBezTo>
                <a:cubicBezTo>
                  <a:pt x="170" y="43"/>
                  <a:pt x="156" y="28"/>
                  <a:pt x="142" y="28"/>
                </a:cubicBezTo>
                <a:close/>
                <a:moveTo>
                  <a:pt x="226" y="28"/>
                </a:moveTo>
                <a:lnTo>
                  <a:pt x="226" y="28"/>
                </a:lnTo>
                <a:cubicBezTo>
                  <a:pt x="212" y="28"/>
                  <a:pt x="198" y="43"/>
                  <a:pt x="198" y="57"/>
                </a:cubicBezTo>
                <a:cubicBezTo>
                  <a:pt x="198" y="78"/>
                  <a:pt x="212" y="85"/>
                  <a:pt x="226" y="85"/>
                </a:cubicBezTo>
                <a:cubicBezTo>
                  <a:pt x="241" y="85"/>
                  <a:pt x="255" y="78"/>
                  <a:pt x="255" y="57"/>
                </a:cubicBezTo>
                <a:cubicBezTo>
                  <a:pt x="255" y="43"/>
                  <a:pt x="241" y="28"/>
                  <a:pt x="226" y="28"/>
                </a:cubicBezTo>
                <a:close/>
                <a:moveTo>
                  <a:pt x="544" y="113"/>
                </a:moveTo>
                <a:lnTo>
                  <a:pt x="544" y="113"/>
                </a:lnTo>
                <a:cubicBezTo>
                  <a:pt x="57" y="113"/>
                  <a:pt x="57" y="113"/>
                  <a:pt x="57" y="113"/>
                </a:cubicBezTo>
                <a:cubicBezTo>
                  <a:pt x="29" y="113"/>
                  <a:pt x="29" y="113"/>
                  <a:pt x="29" y="113"/>
                </a:cubicBezTo>
                <a:cubicBezTo>
                  <a:pt x="29" y="226"/>
                  <a:pt x="29" y="226"/>
                  <a:pt x="29" y="226"/>
                </a:cubicBezTo>
                <a:cubicBezTo>
                  <a:pt x="142" y="226"/>
                  <a:pt x="142" y="226"/>
                  <a:pt x="142" y="226"/>
                </a:cubicBezTo>
                <a:cubicBezTo>
                  <a:pt x="170" y="226"/>
                  <a:pt x="170" y="226"/>
                  <a:pt x="170" y="226"/>
                </a:cubicBezTo>
                <a:cubicBezTo>
                  <a:pt x="431" y="226"/>
                  <a:pt x="431" y="226"/>
                  <a:pt x="431" y="226"/>
                </a:cubicBezTo>
                <a:cubicBezTo>
                  <a:pt x="460" y="226"/>
                  <a:pt x="460" y="226"/>
                  <a:pt x="460" y="226"/>
                </a:cubicBezTo>
                <a:cubicBezTo>
                  <a:pt x="566" y="226"/>
                  <a:pt x="566" y="226"/>
                  <a:pt x="566" y="226"/>
                </a:cubicBezTo>
                <a:cubicBezTo>
                  <a:pt x="573" y="226"/>
                  <a:pt x="573" y="226"/>
                  <a:pt x="573" y="226"/>
                </a:cubicBezTo>
                <a:cubicBezTo>
                  <a:pt x="573" y="113"/>
                  <a:pt x="573" y="113"/>
                  <a:pt x="573" y="113"/>
                </a:cubicBezTo>
                <a:lnTo>
                  <a:pt x="544"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9"/>
          <p:cNvSpPr/>
          <p:nvPr/>
        </p:nvSpPr>
        <p:spPr>
          <a:xfrm>
            <a:off x="2049898" y="691058"/>
            <a:ext cx="337998" cy="296056"/>
          </a:xfrm>
          <a:custGeom>
            <a:avLst/>
            <a:gdLst/>
            <a:ahLst/>
            <a:cxnLst/>
            <a:rect l="l" t="t" r="r" b="b"/>
            <a:pathLst>
              <a:path w="602" h="531" extrusionOk="0">
                <a:moveTo>
                  <a:pt x="573" y="530"/>
                </a:moveTo>
                <a:lnTo>
                  <a:pt x="573" y="530"/>
                </a:lnTo>
                <a:cubicBezTo>
                  <a:pt x="29" y="530"/>
                  <a:pt x="29" y="530"/>
                  <a:pt x="29" y="530"/>
                </a:cubicBezTo>
                <a:cubicBezTo>
                  <a:pt x="7" y="530"/>
                  <a:pt x="0" y="516"/>
                  <a:pt x="0" y="502"/>
                </a:cubicBezTo>
                <a:cubicBezTo>
                  <a:pt x="0" y="28"/>
                  <a:pt x="0" y="28"/>
                  <a:pt x="0" y="28"/>
                </a:cubicBezTo>
                <a:cubicBezTo>
                  <a:pt x="0" y="14"/>
                  <a:pt x="7" y="0"/>
                  <a:pt x="29" y="0"/>
                </a:cubicBezTo>
                <a:cubicBezTo>
                  <a:pt x="573" y="0"/>
                  <a:pt x="573" y="0"/>
                  <a:pt x="573" y="0"/>
                </a:cubicBezTo>
                <a:cubicBezTo>
                  <a:pt x="587" y="0"/>
                  <a:pt x="601" y="14"/>
                  <a:pt x="601" y="28"/>
                </a:cubicBezTo>
                <a:cubicBezTo>
                  <a:pt x="601" y="502"/>
                  <a:pt x="601" y="502"/>
                  <a:pt x="601" y="502"/>
                </a:cubicBezTo>
                <a:cubicBezTo>
                  <a:pt x="601" y="516"/>
                  <a:pt x="587" y="530"/>
                  <a:pt x="573" y="530"/>
                </a:cubicBezTo>
                <a:close/>
                <a:moveTo>
                  <a:pt x="460" y="502"/>
                </a:moveTo>
                <a:lnTo>
                  <a:pt x="460" y="502"/>
                </a:lnTo>
                <a:cubicBezTo>
                  <a:pt x="573" y="502"/>
                  <a:pt x="573" y="502"/>
                  <a:pt x="573" y="502"/>
                </a:cubicBezTo>
                <a:cubicBezTo>
                  <a:pt x="573" y="255"/>
                  <a:pt x="573" y="255"/>
                  <a:pt x="573" y="255"/>
                </a:cubicBezTo>
                <a:cubicBezTo>
                  <a:pt x="559" y="255"/>
                  <a:pt x="559" y="255"/>
                  <a:pt x="559" y="255"/>
                </a:cubicBezTo>
                <a:cubicBezTo>
                  <a:pt x="460" y="255"/>
                  <a:pt x="460" y="255"/>
                  <a:pt x="460" y="255"/>
                </a:cubicBezTo>
                <a:lnTo>
                  <a:pt x="460" y="502"/>
                </a:lnTo>
                <a:close/>
                <a:moveTo>
                  <a:pt x="29" y="502"/>
                </a:moveTo>
                <a:lnTo>
                  <a:pt x="29" y="502"/>
                </a:lnTo>
                <a:cubicBezTo>
                  <a:pt x="431" y="502"/>
                  <a:pt x="431" y="502"/>
                  <a:pt x="431" y="502"/>
                </a:cubicBezTo>
                <a:cubicBezTo>
                  <a:pt x="431" y="255"/>
                  <a:pt x="431" y="255"/>
                  <a:pt x="431" y="255"/>
                </a:cubicBezTo>
                <a:cubicBezTo>
                  <a:pt x="29" y="255"/>
                  <a:pt x="29" y="255"/>
                  <a:pt x="29" y="255"/>
                </a:cubicBezTo>
                <a:lnTo>
                  <a:pt x="29" y="502"/>
                </a:lnTo>
                <a:close/>
                <a:moveTo>
                  <a:pt x="57" y="28"/>
                </a:moveTo>
                <a:lnTo>
                  <a:pt x="57" y="28"/>
                </a:lnTo>
                <a:cubicBezTo>
                  <a:pt x="36" y="28"/>
                  <a:pt x="29" y="43"/>
                  <a:pt x="29" y="57"/>
                </a:cubicBezTo>
                <a:cubicBezTo>
                  <a:pt x="29" y="78"/>
                  <a:pt x="36" y="85"/>
                  <a:pt x="57" y="85"/>
                </a:cubicBezTo>
                <a:cubicBezTo>
                  <a:pt x="71" y="85"/>
                  <a:pt x="85" y="78"/>
                  <a:pt x="85" y="57"/>
                </a:cubicBezTo>
                <a:cubicBezTo>
                  <a:pt x="85" y="43"/>
                  <a:pt x="71" y="28"/>
                  <a:pt x="57" y="28"/>
                </a:cubicBezTo>
                <a:close/>
                <a:moveTo>
                  <a:pt x="142" y="28"/>
                </a:moveTo>
                <a:lnTo>
                  <a:pt x="142" y="28"/>
                </a:lnTo>
                <a:cubicBezTo>
                  <a:pt x="120" y="28"/>
                  <a:pt x="113" y="43"/>
                  <a:pt x="113" y="57"/>
                </a:cubicBezTo>
                <a:cubicBezTo>
                  <a:pt x="113" y="78"/>
                  <a:pt x="120" y="85"/>
                  <a:pt x="142" y="85"/>
                </a:cubicBezTo>
                <a:cubicBezTo>
                  <a:pt x="156" y="85"/>
                  <a:pt x="170" y="78"/>
                  <a:pt x="170" y="57"/>
                </a:cubicBezTo>
                <a:cubicBezTo>
                  <a:pt x="170" y="43"/>
                  <a:pt x="156" y="28"/>
                  <a:pt x="142" y="28"/>
                </a:cubicBezTo>
                <a:close/>
                <a:moveTo>
                  <a:pt x="226" y="28"/>
                </a:moveTo>
                <a:lnTo>
                  <a:pt x="226" y="28"/>
                </a:lnTo>
                <a:cubicBezTo>
                  <a:pt x="205" y="28"/>
                  <a:pt x="198" y="43"/>
                  <a:pt x="198" y="57"/>
                </a:cubicBezTo>
                <a:cubicBezTo>
                  <a:pt x="198" y="78"/>
                  <a:pt x="205" y="85"/>
                  <a:pt x="226" y="85"/>
                </a:cubicBezTo>
                <a:cubicBezTo>
                  <a:pt x="240" y="85"/>
                  <a:pt x="255" y="78"/>
                  <a:pt x="255" y="57"/>
                </a:cubicBezTo>
                <a:cubicBezTo>
                  <a:pt x="255" y="43"/>
                  <a:pt x="240" y="28"/>
                  <a:pt x="226" y="28"/>
                </a:cubicBezTo>
                <a:close/>
                <a:moveTo>
                  <a:pt x="544" y="113"/>
                </a:moveTo>
                <a:lnTo>
                  <a:pt x="544" y="113"/>
                </a:lnTo>
                <a:cubicBezTo>
                  <a:pt x="57" y="113"/>
                  <a:pt x="57" y="113"/>
                  <a:pt x="57" y="113"/>
                </a:cubicBezTo>
                <a:cubicBezTo>
                  <a:pt x="29" y="113"/>
                  <a:pt x="29" y="113"/>
                  <a:pt x="29" y="113"/>
                </a:cubicBezTo>
                <a:cubicBezTo>
                  <a:pt x="29" y="226"/>
                  <a:pt x="29" y="226"/>
                  <a:pt x="29" y="226"/>
                </a:cubicBezTo>
                <a:cubicBezTo>
                  <a:pt x="431" y="226"/>
                  <a:pt x="431" y="226"/>
                  <a:pt x="431" y="226"/>
                </a:cubicBezTo>
                <a:cubicBezTo>
                  <a:pt x="460" y="226"/>
                  <a:pt x="460" y="226"/>
                  <a:pt x="460" y="226"/>
                </a:cubicBezTo>
                <a:cubicBezTo>
                  <a:pt x="559" y="226"/>
                  <a:pt x="559" y="226"/>
                  <a:pt x="559" y="226"/>
                </a:cubicBezTo>
                <a:cubicBezTo>
                  <a:pt x="573" y="226"/>
                  <a:pt x="573" y="226"/>
                  <a:pt x="573" y="226"/>
                </a:cubicBezTo>
                <a:cubicBezTo>
                  <a:pt x="573" y="113"/>
                  <a:pt x="573" y="113"/>
                  <a:pt x="573" y="113"/>
                </a:cubicBezTo>
                <a:lnTo>
                  <a:pt x="544"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9"/>
          <p:cNvSpPr/>
          <p:nvPr/>
        </p:nvSpPr>
        <p:spPr>
          <a:xfrm>
            <a:off x="1457784" y="691058"/>
            <a:ext cx="340465" cy="296056"/>
          </a:xfrm>
          <a:custGeom>
            <a:avLst/>
            <a:gdLst/>
            <a:ahLst/>
            <a:cxnLst/>
            <a:rect l="l" t="t" r="r" b="b"/>
            <a:pathLst>
              <a:path w="609" h="531" extrusionOk="0">
                <a:moveTo>
                  <a:pt x="580" y="530"/>
                </a:moveTo>
                <a:lnTo>
                  <a:pt x="580" y="530"/>
                </a:lnTo>
                <a:cubicBezTo>
                  <a:pt x="28" y="530"/>
                  <a:pt x="28" y="530"/>
                  <a:pt x="28" y="530"/>
                </a:cubicBezTo>
                <a:cubicBezTo>
                  <a:pt x="14" y="530"/>
                  <a:pt x="0" y="516"/>
                  <a:pt x="0" y="502"/>
                </a:cubicBezTo>
                <a:cubicBezTo>
                  <a:pt x="0" y="28"/>
                  <a:pt x="0" y="28"/>
                  <a:pt x="0" y="28"/>
                </a:cubicBezTo>
                <a:cubicBezTo>
                  <a:pt x="0" y="14"/>
                  <a:pt x="14" y="0"/>
                  <a:pt x="28" y="0"/>
                </a:cubicBezTo>
                <a:cubicBezTo>
                  <a:pt x="580" y="0"/>
                  <a:pt x="580" y="0"/>
                  <a:pt x="580" y="0"/>
                </a:cubicBezTo>
                <a:cubicBezTo>
                  <a:pt x="594" y="0"/>
                  <a:pt x="608" y="14"/>
                  <a:pt x="608" y="28"/>
                </a:cubicBezTo>
                <a:cubicBezTo>
                  <a:pt x="608" y="502"/>
                  <a:pt x="608" y="502"/>
                  <a:pt x="608" y="502"/>
                </a:cubicBezTo>
                <a:cubicBezTo>
                  <a:pt x="608" y="516"/>
                  <a:pt x="594" y="530"/>
                  <a:pt x="580" y="530"/>
                </a:cubicBezTo>
                <a:close/>
                <a:moveTo>
                  <a:pt x="170" y="502"/>
                </a:moveTo>
                <a:lnTo>
                  <a:pt x="170" y="502"/>
                </a:lnTo>
                <a:cubicBezTo>
                  <a:pt x="580" y="502"/>
                  <a:pt x="580" y="502"/>
                  <a:pt x="580" y="502"/>
                </a:cubicBezTo>
                <a:cubicBezTo>
                  <a:pt x="580" y="255"/>
                  <a:pt x="580" y="255"/>
                  <a:pt x="580" y="255"/>
                </a:cubicBezTo>
                <a:cubicBezTo>
                  <a:pt x="573" y="255"/>
                  <a:pt x="573" y="255"/>
                  <a:pt x="573" y="255"/>
                </a:cubicBezTo>
                <a:cubicBezTo>
                  <a:pt x="170" y="255"/>
                  <a:pt x="170" y="255"/>
                  <a:pt x="170" y="255"/>
                </a:cubicBezTo>
                <a:lnTo>
                  <a:pt x="170" y="502"/>
                </a:lnTo>
                <a:close/>
                <a:moveTo>
                  <a:pt x="28" y="502"/>
                </a:moveTo>
                <a:lnTo>
                  <a:pt x="28" y="502"/>
                </a:lnTo>
                <a:cubicBezTo>
                  <a:pt x="141" y="502"/>
                  <a:pt x="141" y="502"/>
                  <a:pt x="141" y="502"/>
                </a:cubicBezTo>
                <a:cubicBezTo>
                  <a:pt x="141" y="255"/>
                  <a:pt x="141" y="255"/>
                  <a:pt x="141" y="255"/>
                </a:cubicBezTo>
                <a:cubicBezTo>
                  <a:pt x="28" y="255"/>
                  <a:pt x="28" y="255"/>
                  <a:pt x="28" y="255"/>
                </a:cubicBezTo>
                <a:lnTo>
                  <a:pt x="28" y="502"/>
                </a:lnTo>
                <a:close/>
                <a:moveTo>
                  <a:pt x="57" y="28"/>
                </a:moveTo>
                <a:lnTo>
                  <a:pt x="57" y="28"/>
                </a:lnTo>
                <a:cubicBezTo>
                  <a:pt x="43" y="28"/>
                  <a:pt x="28" y="43"/>
                  <a:pt x="28" y="57"/>
                </a:cubicBezTo>
                <a:cubicBezTo>
                  <a:pt x="28" y="78"/>
                  <a:pt x="43" y="85"/>
                  <a:pt x="57" y="85"/>
                </a:cubicBezTo>
                <a:cubicBezTo>
                  <a:pt x="78" y="85"/>
                  <a:pt x="85" y="78"/>
                  <a:pt x="85" y="57"/>
                </a:cubicBezTo>
                <a:cubicBezTo>
                  <a:pt x="85" y="43"/>
                  <a:pt x="78" y="28"/>
                  <a:pt x="57" y="28"/>
                </a:cubicBezTo>
                <a:close/>
                <a:moveTo>
                  <a:pt x="141" y="28"/>
                </a:moveTo>
                <a:lnTo>
                  <a:pt x="141" y="28"/>
                </a:lnTo>
                <a:cubicBezTo>
                  <a:pt x="127" y="28"/>
                  <a:pt x="113" y="43"/>
                  <a:pt x="113" y="57"/>
                </a:cubicBezTo>
                <a:cubicBezTo>
                  <a:pt x="113" y="78"/>
                  <a:pt x="127" y="85"/>
                  <a:pt x="141" y="85"/>
                </a:cubicBezTo>
                <a:cubicBezTo>
                  <a:pt x="163" y="85"/>
                  <a:pt x="170" y="78"/>
                  <a:pt x="170" y="57"/>
                </a:cubicBezTo>
                <a:cubicBezTo>
                  <a:pt x="170" y="43"/>
                  <a:pt x="163" y="28"/>
                  <a:pt x="141" y="28"/>
                </a:cubicBezTo>
                <a:close/>
                <a:moveTo>
                  <a:pt x="226" y="28"/>
                </a:moveTo>
                <a:lnTo>
                  <a:pt x="226" y="28"/>
                </a:lnTo>
                <a:cubicBezTo>
                  <a:pt x="212" y="28"/>
                  <a:pt x="198" y="43"/>
                  <a:pt x="198" y="57"/>
                </a:cubicBezTo>
                <a:cubicBezTo>
                  <a:pt x="198" y="78"/>
                  <a:pt x="212" y="85"/>
                  <a:pt x="226" y="85"/>
                </a:cubicBezTo>
                <a:cubicBezTo>
                  <a:pt x="247" y="85"/>
                  <a:pt x="254" y="78"/>
                  <a:pt x="254" y="57"/>
                </a:cubicBezTo>
                <a:cubicBezTo>
                  <a:pt x="254" y="43"/>
                  <a:pt x="247" y="28"/>
                  <a:pt x="226" y="28"/>
                </a:cubicBezTo>
                <a:close/>
                <a:moveTo>
                  <a:pt x="551" y="113"/>
                </a:moveTo>
                <a:lnTo>
                  <a:pt x="551" y="113"/>
                </a:lnTo>
                <a:cubicBezTo>
                  <a:pt x="57" y="113"/>
                  <a:pt x="57" y="113"/>
                  <a:pt x="57" y="113"/>
                </a:cubicBezTo>
                <a:cubicBezTo>
                  <a:pt x="28" y="113"/>
                  <a:pt x="28" y="113"/>
                  <a:pt x="28" y="113"/>
                </a:cubicBezTo>
                <a:cubicBezTo>
                  <a:pt x="28" y="226"/>
                  <a:pt x="28" y="226"/>
                  <a:pt x="28" y="226"/>
                </a:cubicBezTo>
                <a:cubicBezTo>
                  <a:pt x="141" y="226"/>
                  <a:pt x="141" y="226"/>
                  <a:pt x="141" y="226"/>
                </a:cubicBezTo>
                <a:cubicBezTo>
                  <a:pt x="170" y="226"/>
                  <a:pt x="170" y="226"/>
                  <a:pt x="170" y="226"/>
                </a:cubicBezTo>
                <a:cubicBezTo>
                  <a:pt x="573" y="226"/>
                  <a:pt x="573" y="226"/>
                  <a:pt x="573" y="226"/>
                </a:cubicBezTo>
                <a:cubicBezTo>
                  <a:pt x="580" y="226"/>
                  <a:pt x="580" y="226"/>
                  <a:pt x="580" y="226"/>
                </a:cubicBezTo>
                <a:cubicBezTo>
                  <a:pt x="580" y="113"/>
                  <a:pt x="580" y="113"/>
                  <a:pt x="580" y="113"/>
                </a:cubicBezTo>
                <a:lnTo>
                  <a:pt x="551"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9"/>
          <p:cNvSpPr/>
          <p:nvPr/>
        </p:nvSpPr>
        <p:spPr>
          <a:xfrm>
            <a:off x="868140" y="691058"/>
            <a:ext cx="337997" cy="296056"/>
          </a:xfrm>
          <a:custGeom>
            <a:avLst/>
            <a:gdLst/>
            <a:ahLst/>
            <a:cxnLst/>
            <a:rect l="l" t="t" r="r" b="b"/>
            <a:pathLst>
              <a:path w="602" h="531" extrusionOk="0">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4" y="0"/>
                  <a:pt x="601" y="14"/>
                  <a:pt x="601" y="28"/>
                </a:cubicBezTo>
                <a:cubicBezTo>
                  <a:pt x="601" y="502"/>
                  <a:pt x="601" y="502"/>
                  <a:pt x="601" y="502"/>
                </a:cubicBezTo>
                <a:cubicBezTo>
                  <a:pt x="601" y="516"/>
                  <a:pt x="594" y="530"/>
                  <a:pt x="572" y="530"/>
                </a:cubicBezTo>
                <a:close/>
                <a:moveTo>
                  <a:pt x="57" y="28"/>
                </a:moveTo>
                <a:lnTo>
                  <a:pt x="57" y="28"/>
                </a:lnTo>
                <a:cubicBezTo>
                  <a:pt x="42" y="28"/>
                  <a:pt x="28" y="43"/>
                  <a:pt x="28" y="57"/>
                </a:cubicBezTo>
                <a:cubicBezTo>
                  <a:pt x="28" y="78"/>
                  <a:pt x="42" y="85"/>
                  <a:pt x="57" y="85"/>
                </a:cubicBezTo>
                <a:cubicBezTo>
                  <a:pt x="71" y="85"/>
                  <a:pt x="85" y="78"/>
                  <a:pt x="85" y="57"/>
                </a:cubicBezTo>
                <a:cubicBezTo>
                  <a:pt x="85" y="43"/>
                  <a:pt x="71" y="28"/>
                  <a:pt x="57" y="28"/>
                </a:cubicBezTo>
                <a:close/>
                <a:moveTo>
                  <a:pt x="141" y="28"/>
                </a:moveTo>
                <a:lnTo>
                  <a:pt x="141" y="28"/>
                </a:lnTo>
                <a:cubicBezTo>
                  <a:pt x="127" y="28"/>
                  <a:pt x="113" y="43"/>
                  <a:pt x="113" y="57"/>
                </a:cubicBezTo>
                <a:cubicBezTo>
                  <a:pt x="113" y="78"/>
                  <a:pt x="127" y="85"/>
                  <a:pt x="141" y="85"/>
                </a:cubicBezTo>
                <a:cubicBezTo>
                  <a:pt x="156" y="85"/>
                  <a:pt x="170" y="78"/>
                  <a:pt x="170" y="57"/>
                </a:cubicBezTo>
                <a:cubicBezTo>
                  <a:pt x="170" y="43"/>
                  <a:pt x="156" y="28"/>
                  <a:pt x="141" y="28"/>
                </a:cubicBezTo>
                <a:close/>
                <a:moveTo>
                  <a:pt x="226" y="28"/>
                </a:moveTo>
                <a:lnTo>
                  <a:pt x="226" y="28"/>
                </a:lnTo>
                <a:cubicBezTo>
                  <a:pt x="212" y="28"/>
                  <a:pt x="198" y="43"/>
                  <a:pt x="198" y="57"/>
                </a:cubicBezTo>
                <a:cubicBezTo>
                  <a:pt x="198"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7" y="113"/>
                  <a:pt x="57" y="113"/>
                  <a:pt x="57" y="113"/>
                </a:cubicBezTo>
                <a:cubicBezTo>
                  <a:pt x="28" y="113"/>
                  <a:pt x="28" y="113"/>
                  <a:pt x="28" y="113"/>
                </a:cubicBezTo>
                <a:cubicBezTo>
                  <a:pt x="28" y="502"/>
                  <a:pt x="28" y="502"/>
                  <a:pt x="28" y="502"/>
                </a:cubicBezTo>
                <a:cubicBezTo>
                  <a:pt x="572" y="502"/>
                  <a:pt x="572" y="502"/>
                  <a:pt x="572" y="502"/>
                </a:cubicBezTo>
                <a:lnTo>
                  <a:pt x="572"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9"/>
          <p:cNvSpPr/>
          <p:nvPr/>
        </p:nvSpPr>
        <p:spPr>
          <a:xfrm>
            <a:off x="10963658" y="1833341"/>
            <a:ext cx="335530" cy="340465"/>
          </a:xfrm>
          <a:custGeom>
            <a:avLst/>
            <a:gdLst/>
            <a:ahLst/>
            <a:cxnLst/>
            <a:rect l="l" t="t" r="r" b="b"/>
            <a:pathLst>
              <a:path w="601" h="609" extrusionOk="0">
                <a:moveTo>
                  <a:pt x="417" y="410"/>
                </a:moveTo>
                <a:lnTo>
                  <a:pt x="417" y="410"/>
                </a:lnTo>
                <a:cubicBezTo>
                  <a:pt x="402" y="424"/>
                  <a:pt x="388" y="438"/>
                  <a:pt x="367" y="445"/>
                </a:cubicBezTo>
                <a:cubicBezTo>
                  <a:pt x="353" y="452"/>
                  <a:pt x="325" y="452"/>
                  <a:pt x="296" y="452"/>
                </a:cubicBezTo>
                <a:cubicBezTo>
                  <a:pt x="268" y="452"/>
                  <a:pt x="240" y="452"/>
                  <a:pt x="219" y="438"/>
                </a:cubicBezTo>
                <a:cubicBezTo>
                  <a:pt x="204" y="431"/>
                  <a:pt x="190" y="417"/>
                  <a:pt x="183" y="410"/>
                </a:cubicBezTo>
                <a:cubicBezTo>
                  <a:pt x="169" y="396"/>
                  <a:pt x="169" y="382"/>
                  <a:pt x="169" y="367"/>
                </a:cubicBezTo>
                <a:cubicBezTo>
                  <a:pt x="169" y="360"/>
                  <a:pt x="169" y="353"/>
                  <a:pt x="176" y="346"/>
                </a:cubicBezTo>
                <a:cubicBezTo>
                  <a:pt x="183" y="339"/>
                  <a:pt x="190" y="339"/>
                  <a:pt x="197" y="339"/>
                </a:cubicBezTo>
                <a:cubicBezTo>
                  <a:pt x="204" y="339"/>
                  <a:pt x="211" y="339"/>
                  <a:pt x="219" y="346"/>
                </a:cubicBezTo>
                <a:cubicBezTo>
                  <a:pt x="226" y="346"/>
                  <a:pt x="226" y="353"/>
                  <a:pt x="233" y="367"/>
                </a:cubicBezTo>
                <a:cubicBezTo>
                  <a:pt x="240" y="375"/>
                  <a:pt x="240" y="382"/>
                  <a:pt x="247" y="389"/>
                </a:cubicBezTo>
                <a:cubicBezTo>
                  <a:pt x="247" y="389"/>
                  <a:pt x="254" y="396"/>
                  <a:pt x="261" y="403"/>
                </a:cubicBezTo>
                <a:cubicBezTo>
                  <a:pt x="275" y="403"/>
                  <a:pt x="282" y="403"/>
                  <a:pt x="296" y="403"/>
                </a:cubicBezTo>
                <a:cubicBezTo>
                  <a:pt x="318" y="403"/>
                  <a:pt x="332" y="403"/>
                  <a:pt x="346" y="396"/>
                </a:cubicBezTo>
                <a:cubicBezTo>
                  <a:pt x="353" y="389"/>
                  <a:pt x="360" y="382"/>
                  <a:pt x="360" y="367"/>
                </a:cubicBezTo>
                <a:cubicBezTo>
                  <a:pt x="360" y="360"/>
                  <a:pt x="353" y="353"/>
                  <a:pt x="353" y="346"/>
                </a:cubicBezTo>
                <a:cubicBezTo>
                  <a:pt x="346" y="339"/>
                  <a:pt x="339" y="339"/>
                  <a:pt x="325" y="332"/>
                </a:cubicBezTo>
                <a:cubicBezTo>
                  <a:pt x="318" y="332"/>
                  <a:pt x="303" y="325"/>
                  <a:pt x="282" y="325"/>
                </a:cubicBezTo>
                <a:cubicBezTo>
                  <a:pt x="261" y="318"/>
                  <a:pt x="240" y="311"/>
                  <a:pt x="226" y="304"/>
                </a:cubicBezTo>
                <a:cubicBezTo>
                  <a:pt x="211" y="304"/>
                  <a:pt x="197" y="290"/>
                  <a:pt x="190" y="283"/>
                </a:cubicBezTo>
                <a:cubicBezTo>
                  <a:pt x="176" y="269"/>
                  <a:pt x="176" y="254"/>
                  <a:pt x="176" y="233"/>
                </a:cubicBezTo>
                <a:cubicBezTo>
                  <a:pt x="176" y="219"/>
                  <a:pt x="176" y="205"/>
                  <a:pt x="190" y="191"/>
                </a:cubicBezTo>
                <a:cubicBezTo>
                  <a:pt x="197" y="177"/>
                  <a:pt x="211" y="169"/>
                  <a:pt x="233" y="162"/>
                </a:cubicBezTo>
                <a:cubicBezTo>
                  <a:pt x="254" y="155"/>
                  <a:pt x="275" y="155"/>
                  <a:pt x="296" y="155"/>
                </a:cubicBezTo>
                <a:cubicBezTo>
                  <a:pt x="318" y="155"/>
                  <a:pt x="339" y="155"/>
                  <a:pt x="353" y="162"/>
                </a:cubicBezTo>
                <a:cubicBezTo>
                  <a:pt x="367" y="162"/>
                  <a:pt x="381" y="169"/>
                  <a:pt x="388" y="177"/>
                </a:cubicBezTo>
                <a:cubicBezTo>
                  <a:pt x="395" y="184"/>
                  <a:pt x="402" y="191"/>
                  <a:pt x="409" y="205"/>
                </a:cubicBezTo>
                <a:cubicBezTo>
                  <a:pt x="417" y="212"/>
                  <a:pt x="417" y="219"/>
                  <a:pt x="417" y="226"/>
                </a:cubicBezTo>
                <a:cubicBezTo>
                  <a:pt x="417" y="233"/>
                  <a:pt x="417" y="240"/>
                  <a:pt x="409" y="247"/>
                </a:cubicBezTo>
                <a:cubicBezTo>
                  <a:pt x="402" y="254"/>
                  <a:pt x="395" y="254"/>
                  <a:pt x="381" y="254"/>
                </a:cubicBezTo>
                <a:cubicBezTo>
                  <a:pt x="374" y="254"/>
                  <a:pt x="367" y="254"/>
                  <a:pt x="367" y="247"/>
                </a:cubicBezTo>
                <a:cubicBezTo>
                  <a:pt x="360" y="247"/>
                  <a:pt x="353" y="240"/>
                  <a:pt x="353" y="233"/>
                </a:cubicBezTo>
                <a:cubicBezTo>
                  <a:pt x="346" y="226"/>
                  <a:pt x="339" y="212"/>
                  <a:pt x="332" y="212"/>
                </a:cubicBezTo>
                <a:cubicBezTo>
                  <a:pt x="325" y="205"/>
                  <a:pt x="311" y="198"/>
                  <a:pt x="296" y="198"/>
                </a:cubicBezTo>
                <a:cubicBezTo>
                  <a:pt x="275" y="198"/>
                  <a:pt x="261" y="205"/>
                  <a:pt x="254" y="212"/>
                </a:cubicBezTo>
                <a:cubicBezTo>
                  <a:pt x="247" y="219"/>
                  <a:pt x="240" y="226"/>
                  <a:pt x="240" y="233"/>
                </a:cubicBezTo>
                <a:cubicBezTo>
                  <a:pt x="240" y="233"/>
                  <a:pt x="240" y="240"/>
                  <a:pt x="247" y="240"/>
                </a:cubicBezTo>
                <a:cubicBezTo>
                  <a:pt x="247" y="247"/>
                  <a:pt x="254" y="247"/>
                  <a:pt x="261" y="254"/>
                </a:cubicBezTo>
                <a:cubicBezTo>
                  <a:pt x="261" y="254"/>
                  <a:pt x="268" y="261"/>
                  <a:pt x="275" y="261"/>
                </a:cubicBezTo>
                <a:cubicBezTo>
                  <a:pt x="282" y="261"/>
                  <a:pt x="296" y="261"/>
                  <a:pt x="311" y="269"/>
                </a:cubicBezTo>
                <a:cubicBezTo>
                  <a:pt x="325" y="269"/>
                  <a:pt x="346" y="276"/>
                  <a:pt x="360" y="283"/>
                </a:cubicBezTo>
                <a:cubicBezTo>
                  <a:pt x="374" y="283"/>
                  <a:pt x="388" y="290"/>
                  <a:pt x="395" y="297"/>
                </a:cubicBezTo>
                <a:cubicBezTo>
                  <a:pt x="409" y="304"/>
                  <a:pt x="417" y="311"/>
                  <a:pt x="424" y="325"/>
                </a:cubicBezTo>
                <a:cubicBezTo>
                  <a:pt x="431" y="332"/>
                  <a:pt x="431" y="346"/>
                  <a:pt x="431" y="360"/>
                </a:cubicBezTo>
                <a:cubicBezTo>
                  <a:pt x="431" y="382"/>
                  <a:pt x="424" y="396"/>
                  <a:pt x="417" y="410"/>
                </a:cubicBezTo>
                <a:close/>
                <a:moveTo>
                  <a:pt x="600" y="452"/>
                </a:moveTo>
                <a:lnTo>
                  <a:pt x="600" y="452"/>
                </a:lnTo>
                <a:cubicBezTo>
                  <a:pt x="600" y="537"/>
                  <a:pt x="530" y="608"/>
                  <a:pt x="452" y="608"/>
                </a:cubicBezTo>
                <a:cubicBezTo>
                  <a:pt x="409" y="608"/>
                  <a:pt x="374" y="587"/>
                  <a:pt x="346" y="565"/>
                </a:cubicBezTo>
                <a:cubicBezTo>
                  <a:pt x="332" y="565"/>
                  <a:pt x="318" y="565"/>
                  <a:pt x="296" y="565"/>
                </a:cubicBezTo>
                <a:cubicBezTo>
                  <a:pt x="155" y="565"/>
                  <a:pt x="35" y="452"/>
                  <a:pt x="35" y="304"/>
                </a:cubicBezTo>
                <a:cubicBezTo>
                  <a:pt x="35" y="290"/>
                  <a:pt x="35" y="276"/>
                  <a:pt x="42" y="254"/>
                </a:cubicBezTo>
                <a:cubicBezTo>
                  <a:pt x="14" y="233"/>
                  <a:pt x="0" y="191"/>
                  <a:pt x="0" y="155"/>
                </a:cubicBezTo>
                <a:cubicBezTo>
                  <a:pt x="0" y="71"/>
                  <a:pt x="63" y="0"/>
                  <a:pt x="148" y="0"/>
                </a:cubicBezTo>
                <a:cubicBezTo>
                  <a:pt x="190" y="0"/>
                  <a:pt x="226" y="21"/>
                  <a:pt x="254" y="42"/>
                </a:cubicBezTo>
                <a:cubicBezTo>
                  <a:pt x="268" y="42"/>
                  <a:pt x="282" y="42"/>
                  <a:pt x="296" y="42"/>
                </a:cubicBezTo>
                <a:cubicBezTo>
                  <a:pt x="445" y="42"/>
                  <a:pt x="565" y="155"/>
                  <a:pt x="565" y="304"/>
                </a:cubicBezTo>
                <a:cubicBezTo>
                  <a:pt x="565" y="318"/>
                  <a:pt x="558" y="332"/>
                  <a:pt x="558" y="353"/>
                </a:cubicBezTo>
                <a:cubicBezTo>
                  <a:pt x="586" y="375"/>
                  <a:pt x="600" y="417"/>
                  <a:pt x="600"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9"/>
          <p:cNvSpPr/>
          <p:nvPr/>
        </p:nvSpPr>
        <p:spPr>
          <a:xfrm>
            <a:off x="10369078" y="1860480"/>
            <a:ext cx="340465" cy="286188"/>
          </a:xfrm>
          <a:custGeom>
            <a:avLst/>
            <a:gdLst/>
            <a:ahLst/>
            <a:cxnLst/>
            <a:rect l="l" t="t" r="r" b="b"/>
            <a:pathLst>
              <a:path w="609" h="510" extrusionOk="0">
                <a:moveTo>
                  <a:pt x="396" y="212"/>
                </a:moveTo>
                <a:lnTo>
                  <a:pt x="396" y="212"/>
                </a:lnTo>
                <a:cubicBezTo>
                  <a:pt x="318" y="135"/>
                  <a:pt x="318" y="135"/>
                  <a:pt x="318" y="135"/>
                </a:cubicBezTo>
                <a:cubicBezTo>
                  <a:pt x="297" y="113"/>
                  <a:pt x="262" y="113"/>
                  <a:pt x="241" y="135"/>
                </a:cubicBezTo>
                <a:cubicBezTo>
                  <a:pt x="219" y="156"/>
                  <a:pt x="219" y="156"/>
                  <a:pt x="219" y="156"/>
                </a:cubicBezTo>
                <a:cubicBezTo>
                  <a:pt x="198" y="135"/>
                  <a:pt x="170" y="120"/>
                  <a:pt x="142" y="120"/>
                </a:cubicBezTo>
                <a:cubicBezTo>
                  <a:pt x="64" y="120"/>
                  <a:pt x="0" y="184"/>
                  <a:pt x="0" y="262"/>
                </a:cubicBezTo>
                <a:cubicBezTo>
                  <a:pt x="0" y="333"/>
                  <a:pt x="64" y="396"/>
                  <a:pt x="142" y="396"/>
                </a:cubicBezTo>
                <a:cubicBezTo>
                  <a:pt x="149" y="396"/>
                  <a:pt x="149" y="389"/>
                  <a:pt x="156" y="389"/>
                </a:cubicBezTo>
                <a:cubicBezTo>
                  <a:pt x="283" y="509"/>
                  <a:pt x="283" y="509"/>
                  <a:pt x="283" y="509"/>
                </a:cubicBezTo>
                <a:cubicBezTo>
                  <a:pt x="608" y="220"/>
                  <a:pt x="608" y="220"/>
                  <a:pt x="608" y="220"/>
                </a:cubicBezTo>
                <a:cubicBezTo>
                  <a:pt x="608" y="0"/>
                  <a:pt x="608" y="0"/>
                  <a:pt x="608" y="0"/>
                </a:cubicBezTo>
                <a:lnTo>
                  <a:pt x="396" y="212"/>
                </a:lnTo>
                <a:close/>
                <a:moveTo>
                  <a:pt x="142" y="361"/>
                </a:moveTo>
                <a:lnTo>
                  <a:pt x="142" y="361"/>
                </a:lnTo>
                <a:cubicBezTo>
                  <a:pt x="85" y="361"/>
                  <a:pt x="36" y="311"/>
                  <a:pt x="36" y="262"/>
                </a:cubicBezTo>
                <a:cubicBezTo>
                  <a:pt x="36" y="205"/>
                  <a:pt x="85" y="156"/>
                  <a:pt x="142" y="156"/>
                </a:cubicBezTo>
                <a:cubicBezTo>
                  <a:pt x="163" y="156"/>
                  <a:pt x="184" y="163"/>
                  <a:pt x="198" y="177"/>
                </a:cubicBezTo>
                <a:cubicBezTo>
                  <a:pt x="226" y="198"/>
                  <a:pt x="241" y="227"/>
                  <a:pt x="241" y="262"/>
                </a:cubicBezTo>
                <a:cubicBezTo>
                  <a:pt x="241" y="311"/>
                  <a:pt x="198" y="361"/>
                  <a:pt x="142" y="361"/>
                </a:cubicBezTo>
                <a:close/>
                <a:moveTo>
                  <a:pt x="566" y="212"/>
                </a:moveTo>
                <a:lnTo>
                  <a:pt x="566" y="212"/>
                </a:lnTo>
                <a:cubicBezTo>
                  <a:pt x="460" y="311"/>
                  <a:pt x="460" y="311"/>
                  <a:pt x="460" y="311"/>
                </a:cubicBezTo>
                <a:cubicBezTo>
                  <a:pt x="290" y="467"/>
                  <a:pt x="290" y="467"/>
                  <a:pt x="290" y="467"/>
                </a:cubicBezTo>
                <a:cubicBezTo>
                  <a:pt x="198" y="382"/>
                  <a:pt x="198" y="382"/>
                  <a:pt x="198" y="382"/>
                </a:cubicBezTo>
                <a:cubicBezTo>
                  <a:pt x="219" y="368"/>
                  <a:pt x="241" y="354"/>
                  <a:pt x="255" y="326"/>
                </a:cubicBezTo>
                <a:cubicBezTo>
                  <a:pt x="290" y="368"/>
                  <a:pt x="290" y="368"/>
                  <a:pt x="290" y="368"/>
                </a:cubicBezTo>
                <a:cubicBezTo>
                  <a:pt x="417" y="234"/>
                  <a:pt x="417" y="234"/>
                  <a:pt x="417" y="234"/>
                </a:cubicBezTo>
                <a:cubicBezTo>
                  <a:pt x="566" y="85"/>
                  <a:pt x="566" y="85"/>
                  <a:pt x="566" y="85"/>
                </a:cubicBezTo>
                <a:lnTo>
                  <a:pt x="566" y="2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9"/>
          <p:cNvSpPr/>
          <p:nvPr/>
        </p:nvSpPr>
        <p:spPr>
          <a:xfrm>
            <a:off x="9781900" y="1848144"/>
            <a:ext cx="337998" cy="313327"/>
          </a:xfrm>
          <a:custGeom>
            <a:avLst/>
            <a:gdLst/>
            <a:ahLst/>
            <a:cxnLst/>
            <a:rect l="l" t="t" r="r" b="b"/>
            <a:pathLst>
              <a:path w="602" h="560" extrusionOk="0">
                <a:moveTo>
                  <a:pt x="304" y="106"/>
                </a:moveTo>
                <a:lnTo>
                  <a:pt x="424" y="0"/>
                </a:lnTo>
                <a:lnTo>
                  <a:pt x="601" y="120"/>
                </a:lnTo>
                <a:lnTo>
                  <a:pt x="481" y="212"/>
                </a:lnTo>
                <a:lnTo>
                  <a:pt x="304" y="106"/>
                </a:lnTo>
                <a:close/>
                <a:moveTo>
                  <a:pt x="601" y="311"/>
                </a:moveTo>
                <a:lnTo>
                  <a:pt x="424" y="424"/>
                </a:lnTo>
                <a:lnTo>
                  <a:pt x="304" y="325"/>
                </a:lnTo>
                <a:lnTo>
                  <a:pt x="481" y="212"/>
                </a:lnTo>
                <a:lnTo>
                  <a:pt x="601" y="311"/>
                </a:lnTo>
                <a:close/>
                <a:moveTo>
                  <a:pt x="177" y="424"/>
                </a:moveTo>
                <a:lnTo>
                  <a:pt x="0" y="311"/>
                </a:lnTo>
                <a:lnTo>
                  <a:pt x="120" y="212"/>
                </a:lnTo>
                <a:lnTo>
                  <a:pt x="304" y="325"/>
                </a:lnTo>
                <a:lnTo>
                  <a:pt x="177" y="424"/>
                </a:lnTo>
                <a:close/>
                <a:moveTo>
                  <a:pt x="0" y="120"/>
                </a:moveTo>
                <a:lnTo>
                  <a:pt x="177" y="0"/>
                </a:lnTo>
                <a:lnTo>
                  <a:pt x="304" y="106"/>
                </a:lnTo>
                <a:lnTo>
                  <a:pt x="120" y="212"/>
                </a:lnTo>
                <a:lnTo>
                  <a:pt x="0" y="120"/>
                </a:lnTo>
                <a:close/>
                <a:moveTo>
                  <a:pt x="304" y="347"/>
                </a:moveTo>
                <a:lnTo>
                  <a:pt x="424" y="445"/>
                </a:lnTo>
                <a:lnTo>
                  <a:pt x="481" y="417"/>
                </a:lnTo>
                <a:lnTo>
                  <a:pt x="481" y="452"/>
                </a:lnTo>
                <a:lnTo>
                  <a:pt x="304" y="559"/>
                </a:lnTo>
                <a:lnTo>
                  <a:pt x="128" y="452"/>
                </a:lnTo>
                <a:lnTo>
                  <a:pt x="128" y="417"/>
                </a:lnTo>
                <a:lnTo>
                  <a:pt x="177" y="445"/>
                </a:lnTo>
                <a:lnTo>
                  <a:pt x="304" y="3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9"/>
          <p:cNvSpPr/>
          <p:nvPr/>
        </p:nvSpPr>
        <p:spPr>
          <a:xfrm>
            <a:off x="9256400" y="1833341"/>
            <a:ext cx="209706" cy="340465"/>
          </a:xfrm>
          <a:custGeom>
            <a:avLst/>
            <a:gdLst/>
            <a:ahLst/>
            <a:cxnLst/>
            <a:rect l="l" t="t" r="r" b="b"/>
            <a:pathLst>
              <a:path w="376" h="609" extrusionOk="0">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9"/>
          <p:cNvSpPr/>
          <p:nvPr/>
        </p:nvSpPr>
        <p:spPr>
          <a:xfrm>
            <a:off x="8600142" y="1833341"/>
            <a:ext cx="340465" cy="340465"/>
          </a:xfrm>
          <a:custGeom>
            <a:avLst/>
            <a:gdLst/>
            <a:ahLst/>
            <a:cxnLst/>
            <a:rect l="l" t="t" r="r" b="b"/>
            <a:pathLst>
              <a:path w="609" h="609" extrusionOk="0">
                <a:moveTo>
                  <a:pt x="530" y="608"/>
                </a:moveTo>
                <a:lnTo>
                  <a:pt x="530" y="608"/>
                </a:lnTo>
                <a:cubicBezTo>
                  <a:pt x="78" y="608"/>
                  <a:pt x="78" y="608"/>
                  <a:pt x="78" y="608"/>
                </a:cubicBezTo>
                <a:cubicBezTo>
                  <a:pt x="36" y="608"/>
                  <a:pt x="0" y="572"/>
                  <a:pt x="0" y="530"/>
                </a:cubicBezTo>
                <a:cubicBezTo>
                  <a:pt x="0" y="78"/>
                  <a:pt x="0" y="78"/>
                  <a:pt x="0" y="78"/>
                </a:cubicBezTo>
                <a:cubicBezTo>
                  <a:pt x="0" y="35"/>
                  <a:pt x="36" y="0"/>
                  <a:pt x="78" y="0"/>
                </a:cubicBezTo>
                <a:cubicBezTo>
                  <a:pt x="530" y="0"/>
                  <a:pt x="530" y="0"/>
                  <a:pt x="530" y="0"/>
                </a:cubicBezTo>
                <a:cubicBezTo>
                  <a:pt x="573" y="0"/>
                  <a:pt x="608" y="35"/>
                  <a:pt x="608" y="78"/>
                </a:cubicBezTo>
                <a:cubicBezTo>
                  <a:pt x="608" y="530"/>
                  <a:pt x="608" y="530"/>
                  <a:pt x="608" y="530"/>
                </a:cubicBezTo>
                <a:cubicBezTo>
                  <a:pt x="608" y="572"/>
                  <a:pt x="573" y="608"/>
                  <a:pt x="530" y="608"/>
                </a:cubicBezTo>
                <a:close/>
                <a:moveTo>
                  <a:pt x="304" y="184"/>
                </a:moveTo>
                <a:lnTo>
                  <a:pt x="304" y="184"/>
                </a:lnTo>
                <a:cubicBezTo>
                  <a:pt x="254" y="184"/>
                  <a:pt x="219" y="212"/>
                  <a:pt x="198" y="254"/>
                </a:cubicBezTo>
                <a:cubicBezTo>
                  <a:pt x="198" y="261"/>
                  <a:pt x="198" y="261"/>
                  <a:pt x="191" y="261"/>
                </a:cubicBezTo>
                <a:lnTo>
                  <a:pt x="191" y="269"/>
                </a:lnTo>
                <a:lnTo>
                  <a:pt x="191" y="276"/>
                </a:lnTo>
                <a:cubicBezTo>
                  <a:pt x="191" y="276"/>
                  <a:pt x="191" y="276"/>
                  <a:pt x="191" y="283"/>
                </a:cubicBezTo>
                <a:cubicBezTo>
                  <a:pt x="191" y="283"/>
                  <a:pt x="191" y="283"/>
                  <a:pt x="191" y="290"/>
                </a:cubicBezTo>
                <a:cubicBezTo>
                  <a:pt x="191" y="297"/>
                  <a:pt x="184" y="297"/>
                  <a:pt x="184" y="304"/>
                </a:cubicBezTo>
                <a:cubicBezTo>
                  <a:pt x="184" y="367"/>
                  <a:pt x="240" y="424"/>
                  <a:pt x="304" y="424"/>
                </a:cubicBezTo>
                <a:cubicBezTo>
                  <a:pt x="368" y="424"/>
                  <a:pt x="424" y="367"/>
                  <a:pt x="424" y="304"/>
                </a:cubicBezTo>
                <a:cubicBezTo>
                  <a:pt x="424" y="297"/>
                  <a:pt x="417" y="297"/>
                  <a:pt x="417" y="290"/>
                </a:cubicBezTo>
                <a:cubicBezTo>
                  <a:pt x="417" y="283"/>
                  <a:pt x="417" y="283"/>
                  <a:pt x="417" y="283"/>
                </a:cubicBezTo>
                <a:cubicBezTo>
                  <a:pt x="417" y="276"/>
                  <a:pt x="417" y="276"/>
                  <a:pt x="417" y="276"/>
                </a:cubicBezTo>
                <a:lnTo>
                  <a:pt x="417" y="269"/>
                </a:lnTo>
                <a:lnTo>
                  <a:pt x="417" y="261"/>
                </a:lnTo>
                <a:cubicBezTo>
                  <a:pt x="410" y="261"/>
                  <a:pt x="410" y="261"/>
                  <a:pt x="410" y="254"/>
                </a:cubicBezTo>
                <a:cubicBezTo>
                  <a:pt x="389" y="212"/>
                  <a:pt x="354" y="184"/>
                  <a:pt x="304" y="184"/>
                </a:cubicBezTo>
                <a:close/>
                <a:moveTo>
                  <a:pt x="537" y="99"/>
                </a:moveTo>
                <a:lnTo>
                  <a:pt x="537" y="99"/>
                </a:lnTo>
                <a:cubicBezTo>
                  <a:pt x="537" y="85"/>
                  <a:pt x="523" y="71"/>
                  <a:pt x="509" y="71"/>
                </a:cubicBezTo>
                <a:cubicBezTo>
                  <a:pt x="445" y="71"/>
                  <a:pt x="445" y="71"/>
                  <a:pt x="445" y="71"/>
                </a:cubicBezTo>
                <a:cubicBezTo>
                  <a:pt x="431" y="71"/>
                  <a:pt x="417" y="85"/>
                  <a:pt x="417" y="99"/>
                </a:cubicBezTo>
                <a:cubicBezTo>
                  <a:pt x="417" y="162"/>
                  <a:pt x="417" y="162"/>
                  <a:pt x="417" y="162"/>
                </a:cubicBezTo>
                <a:cubicBezTo>
                  <a:pt x="417" y="177"/>
                  <a:pt x="431" y="191"/>
                  <a:pt x="445" y="191"/>
                </a:cubicBezTo>
                <a:cubicBezTo>
                  <a:pt x="509" y="191"/>
                  <a:pt x="509" y="191"/>
                  <a:pt x="509" y="191"/>
                </a:cubicBezTo>
                <a:cubicBezTo>
                  <a:pt x="523" y="191"/>
                  <a:pt x="537" y="177"/>
                  <a:pt x="537" y="162"/>
                </a:cubicBezTo>
                <a:lnTo>
                  <a:pt x="537" y="99"/>
                </a:lnTo>
                <a:close/>
                <a:moveTo>
                  <a:pt x="537" y="254"/>
                </a:moveTo>
                <a:lnTo>
                  <a:pt x="537" y="254"/>
                </a:lnTo>
                <a:cubicBezTo>
                  <a:pt x="481" y="254"/>
                  <a:pt x="481" y="254"/>
                  <a:pt x="481" y="254"/>
                </a:cubicBezTo>
                <a:cubicBezTo>
                  <a:pt x="488" y="269"/>
                  <a:pt x="488" y="290"/>
                  <a:pt x="488" y="304"/>
                </a:cubicBezTo>
                <a:cubicBezTo>
                  <a:pt x="488" y="403"/>
                  <a:pt x="403" y="488"/>
                  <a:pt x="304" y="488"/>
                </a:cubicBezTo>
                <a:cubicBezTo>
                  <a:pt x="205" y="488"/>
                  <a:pt x="120" y="403"/>
                  <a:pt x="120" y="304"/>
                </a:cubicBezTo>
                <a:cubicBezTo>
                  <a:pt x="120" y="290"/>
                  <a:pt x="120" y="269"/>
                  <a:pt x="127" y="254"/>
                </a:cubicBezTo>
                <a:cubicBezTo>
                  <a:pt x="71" y="254"/>
                  <a:pt x="71" y="254"/>
                  <a:pt x="71" y="254"/>
                </a:cubicBezTo>
                <a:cubicBezTo>
                  <a:pt x="71" y="509"/>
                  <a:pt x="71" y="509"/>
                  <a:pt x="71" y="509"/>
                </a:cubicBezTo>
                <a:cubicBezTo>
                  <a:pt x="71" y="523"/>
                  <a:pt x="85" y="537"/>
                  <a:pt x="99" y="537"/>
                </a:cubicBezTo>
                <a:cubicBezTo>
                  <a:pt x="509" y="537"/>
                  <a:pt x="509" y="537"/>
                  <a:pt x="509" y="537"/>
                </a:cubicBezTo>
                <a:cubicBezTo>
                  <a:pt x="523" y="537"/>
                  <a:pt x="537" y="523"/>
                  <a:pt x="537" y="509"/>
                </a:cubicBezTo>
                <a:lnTo>
                  <a:pt x="537" y="2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9"/>
          <p:cNvSpPr/>
          <p:nvPr/>
        </p:nvSpPr>
        <p:spPr>
          <a:xfrm>
            <a:off x="8010496" y="1862946"/>
            <a:ext cx="337998" cy="276319"/>
          </a:xfrm>
          <a:custGeom>
            <a:avLst/>
            <a:gdLst/>
            <a:ahLst/>
            <a:cxnLst/>
            <a:rect l="l" t="t" r="r" b="b"/>
            <a:pathLst>
              <a:path w="602" h="496" extrusionOk="0">
                <a:moveTo>
                  <a:pt x="410" y="0"/>
                </a:moveTo>
                <a:lnTo>
                  <a:pt x="410" y="0"/>
                </a:lnTo>
                <a:cubicBezTo>
                  <a:pt x="459" y="0"/>
                  <a:pt x="481" y="22"/>
                  <a:pt x="509" y="43"/>
                </a:cubicBezTo>
                <a:cubicBezTo>
                  <a:pt x="530" y="43"/>
                  <a:pt x="558" y="29"/>
                  <a:pt x="572" y="22"/>
                </a:cubicBezTo>
                <a:cubicBezTo>
                  <a:pt x="580" y="15"/>
                  <a:pt x="580" y="15"/>
                  <a:pt x="587" y="15"/>
                </a:cubicBezTo>
                <a:cubicBezTo>
                  <a:pt x="580" y="36"/>
                  <a:pt x="565" y="57"/>
                  <a:pt x="544" y="71"/>
                </a:cubicBezTo>
                <a:cubicBezTo>
                  <a:pt x="544" y="71"/>
                  <a:pt x="537" y="78"/>
                  <a:pt x="530" y="78"/>
                </a:cubicBezTo>
                <a:cubicBezTo>
                  <a:pt x="558" y="78"/>
                  <a:pt x="580" y="64"/>
                  <a:pt x="601" y="64"/>
                </a:cubicBezTo>
                <a:cubicBezTo>
                  <a:pt x="594" y="78"/>
                  <a:pt x="580" y="99"/>
                  <a:pt x="558" y="106"/>
                </a:cubicBezTo>
                <a:cubicBezTo>
                  <a:pt x="551" y="113"/>
                  <a:pt x="551" y="121"/>
                  <a:pt x="544" y="128"/>
                </a:cubicBezTo>
                <a:cubicBezTo>
                  <a:pt x="544" y="156"/>
                  <a:pt x="544" y="177"/>
                  <a:pt x="537" y="205"/>
                </a:cubicBezTo>
                <a:cubicBezTo>
                  <a:pt x="502" y="340"/>
                  <a:pt x="424" y="439"/>
                  <a:pt x="297" y="481"/>
                </a:cubicBezTo>
                <a:cubicBezTo>
                  <a:pt x="247" y="495"/>
                  <a:pt x="170" y="495"/>
                  <a:pt x="120" y="488"/>
                </a:cubicBezTo>
                <a:cubicBezTo>
                  <a:pt x="92" y="481"/>
                  <a:pt x="71" y="474"/>
                  <a:pt x="42" y="460"/>
                </a:cubicBezTo>
                <a:cubicBezTo>
                  <a:pt x="35" y="453"/>
                  <a:pt x="21" y="453"/>
                  <a:pt x="14" y="446"/>
                </a:cubicBezTo>
                <a:cubicBezTo>
                  <a:pt x="7" y="439"/>
                  <a:pt x="7" y="439"/>
                  <a:pt x="0" y="439"/>
                </a:cubicBezTo>
                <a:cubicBezTo>
                  <a:pt x="14" y="439"/>
                  <a:pt x="28" y="439"/>
                  <a:pt x="42" y="439"/>
                </a:cubicBezTo>
                <a:cubicBezTo>
                  <a:pt x="50" y="439"/>
                  <a:pt x="64" y="439"/>
                  <a:pt x="78" y="432"/>
                </a:cubicBezTo>
                <a:cubicBezTo>
                  <a:pt x="106" y="424"/>
                  <a:pt x="127" y="417"/>
                  <a:pt x="148" y="410"/>
                </a:cubicBezTo>
                <a:cubicBezTo>
                  <a:pt x="163" y="403"/>
                  <a:pt x="177" y="396"/>
                  <a:pt x="184" y="382"/>
                </a:cubicBezTo>
                <a:cubicBezTo>
                  <a:pt x="170" y="382"/>
                  <a:pt x="156" y="382"/>
                  <a:pt x="148" y="382"/>
                </a:cubicBezTo>
                <a:cubicBezTo>
                  <a:pt x="106" y="368"/>
                  <a:pt x="85" y="340"/>
                  <a:pt x="71" y="297"/>
                </a:cubicBezTo>
                <a:cubicBezTo>
                  <a:pt x="78" y="304"/>
                  <a:pt x="113" y="304"/>
                  <a:pt x="120" y="297"/>
                </a:cubicBezTo>
                <a:cubicBezTo>
                  <a:pt x="106" y="297"/>
                  <a:pt x="92" y="290"/>
                  <a:pt x="85" y="283"/>
                </a:cubicBezTo>
                <a:cubicBezTo>
                  <a:pt x="50" y="262"/>
                  <a:pt x="21" y="227"/>
                  <a:pt x="21" y="177"/>
                </a:cubicBezTo>
                <a:cubicBezTo>
                  <a:pt x="28" y="177"/>
                  <a:pt x="35" y="177"/>
                  <a:pt x="35" y="184"/>
                </a:cubicBezTo>
                <a:cubicBezTo>
                  <a:pt x="42" y="184"/>
                  <a:pt x="50" y="184"/>
                  <a:pt x="64" y="191"/>
                </a:cubicBezTo>
                <a:lnTo>
                  <a:pt x="78" y="191"/>
                </a:lnTo>
                <a:cubicBezTo>
                  <a:pt x="71" y="184"/>
                  <a:pt x="64" y="177"/>
                  <a:pt x="57" y="170"/>
                </a:cubicBezTo>
                <a:cubicBezTo>
                  <a:pt x="35" y="142"/>
                  <a:pt x="14" y="106"/>
                  <a:pt x="28" y="57"/>
                </a:cubicBezTo>
                <a:cubicBezTo>
                  <a:pt x="28" y="43"/>
                  <a:pt x="35" y="36"/>
                  <a:pt x="42" y="29"/>
                </a:cubicBezTo>
                <a:cubicBezTo>
                  <a:pt x="42" y="29"/>
                  <a:pt x="50" y="36"/>
                  <a:pt x="57" y="36"/>
                </a:cubicBezTo>
                <a:cubicBezTo>
                  <a:pt x="64" y="50"/>
                  <a:pt x="78" y="64"/>
                  <a:pt x="92" y="71"/>
                </a:cubicBezTo>
                <a:cubicBezTo>
                  <a:pt x="134" y="106"/>
                  <a:pt x="177" y="128"/>
                  <a:pt x="240" y="149"/>
                </a:cubicBezTo>
                <a:cubicBezTo>
                  <a:pt x="261" y="149"/>
                  <a:pt x="276" y="156"/>
                  <a:pt x="297" y="156"/>
                </a:cubicBezTo>
                <a:cubicBezTo>
                  <a:pt x="290" y="135"/>
                  <a:pt x="290" y="113"/>
                  <a:pt x="297" y="99"/>
                </a:cubicBezTo>
                <a:cubicBezTo>
                  <a:pt x="311" y="57"/>
                  <a:pt x="332" y="29"/>
                  <a:pt x="368" y="15"/>
                </a:cubicBezTo>
                <a:cubicBezTo>
                  <a:pt x="375" y="8"/>
                  <a:pt x="389" y="8"/>
                  <a:pt x="396" y="8"/>
                </a:cubicBezTo>
                <a:cubicBezTo>
                  <a:pt x="403" y="8"/>
                  <a:pt x="403" y="0"/>
                  <a:pt x="410"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9"/>
          <p:cNvSpPr/>
          <p:nvPr/>
        </p:nvSpPr>
        <p:spPr>
          <a:xfrm>
            <a:off x="10963658" y="1305374"/>
            <a:ext cx="340465" cy="217108"/>
          </a:xfrm>
          <a:custGeom>
            <a:avLst/>
            <a:gdLst/>
            <a:ahLst/>
            <a:cxnLst/>
            <a:rect l="l" t="t" r="r" b="b"/>
            <a:pathLst>
              <a:path w="608" h="390" extrusionOk="0">
                <a:moveTo>
                  <a:pt x="395" y="35"/>
                </a:moveTo>
                <a:lnTo>
                  <a:pt x="395" y="35"/>
                </a:lnTo>
                <a:cubicBezTo>
                  <a:pt x="544" y="35"/>
                  <a:pt x="544" y="35"/>
                  <a:pt x="544" y="35"/>
                </a:cubicBezTo>
                <a:cubicBezTo>
                  <a:pt x="544" y="78"/>
                  <a:pt x="544" y="78"/>
                  <a:pt x="544" y="78"/>
                </a:cubicBezTo>
                <a:cubicBezTo>
                  <a:pt x="395" y="78"/>
                  <a:pt x="395" y="78"/>
                  <a:pt x="395" y="78"/>
                </a:cubicBezTo>
                <a:lnTo>
                  <a:pt x="395" y="35"/>
                </a:lnTo>
                <a:close/>
                <a:moveTo>
                  <a:pt x="600" y="261"/>
                </a:moveTo>
                <a:lnTo>
                  <a:pt x="600" y="261"/>
                </a:lnTo>
                <a:cubicBezTo>
                  <a:pt x="402" y="261"/>
                  <a:pt x="402" y="261"/>
                  <a:pt x="402" y="261"/>
                </a:cubicBezTo>
                <a:cubicBezTo>
                  <a:pt x="409" y="311"/>
                  <a:pt x="431" y="332"/>
                  <a:pt x="473" y="332"/>
                </a:cubicBezTo>
                <a:cubicBezTo>
                  <a:pt x="501" y="332"/>
                  <a:pt x="522" y="318"/>
                  <a:pt x="530" y="304"/>
                </a:cubicBezTo>
                <a:cubicBezTo>
                  <a:pt x="593" y="304"/>
                  <a:pt x="593" y="304"/>
                  <a:pt x="593" y="304"/>
                </a:cubicBezTo>
                <a:cubicBezTo>
                  <a:pt x="572" y="367"/>
                  <a:pt x="530" y="389"/>
                  <a:pt x="466" y="389"/>
                </a:cubicBezTo>
                <a:cubicBezTo>
                  <a:pt x="381" y="389"/>
                  <a:pt x="332" y="325"/>
                  <a:pt x="332" y="240"/>
                </a:cubicBezTo>
                <a:cubicBezTo>
                  <a:pt x="332" y="162"/>
                  <a:pt x="388" y="99"/>
                  <a:pt x="466" y="99"/>
                </a:cubicBezTo>
                <a:cubicBezTo>
                  <a:pt x="558" y="99"/>
                  <a:pt x="607" y="184"/>
                  <a:pt x="600" y="261"/>
                </a:cubicBezTo>
                <a:close/>
                <a:moveTo>
                  <a:pt x="402" y="212"/>
                </a:moveTo>
                <a:lnTo>
                  <a:pt x="402" y="212"/>
                </a:lnTo>
                <a:cubicBezTo>
                  <a:pt x="522" y="212"/>
                  <a:pt x="522" y="212"/>
                  <a:pt x="522" y="212"/>
                </a:cubicBezTo>
                <a:cubicBezTo>
                  <a:pt x="522" y="169"/>
                  <a:pt x="501" y="155"/>
                  <a:pt x="466" y="155"/>
                </a:cubicBezTo>
                <a:cubicBezTo>
                  <a:pt x="417" y="155"/>
                  <a:pt x="402" y="191"/>
                  <a:pt x="402" y="212"/>
                </a:cubicBezTo>
                <a:close/>
                <a:moveTo>
                  <a:pt x="311" y="269"/>
                </a:moveTo>
                <a:lnTo>
                  <a:pt x="311" y="269"/>
                </a:lnTo>
                <a:cubicBezTo>
                  <a:pt x="311" y="346"/>
                  <a:pt x="247" y="382"/>
                  <a:pt x="176" y="382"/>
                </a:cubicBezTo>
                <a:cubicBezTo>
                  <a:pt x="0" y="382"/>
                  <a:pt x="0" y="382"/>
                  <a:pt x="0" y="382"/>
                </a:cubicBezTo>
                <a:cubicBezTo>
                  <a:pt x="0" y="0"/>
                  <a:pt x="0" y="0"/>
                  <a:pt x="0" y="0"/>
                </a:cubicBezTo>
                <a:cubicBezTo>
                  <a:pt x="176" y="0"/>
                  <a:pt x="176" y="0"/>
                  <a:pt x="176" y="0"/>
                </a:cubicBezTo>
                <a:cubicBezTo>
                  <a:pt x="247" y="0"/>
                  <a:pt x="296" y="28"/>
                  <a:pt x="296" y="99"/>
                </a:cubicBezTo>
                <a:cubicBezTo>
                  <a:pt x="296" y="134"/>
                  <a:pt x="275" y="155"/>
                  <a:pt x="240" y="176"/>
                </a:cubicBezTo>
                <a:cubicBezTo>
                  <a:pt x="289" y="191"/>
                  <a:pt x="311" y="226"/>
                  <a:pt x="311" y="269"/>
                </a:cubicBezTo>
                <a:close/>
                <a:moveTo>
                  <a:pt x="148" y="63"/>
                </a:moveTo>
                <a:lnTo>
                  <a:pt x="148" y="63"/>
                </a:lnTo>
                <a:cubicBezTo>
                  <a:pt x="70" y="63"/>
                  <a:pt x="70" y="63"/>
                  <a:pt x="70" y="63"/>
                </a:cubicBezTo>
                <a:cubicBezTo>
                  <a:pt x="70" y="148"/>
                  <a:pt x="70" y="148"/>
                  <a:pt x="70" y="148"/>
                </a:cubicBezTo>
                <a:cubicBezTo>
                  <a:pt x="155" y="148"/>
                  <a:pt x="155" y="148"/>
                  <a:pt x="155" y="148"/>
                </a:cubicBezTo>
                <a:cubicBezTo>
                  <a:pt x="183" y="148"/>
                  <a:pt x="204" y="141"/>
                  <a:pt x="204" y="106"/>
                </a:cubicBezTo>
                <a:cubicBezTo>
                  <a:pt x="204" y="71"/>
                  <a:pt x="176" y="63"/>
                  <a:pt x="148" y="63"/>
                </a:cubicBezTo>
                <a:close/>
                <a:moveTo>
                  <a:pt x="162" y="205"/>
                </a:moveTo>
                <a:lnTo>
                  <a:pt x="162" y="205"/>
                </a:lnTo>
                <a:cubicBezTo>
                  <a:pt x="70" y="205"/>
                  <a:pt x="70" y="205"/>
                  <a:pt x="70" y="205"/>
                </a:cubicBezTo>
                <a:cubicBezTo>
                  <a:pt x="70" y="311"/>
                  <a:pt x="70" y="311"/>
                  <a:pt x="70" y="311"/>
                </a:cubicBezTo>
                <a:cubicBezTo>
                  <a:pt x="162" y="311"/>
                  <a:pt x="162" y="311"/>
                  <a:pt x="162" y="311"/>
                </a:cubicBezTo>
                <a:cubicBezTo>
                  <a:pt x="190" y="311"/>
                  <a:pt x="219" y="304"/>
                  <a:pt x="219" y="261"/>
                </a:cubicBezTo>
                <a:cubicBezTo>
                  <a:pt x="219" y="226"/>
                  <a:pt x="197" y="205"/>
                  <a:pt x="162"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9"/>
          <p:cNvSpPr/>
          <p:nvPr/>
        </p:nvSpPr>
        <p:spPr>
          <a:xfrm>
            <a:off x="10369078" y="1243696"/>
            <a:ext cx="340465" cy="335530"/>
          </a:xfrm>
          <a:custGeom>
            <a:avLst/>
            <a:gdLst/>
            <a:ahLst/>
            <a:cxnLst/>
            <a:rect l="l" t="t" r="r" b="b"/>
            <a:pathLst>
              <a:path w="609" h="601" extrusionOk="0">
                <a:moveTo>
                  <a:pt x="0" y="516"/>
                </a:moveTo>
                <a:lnTo>
                  <a:pt x="248" y="551"/>
                </a:lnTo>
                <a:lnTo>
                  <a:pt x="248" y="318"/>
                </a:lnTo>
                <a:lnTo>
                  <a:pt x="0" y="318"/>
                </a:lnTo>
                <a:lnTo>
                  <a:pt x="0" y="516"/>
                </a:lnTo>
                <a:close/>
                <a:moveTo>
                  <a:pt x="0" y="282"/>
                </a:moveTo>
                <a:lnTo>
                  <a:pt x="248" y="282"/>
                </a:lnTo>
                <a:lnTo>
                  <a:pt x="248" y="49"/>
                </a:lnTo>
                <a:lnTo>
                  <a:pt x="0" y="85"/>
                </a:lnTo>
                <a:lnTo>
                  <a:pt x="0" y="282"/>
                </a:lnTo>
                <a:close/>
                <a:moveTo>
                  <a:pt x="276" y="558"/>
                </a:moveTo>
                <a:lnTo>
                  <a:pt x="608" y="600"/>
                </a:lnTo>
                <a:lnTo>
                  <a:pt x="608" y="318"/>
                </a:lnTo>
                <a:lnTo>
                  <a:pt x="276" y="318"/>
                </a:lnTo>
                <a:lnTo>
                  <a:pt x="276" y="558"/>
                </a:lnTo>
                <a:close/>
                <a:moveTo>
                  <a:pt x="276" y="49"/>
                </a:moveTo>
                <a:lnTo>
                  <a:pt x="276" y="282"/>
                </a:lnTo>
                <a:lnTo>
                  <a:pt x="608" y="282"/>
                </a:lnTo>
                <a:lnTo>
                  <a:pt x="608" y="0"/>
                </a:lnTo>
                <a:lnTo>
                  <a:pt x="276" y="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9"/>
          <p:cNvSpPr/>
          <p:nvPr/>
        </p:nvSpPr>
        <p:spPr>
          <a:xfrm>
            <a:off x="9781900" y="1253565"/>
            <a:ext cx="337998" cy="320728"/>
          </a:xfrm>
          <a:custGeom>
            <a:avLst/>
            <a:gdLst/>
            <a:ahLst/>
            <a:cxnLst/>
            <a:rect l="l" t="t" r="r" b="b"/>
            <a:pathLst>
              <a:path w="602" h="573" extrusionOk="0">
                <a:moveTo>
                  <a:pt x="544" y="290"/>
                </a:moveTo>
                <a:lnTo>
                  <a:pt x="544" y="290"/>
                </a:lnTo>
                <a:cubicBezTo>
                  <a:pt x="509" y="304"/>
                  <a:pt x="474" y="318"/>
                  <a:pt x="439" y="318"/>
                </a:cubicBezTo>
                <a:cubicBezTo>
                  <a:pt x="389" y="318"/>
                  <a:pt x="354" y="297"/>
                  <a:pt x="318" y="276"/>
                </a:cubicBezTo>
                <a:cubicBezTo>
                  <a:pt x="375" y="64"/>
                  <a:pt x="375" y="64"/>
                  <a:pt x="375" y="64"/>
                </a:cubicBezTo>
                <a:cubicBezTo>
                  <a:pt x="396" y="78"/>
                  <a:pt x="431" y="106"/>
                  <a:pt x="495" y="106"/>
                </a:cubicBezTo>
                <a:cubicBezTo>
                  <a:pt x="523" y="106"/>
                  <a:pt x="566" y="99"/>
                  <a:pt x="601" y="78"/>
                </a:cubicBezTo>
                <a:lnTo>
                  <a:pt x="544" y="290"/>
                </a:lnTo>
                <a:close/>
                <a:moveTo>
                  <a:pt x="177" y="205"/>
                </a:moveTo>
                <a:lnTo>
                  <a:pt x="177" y="205"/>
                </a:lnTo>
                <a:cubicBezTo>
                  <a:pt x="149" y="205"/>
                  <a:pt x="113" y="212"/>
                  <a:pt x="71" y="233"/>
                </a:cubicBezTo>
                <a:cubicBezTo>
                  <a:pt x="120" y="21"/>
                  <a:pt x="120" y="21"/>
                  <a:pt x="120" y="21"/>
                </a:cubicBezTo>
                <a:cubicBezTo>
                  <a:pt x="163" y="7"/>
                  <a:pt x="198" y="0"/>
                  <a:pt x="226" y="0"/>
                </a:cubicBezTo>
                <a:cubicBezTo>
                  <a:pt x="248" y="0"/>
                  <a:pt x="262" y="0"/>
                  <a:pt x="276" y="0"/>
                </a:cubicBezTo>
                <a:cubicBezTo>
                  <a:pt x="304" y="14"/>
                  <a:pt x="340" y="35"/>
                  <a:pt x="340" y="35"/>
                </a:cubicBezTo>
                <a:cubicBezTo>
                  <a:pt x="333" y="78"/>
                  <a:pt x="297" y="205"/>
                  <a:pt x="283" y="247"/>
                </a:cubicBezTo>
                <a:cubicBezTo>
                  <a:pt x="255" y="226"/>
                  <a:pt x="219" y="205"/>
                  <a:pt x="177" y="205"/>
                </a:cubicBezTo>
                <a:close/>
                <a:moveTo>
                  <a:pt x="156" y="254"/>
                </a:moveTo>
                <a:lnTo>
                  <a:pt x="156" y="254"/>
                </a:lnTo>
                <a:cubicBezTo>
                  <a:pt x="163" y="254"/>
                  <a:pt x="163" y="254"/>
                  <a:pt x="170" y="254"/>
                </a:cubicBezTo>
                <a:cubicBezTo>
                  <a:pt x="198" y="254"/>
                  <a:pt x="226" y="268"/>
                  <a:pt x="248" y="276"/>
                </a:cubicBezTo>
                <a:cubicBezTo>
                  <a:pt x="255" y="283"/>
                  <a:pt x="269" y="290"/>
                  <a:pt x="276" y="297"/>
                </a:cubicBezTo>
                <a:cubicBezTo>
                  <a:pt x="269" y="325"/>
                  <a:pt x="226" y="466"/>
                  <a:pt x="219" y="509"/>
                </a:cubicBezTo>
                <a:cubicBezTo>
                  <a:pt x="184" y="488"/>
                  <a:pt x="156" y="466"/>
                  <a:pt x="106" y="466"/>
                </a:cubicBezTo>
                <a:cubicBezTo>
                  <a:pt x="78" y="466"/>
                  <a:pt x="43" y="474"/>
                  <a:pt x="0" y="488"/>
                </a:cubicBezTo>
                <a:cubicBezTo>
                  <a:pt x="57" y="283"/>
                  <a:pt x="57" y="283"/>
                  <a:pt x="57" y="283"/>
                </a:cubicBezTo>
                <a:cubicBezTo>
                  <a:pt x="64" y="283"/>
                  <a:pt x="71" y="276"/>
                  <a:pt x="78" y="276"/>
                </a:cubicBezTo>
                <a:cubicBezTo>
                  <a:pt x="92" y="268"/>
                  <a:pt x="128" y="261"/>
                  <a:pt x="156" y="254"/>
                </a:cubicBezTo>
                <a:close/>
                <a:moveTo>
                  <a:pt x="424" y="361"/>
                </a:moveTo>
                <a:lnTo>
                  <a:pt x="424" y="361"/>
                </a:lnTo>
                <a:cubicBezTo>
                  <a:pt x="460" y="361"/>
                  <a:pt x="495" y="361"/>
                  <a:pt x="530" y="339"/>
                </a:cubicBezTo>
                <a:cubicBezTo>
                  <a:pt x="481" y="544"/>
                  <a:pt x="481" y="544"/>
                  <a:pt x="481" y="544"/>
                </a:cubicBezTo>
                <a:cubicBezTo>
                  <a:pt x="431" y="565"/>
                  <a:pt x="396" y="572"/>
                  <a:pt x="368" y="572"/>
                </a:cubicBezTo>
                <a:cubicBezTo>
                  <a:pt x="318" y="572"/>
                  <a:pt x="255" y="530"/>
                  <a:pt x="255" y="530"/>
                </a:cubicBezTo>
                <a:cubicBezTo>
                  <a:pt x="304" y="318"/>
                  <a:pt x="304" y="318"/>
                  <a:pt x="304" y="318"/>
                </a:cubicBezTo>
                <a:cubicBezTo>
                  <a:pt x="325" y="332"/>
                  <a:pt x="361" y="361"/>
                  <a:pt x="424" y="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9"/>
          <p:cNvSpPr/>
          <p:nvPr/>
        </p:nvSpPr>
        <p:spPr>
          <a:xfrm>
            <a:off x="9192256" y="1251097"/>
            <a:ext cx="337997" cy="320728"/>
          </a:xfrm>
          <a:custGeom>
            <a:avLst/>
            <a:gdLst/>
            <a:ahLst/>
            <a:cxnLst/>
            <a:rect l="l" t="t" r="r" b="b"/>
            <a:pathLst>
              <a:path w="602" h="573" extrusionOk="0">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9"/>
          <p:cNvSpPr/>
          <p:nvPr/>
        </p:nvSpPr>
        <p:spPr>
          <a:xfrm>
            <a:off x="8602608" y="1243696"/>
            <a:ext cx="313327" cy="340465"/>
          </a:xfrm>
          <a:custGeom>
            <a:avLst/>
            <a:gdLst/>
            <a:ahLst/>
            <a:cxnLst/>
            <a:rect l="l" t="t" r="r" b="b"/>
            <a:pathLst>
              <a:path w="559" h="609" extrusionOk="0">
                <a:moveTo>
                  <a:pt x="474" y="318"/>
                </a:moveTo>
                <a:lnTo>
                  <a:pt x="474" y="318"/>
                </a:lnTo>
                <a:cubicBezTo>
                  <a:pt x="474" y="410"/>
                  <a:pt x="558" y="445"/>
                  <a:pt x="558" y="445"/>
                </a:cubicBezTo>
                <a:cubicBezTo>
                  <a:pt x="558" y="445"/>
                  <a:pt x="544" y="487"/>
                  <a:pt x="516" y="530"/>
                </a:cubicBezTo>
                <a:cubicBezTo>
                  <a:pt x="488" y="565"/>
                  <a:pt x="460" y="600"/>
                  <a:pt x="417" y="600"/>
                </a:cubicBezTo>
                <a:cubicBezTo>
                  <a:pt x="375" y="600"/>
                  <a:pt x="361" y="579"/>
                  <a:pt x="311" y="579"/>
                </a:cubicBezTo>
                <a:cubicBezTo>
                  <a:pt x="262" y="579"/>
                  <a:pt x="247" y="600"/>
                  <a:pt x="205" y="600"/>
                </a:cubicBezTo>
                <a:cubicBezTo>
                  <a:pt x="163" y="608"/>
                  <a:pt x="127" y="565"/>
                  <a:pt x="99" y="530"/>
                </a:cubicBezTo>
                <a:cubicBezTo>
                  <a:pt x="43" y="452"/>
                  <a:pt x="0" y="318"/>
                  <a:pt x="64" y="226"/>
                </a:cubicBezTo>
                <a:cubicBezTo>
                  <a:pt x="92" y="176"/>
                  <a:pt x="142" y="148"/>
                  <a:pt x="191" y="148"/>
                </a:cubicBezTo>
                <a:cubicBezTo>
                  <a:pt x="233" y="148"/>
                  <a:pt x="276" y="176"/>
                  <a:pt x="304" y="176"/>
                </a:cubicBezTo>
                <a:cubicBezTo>
                  <a:pt x="325" y="176"/>
                  <a:pt x="375" y="141"/>
                  <a:pt x="424" y="148"/>
                </a:cubicBezTo>
                <a:cubicBezTo>
                  <a:pt x="445" y="148"/>
                  <a:pt x="509" y="155"/>
                  <a:pt x="544" y="205"/>
                </a:cubicBezTo>
                <a:cubicBezTo>
                  <a:pt x="544" y="205"/>
                  <a:pt x="474" y="247"/>
                  <a:pt x="474" y="318"/>
                </a:cubicBezTo>
                <a:close/>
                <a:moveTo>
                  <a:pt x="297" y="141"/>
                </a:moveTo>
                <a:lnTo>
                  <a:pt x="297" y="141"/>
                </a:lnTo>
                <a:cubicBezTo>
                  <a:pt x="290" y="106"/>
                  <a:pt x="311" y="71"/>
                  <a:pt x="332" y="42"/>
                </a:cubicBezTo>
                <a:cubicBezTo>
                  <a:pt x="354" y="21"/>
                  <a:pt x="396" y="0"/>
                  <a:pt x="424" y="0"/>
                </a:cubicBezTo>
                <a:cubicBezTo>
                  <a:pt x="431" y="35"/>
                  <a:pt x="417" y="71"/>
                  <a:pt x="389" y="99"/>
                </a:cubicBezTo>
                <a:cubicBezTo>
                  <a:pt x="368" y="120"/>
                  <a:pt x="332" y="141"/>
                  <a:pt x="297" y="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9"/>
          <p:cNvSpPr/>
          <p:nvPr/>
        </p:nvSpPr>
        <p:spPr>
          <a:xfrm>
            <a:off x="8045036" y="1243696"/>
            <a:ext cx="281253" cy="335530"/>
          </a:xfrm>
          <a:custGeom>
            <a:avLst/>
            <a:gdLst/>
            <a:ahLst/>
            <a:cxnLst/>
            <a:rect l="l" t="t" r="r" b="b"/>
            <a:pathLst>
              <a:path w="502" h="601" extrusionOk="0">
                <a:moveTo>
                  <a:pt x="466" y="410"/>
                </a:moveTo>
                <a:lnTo>
                  <a:pt x="466" y="410"/>
                </a:lnTo>
                <a:cubicBezTo>
                  <a:pt x="452" y="410"/>
                  <a:pt x="431" y="396"/>
                  <a:pt x="431" y="374"/>
                </a:cubicBezTo>
                <a:cubicBezTo>
                  <a:pt x="431" y="226"/>
                  <a:pt x="431" y="226"/>
                  <a:pt x="431" y="226"/>
                </a:cubicBezTo>
                <a:cubicBezTo>
                  <a:pt x="431" y="205"/>
                  <a:pt x="452" y="191"/>
                  <a:pt x="466" y="191"/>
                </a:cubicBezTo>
                <a:cubicBezTo>
                  <a:pt x="487" y="191"/>
                  <a:pt x="501" y="205"/>
                  <a:pt x="501" y="226"/>
                </a:cubicBezTo>
                <a:cubicBezTo>
                  <a:pt x="501" y="374"/>
                  <a:pt x="501" y="374"/>
                  <a:pt x="501" y="374"/>
                </a:cubicBezTo>
                <a:cubicBezTo>
                  <a:pt x="501" y="396"/>
                  <a:pt x="487" y="410"/>
                  <a:pt x="466" y="410"/>
                </a:cubicBezTo>
                <a:close/>
                <a:moveTo>
                  <a:pt x="374" y="487"/>
                </a:moveTo>
                <a:lnTo>
                  <a:pt x="374" y="487"/>
                </a:lnTo>
                <a:cubicBezTo>
                  <a:pt x="346" y="487"/>
                  <a:pt x="346" y="487"/>
                  <a:pt x="346" y="487"/>
                </a:cubicBezTo>
                <a:cubicBezTo>
                  <a:pt x="353" y="487"/>
                  <a:pt x="353" y="487"/>
                  <a:pt x="353" y="495"/>
                </a:cubicBezTo>
                <a:cubicBezTo>
                  <a:pt x="353" y="509"/>
                  <a:pt x="353" y="509"/>
                  <a:pt x="353" y="509"/>
                </a:cubicBezTo>
                <a:cubicBezTo>
                  <a:pt x="353" y="565"/>
                  <a:pt x="353" y="565"/>
                  <a:pt x="353" y="565"/>
                </a:cubicBezTo>
                <a:cubicBezTo>
                  <a:pt x="353" y="586"/>
                  <a:pt x="332" y="600"/>
                  <a:pt x="318" y="600"/>
                </a:cubicBezTo>
                <a:cubicBezTo>
                  <a:pt x="297" y="600"/>
                  <a:pt x="282" y="586"/>
                  <a:pt x="282" y="565"/>
                </a:cubicBezTo>
                <a:cubicBezTo>
                  <a:pt x="282" y="509"/>
                  <a:pt x="282" y="509"/>
                  <a:pt x="282" y="509"/>
                </a:cubicBezTo>
                <a:cubicBezTo>
                  <a:pt x="282" y="495"/>
                  <a:pt x="282" y="495"/>
                  <a:pt x="282" y="495"/>
                </a:cubicBezTo>
                <a:cubicBezTo>
                  <a:pt x="282" y="487"/>
                  <a:pt x="282" y="487"/>
                  <a:pt x="282" y="487"/>
                </a:cubicBezTo>
                <a:cubicBezTo>
                  <a:pt x="219" y="487"/>
                  <a:pt x="219" y="487"/>
                  <a:pt x="219" y="487"/>
                </a:cubicBezTo>
                <a:cubicBezTo>
                  <a:pt x="219" y="487"/>
                  <a:pt x="219" y="487"/>
                  <a:pt x="219" y="495"/>
                </a:cubicBezTo>
                <a:cubicBezTo>
                  <a:pt x="219" y="509"/>
                  <a:pt x="219" y="509"/>
                  <a:pt x="219" y="509"/>
                </a:cubicBezTo>
                <a:cubicBezTo>
                  <a:pt x="219" y="565"/>
                  <a:pt x="219" y="565"/>
                  <a:pt x="219" y="565"/>
                </a:cubicBezTo>
                <a:cubicBezTo>
                  <a:pt x="219" y="586"/>
                  <a:pt x="205" y="600"/>
                  <a:pt x="190" y="600"/>
                </a:cubicBezTo>
                <a:cubicBezTo>
                  <a:pt x="169" y="600"/>
                  <a:pt x="155" y="586"/>
                  <a:pt x="155" y="565"/>
                </a:cubicBezTo>
                <a:cubicBezTo>
                  <a:pt x="155" y="509"/>
                  <a:pt x="155" y="509"/>
                  <a:pt x="155" y="509"/>
                </a:cubicBezTo>
                <a:cubicBezTo>
                  <a:pt x="155" y="495"/>
                  <a:pt x="155" y="495"/>
                  <a:pt x="155" y="495"/>
                </a:cubicBezTo>
                <a:cubicBezTo>
                  <a:pt x="155" y="487"/>
                  <a:pt x="155" y="487"/>
                  <a:pt x="155" y="487"/>
                </a:cubicBezTo>
                <a:cubicBezTo>
                  <a:pt x="127" y="487"/>
                  <a:pt x="127" y="487"/>
                  <a:pt x="127" y="487"/>
                </a:cubicBezTo>
                <a:cubicBezTo>
                  <a:pt x="106" y="487"/>
                  <a:pt x="92" y="466"/>
                  <a:pt x="92" y="445"/>
                </a:cubicBezTo>
                <a:cubicBezTo>
                  <a:pt x="92" y="240"/>
                  <a:pt x="92" y="240"/>
                  <a:pt x="92" y="240"/>
                </a:cubicBezTo>
                <a:cubicBezTo>
                  <a:pt x="92" y="219"/>
                  <a:pt x="92" y="219"/>
                  <a:pt x="92" y="219"/>
                </a:cubicBezTo>
                <a:cubicBezTo>
                  <a:pt x="92" y="191"/>
                  <a:pt x="92" y="191"/>
                  <a:pt x="92" y="191"/>
                </a:cubicBezTo>
                <a:cubicBezTo>
                  <a:pt x="99" y="191"/>
                  <a:pt x="99" y="191"/>
                  <a:pt x="99" y="191"/>
                </a:cubicBezTo>
                <a:cubicBezTo>
                  <a:pt x="410" y="191"/>
                  <a:pt x="410" y="191"/>
                  <a:pt x="410" y="191"/>
                </a:cubicBezTo>
                <a:cubicBezTo>
                  <a:pt x="410" y="219"/>
                  <a:pt x="410" y="219"/>
                  <a:pt x="410" y="219"/>
                </a:cubicBezTo>
                <a:cubicBezTo>
                  <a:pt x="410" y="240"/>
                  <a:pt x="410" y="240"/>
                  <a:pt x="410" y="240"/>
                </a:cubicBezTo>
                <a:cubicBezTo>
                  <a:pt x="410" y="445"/>
                  <a:pt x="410" y="445"/>
                  <a:pt x="410" y="445"/>
                </a:cubicBezTo>
                <a:cubicBezTo>
                  <a:pt x="410" y="466"/>
                  <a:pt x="395" y="487"/>
                  <a:pt x="374" y="487"/>
                </a:cubicBezTo>
                <a:close/>
                <a:moveTo>
                  <a:pt x="176" y="49"/>
                </a:moveTo>
                <a:lnTo>
                  <a:pt x="176" y="49"/>
                </a:lnTo>
                <a:cubicBezTo>
                  <a:pt x="169" y="42"/>
                  <a:pt x="169" y="42"/>
                  <a:pt x="169" y="42"/>
                </a:cubicBezTo>
                <a:cubicBezTo>
                  <a:pt x="162" y="28"/>
                  <a:pt x="162" y="28"/>
                  <a:pt x="162" y="28"/>
                </a:cubicBezTo>
                <a:cubicBezTo>
                  <a:pt x="148" y="7"/>
                  <a:pt x="148" y="7"/>
                  <a:pt x="148" y="7"/>
                </a:cubicBezTo>
                <a:lnTo>
                  <a:pt x="148" y="0"/>
                </a:lnTo>
                <a:lnTo>
                  <a:pt x="155" y="0"/>
                </a:lnTo>
                <a:cubicBezTo>
                  <a:pt x="169" y="28"/>
                  <a:pt x="169" y="28"/>
                  <a:pt x="169" y="28"/>
                </a:cubicBezTo>
                <a:cubicBezTo>
                  <a:pt x="176" y="35"/>
                  <a:pt x="176" y="35"/>
                  <a:pt x="176" y="35"/>
                </a:cubicBezTo>
                <a:cubicBezTo>
                  <a:pt x="183" y="42"/>
                  <a:pt x="183" y="42"/>
                  <a:pt x="183" y="42"/>
                </a:cubicBezTo>
                <a:cubicBezTo>
                  <a:pt x="205" y="35"/>
                  <a:pt x="226" y="35"/>
                  <a:pt x="254" y="35"/>
                </a:cubicBezTo>
                <a:cubicBezTo>
                  <a:pt x="275" y="35"/>
                  <a:pt x="297" y="35"/>
                  <a:pt x="318" y="42"/>
                </a:cubicBezTo>
                <a:cubicBezTo>
                  <a:pt x="325" y="35"/>
                  <a:pt x="325" y="35"/>
                  <a:pt x="325" y="35"/>
                </a:cubicBezTo>
                <a:cubicBezTo>
                  <a:pt x="332" y="28"/>
                  <a:pt x="332" y="28"/>
                  <a:pt x="332" y="28"/>
                </a:cubicBezTo>
                <a:cubicBezTo>
                  <a:pt x="346" y="0"/>
                  <a:pt x="346" y="0"/>
                  <a:pt x="346" y="0"/>
                </a:cubicBezTo>
                <a:lnTo>
                  <a:pt x="353" y="0"/>
                </a:lnTo>
                <a:cubicBezTo>
                  <a:pt x="360" y="0"/>
                  <a:pt x="360" y="7"/>
                  <a:pt x="360" y="7"/>
                </a:cubicBezTo>
                <a:cubicBezTo>
                  <a:pt x="346" y="28"/>
                  <a:pt x="346" y="28"/>
                  <a:pt x="346" y="28"/>
                </a:cubicBezTo>
                <a:cubicBezTo>
                  <a:pt x="339" y="42"/>
                  <a:pt x="339" y="42"/>
                  <a:pt x="339" y="42"/>
                </a:cubicBezTo>
                <a:cubicBezTo>
                  <a:pt x="332" y="49"/>
                  <a:pt x="332" y="49"/>
                  <a:pt x="332" y="49"/>
                </a:cubicBezTo>
                <a:cubicBezTo>
                  <a:pt x="381" y="71"/>
                  <a:pt x="410" y="120"/>
                  <a:pt x="410" y="169"/>
                </a:cubicBezTo>
                <a:cubicBezTo>
                  <a:pt x="92" y="169"/>
                  <a:pt x="92" y="169"/>
                  <a:pt x="92" y="169"/>
                </a:cubicBezTo>
                <a:cubicBezTo>
                  <a:pt x="92" y="120"/>
                  <a:pt x="127" y="71"/>
                  <a:pt x="176" y="49"/>
                </a:cubicBezTo>
                <a:close/>
                <a:moveTo>
                  <a:pt x="318" y="120"/>
                </a:moveTo>
                <a:lnTo>
                  <a:pt x="318" y="120"/>
                </a:lnTo>
                <a:cubicBezTo>
                  <a:pt x="332" y="120"/>
                  <a:pt x="339" y="113"/>
                  <a:pt x="339" y="106"/>
                </a:cubicBezTo>
                <a:cubicBezTo>
                  <a:pt x="339" y="92"/>
                  <a:pt x="332" y="85"/>
                  <a:pt x="318" y="85"/>
                </a:cubicBezTo>
                <a:cubicBezTo>
                  <a:pt x="311" y="85"/>
                  <a:pt x="304" y="92"/>
                  <a:pt x="304" y="106"/>
                </a:cubicBezTo>
                <a:cubicBezTo>
                  <a:pt x="304" y="113"/>
                  <a:pt x="311" y="120"/>
                  <a:pt x="318" y="120"/>
                </a:cubicBezTo>
                <a:close/>
                <a:moveTo>
                  <a:pt x="183" y="120"/>
                </a:moveTo>
                <a:lnTo>
                  <a:pt x="183" y="120"/>
                </a:lnTo>
                <a:cubicBezTo>
                  <a:pt x="190" y="120"/>
                  <a:pt x="197" y="113"/>
                  <a:pt x="197" y="106"/>
                </a:cubicBezTo>
                <a:cubicBezTo>
                  <a:pt x="197" y="92"/>
                  <a:pt x="190" y="85"/>
                  <a:pt x="183" y="85"/>
                </a:cubicBezTo>
                <a:cubicBezTo>
                  <a:pt x="176" y="85"/>
                  <a:pt x="169" y="92"/>
                  <a:pt x="169" y="106"/>
                </a:cubicBezTo>
                <a:cubicBezTo>
                  <a:pt x="169" y="113"/>
                  <a:pt x="176" y="120"/>
                  <a:pt x="183" y="120"/>
                </a:cubicBezTo>
                <a:close/>
                <a:moveTo>
                  <a:pt x="35" y="410"/>
                </a:moveTo>
                <a:lnTo>
                  <a:pt x="35" y="410"/>
                </a:lnTo>
                <a:cubicBezTo>
                  <a:pt x="21" y="410"/>
                  <a:pt x="0" y="396"/>
                  <a:pt x="0" y="374"/>
                </a:cubicBezTo>
                <a:cubicBezTo>
                  <a:pt x="0" y="226"/>
                  <a:pt x="0" y="226"/>
                  <a:pt x="0" y="226"/>
                </a:cubicBezTo>
                <a:cubicBezTo>
                  <a:pt x="0" y="205"/>
                  <a:pt x="21" y="191"/>
                  <a:pt x="35" y="191"/>
                </a:cubicBezTo>
                <a:cubicBezTo>
                  <a:pt x="56" y="191"/>
                  <a:pt x="70" y="205"/>
                  <a:pt x="70" y="226"/>
                </a:cubicBezTo>
                <a:cubicBezTo>
                  <a:pt x="70" y="374"/>
                  <a:pt x="70" y="374"/>
                  <a:pt x="70" y="374"/>
                </a:cubicBezTo>
                <a:cubicBezTo>
                  <a:pt x="70" y="396"/>
                  <a:pt x="56" y="410"/>
                  <a:pt x="35" y="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9" name="Google Shape;1009;p39"/>
          <p:cNvGrpSpPr/>
          <p:nvPr/>
        </p:nvGrpSpPr>
        <p:grpSpPr>
          <a:xfrm>
            <a:off x="8030235" y="2445190"/>
            <a:ext cx="3293626" cy="1514821"/>
            <a:chOff x="7494577" y="464342"/>
            <a:chExt cx="2119236" cy="974725"/>
          </a:xfrm>
        </p:grpSpPr>
        <p:sp>
          <p:nvSpPr>
            <p:cNvPr id="1010" name="Google Shape;1010;p39"/>
            <p:cNvSpPr/>
            <p:nvPr/>
          </p:nvSpPr>
          <p:spPr>
            <a:xfrm>
              <a:off x="9394746" y="1219992"/>
              <a:ext cx="219067" cy="219075"/>
            </a:xfrm>
            <a:custGeom>
              <a:avLst/>
              <a:gdLst/>
              <a:ahLst/>
              <a:cxnLst/>
              <a:rect l="l" t="t" r="r" b="b"/>
              <a:pathLst>
                <a:path w="609" h="609" extrusionOk="0">
                  <a:moveTo>
                    <a:pt x="594" y="290"/>
                  </a:moveTo>
                  <a:lnTo>
                    <a:pt x="594" y="290"/>
                  </a:lnTo>
                  <a:cubicBezTo>
                    <a:pt x="573" y="396"/>
                    <a:pt x="488" y="466"/>
                    <a:pt x="375" y="466"/>
                  </a:cubicBezTo>
                  <a:cubicBezTo>
                    <a:pt x="318" y="466"/>
                    <a:pt x="318" y="466"/>
                    <a:pt x="318" y="466"/>
                  </a:cubicBezTo>
                  <a:cubicBezTo>
                    <a:pt x="290" y="572"/>
                    <a:pt x="290" y="572"/>
                    <a:pt x="290" y="572"/>
                  </a:cubicBezTo>
                  <a:cubicBezTo>
                    <a:pt x="283" y="608"/>
                    <a:pt x="283" y="608"/>
                    <a:pt x="283" y="608"/>
                  </a:cubicBezTo>
                  <a:cubicBezTo>
                    <a:pt x="255" y="608"/>
                    <a:pt x="255" y="608"/>
                    <a:pt x="255" y="608"/>
                  </a:cubicBezTo>
                  <a:cubicBezTo>
                    <a:pt x="120" y="608"/>
                    <a:pt x="120" y="608"/>
                    <a:pt x="120" y="608"/>
                  </a:cubicBezTo>
                  <a:cubicBezTo>
                    <a:pt x="71" y="608"/>
                    <a:pt x="71" y="608"/>
                    <a:pt x="71" y="608"/>
                  </a:cubicBezTo>
                  <a:cubicBezTo>
                    <a:pt x="85" y="551"/>
                    <a:pt x="85" y="551"/>
                    <a:pt x="85" y="551"/>
                  </a:cubicBezTo>
                  <a:cubicBezTo>
                    <a:pt x="92" y="509"/>
                    <a:pt x="92" y="509"/>
                    <a:pt x="92" y="509"/>
                  </a:cubicBezTo>
                  <a:cubicBezTo>
                    <a:pt x="50" y="509"/>
                    <a:pt x="50" y="509"/>
                    <a:pt x="50" y="509"/>
                  </a:cubicBezTo>
                  <a:cubicBezTo>
                    <a:pt x="0" y="509"/>
                    <a:pt x="0" y="509"/>
                    <a:pt x="0" y="509"/>
                  </a:cubicBezTo>
                  <a:cubicBezTo>
                    <a:pt x="7" y="459"/>
                    <a:pt x="7" y="459"/>
                    <a:pt x="7" y="459"/>
                  </a:cubicBezTo>
                  <a:cubicBezTo>
                    <a:pt x="106" y="35"/>
                    <a:pt x="106" y="35"/>
                    <a:pt x="106" y="35"/>
                  </a:cubicBezTo>
                  <a:cubicBezTo>
                    <a:pt x="113" y="0"/>
                    <a:pt x="113" y="0"/>
                    <a:pt x="113" y="0"/>
                  </a:cubicBezTo>
                  <a:cubicBezTo>
                    <a:pt x="148" y="0"/>
                    <a:pt x="148" y="0"/>
                    <a:pt x="148" y="0"/>
                  </a:cubicBezTo>
                  <a:cubicBezTo>
                    <a:pt x="368" y="0"/>
                    <a:pt x="368" y="0"/>
                    <a:pt x="368" y="0"/>
                  </a:cubicBezTo>
                  <a:cubicBezTo>
                    <a:pt x="417" y="0"/>
                    <a:pt x="466" y="21"/>
                    <a:pt x="495" y="64"/>
                  </a:cubicBezTo>
                  <a:cubicBezTo>
                    <a:pt x="509" y="78"/>
                    <a:pt x="516" y="92"/>
                    <a:pt x="523" y="120"/>
                  </a:cubicBezTo>
                  <a:cubicBezTo>
                    <a:pt x="544" y="127"/>
                    <a:pt x="558" y="141"/>
                    <a:pt x="565" y="155"/>
                  </a:cubicBezTo>
                  <a:cubicBezTo>
                    <a:pt x="587" y="184"/>
                    <a:pt x="608" y="226"/>
                    <a:pt x="594" y="290"/>
                  </a:cubicBezTo>
                  <a:close/>
                  <a:moveTo>
                    <a:pt x="488" y="148"/>
                  </a:moveTo>
                  <a:lnTo>
                    <a:pt x="488" y="148"/>
                  </a:lnTo>
                  <a:cubicBezTo>
                    <a:pt x="481" y="127"/>
                    <a:pt x="481" y="113"/>
                    <a:pt x="474" y="99"/>
                  </a:cubicBezTo>
                  <a:cubicBezTo>
                    <a:pt x="452" y="64"/>
                    <a:pt x="403" y="42"/>
                    <a:pt x="368" y="42"/>
                  </a:cubicBezTo>
                  <a:cubicBezTo>
                    <a:pt x="148" y="42"/>
                    <a:pt x="148" y="42"/>
                    <a:pt x="148" y="42"/>
                  </a:cubicBezTo>
                  <a:cubicBezTo>
                    <a:pt x="50" y="466"/>
                    <a:pt x="50" y="466"/>
                    <a:pt x="50" y="466"/>
                  </a:cubicBezTo>
                  <a:cubicBezTo>
                    <a:pt x="99" y="466"/>
                    <a:pt x="99" y="466"/>
                    <a:pt x="99" y="466"/>
                  </a:cubicBezTo>
                  <a:cubicBezTo>
                    <a:pt x="148" y="466"/>
                    <a:pt x="148" y="466"/>
                    <a:pt x="148" y="466"/>
                  </a:cubicBezTo>
                  <a:cubicBezTo>
                    <a:pt x="177" y="466"/>
                    <a:pt x="177" y="466"/>
                    <a:pt x="177" y="466"/>
                  </a:cubicBezTo>
                  <a:cubicBezTo>
                    <a:pt x="212" y="325"/>
                    <a:pt x="212" y="325"/>
                    <a:pt x="212" y="325"/>
                  </a:cubicBezTo>
                  <a:cubicBezTo>
                    <a:pt x="304" y="325"/>
                    <a:pt x="304" y="325"/>
                    <a:pt x="304" y="325"/>
                  </a:cubicBezTo>
                  <a:cubicBezTo>
                    <a:pt x="353" y="325"/>
                    <a:pt x="403" y="311"/>
                    <a:pt x="438" y="276"/>
                  </a:cubicBezTo>
                  <a:cubicBezTo>
                    <a:pt x="459" y="254"/>
                    <a:pt x="474" y="226"/>
                    <a:pt x="481" y="191"/>
                  </a:cubicBezTo>
                  <a:cubicBezTo>
                    <a:pt x="488" y="177"/>
                    <a:pt x="488" y="162"/>
                    <a:pt x="488" y="148"/>
                  </a:cubicBezTo>
                  <a:close/>
                  <a:moveTo>
                    <a:pt x="530" y="169"/>
                  </a:moveTo>
                  <a:lnTo>
                    <a:pt x="530" y="169"/>
                  </a:lnTo>
                  <a:cubicBezTo>
                    <a:pt x="523" y="184"/>
                    <a:pt x="523" y="191"/>
                    <a:pt x="523" y="198"/>
                  </a:cubicBezTo>
                  <a:cubicBezTo>
                    <a:pt x="502" y="304"/>
                    <a:pt x="410" y="367"/>
                    <a:pt x="304" y="367"/>
                  </a:cubicBezTo>
                  <a:cubicBezTo>
                    <a:pt x="240" y="367"/>
                    <a:pt x="240" y="367"/>
                    <a:pt x="240" y="367"/>
                  </a:cubicBezTo>
                  <a:cubicBezTo>
                    <a:pt x="219" y="480"/>
                    <a:pt x="219" y="480"/>
                    <a:pt x="219" y="480"/>
                  </a:cubicBezTo>
                  <a:cubicBezTo>
                    <a:pt x="212" y="509"/>
                    <a:pt x="212" y="509"/>
                    <a:pt x="212" y="509"/>
                  </a:cubicBezTo>
                  <a:cubicBezTo>
                    <a:pt x="177" y="509"/>
                    <a:pt x="177" y="509"/>
                    <a:pt x="177" y="509"/>
                  </a:cubicBezTo>
                  <a:cubicBezTo>
                    <a:pt x="134" y="509"/>
                    <a:pt x="134" y="509"/>
                    <a:pt x="134" y="509"/>
                  </a:cubicBezTo>
                  <a:cubicBezTo>
                    <a:pt x="120" y="565"/>
                    <a:pt x="120" y="565"/>
                    <a:pt x="120" y="565"/>
                  </a:cubicBezTo>
                  <a:cubicBezTo>
                    <a:pt x="255" y="565"/>
                    <a:pt x="255" y="565"/>
                    <a:pt x="255" y="565"/>
                  </a:cubicBezTo>
                  <a:cubicBezTo>
                    <a:pt x="283" y="424"/>
                    <a:pt x="283" y="424"/>
                    <a:pt x="283" y="424"/>
                  </a:cubicBezTo>
                  <a:cubicBezTo>
                    <a:pt x="375" y="424"/>
                    <a:pt x="375" y="424"/>
                    <a:pt x="375" y="424"/>
                  </a:cubicBezTo>
                  <a:cubicBezTo>
                    <a:pt x="459" y="424"/>
                    <a:pt x="537" y="375"/>
                    <a:pt x="551" y="283"/>
                  </a:cubicBezTo>
                  <a:cubicBezTo>
                    <a:pt x="565" y="233"/>
                    <a:pt x="551" y="198"/>
                    <a:pt x="530" y="169"/>
                  </a:cubicBezTo>
                  <a:close/>
                  <a:moveTo>
                    <a:pt x="339" y="226"/>
                  </a:moveTo>
                  <a:lnTo>
                    <a:pt x="339" y="226"/>
                  </a:lnTo>
                  <a:cubicBezTo>
                    <a:pt x="332" y="226"/>
                    <a:pt x="332" y="233"/>
                    <a:pt x="325" y="233"/>
                  </a:cubicBezTo>
                  <a:cubicBezTo>
                    <a:pt x="318" y="240"/>
                    <a:pt x="304" y="247"/>
                    <a:pt x="290" y="247"/>
                  </a:cubicBezTo>
                  <a:cubicBezTo>
                    <a:pt x="226" y="247"/>
                    <a:pt x="226" y="247"/>
                    <a:pt x="226" y="247"/>
                  </a:cubicBezTo>
                  <a:cubicBezTo>
                    <a:pt x="255" y="141"/>
                    <a:pt x="255" y="141"/>
                    <a:pt x="255" y="141"/>
                  </a:cubicBezTo>
                  <a:cubicBezTo>
                    <a:pt x="255" y="127"/>
                    <a:pt x="255" y="127"/>
                    <a:pt x="255" y="127"/>
                  </a:cubicBezTo>
                  <a:cubicBezTo>
                    <a:pt x="318" y="127"/>
                    <a:pt x="318" y="127"/>
                    <a:pt x="318" y="127"/>
                  </a:cubicBezTo>
                  <a:cubicBezTo>
                    <a:pt x="332" y="127"/>
                    <a:pt x="339" y="134"/>
                    <a:pt x="346" y="141"/>
                  </a:cubicBezTo>
                  <a:cubicBezTo>
                    <a:pt x="361" y="148"/>
                    <a:pt x="368" y="169"/>
                    <a:pt x="361" y="191"/>
                  </a:cubicBezTo>
                  <a:cubicBezTo>
                    <a:pt x="361" y="205"/>
                    <a:pt x="346" y="219"/>
                    <a:pt x="339" y="226"/>
                  </a:cubicBezTo>
                  <a:close/>
                  <a:moveTo>
                    <a:pt x="318" y="169"/>
                  </a:moveTo>
                  <a:lnTo>
                    <a:pt x="318" y="169"/>
                  </a:lnTo>
                  <a:cubicBezTo>
                    <a:pt x="290" y="169"/>
                    <a:pt x="290" y="169"/>
                    <a:pt x="290" y="169"/>
                  </a:cubicBezTo>
                  <a:cubicBezTo>
                    <a:pt x="283" y="205"/>
                    <a:pt x="283" y="205"/>
                    <a:pt x="283" y="205"/>
                  </a:cubicBezTo>
                  <a:cubicBezTo>
                    <a:pt x="290" y="205"/>
                    <a:pt x="290" y="205"/>
                    <a:pt x="290" y="205"/>
                  </a:cubicBezTo>
                  <a:cubicBezTo>
                    <a:pt x="304" y="205"/>
                    <a:pt x="318" y="191"/>
                    <a:pt x="318" y="177"/>
                  </a:cubicBezTo>
                  <a:cubicBezTo>
                    <a:pt x="318" y="177"/>
                    <a:pt x="318" y="177"/>
                    <a:pt x="318"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9"/>
            <p:cNvSpPr/>
            <p:nvPr/>
          </p:nvSpPr>
          <p:spPr>
            <a:xfrm>
              <a:off x="9012172" y="1226342"/>
              <a:ext cx="219067" cy="206375"/>
            </a:xfrm>
            <a:custGeom>
              <a:avLst/>
              <a:gdLst/>
              <a:ahLst/>
              <a:cxnLst/>
              <a:rect l="l" t="t" r="r" b="b"/>
              <a:pathLst>
                <a:path w="609" h="574" extrusionOk="0">
                  <a:moveTo>
                    <a:pt x="473" y="573"/>
                  </a:moveTo>
                  <a:lnTo>
                    <a:pt x="473" y="573"/>
                  </a:lnTo>
                  <a:cubicBezTo>
                    <a:pt x="473" y="368"/>
                    <a:pt x="473" y="368"/>
                    <a:pt x="473" y="368"/>
                  </a:cubicBezTo>
                  <a:cubicBezTo>
                    <a:pt x="473" y="325"/>
                    <a:pt x="459" y="283"/>
                    <a:pt x="410" y="283"/>
                  </a:cubicBezTo>
                  <a:cubicBezTo>
                    <a:pt x="360" y="283"/>
                    <a:pt x="339" y="325"/>
                    <a:pt x="339" y="368"/>
                  </a:cubicBezTo>
                  <a:cubicBezTo>
                    <a:pt x="339" y="573"/>
                    <a:pt x="339" y="573"/>
                    <a:pt x="339" y="573"/>
                  </a:cubicBezTo>
                  <a:cubicBezTo>
                    <a:pt x="205" y="573"/>
                    <a:pt x="205" y="573"/>
                    <a:pt x="205" y="573"/>
                  </a:cubicBezTo>
                  <a:cubicBezTo>
                    <a:pt x="205" y="191"/>
                    <a:pt x="205" y="191"/>
                    <a:pt x="205" y="191"/>
                  </a:cubicBezTo>
                  <a:cubicBezTo>
                    <a:pt x="339" y="191"/>
                    <a:pt x="339" y="191"/>
                    <a:pt x="339" y="191"/>
                  </a:cubicBezTo>
                  <a:cubicBezTo>
                    <a:pt x="339" y="240"/>
                    <a:pt x="339" y="240"/>
                    <a:pt x="339" y="240"/>
                  </a:cubicBezTo>
                  <a:cubicBezTo>
                    <a:pt x="375" y="198"/>
                    <a:pt x="403" y="177"/>
                    <a:pt x="459" y="177"/>
                  </a:cubicBezTo>
                  <a:cubicBezTo>
                    <a:pt x="516" y="177"/>
                    <a:pt x="608" y="205"/>
                    <a:pt x="608" y="361"/>
                  </a:cubicBezTo>
                  <a:cubicBezTo>
                    <a:pt x="608" y="573"/>
                    <a:pt x="608" y="573"/>
                    <a:pt x="608" y="573"/>
                  </a:cubicBezTo>
                  <a:lnTo>
                    <a:pt x="473" y="573"/>
                  </a:lnTo>
                  <a:close/>
                  <a:moveTo>
                    <a:pt x="78" y="134"/>
                  </a:moveTo>
                  <a:lnTo>
                    <a:pt x="78" y="134"/>
                  </a:lnTo>
                  <a:cubicBezTo>
                    <a:pt x="35" y="134"/>
                    <a:pt x="0" y="106"/>
                    <a:pt x="0" y="71"/>
                  </a:cubicBezTo>
                  <a:cubicBezTo>
                    <a:pt x="0" y="28"/>
                    <a:pt x="35" y="0"/>
                    <a:pt x="78" y="0"/>
                  </a:cubicBezTo>
                  <a:cubicBezTo>
                    <a:pt x="120" y="0"/>
                    <a:pt x="155" y="28"/>
                    <a:pt x="155" y="71"/>
                  </a:cubicBezTo>
                  <a:cubicBezTo>
                    <a:pt x="155" y="106"/>
                    <a:pt x="120" y="134"/>
                    <a:pt x="78" y="134"/>
                  </a:cubicBezTo>
                  <a:close/>
                  <a:moveTo>
                    <a:pt x="141" y="573"/>
                  </a:moveTo>
                  <a:lnTo>
                    <a:pt x="141" y="573"/>
                  </a:lnTo>
                  <a:cubicBezTo>
                    <a:pt x="7" y="573"/>
                    <a:pt x="7" y="573"/>
                    <a:pt x="7" y="573"/>
                  </a:cubicBezTo>
                  <a:cubicBezTo>
                    <a:pt x="7" y="191"/>
                    <a:pt x="7" y="191"/>
                    <a:pt x="7" y="191"/>
                  </a:cubicBezTo>
                  <a:cubicBezTo>
                    <a:pt x="141" y="191"/>
                    <a:pt x="141" y="191"/>
                    <a:pt x="141" y="191"/>
                  </a:cubicBezTo>
                  <a:lnTo>
                    <a:pt x="141" y="57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9"/>
            <p:cNvSpPr/>
            <p:nvPr/>
          </p:nvSpPr>
          <p:spPr>
            <a:xfrm>
              <a:off x="8634361" y="1219992"/>
              <a:ext cx="217480" cy="219075"/>
            </a:xfrm>
            <a:custGeom>
              <a:avLst/>
              <a:gdLst/>
              <a:ahLst/>
              <a:cxnLst/>
              <a:rect l="l" t="t" r="r" b="b"/>
              <a:pathLst>
                <a:path w="602" h="609" extrusionOk="0">
                  <a:moveTo>
                    <a:pt x="466" y="558"/>
                  </a:moveTo>
                  <a:lnTo>
                    <a:pt x="466" y="558"/>
                  </a:lnTo>
                  <a:cubicBezTo>
                    <a:pt x="424" y="488"/>
                    <a:pt x="346" y="438"/>
                    <a:pt x="254" y="438"/>
                  </a:cubicBezTo>
                  <a:cubicBezTo>
                    <a:pt x="184" y="438"/>
                    <a:pt x="120" y="466"/>
                    <a:pt x="78" y="509"/>
                  </a:cubicBezTo>
                  <a:cubicBezTo>
                    <a:pt x="28" y="452"/>
                    <a:pt x="0" y="382"/>
                    <a:pt x="0" y="304"/>
                  </a:cubicBezTo>
                  <a:cubicBezTo>
                    <a:pt x="0" y="134"/>
                    <a:pt x="134" y="0"/>
                    <a:pt x="304" y="0"/>
                  </a:cubicBezTo>
                  <a:cubicBezTo>
                    <a:pt x="466" y="0"/>
                    <a:pt x="601" y="134"/>
                    <a:pt x="601" y="304"/>
                  </a:cubicBezTo>
                  <a:cubicBezTo>
                    <a:pt x="601" y="410"/>
                    <a:pt x="551" y="502"/>
                    <a:pt x="466" y="558"/>
                  </a:cubicBezTo>
                  <a:close/>
                  <a:moveTo>
                    <a:pt x="155" y="389"/>
                  </a:moveTo>
                  <a:lnTo>
                    <a:pt x="155" y="389"/>
                  </a:lnTo>
                  <a:cubicBezTo>
                    <a:pt x="155" y="389"/>
                    <a:pt x="318" y="346"/>
                    <a:pt x="417" y="424"/>
                  </a:cubicBezTo>
                  <a:cubicBezTo>
                    <a:pt x="417" y="424"/>
                    <a:pt x="431" y="431"/>
                    <a:pt x="438" y="424"/>
                  </a:cubicBezTo>
                  <a:cubicBezTo>
                    <a:pt x="445" y="417"/>
                    <a:pt x="445" y="417"/>
                    <a:pt x="445" y="403"/>
                  </a:cubicBezTo>
                  <a:cubicBezTo>
                    <a:pt x="445" y="403"/>
                    <a:pt x="445" y="396"/>
                    <a:pt x="438" y="389"/>
                  </a:cubicBezTo>
                  <a:cubicBezTo>
                    <a:pt x="325" y="311"/>
                    <a:pt x="155" y="346"/>
                    <a:pt x="148" y="346"/>
                  </a:cubicBezTo>
                  <a:cubicBezTo>
                    <a:pt x="134" y="353"/>
                    <a:pt x="134" y="367"/>
                    <a:pt x="134" y="367"/>
                  </a:cubicBezTo>
                  <a:cubicBezTo>
                    <a:pt x="134" y="375"/>
                    <a:pt x="141" y="389"/>
                    <a:pt x="155" y="389"/>
                  </a:cubicBezTo>
                  <a:close/>
                  <a:moveTo>
                    <a:pt x="141" y="304"/>
                  </a:moveTo>
                  <a:lnTo>
                    <a:pt x="141" y="304"/>
                  </a:lnTo>
                  <a:cubicBezTo>
                    <a:pt x="148" y="297"/>
                    <a:pt x="148" y="297"/>
                    <a:pt x="148" y="297"/>
                  </a:cubicBezTo>
                  <a:cubicBezTo>
                    <a:pt x="169" y="297"/>
                    <a:pt x="325" y="254"/>
                    <a:pt x="452" y="332"/>
                  </a:cubicBezTo>
                  <a:cubicBezTo>
                    <a:pt x="459" y="339"/>
                    <a:pt x="459" y="339"/>
                    <a:pt x="466" y="339"/>
                  </a:cubicBezTo>
                  <a:cubicBezTo>
                    <a:pt x="480" y="339"/>
                    <a:pt x="487" y="325"/>
                    <a:pt x="487" y="311"/>
                  </a:cubicBezTo>
                  <a:cubicBezTo>
                    <a:pt x="487" y="304"/>
                    <a:pt x="480" y="290"/>
                    <a:pt x="473" y="290"/>
                  </a:cubicBezTo>
                  <a:cubicBezTo>
                    <a:pt x="318" y="198"/>
                    <a:pt x="148" y="254"/>
                    <a:pt x="134" y="254"/>
                  </a:cubicBezTo>
                  <a:cubicBezTo>
                    <a:pt x="127" y="254"/>
                    <a:pt x="120" y="269"/>
                    <a:pt x="120" y="276"/>
                  </a:cubicBezTo>
                  <a:cubicBezTo>
                    <a:pt x="120" y="290"/>
                    <a:pt x="127" y="304"/>
                    <a:pt x="141" y="304"/>
                  </a:cubicBezTo>
                  <a:close/>
                  <a:moveTo>
                    <a:pt x="516" y="198"/>
                  </a:moveTo>
                  <a:lnTo>
                    <a:pt x="516" y="198"/>
                  </a:lnTo>
                  <a:cubicBezTo>
                    <a:pt x="353" y="92"/>
                    <a:pt x="134" y="148"/>
                    <a:pt x="120" y="148"/>
                  </a:cubicBezTo>
                  <a:cubicBezTo>
                    <a:pt x="106" y="148"/>
                    <a:pt x="99" y="162"/>
                    <a:pt x="99" y="177"/>
                  </a:cubicBezTo>
                  <a:cubicBezTo>
                    <a:pt x="99" y="191"/>
                    <a:pt x="113" y="205"/>
                    <a:pt x="127" y="205"/>
                  </a:cubicBezTo>
                  <a:lnTo>
                    <a:pt x="134" y="205"/>
                  </a:lnTo>
                  <a:cubicBezTo>
                    <a:pt x="134" y="205"/>
                    <a:pt x="339" y="148"/>
                    <a:pt x="487" y="240"/>
                  </a:cubicBezTo>
                  <a:cubicBezTo>
                    <a:pt x="495" y="247"/>
                    <a:pt x="502" y="247"/>
                    <a:pt x="502" y="247"/>
                  </a:cubicBezTo>
                  <a:cubicBezTo>
                    <a:pt x="523" y="247"/>
                    <a:pt x="530" y="233"/>
                    <a:pt x="530" y="219"/>
                  </a:cubicBezTo>
                  <a:cubicBezTo>
                    <a:pt x="530" y="212"/>
                    <a:pt x="530" y="198"/>
                    <a:pt x="516" y="198"/>
                  </a:cubicBezTo>
                  <a:close/>
                  <a:moveTo>
                    <a:pt x="367" y="594"/>
                  </a:moveTo>
                  <a:lnTo>
                    <a:pt x="367" y="594"/>
                  </a:lnTo>
                  <a:cubicBezTo>
                    <a:pt x="346" y="601"/>
                    <a:pt x="332" y="608"/>
                    <a:pt x="304" y="608"/>
                  </a:cubicBezTo>
                  <a:cubicBezTo>
                    <a:pt x="247" y="608"/>
                    <a:pt x="198" y="594"/>
                    <a:pt x="155" y="565"/>
                  </a:cubicBezTo>
                  <a:cubicBezTo>
                    <a:pt x="184" y="537"/>
                    <a:pt x="212" y="530"/>
                    <a:pt x="254" y="530"/>
                  </a:cubicBezTo>
                  <a:cubicBezTo>
                    <a:pt x="304" y="530"/>
                    <a:pt x="346" y="551"/>
                    <a:pt x="367" y="5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9"/>
            <p:cNvSpPr/>
            <p:nvPr/>
          </p:nvSpPr>
          <p:spPr>
            <a:xfrm>
              <a:off x="8254962" y="1254917"/>
              <a:ext cx="215892" cy="147638"/>
            </a:xfrm>
            <a:custGeom>
              <a:avLst/>
              <a:gdLst/>
              <a:ahLst/>
              <a:cxnLst/>
              <a:rect l="l" t="t" r="r" b="b"/>
              <a:pathLst>
                <a:path w="601" h="411" extrusionOk="0">
                  <a:moveTo>
                    <a:pt x="509" y="0"/>
                  </a:moveTo>
                  <a:lnTo>
                    <a:pt x="509" y="0"/>
                  </a:lnTo>
                  <a:cubicBezTo>
                    <a:pt x="311" y="0"/>
                    <a:pt x="311" y="0"/>
                    <a:pt x="311" y="0"/>
                  </a:cubicBezTo>
                  <a:cubicBezTo>
                    <a:pt x="106" y="0"/>
                    <a:pt x="106" y="0"/>
                    <a:pt x="106" y="0"/>
                  </a:cubicBezTo>
                  <a:cubicBezTo>
                    <a:pt x="56" y="0"/>
                    <a:pt x="0" y="35"/>
                    <a:pt x="0" y="85"/>
                  </a:cubicBezTo>
                  <a:cubicBezTo>
                    <a:pt x="0" y="332"/>
                    <a:pt x="0" y="332"/>
                    <a:pt x="0" y="332"/>
                  </a:cubicBezTo>
                  <a:cubicBezTo>
                    <a:pt x="0" y="381"/>
                    <a:pt x="56" y="410"/>
                    <a:pt x="106" y="410"/>
                  </a:cubicBezTo>
                  <a:cubicBezTo>
                    <a:pt x="318" y="410"/>
                    <a:pt x="318" y="410"/>
                    <a:pt x="318" y="410"/>
                  </a:cubicBezTo>
                  <a:cubicBezTo>
                    <a:pt x="509" y="410"/>
                    <a:pt x="509" y="410"/>
                    <a:pt x="509" y="410"/>
                  </a:cubicBezTo>
                  <a:cubicBezTo>
                    <a:pt x="558" y="410"/>
                    <a:pt x="600" y="381"/>
                    <a:pt x="600" y="332"/>
                  </a:cubicBezTo>
                  <a:cubicBezTo>
                    <a:pt x="600" y="85"/>
                    <a:pt x="600" y="85"/>
                    <a:pt x="600" y="85"/>
                  </a:cubicBezTo>
                  <a:cubicBezTo>
                    <a:pt x="600" y="35"/>
                    <a:pt x="558" y="0"/>
                    <a:pt x="509" y="0"/>
                  </a:cubicBezTo>
                  <a:close/>
                  <a:moveTo>
                    <a:pt x="261" y="304"/>
                  </a:moveTo>
                  <a:lnTo>
                    <a:pt x="261" y="304"/>
                  </a:lnTo>
                  <a:cubicBezTo>
                    <a:pt x="261" y="113"/>
                    <a:pt x="261" y="113"/>
                    <a:pt x="261" y="113"/>
                  </a:cubicBezTo>
                  <a:cubicBezTo>
                    <a:pt x="389" y="205"/>
                    <a:pt x="389" y="205"/>
                    <a:pt x="389" y="205"/>
                  </a:cubicBezTo>
                  <a:lnTo>
                    <a:pt x="261" y="3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9"/>
            <p:cNvSpPr/>
            <p:nvPr/>
          </p:nvSpPr>
          <p:spPr>
            <a:xfrm>
              <a:off x="7866039" y="1207292"/>
              <a:ext cx="228592" cy="219075"/>
            </a:xfrm>
            <a:custGeom>
              <a:avLst/>
              <a:gdLst/>
              <a:ahLst/>
              <a:cxnLst/>
              <a:rect l="l" t="t" r="r" b="b"/>
              <a:pathLst>
                <a:path w="636" h="608" extrusionOk="0">
                  <a:moveTo>
                    <a:pt x="544" y="388"/>
                  </a:moveTo>
                  <a:lnTo>
                    <a:pt x="544" y="388"/>
                  </a:lnTo>
                  <a:cubicBezTo>
                    <a:pt x="508" y="438"/>
                    <a:pt x="459" y="501"/>
                    <a:pt x="416" y="537"/>
                  </a:cubicBezTo>
                  <a:cubicBezTo>
                    <a:pt x="381" y="565"/>
                    <a:pt x="325" y="607"/>
                    <a:pt x="282" y="600"/>
                  </a:cubicBezTo>
                  <a:cubicBezTo>
                    <a:pt x="162" y="579"/>
                    <a:pt x="183" y="289"/>
                    <a:pt x="105" y="226"/>
                  </a:cubicBezTo>
                  <a:cubicBezTo>
                    <a:pt x="70" y="219"/>
                    <a:pt x="49" y="268"/>
                    <a:pt x="35" y="240"/>
                  </a:cubicBezTo>
                  <a:cubicBezTo>
                    <a:pt x="0" y="212"/>
                    <a:pt x="63" y="169"/>
                    <a:pt x="91" y="141"/>
                  </a:cubicBezTo>
                  <a:cubicBezTo>
                    <a:pt x="134" y="106"/>
                    <a:pt x="176" y="63"/>
                    <a:pt x="233" y="84"/>
                  </a:cubicBezTo>
                  <a:cubicBezTo>
                    <a:pt x="332" y="120"/>
                    <a:pt x="261" y="360"/>
                    <a:pt x="353" y="410"/>
                  </a:cubicBezTo>
                  <a:cubicBezTo>
                    <a:pt x="402" y="374"/>
                    <a:pt x="459" y="304"/>
                    <a:pt x="445" y="226"/>
                  </a:cubicBezTo>
                  <a:cubicBezTo>
                    <a:pt x="438" y="197"/>
                    <a:pt x="388" y="204"/>
                    <a:pt x="367" y="212"/>
                  </a:cubicBezTo>
                  <a:cubicBezTo>
                    <a:pt x="367" y="91"/>
                    <a:pt x="607" y="0"/>
                    <a:pt x="628" y="162"/>
                  </a:cubicBezTo>
                  <a:cubicBezTo>
                    <a:pt x="635" y="268"/>
                    <a:pt x="544" y="388"/>
                    <a:pt x="544" y="38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9"/>
            <p:cNvSpPr/>
            <p:nvPr/>
          </p:nvSpPr>
          <p:spPr>
            <a:xfrm>
              <a:off x="7494577" y="1237455"/>
              <a:ext cx="215892" cy="185737"/>
            </a:xfrm>
            <a:custGeom>
              <a:avLst/>
              <a:gdLst/>
              <a:ahLst/>
              <a:cxnLst/>
              <a:rect l="l" t="t" r="r" b="b"/>
              <a:pathLst>
                <a:path w="601" h="517" extrusionOk="0">
                  <a:moveTo>
                    <a:pt x="508" y="128"/>
                  </a:moveTo>
                  <a:lnTo>
                    <a:pt x="508" y="128"/>
                  </a:lnTo>
                  <a:cubicBezTo>
                    <a:pt x="508" y="220"/>
                    <a:pt x="508" y="220"/>
                    <a:pt x="508" y="220"/>
                  </a:cubicBezTo>
                  <a:cubicBezTo>
                    <a:pt x="473" y="220"/>
                    <a:pt x="473" y="220"/>
                    <a:pt x="473" y="220"/>
                  </a:cubicBezTo>
                  <a:cubicBezTo>
                    <a:pt x="473" y="128"/>
                    <a:pt x="473" y="128"/>
                    <a:pt x="473" y="128"/>
                  </a:cubicBezTo>
                  <a:cubicBezTo>
                    <a:pt x="374" y="128"/>
                    <a:pt x="374" y="128"/>
                    <a:pt x="374" y="128"/>
                  </a:cubicBezTo>
                  <a:cubicBezTo>
                    <a:pt x="374" y="92"/>
                    <a:pt x="374" y="92"/>
                    <a:pt x="374" y="92"/>
                  </a:cubicBezTo>
                  <a:cubicBezTo>
                    <a:pt x="473" y="92"/>
                    <a:pt x="473" y="92"/>
                    <a:pt x="473" y="92"/>
                  </a:cubicBezTo>
                  <a:cubicBezTo>
                    <a:pt x="473" y="0"/>
                    <a:pt x="473" y="0"/>
                    <a:pt x="473" y="0"/>
                  </a:cubicBezTo>
                  <a:cubicBezTo>
                    <a:pt x="508" y="0"/>
                    <a:pt x="508" y="0"/>
                    <a:pt x="508" y="0"/>
                  </a:cubicBezTo>
                  <a:cubicBezTo>
                    <a:pt x="508" y="92"/>
                    <a:pt x="508" y="92"/>
                    <a:pt x="508" y="92"/>
                  </a:cubicBezTo>
                  <a:cubicBezTo>
                    <a:pt x="600" y="92"/>
                    <a:pt x="600" y="92"/>
                    <a:pt x="600" y="92"/>
                  </a:cubicBezTo>
                  <a:cubicBezTo>
                    <a:pt x="600" y="128"/>
                    <a:pt x="600" y="128"/>
                    <a:pt x="600" y="128"/>
                  </a:cubicBezTo>
                  <a:lnTo>
                    <a:pt x="508" y="128"/>
                  </a:lnTo>
                  <a:close/>
                  <a:moveTo>
                    <a:pt x="247" y="36"/>
                  </a:moveTo>
                  <a:lnTo>
                    <a:pt x="247" y="36"/>
                  </a:lnTo>
                  <a:cubicBezTo>
                    <a:pt x="282" y="57"/>
                    <a:pt x="304" y="85"/>
                    <a:pt x="304" y="128"/>
                  </a:cubicBezTo>
                  <a:cubicBezTo>
                    <a:pt x="304" y="156"/>
                    <a:pt x="282" y="184"/>
                    <a:pt x="254" y="205"/>
                  </a:cubicBezTo>
                  <a:cubicBezTo>
                    <a:pt x="226" y="227"/>
                    <a:pt x="226" y="234"/>
                    <a:pt x="226" y="248"/>
                  </a:cubicBezTo>
                  <a:cubicBezTo>
                    <a:pt x="226" y="262"/>
                    <a:pt x="254" y="290"/>
                    <a:pt x="268" y="297"/>
                  </a:cubicBezTo>
                  <a:cubicBezTo>
                    <a:pt x="311" y="326"/>
                    <a:pt x="318" y="354"/>
                    <a:pt x="318" y="396"/>
                  </a:cubicBezTo>
                  <a:cubicBezTo>
                    <a:pt x="318" y="453"/>
                    <a:pt x="268" y="516"/>
                    <a:pt x="162" y="516"/>
                  </a:cubicBezTo>
                  <a:cubicBezTo>
                    <a:pt x="77" y="516"/>
                    <a:pt x="0" y="474"/>
                    <a:pt x="0" y="417"/>
                  </a:cubicBezTo>
                  <a:cubicBezTo>
                    <a:pt x="0" y="361"/>
                    <a:pt x="70" y="304"/>
                    <a:pt x="155" y="304"/>
                  </a:cubicBezTo>
                  <a:cubicBezTo>
                    <a:pt x="169" y="304"/>
                    <a:pt x="176" y="304"/>
                    <a:pt x="183" y="304"/>
                  </a:cubicBezTo>
                  <a:cubicBezTo>
                    <a:pt x="176" y="297"/>
                    <a:pt x="162" y="283"/>
                    <a:pt x="162" y="262"/>
                  </a:cubicBezTo>
                  <a:cubicBezTo>
                    <a:pt x="162" y="255"/>
                    <a:pt x="169" y="241"/>
                    <a:pt x="169" y="234"/>
                  </a:cubicBezTo>
                  <a:cubicBezTo>
                    <a:pt x="169" y="234"/>
                    <a:pt x="162" y="234"/>
                    <a:pt x="155" y="234"/>
                  </a:cubicBezTo>
                  <a:cubicBezTo>
                    <a:pt x="84" y="234"/>
                    <a:pt x="35" y="184"/>
                    <a:pt x="35" y="120"/>
                  </a:cubicBezTo>
                  <a:cubicBezTo>
                    <a:pt x="35" y="57"/>
                    <a:pt x="106" y="0"/>
                    <a:pt x="176" y="0"/>
                  </a:cubicBezTo>
                  <a:cubicBezTo>
                    <a:pt x="212" y="0"/>
                    <a:pt x="332" y="0"/>
                    <a:pt x="332" y="0"/>
                  </a:cubicBezTo>
                  <a:cubicBezTo>
                    <a:pt x="297" y="36"/>
                    <a:pt x="297" y="36"/>
                    <a:pt x="297" y="36"/>
                  </a:cubicBezTo>
                  <a:lnTo>
                    <a:pt x="247" y="36"/>
                  </a:lnTo>
                  <a:close/>
                  <a:moveTo>
                    <a:pt x="176" y="326"/>
                  </a:moveTo>
                  <a:lnTo>
                    <a:pt x="176" y="326"/>
                  </a:lnTo>
                  <a:cubicBezTo>
                    <a:pt x="113" y="318"/>
                    <a:pt x="56" y="361"/>
                    <a:pt x="56" y="403"/>
                  </a:cubicBezTo>
                  <a:cubicBezTo>
                    <a:pt x="56" y="446"/>
                    <a:pt x="106" y="481"/>
                    <a:pt x="162" y="481"/>
                  </a:cubicBezTo>
                  <a:cubicBezTo>
                    <a:pt x="247" y="481"/>
                    <a:pt x="282" y="453"/>
                    <a:pt x="282" y="403"/>
                  </a:cubicBezTo>
                  <a:cubicBezTo>
                    <a:pt x="282" y="403"/>
                    <a:pt x="282" y="396"/>
                    <a:pt x="275" y="389"/>
                  </a:cubicBezTo>
                  <a:cubicBezTo>
                    <a:pt x="268" y="361"/>
                    <a:pt x="247" y="354"/>
                    <a:pt x="212" y="326"/>
                  </a:cubicBezTo>
                  <a:cubicBezTo>
                    <a:pt x="204" y="326"/>
                    <a:pt x="190" y="326"/>
                    <a:pt x="176" y="326"/>
                  </a:cubicBezTo>
                  <a:close/>
                  <a:moveTo>
                    <a:pt x="247" y="128"/>
                  </a:moveTo>
                  <a:lnTo>
                    <a:pt x="247" y="128"/>
                  </a:lnTo>
                  <a:cubicBezTo>
                    <a:pt x="240" y="71"/>
                    <a:pt x="197" y="29"/>
                    <a:pt x="155" y="29"/>
                  </a:cubicBezTo>
                  <a:cubicBezTo>
                    <a:pt x="113" y="29"/>
                    <a:pt x="84" y="71"/>
                    <a:pt x="91" y="120"/>
                  </a:cubicBezTo>
                  <a:cubicBezTo>
                    <a:pt x="99" y="177"/>
                    <a:pt x="141" y="220"/>
                    <a:pt x="183" y="220"/>
                  </a:cubicBezTo>
                  <a:cubicBezTo>
                    <a:pt x="219" y="220"/>
                    <a:pt x="254" y="177"/>
                    <a:pt x="247" y="1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9"/>
            <p:cNvSpPr/>
            <p:nvPr/>
          </p:nvSpPr>
          <p:spPr>
            <a:xfrm>
              <a:off x="9394746" y="840580"/>
              <a:ext cx="217479" cy="215900"/>
            </a:xfrm>
            <a:custGeom>
              <a:avLst/>
              <a:gdLst/>
              <a:ahLst/>
              <a:cxnLst/>
              <a:rect l="l" t="t" r="r" b="b"/>
              <a:pathLst>
                <a:path w="602" h="601" extrusionOk="0">
                  <a:moveTo>
                    <a:pt x="551" y="600"/>
                  </a:moveTo>
                  <a:lnTo>
                    <a:pt x="551" y="600"/>
                  </a:lnTo>
                  <a:cubicBezTo>
                    <a:pt x="42" y="600"/>
                    <a:pt x="42" y="600"/>
                    <a:pt x="42" y="600"/>
                  </a:cubicBezTo>
                  <a:cubicBezTo>
                    <a:pt x="21" y="600"/>
                    <a:pt x="0" y="586"/>
                    <a:pt x="0" y="558"/>
                  </a:cubicBezTo>
                  <a:cubicBezTo>
                    <a:pt x="0" y="49"/>
                    <a:pt x="0" y="49"/>
                    <a:pt x="0" y="49"/>
                  </a:cubicBezTo>
                  <a:cubicBezTo>
                    <a:pt x="0" y="21"/>
                    <a:pt x="21" y="0"/>
                    <a:pt x="42" y="0"/>
                  </a:cubicBezTo>
                  <a:cubicBezTo>
                    <a:pt x="551" y="0"/>
                    <a:pt x="551" y="0"/>
                    <a:pt x="551" y="0"/>
                  </a:cubicBezTo>
                  <a:cubicBezTo>
                    <a:pt x="580" y="0"/>
                    <a:pt x="601" y="21"/>
                    <a:pt x="601" y="49"/>
                  </a:cubicBezTo>
                  <a:cubicBezTo>
                    <a:pt x="601" y="558"/>
                    <a:pt x="601" y="558"/>
                    <a:pt x="601" y="558"/>
                  </a:cubicBezTo>
                  <a:cubicBezTo>
                    <a:pt x="601" y="586"/>
                    <a:pt x="580" y="600"/>
                    <a:pt x="551" y="600"/>
                  </a:cubicBezTo>
                  <a:close/>
                  <a:moveTo>
                    <a:pt x="255" y="113"/>
                  </a:moveTo>
                  <a:lnTo>
                    <a:pt x="255" y="113"/>
                  </a:lnTo>
                  <a:cubicBezTo>
                    <a:pt x="226" y="113"/>
                    <a:pt x="198" y="120"/>
                    <a:pt x="184" y="127"/>
                  </a:cubicBezTo>
                  <a:cubicBezTo>
                    <a:pt x="163" y="141"/>
                    <a:pt x="148" y="155"/>
                    <a:pt x="141" y="169"/>
                  </a:cubicBezTo>
                  <a:cubicBezTo>
                    <a:pt x="141" y="184"/>
                    <a:pt x="134" y="198"/>
                    <a:pt x="134" y="226"/>
                  </a:cubicBezTo>
                  <a:cubicBezTo>
                    <a:pt x="134" y="254"/>
                    <a:pt x="134" y="254"/>
                    <a:pt x="134" y="254"/>
                  </a:cubicBezTo>
                  <a:cubicBezTo>
                    <a:pt x="92" y="254"/>
                    <a:pt x="92" y="254"/>
                    <a:pt x="92" y="254"/>
                  </a:cubicBezTo>
                  <a:cubicBezTo>
                    <a:pt x="92" y="325"/>
                    <a:pt x="92" y="325"/>
                    <a:pt x="92" y="325"/>
                  </a:cubicBezTo>
                  <a:cubicBezTo>
                    <a:pt x="134" y="325"/>
                    <a:pt x="134" y="325"/>
                    <a:pt x="134" y="325"/>
                  </a:cubicBezTo>
                  <a:cubicBezTo>
                    <a:pt x="134" y="558"/>
                    <a:pt x="134" y="558"/>
                    <a:pt x="134" y="558"/>
                  </a:cubicBezTo>
                  <a:cubicBezTo>
                    <a:pt x="233" y="558"/>
                    <a:pt x="233" y="558"/>
                    <a:pt x="233" y="558"/>
                  </a:cubicBezTo>
                  <a:cubicBezTo>
                    <a:pt x="233" y="325"/>
                    <a:pt x="233" y="325"/>
                    <a:pt x="233" y="325"/>
                  </a:cubicBezTo>
                  <a:cubicBezTo>
                    <a:pt x="290" y="325"/>
                    <a:pt x="290" y="325"/>
                    <a:pt x="290" y="325"/>
                  </a:cubicBezTo>
                  <a:cubicBezTo>
                    <a:pt x="311" y="254"/>
                    <a:pt x="311" y="254"/>
                    <a:pt x="311" y="254"/>
                  </a:cubicBezTo>
                  <a:cubicBezTo>
                    <a:pt x="233" y="254"/>
                    <a:pt x="233" y="254"/>
                    <a:pt x="233" y="254"/>
                  </a:cubicBezTo>
                  <a:cubicBezTo>
                    <a:pt x="233" y="226"/>
                    <a:pt x="233" y="226"/>
                    <a:pt x="233" y="226"/>
                  </a:cubicBezTo>
                  <a:cubicBezTo>
                    <a:pt x="233" y="212"/>
                    <a:pt x="233" y="198"/>
                    <a:pt x="240" y="191"/>
                  </a:cubicBezTo>
                  <a:cubicBezTo>
                    <a:pt x="248" y="191"/>
                    <a:pt x="262" y="184"/>
                    <a:pt x="276" y="184"/>
                  </a:cubicBezTo>
                  <a:cubicBezTo>
                    <a:pt x="290" y="184"/>
                    <a:pt x="297" y="191"/>
                    <a:pt x="311" y="198"/>
                  </a:cubicBezTo>
                  <a:cubicBezTo>
                    <a:pt x="332" y="134"/>
                    <a:pt x="332" y="134"/>
                    <a:pt x="332" y="134"/>
                  </a:cubicBezTo>
                  <a:cubicBezTo>
                    <a:pt x="304" y="127"/>
                    <a:pt x="283" y="113"/>
                    <a:pt x="255"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9"/>
            <p:cNvSpPr/>
            <p:nvPr/>
          </p:nvSpPr>
          <p:spPr>
            <a:xfrm>
              <a:off x="9074083" y="837405"/>
              <a:ext cx="101596" cy="219075"/>
            </a:xfrm>
            <a:custGeom>
              <a:avLst/>
              <a:gdLst/>
              <a:ahLst/>
              <a:cxnLst/>
              <a:rect l="l" t="t" r="r" b="b"/>
              <a:pathLst>
                <a:path w="284" h="608" extrusionOk="0">
                  <a:moveTo>
                    <a:pt x="283" y="7"/>
                  </a:moveTo>
                  <a:lnTo>
                    <a:pt x="283" y="7"/>
                  </a:lnTo>
                  <a:cubicBezTo>
                    <a:pt x="283" y="42"/>
                    <a:pt x="283" y="106"/>
                    <a:pt x="283" y="106"/>
                  </a:cubicBezTo>
                  <a:cubicBezTo>
                    <a:pt x="283" y="106"/>
                    <a:pt x="213" y="99"/>
                    <a:pt x="198" y="127"/>
                  </a:cubicBezTo>
                  <a:cubicBezTo>
                    <a:pt x="184" y="141"/>
                    <a:pt x="191" y="183"/>
                    <a:pt x="191" y="212"/>
                  </a:cubicBezTo>
                  <a:cubicBezTo>
                    <a:pt x="220" y="212"/>
                    <a:pt x="255" y="212"/>
                    <a:pt x="283" y="212"/>
                  </a:cubicBezTo>
                  <a:cubicBezTo>
                    <a:pt x="276" y="254"/>
                    <a:pt x="269" y="275"/>
                    <a:pt x="269" y="311"/>
                  </a:cubicBezTo>
                  <a:cubicBezTo>
                    <a:pt x="241" y="311"/>
                    <a:pt x="191" y="311"/>
                    <a:pt x="191" y="311"/>
                  </a:cubicBezTo>
                  <a:cubicBezTo>
                    <a:pt x="191" y="607"/>
                    <a:pt x="191" y="607"/>
                    <a:pt x="191" y="607"/>
                  </a:cubicBezTo>
                  <a:cubicBezTo>
                    <a:pt x="191" y="607"/>
                    <a:pt x="100" y="607"/>
                    <a:pt x="57" y="607"/>
                  </a:cubicBezTo>
                  <a:cubicBezTo>
                    <a:pt x="57" y="516"/>
                    <a:pt x="57" y="410"/>
                    <a:pt x="57" y="311"/>
                  </a:cubicBezTo>
                  <a:cubicBezTo>
                    <a:pt x="36" y="311"/>
                    <a:pt x="22" y="311"/>
                    <a:pt x="0" y="311"/>
                  </a:cubicBezTo>
                  <a:cubicBezTo>
                    <a:pt x="0" y="275"/>
                    <a:pt x="0" y="247"/>
                    <a:pt x="0" y="212"/>
                  </a:cubicBezTo>
                  <a:cubicBezTo>
                    <a:pt x="22" y="212"/>
                    <a:pt x="36" y="212"/>
                    <a:pt x="57" y="212"/>
                  </a:cubicBezTo>
                  <a:cubicBezTo>
                    <a:pt x="64" y="148"/>
                    <a:pt x="64" y="78"/>
                    <a:pt x="100" y="42"/>
                  </a:cubicBezTo>
                  <a:cubicBezTo>
                    <a:pt x="135" y="0"/>
                    <a:pt x="170" y="7"/>
                    <a:pt x="283" y="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9"/>
            <p:cNvSpPr/>
            <p:nvPr/>
          </p:nvSpPr>
          <p:spPr>
            <a:xfrm>
              <a:off x="8634361" y="840580"/>
              <a:ext cx="217480" cy="215900"/>
            </a:xfrm>
            <a:custGeom>
              <a:avLst/>
              <a:gdLst/>
              <a:ahLst/>
              <a:cxnLst/>
              <a:rect l="l" t="t" r="r" b="b"/>
              <a:pathLst>
                <a:path w="602" h="601" extrusionOk="0">
                  <a:moveTo>
                    <a:pt x="304" y="0"/>
                  </a:moveTo>
                  <a:lnTo>
                    <a:pt x="304" y="0"/>
                  </a:lnTo>
                  <a:cubicBezTo>
                    <a:pt x="134" y="0"/>
                    <a:pt x="0" y="134"/>
                    <a:pt x="0" y="304"/>
                  </a:cubicBezTo>
                  <a:cubicBezTo>
                    <a:pt x="0" y="424"/>
                    <a:pt x="78" y="530"/>
                    <a:pt x="184" y="579"/>
                  </a:cubicBezTo>
                  <a:cubicBezTo>
                    <a:pt x="184" y="558"/>
                    <a:pt x="184" y="530"/>
                    <a:pt x="191" y="509"/>
                  </a:cubicBezTo>
                  <a:cubicBezTo>
                    <a:pt x="191" y="487"/>
                    <a:pt x="226" y="346"/>
                    <a:pt x="226" y="346"/>
                  </a:cubicBezTo>
                  <a:cubicBezTo>
                    <a:pt x="226" y="346"/>
                    <a:pt x="219" y="325"/>
                    <a:pt x="219" y="297"/>
                  </a:cubicBezTo>
                  <a:cubicBezTo>
                    <a:pt x="219" y="254"/>
                    <a:pt x="240" y="219"/>
                    <a:pt x="276" y="219"/>
                  </a:cubicBezTo>
                  <a:cubicBezTo>
                    <a:pt x="304" y="219"/>
                    <a:pt x="318" y="240"/>
                    <a:pt x="318" y="261"/>
                  </a:cubicBezTo>
                  <a:cubicBezTo>
                    <a:pt x="318" y="289"/>
                    <a:pt x="297" y="332"/>
                    <a:pt x="290" y="374"/>
                  </a:cubicBezTo>
                  <a:cubicBezTo>
                    <a:pt x="283" y="403"/>
                    <a:pt x="304" y="431"/>
                    <a:pt x="339" y="431"/>
                  </a:cubicBezTo>
                  <a:cubicBezTo>
                    <a:pt x="396" y="431"/>
                    <a:pt x="431" y="353"/>
                    <a:pt x="431" y="268"/>
                  </a:cubicBezTo>
                  <a:cubicBezTo>
                    <a:pt x="431" y="205"/>
                    <a:pt x="389" y="155"/>
                    <a:pt x="304" y="155"/>
                  </a:cubicBezTo>
                  <a:cubicBezTo>
                    <a:pt x="212" y="155"/>
                    <a:pt x="155" y="219"/>
                    <a:pt x="155" y="297"/>
                  </a:cubicBezTo>
                  <a:cubicBezTo>
                    <a:pt x="155" y="325"/>
                    <a:pt x="162" y="346"/>
                    <a:pt x="176" y="360"/>
                  </a:cubicBezTo>
                  <a:cubicBezTo>
                    <a:pt x="184" y="360"/>
                    <a:pt x="184" y="367"/>
                    <a:pt x="184" y="374"/>
                  </a:cubicBezTo>
                  <a:cubicBezTo>
                    <a:pt x="184" y="382"/>
                    <a:pt x="176" y="396"/>
                    <a:pt x="176" y="396"/>
                  </a:cubicBezTo>
                  <a:cubicBezTo>
                    <a:pt x="176" y="403"/>
                    <a:pt x="169" y="410"/>
                    <a:pt x="162" y="403"/>
                  </a:cubicBezTo>
                  <a:cubicBezTo>
                    <a:pt x="120" y="389"/>
                    <a:pt x="99" y="339"/>
                    <a:pt x="99" y="289"/>
                  </a:cubicBezTo>
                  <a:cubicBezTo>
                    <a:pt x="99" y="205"/>
                    <a:pt x="169" y="99"/>
                    <a:pt x="318" y="99"/>
                  </a:cubicBezTo>
                  <a:cubicBezTo>
                    <a:pt x="431" y="99"/>
                    <a:pt x="509" y="184"/>
                    <a:pt x="509" y="275"/>
                  </a:cubicBezTo>
                  <a:cubicBezTo>
                    <a:pt x="509" y="396"/>
                    <a:pt x="438" y="480"/>
                    <a:pt x="346" y="480"/>
                  </a:cubicBezTo>
                  <a:cubicBezTo>
                    <a:pt x="311" y="480"/>
                    <a:pt x="283" y="466"/>
                    <a:pt x="269" y="445"/>
                  </a:cubicBezTo>
                  <a:cubicBezTo>
                    <a:pt x="269" y="445"/>
                    <a:pt x="254" y="516"/>
                    <a:pt x="247" y="530"/>
                  </a:cubicBezTo>
                  <a:cubicBezTo>
                    <a:pt x="240" y="551"/>
                    <a:pt x="233" y="572"/>
                    <a:pt x="219" y="593"/>
                  </a:cubicBezTo>
                  <a:cubicBezTo>
                    <a:pt x="247" y="600"/>
                    <a:pt x="276" y="600"/>
                    <a:pt x="304" y="600"/>
                  </a:cubicBezTo>
                  <a:cubicBezTo>
                    <a:pt x="466" y="600"/>
                    <a:pt x="601" y="466"/>
                    <a:pt x="601" y="304"/>
                  </a:cubicBezTo>
                  <a:cubicBezTo>
                    <a:pt x="601" y="134"/>
                    <a:pt x="466" y="0"/>
                    <a:pt x="304"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9"/>
            <p:cNvSpPr/>
            <p:nvPr/>
          </p:nvSpPr>
          <p:spPr>
            <a:xfrm>
              <a:off x="8277187" y="840580"/>
              <a:ext cx="166681" cy="219075"/>
            </a:xfrm>
            <a:custGeom>
              <a:avLst/>
              <a:gdLst/>
              <a:ahLst/>
              <a:cxnLst/>
              <a:rect l="l" t="t" r="r" b="b"/>
              <a:pathLst>
                <a:path w="461" h="609" extrusionOk="0">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9"/>
            <p:cNvSpPr/>
            <p:nvPr/>
          </p:nvSpPr>
          <p:spPr>
            <a:xfrm>
              <a:off x="7888263" y="840580"/>
              <a:ext cx="185731" cy="215900"/>
            </a:xfrm>
            <a:custGeom>
              <a:avLst/>
              <a:gdLst/>
              <a:ahLst/>
              <a:cxnLst/>
              <a:rect l="l" t="t" r="r" b="b"/>
              <a:pathLst>
                <a:path w="517" h="601" extrusionOk="0">
                  <a:moveTo>
                    <a:pt x="516" y="593"/>
                  </a:moveTo>
                  <a:lnTo>
                    <a:pt x="516" y="593"/>
                  </a:lnTo>
                  <a:cubicBezTo>
                    <a:pt x="509" y="600"/>
                    <a:pt x="509" y="600"/>
                    <a:pt x="502" y="600"/>
                  </a:cubicBezTo>
                  <a:cubicBezTo>
                    <a:pt x="297" y="600"/>
                    <a:pt x="297" y="600"/>
                    <a:pt x="297" y="600"/>
                  </a:cubicBezTo>
                  <a:cubicBezTo>
                    <a:pt x="297" y="487"/>
                    <a:pt x="297" y="487"/>
                    <a:pt x="297" y="487"/>
                  </a:cubicBezTo>
                  <a:cubicBezTo>
                    <a:pt x="389" y="431"/>
                    <a:pt x="389" y="431"/>
                    <a:pt x="389" y="431"/>
                  </a:cubicBezTo>
                  <a:cubicBezTo>
                    <a:pt x="396" y="431"/>
                    <a:pt x="403" y="424"/>
                    <a:pt x="403" y="417"/>
                  </a:cubicBezTo>
                  <a:cubicBezTo>
                    <a:pt x="403" y="403"/>
                    <a:pt x="396" y="396"/>
                    <a:pt x="389" y="396"/>
                  </a:cubicBezTo>
                  <a:cubicBezTo>
                    <a:pt x="297" y="452"/>
                    <a:pt x="297" y="452"/>
                    <a:pt x="297" y="452"/>
                  </a:cubicBezTo>
                  <a:cubicBezTo>
                    <a:pt x="297" y="389"/>
                    <a:pt x="297" y="389"/>
                    <a:pt x="297" y="389"/>
                  </a:cubicBezTo>
                  <a:cubicBezTo>
                    <a:pt x="346" y="360"/>
                    <a:pt x="346" y="360"/>
                    <a:pt x="346" y="360"/>
                  </a:cubicBezTo>
                  <a:cubicBezTo>
                    <a:pt x="361" y="360"/>
                    <a:pt x="368" y="346"/>
                    <a:pt x="368" y="339"/>
                  </a:cubicBezTo>
                  <a:cubicBezTo>
                    <a:pt x="368" y="332"/>
                    <a:pt x="361" y="318"/>
                    <a:pt x="346" y="318"/>
                  </a:cubicBezTo>
                  <a:cubicBezTo>
                    <a:pt x="297" y="346"/>
                    <a:pt x="297" y="346"/>
                    <a:pt x="297" y="346"/>
                  </a:cubicBezTo>
                  <a:cubicBezTo>
                    <a:pt x="297" y="318"/>
                    <a:pt x="297" y="318"/>
                    <a:pt x="297" y="318"/>
                  </a:cubicBezTo>
                  <a:cubicBezTo>
                    <a:pt x="297" y="311"/>
                    <a:pt x="283" y="304"/>
                    <a:pt x="276" y="304"/>
                  </a:cubicBezTo>
                  <a:cubicBezTo>
                    <a:pt x="240" y="304"/>
                    <a:pt x="240" y="304"/>
                    <a:pt x="240" y="304"/>
                  </a:cubicBezTo>
                  <a:cubicBezTo>
                    <a:pt x="226" y="304"/>
                    <a:pt x="219" y="311"/>
                    <a:pt x="219" y="318"/>
                  </a:cubicBezTo>
                  <a:cubicBezTo>
                    <a:pt x="219" y="438"/>
                    <a:pt x="219" y="438"/>
                    <a:pt x="219" y="438"/>
                  </a:cubicBezTo>
                  <a:cubicBezTo>
                    <a:pt x="148" y="417"/>
                    <a:pt x="148" y="417"/>
                    <a:pt x="148" y="417"/>
                  </a:cubicBezTo>
                  <a:cubicBezTo>
                    <a:pt x="134" y="417"/>
                    <a:pt x="127" y="424"/>
                    <a:pt x="127" y="431"/>
                  </a:cubicBezTo>
                  <a:cubicBezTo>
                    <a:pt x="127" y="445"/>
                    <a:pt x="134" y="452"/>
                    <a:pt x="148" y="452"/>
                  </a:cubicBezTo>
                  <a:cubicBezTo>
                    <a:pt x="219" y="480"/>
                    <a:pt x="219" y="480"/>
                    <a:pt x="219" y="480"/>
                  </a:cubicBezTo>
                  <a:cubicBezTo>
                    <a:pt x="219" y="600"/>
                    <a:pt x="219" y="600"/>
                    <a:pt x="219" y="600"/>
                  </a:cubicBezTo>
                  <a:cubicBezTo>
                    <a:pt x="14" y="600"/>
                    <a:pt x="14" y="600"/>
                    <a:pt x="14" y="600"/>
                  </a:cubicBezTo>
                  <a:cubicBezTo>
                    <a:pt x="7" y="600"/>
                    <a:pt x="0" y="600"/>
                    <a:pt x="0" y="593"/>
                  </a:cubicBezTo>
                  <a:lnTo>
                    <a:pt x="0" y="586"/>
                  </a:lnTo>
                  <a:cubicBezTo>
                    <a:pt x="248" y="7"/>
                    <a:pt x="248" y="7"/>
                    <a:pt x="248" y="7"/>
                  </a:cubicBezTo>
                  <a:cubicBezTo>
                    <a:pt x="248" y="0"/>
                    <a:pt x="255" y="0"/>
                    <a:pt x="255" y="0"/>
                  </a:cubicBezTo>
                  <a:cubicBezTo>
                    <a:pt x="262" y="0"/>
                    <a:pt x="269" y="0"/>
                    <a:pt x="269" y="7"/>
                  </a:cubicBezTo>
                  <a:cubicBezTo>
                    <a:pt x="516" y="586"/>
                    <a:pt x="516" y="586"/>
                    <a:pt x="516" y="586"/>
                  </a:cubicBezTo>
                  <a:lnTo>
                    <a:pt x="516" y="5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9"/>
            <p:cNvSpPr/>
            <p:nvPr/>
          </p:nvSpPr>
          <p:spPr>
            <a:xfrm>
              <a:off x="7494577" y="840580"/>
              <a:ext cx="215892" cy="215900"/>
            </a:xfrm>
            <a:custGeom>
              <a:avLst/>
              <a:gdLst/>
              <a:ahLst/>
              <a:cxnLst/>
              <a:rect l="l" t="t" r="r" b="b"/>
              <a:pathLst>
                <a:path w="601" h="601" extrusionOk="0">
                  <a:moveTo>
                    <a:pt x="593" y="240"/>
                  </a:moveTo>
                  <a:lnTo>
                    <a:pt x="593" y="240"/>
                  </a:lnTo>
                  <a:cubicBezTo>
                    <a:pt x="593" y="219"/>
                    <a:pt x="586" y="205"/>
                    <a:pt x="579" y="184"/>
                  </a:cubicBezTo>
                  <a:cubicBezTo>
                    <a:pt x="572" y="169"/>
                    <a:pt x="565" y="148"/>
                    <a:pt x="551" y="134"/>
                  </a:cubicBezTo>
                  <a:cubicBezTo>
                    <a:pt x="544" y="120"/>
                    <a:pt x="530" y="99"/>
                    <a:pt x="515" y="85"/>
                  </a:cubicBezTo>
                  <a:cubicBezTo>
                    <a:pt x="501" y="78"/>
                    <a:pt x="487" y="63"/>
                    <a:pt x="473" y="49"/>
                  </a:cubicBezTo>
                  <a:cubicBezTo>
                    <a:pt x="452" y="42"/>
                    <a:pt x="438" y="28"/>
                    <a:pt x="417" y="21"/>
                  </a:cubicBezTo>
                  <a:cubicBezTo>
                    <a:pt x="402" y="14"/>
                    <a:pt x="381" y="7"/>
                    <a:pt x="360" y="7"/>
                  </a:cubicBezTo>
                  <a:cubicBezTo>
                    <a:pt x="339" y="0"/>
                    <a:pt x="325" y="0"/>
                    <a:pt x="304" y="0"/>
                  </a:cubicBezTo>
                  <a:cubicBezTo>
                    <a:pt x="282" y="0"/>
                    <a:pt x="261" y="0"/>
                    <a:pt x="240" y="7"/>
                  </a:cubicBezTo>
                  <a:cubicBezTo>
                    <a:pt x="219" y="7"/>
                    <a:pt x="204" y="14"/>
                    <a:pt x="183" y="21"/>
                  </a:cubicBezTo>
                  <a:cubicBezTo>
                    <a:pt x="169" y="28"/>
                    <a:pt x="148" y="42"/>
                    <a:pt x="134" y="49"/>
                  </a:cubicBezTo>
                  <a:cubicBezTo>
                    <a:pt x="120" y="63"/>
                    <a:pt x="99" y="78"/>
                    <a:pt x="84" y="85"/>
                  </a:cubicBezTo>
                  <a:cubicBezTo>
                    <a:pt x="77" y="99"/>
                    <a:pt x="63" y="120"/>
                    <a:pt x="49" y="134"/>
                  </a:cubicBezTo>
                  <a:cubicBezTo>
                    <a:pt x="42" y="148"/>
                    <a:pt x="28" y="169"/>
                    <a:pt x="21" y="184"/>
                  </a:cubicBezTo>
                  <a:cubicBezTo>
                    <a:pt x="14" y="205"/>
                    <a:pt x="7" y="219"/>
                    <a:pt x="7" y="240"/>
                  </a:cubicBezTo>
                  <a:cubicBezTo>
                    <a:pt x="0" y="261"/>
                    <a:pt x="0" y="282"/>
                    <a:pt x="0" y="304"/>
                  </a:cubicBezTo>
                  <a:cubicBezTo>
                    <a:pt x="0" y="325"/>
                    <a:pt x="0" y="339"/>
                    <a:pt x="7" y="360"/>
                  </a:cubicBezTo>
                  <a:cubicBezTo>
                    <a:pt x="7" y="382"/>
                    <a:pt x="14" y="403"/>
                    <a:pt x="21" y="417"/>
                  </a:cubicBezTo>
                  <a:cubicBezTo>
                    <a:pt x="28" y="438"/>
                    <a:pt x="42" y="452"/>
                    <a:pt x="49" y="473"/>
                  </a:cubicBezTo>
                  <a:cubicBezTo>
                    <a:pt x="63" y="487"/>
                    <a:pt x="77" y="502"/>
                    <a:pt x="84" y="516"/>
                  </a:cubicBezTo>
                  <a:cubicBezTo>
                    <a:pt x="99" y="530"/>
                    <a:pt x="120" y="544"/>
                    <a:pt x="134" y="551"/>
                  </a:cubicBezTo>
                  <a:cubicBezTo>
                    <a:pt x="148" y="565"/>
                    <a:pt x="169" y="572"/>
                    <a:pt x="183" y="579"/>
                  </a:cubicBezTo>
                  <a:cubicBezTo>
                    <a:pt x="204" y="586"/>
                    <a:pt x="219" y="593"/>
                    <a:pt x="240" y="593"/>
                  </a:cubicBezTo>
                  <a:cubicBezTo>
                    <a:pt x="261" y="600"/>
                    <a:pt x="282" y="600"/>
                    <a:pt x="304" y="600"/>
                  </a:cubicBezTo>
                  <a:cubicBezTo>
                    <a:pt x="325" y="600"/>
                    <a:pt x="339" y="600"/>
                    <a:pt x="360" y="593"/>
                  </a:cubicBezTo>
                  <a:cubicBezTo>
                    <a:pt x="381" y="593"/>
                    <a:pt x="402" y="586"/>
                    <a:pt x="417" y="579"/>
                  </a:cubicBezTo>
                  <a:cubicBezTo>
                    <a:pt x="438" y="572"/>
                    <a:pt x="452" y="565"/>
                    <a:pt x="473" y="551"/>
                  </a:cubicBezTo>
                  <a:cubicBezTo>
                    <a:pt x="487" y="544"/>
                    <a:pt x="501" y="530"/>
                    <a:pt x="515" y="516"/>
                  </a:cubicBezTo>
                  <a:cubicBezTo>
                    <a:pt x="530" y="502"/>
                    <a:pt x="544" y="487"/>
                    <a:pt x="551" y="473"/>
                  </a:cubicBezTo>
                  <a:cubicBezTo>
                    <a:pt x="565" y="452"/>
                    <a:pt x="572" y="438"/>
                    <a:pt x="579" y="417"/>
                  </a:cubicBezTo>
                  <a:cubicBezTo>
                    <a:pt x="586" y="403"/>
                    <a:pt x="593" y="382"/>
                    <a:pt x="593" y="360"/>
                  </a:cubicBezTo>
                  <a:cubicBezTo>
                    <a:pt x="600" y="339"/>
                    <a:pt x="600" y="325"/>
                    <a:pt x="600" y="304"/>
                  </a:cubicBezTo>
                  <a:cubicBezTo>
                    <a:pt x="600" y="282"/>
                    <a:pt x="600" y="261"/>
                    <a:pt x="593" y="240"/>
                  </a:cubicBezTo>
                  <a:close/>
                  <a:moveTo>
                    <a:pt x="558" y="297"/>
                  </a:moveTo>
                  <a:lnTo>
                    <a:pt x="558" y="297"/>
                  </a:lnTo>
                  <a:cubicBezTo>
                    <a:pt x="558" y="297"/>
                    <a:pt x="466" y="282"/>
                    <a:pt x="381" y="289"/>
                  </a:cubicBezTo>
                  <a:cubicBezTo>
                    <a:pt x="374" y="282"/>
                    <a:pt x="374" y="282"/>
                    <a:pt x="374" y="275"/>
                  </a:cubicBezTo>
                  <a:cubicBezTo>
                    <a:pt x="367" y="261"/>
                    <a:pt x="360" y="254"/>
                    <a:pt x="360" y="240"/>
                  </a:cubicBezTo>
                  <a:cubicBezTo>
                    <a:pt x="459" y="198"/>
                    <a:pt x="501" y="141"/>
                    <a:pt x="501" y="141"/>
                  </a:cubicBezTo>
                  <a:cubicBezTo>
                    <a:pt x="537" y="184"/>
                    <a:pt x="558" y="240"/>
                    <a:pt x="558" y="297"/>
                  </a:cubicBezTo>
                  <a:close/>
                  <a:moveTo>
                    <a:pt x="473" y="106"/>
                  </a:moveTo>
                  <a:lnTo>
                    <a:pt x="473" y="106"/>
                  </a:lnTo>
                  <a:cubicBezTo>
                    <a:pt x="473" y="106"/>
                    <a:pt x="431" y="162"/>
                    <a:pt x="339" y="205"/>
                  </a:cubicBezTo>
                  <a:cubicBezTo>
                    <a:pt x="289" y="120"/>
                    <a:pt x="247" y="56"/>
                    <a:pt x="240" y="49"/>
                  </a:cubicBezTo>
                  <a:cubicBezTo>
                    <a:pt x="261" y="49"/>
                    <a:pt x="282" y="42"/>
                    <a:pt x="304" y="42"/>
                  </a:cubicBezTo>
                  <a:cubicBezTo>
                    <a:pt x="367" y="42"/>
                    <a:pt x="424" y="71"/>
                    <a:pt x="473" y="106"/>
                  </a:cubicBezTo>
                  <a:close/>
                  <a:moveTo>
                    <a:pt x="240" y="49"/>
                  </a:moveTo>
                  <a:lnTo>
                    <a:pt x="240" y="49"/>
                  </a:lnTo>
                  <a:close/>
                  <a:moveTo>
                    <a:pt x="190" y="71"/>
                  </a:moveTo>
                  <a:lnTo>
                    <a:pt x="190" y="71"/>
                  </a:lnTo>
                  <a:cubicBezTo>
                    <a:pt x="197" y="71"/>
                    <a:pt x="240" y="134"/>
                    <a:pt x="289" y="219"/>
                  </a:cubicBezTo>
                  <a:cubicBezTo>
                    <a:pt x="162" y="247"/>
                    <a:pt x="56" y="247"/>
                    <a:pt x="49" y="247"/>
                  </a:cubicBezTo>
                  <a:cubicBezTo>
                    <a:pt x="63" y="169"/>
                    <a:pt x="120" y="106"/>
                    <a:pt x="190" y="71"/>
                  </a:cubicBezTo>
                  <a:close/>
                  <a:moveTo>
                    <a:pt x="42" y="304"/>
                  </a:moveTo>
                  <a:lnTo>
                    <a:pt x="42" y="304"/>
                  </a:lnTo>
                  <a:cubicBezTo>
                    <a:pt x="42" y="297"/>
                    <a:pt x="42" y="297"/>
                    <a:pt x="42" y="297"/>
                  </a:cubicBezTo>
                  <a:cubicBezTo>
                    <a:pt x="49" y="297"/>
                    <a:pt x="176" y="297"/>
                    <a:pt x="311" y="254"/>
                  </a:cubicBezTo>
                  <a:cubicBezTo>
                    <a:pt x="318" y="268"/>
                    <a:pt x="325" y="282"/>
                    <a:pt x="332" y="304"/>
                  </a:cubicBezTo>
                  <a:cubicBezTo>
                    <a:pt x="325" y="304"/>
                    <a:pt x="325" y="304"/>
                    <a:pt x="318" y="304"/>
                  </a:cubicBezTo>
                  <a:cubicBezTo>
                    <a:pt x="183" y="346"/>
                    <a:pt x="113" y="473"/>
                    <a:pt x="113" y="473"/>
                  </a:cubicBezTo>
                  <a:cubicBezTo>
                    <a:pt x="70" y="431"/>
                    <a:pt x="42" y="367"/>
                    <a:pt x="42" y="304"/>
                  </a:cubicBezTo>
                  <a:close/>
                  <a:moveTo>
                    <a:pt x="304" y="558"/>
                  </a:moveTo>
                  <a:lnTo>
                    <a:pt x="304" y="558"/>
                  </a:lnTo>
                  <a:cubicBezTo>
                    <a:pt x="240" y="558"/>
                    <a:pt x="183" y="537"/>
                    <a:pt x="134" y="502"/>
                  </a:cubicBezTo>
                  <a:cubicBezTo>
                    <a:pt x="141" y="502"/>
                    <a:pt x="141" y="502"/>
                    <a:pt x="141" y="502"/>
                  </a:cubicBezTo>
                  <a:cubicBezTo>
                    <a:pt x="141" y="502"/>
                    <a:pt x="190" y="396"/>
                    <a:pt x="346" y="346"/>
                  </a:cubicBezTo>
                  <a:cubicBezTo>
                    <a:pt x="381" y="438"/>
                    <a:pt x="395" y="516"/>
                    <a:pt x="402" y="537"/>
                  </a:cubicBezTo>
                  <a:cubicBezTo>
                    <a:pt x="374" y="551"/>
                    <a:pt x="339" y="558"/>
                    <a:pt x="304" y="558"/>
                  </a:cubicBezTo>
                  <a:close/>
                  <a:moveTo>
                    <a:pt x="445" y="516"/>
                  </a:moveTo>
                  <a:lnTo>
                    <a:pt x="445" y="516"/>
                  </a:lnTo>
                  <a:cubicBezTo>
                    <a:pt x="445" y="502"/>
                    <a:pt x="431" y="424"/>
                    <a:pt x="395" y="332"/>
                  </a:cubicBezTo>
                  <a:cubicBezTo>
                    <a:pt x="480" y="318"/>
                    <a:pt x="551" y="339"/>
                    <a:pt x="558" y="339"/>
                  </a:cubicBezTo>
                  <a:cubicBezTo>
                    <a:pt x="544" y="417"/>
                    <a:pt x="501" y="473"/>
                    <a:pt x="445"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9"/>
            <p:cNvSpPr/>
            <p:nvPr/>
          </p:nvSpPr>
          <p:spPr>
            <a:xfrm>
              <a:off x="9394746" y="475455"/>
              <a:ext cx="217479" cy="184150"/>
            </a:xfrm>
            <a:custGeom>
              <a:avLst/>
              <a:gdLst/>
              <a:ahLst/>
              <a:cxnLst/>
              <a:rect l="l" t="t" r="r" b="b"/>
              <a:pathLst>
                <a:path w="602" h="510" extrusionOk="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9"/>
            <p:cNvSpPr/>
            <p:nvPr/>
          </p:nvSpPr>
          <p:spPr>
            <a:xfrm>
              <a:off x="9012172" y="475455"/>
              <a:ext cx="219067" cy="184150"/>
            </a:xfrm>
            <a:custGeom>
              <a:avLst/>
              <a:gdLst/>
              <a:ahLst/>
              <a:cxnLst/>
              <a:rect l="l" t="t" r="r" b="b"/>
              <a:pathLst>
                <a:path w="609" h="510" extrusionOk="0">
                  <a:moveTo>
                    <a:pt x="579" y="509"/>
                  </a:moveTo>
                  <a:lnTo>
                    <a:pt x="579" y="509"/>
                  </a:lnTo>
                  <a:cubicBezTo>
                    <a:pt x="28" y="509"/>
                    <a:pt x="28" y="509"/>
                    <a:pt x="28" y="509"/>
                  </a:cubicBezTo>
                  <a:cubicBezTo>
                    <a:pt x="14" y="509"/>
                    <a:pt x="0" y="502"/>
                    <a:pt x="0" y="488"/>
                  </a:cubicBezTo>
                  <a:cubicBezTo>
                    <a:pt x="0" y="481"/>
                    <a:pt x="0" y="481"/>
                    <a:pt x="0" y="481"/>
                  </a:cubicBezTo>
                  <a:cubicBezTo>
                    <a:pt x="0" y="467"/>
                    <a:pt x="14" y="452"/>
                    <a:pt x="28" y="452"/>
                  </a:cubicBezTo>
                  <a:cubicBezTo>
                    <a:pt x="579" y="452"/>
                    <a:pt x="579" y="452"/>
                    <a:pt x="579" y="452"/>
                  </a:cubicBezTo>
                  <a:cubicBezTo>
                    <a:pt x="594" y="452"/>
                    <a:pt x="608" y="467"/>
                    <a:pt x="608" y="481"/>
                  </a:cubicBezTo>
                  <a:cubicBezTo>
                    <a:pt x="608" y="488"/>
                    <a:pt x="608" y="488"/>
                    <a:pt x="608" y="488"/>
                  </a:cubicBezTo>
                  <a:cubicBezTo>
                    <a:pt x="608" y="502"/>
                    <a:pt x="594" y="509"/>
                    <a:pt x="579" y="509"/>
                  </a:cubicBezTo>
                  <a:close/>
                  <a:moveTo>
                    <a:pt x="523" y="396"/>
                  </a:moveTo>
                  <a:lnTo>
                    <a:pt x="523" y="396"/>
                  </a:lnTo>
                  <a:cubicBezTo>
                    <a:pt x="523" y="417"/>
                    <a:pt x="509" y="424"/>
                    <a:pt x="495" y="424"/>
                  </a:cubicBezTo>
                  <a:cubicBezTo>
                    <a:pt x="438" y="424"/>
                    <a:pt x="438" y="424"/>
                    <a:pt x="438" y="424"/>
                  </a:cubicBezTo>
                  <a:cubicBezTo>
                    <a:pt x="417" y="424"/>
                    <a:pt x="410" y="417"/>
                    <a:pt x="410" y="396"/>
                  </a:cubicBezTo>
                  <a:cubicBezTo>
                    <a:pt x="410" y="198"/>
                    <a:pt x="410" y="198"/>
                    <a:pt x="410" y="198"/>
                  </a:cubicBezTo>
                  <a:cubicBezTo>
                    <a:pt x="410" y="141"/>
                    <a:pt x="410" y="141"/>
                    <a:pt x="410" y="141"/>
                  </a:cubicBezTo>
                  <a:cubicBezTo>
                    <a:pt x="410" y="127"/>
                    <a:pt x="417" y="113"/>
                    <a:pt x="438" y="113"/>
                  </a:cubicBezTo>
                  <a:cubicBezTo>
                    <a:pt x="495" y="113"/>
                    <a:pt x="495" y="113"/>
                    <a:pt x="495" y="113"/>
                  </a:cubicBezTo>
                  <a:cubicBezTo>
                    <a:pt x="509" y="113"/>
                    <a:pt x="523" y="127"/>
                    <a:pt x="523" y="141"/>
                  </a:cubicBezTo>
                  <a:cubicBezTo>
                    <a:pt x="523" y="339"/>
                    <a:pt x="523" y="339"/>
                    <a:pt x="523" y="339"/>
                  </a:cubicBezTo>
                  <a:lnTo>
                    <a:pt x="523" y="396"/>
                  </a:lnTo>
                  <a:close/>
                  <a:moveTo>
                    <a:pt x="332" y="424"/>
                  </a:moveTo>
                  <a:lnTo>
                    <a:pt x="332" y="424"/>
                  </a:lnTo>
                  <a:cubicBezTo>
                    <a:pt x="276" y="424"/>
                    <a:pt x="276" y="424"/>
                    <a:pt x="276" y="424"/>
                  </a:cubicBezTo>
                  <a:cubicBezTo>
                    <a:pt x="262" y="424"/>
                    <a:pt x="247" y="417"/>
                    <a:pt x="247" y="396"/>
                  </a:cubicBezTo>
                  <a:cubicBezTo>
                    <a:pt x="247" y="339"/>
                    <a:pt x="247" y="339"/>
                    <a:pt x="247" y="339"/>
                  </a:cubicBezTo>
                  <a:cubicBezTo>
                    <a:pt x="247" y="85"/>
                    <a:pt x="247" y="85"/>
                    <a:pt x="247" y="85"/>
                  </a:cubicBezTo>
                  <a:cubicBezTo>
                    <a:pt x="247" y="28"/>
                    <a:pt x="247" y="28"/>
                    <a:pt x="247" y="28"/>
                  </a:cubicBezTo>
                  <a:cubicBezTo>
                    <a:pt x="247" y="14"/>
                    <a:pt x="262" y="0"/>
                    <a:pt x="276" y="0"/>
                  </a:cubicBezTo>
                  <a:cubicBezTo>
                    <a:pt x="332" y="0"/>
                    <a:pt x="332" y="0"/>
                    <a:pt x="332" y="0"/>
                  </a:cubicBezTo>
                  <a:cubicBezTo>
                    <a:pt x="346" y="0"/>
                    <a:pt x="360" y="14"/>
                    <a:pt x="360" y="28"/>
                  </a:cubicBezTo>
                  <a:cubicBezTo>
                    <a:pt x="360" y="85"/>
                    <a:pt x="360" y="85"/>
                    <a:pt x="360" y="85"/>
                  </a:cubicBezTo>
                  <a:cubicBezTo>
                    <a:pt x="360" y="339"/>
                    <a:pt x="360" y="339"/>
                    <a:pt x="360" y="339"/>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339"/>
                    <a:pt x="85" y="339"/>
                    <a:pt x="85" y="339"/>
                  </a:cubicBezTo>
                  <a:cubicBezTo>
                    <a:pt x="85" y="283"/>
                    <a:pt x="85" y="283"/>
                    <a:pt x="85" y="283"/>
                  </a:cubicBezTo>
                  <a:cubicBezTo>
                    <a:pt x="85" y="269"/>
                    <a:pt x="99" y="254"/>
                    <a:pt x="113" y="254"/>
                  </a:cubicBezTo>
                  <a:cubicBezTo>
                    <a:pt x="169" y="254"/>
                    <a:pt x="169" y="254"/>
                    <a:pt x="169" y="254"/>
                  </a:cubicBezTo>
                  <a:cubicBezTo>
                    <a:pt x="191" y="254"/>
                    <a:pt x="198" y="269"/>
                    <a:pt x="198" y="283"/>
                  </a:cubicBezTo>
                  <a:cubicBezTo>
                    <a:pt x="198" y="339"/>
                    <a:pt x="198" y="339"/>
                    <a:pt x="198" y="339"/>
                  </a:cubicBezTo>
                  <a:cubicBezTo>
                    <a:pt x="198" y="396"/>
                    <a:pt x="198" y="396"/>
                    <a:pt x="198" y="396"/>
                  </a:cubicBezTo>
                  <a:cubicBezTo>
                    <a:pt x="198" y="417"/>
                    <a:pt x="191" y="424"/>
                    <a:pt x="169"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9"/>
            <p:cNvSpPr/>
            <p:nvPr/>
          </p:nvSpPr>
          <p:spPr>
            <a:xfrm>
              <a:off x="8634361" y="475455"/>
              <a:ext cx="217480" cy="184150"/>
            </a:xfrm>
            <a:custGeom>
              <a:avLst/>
              <a:gdLst/>
              <a:ahLst/>
              <a:cxnLst/>
              <a:rect l="l" t="t" r="r" b="b"/>
              <a:pathLst>
                <a:path w="602" h="510" extrusionOk="0">
                  <a:moveTo>
                    <a:pt x="579" y="509"/>
                  </a:moveTo>
                  <a:lnTo>
                    <a:pt x="579" y="509"/>
                  </a:lnTo>
                  <a:cubicBezTo>
                    <a:pt x="21" y="509"/>
                    <a:pt x="21" y="509"/>
                    <a:pt x="21" y="509"/>
                  </a:cubicBezTo>
                  <a:cubicBezTo>
                    <a:pt x="7" y="509"/>
                    <a:pt x="0" y="502"/>
                    <a:pt x="0" y="488"/>
                  </a:cubicBezTo>
                  <a:cubicBezTo>
                    <a:pt x="0" y="481"/>
                    <a:pt x="0" y="481"/>
                    <a:pt x="0" y="481"/>
                  </a:cubicBezTo>
                  <a:cubicBezTo>
                    <a:pt x="0" y="467"/>
                    <a:pt x="7" y="452"/>
                    <a:pt x="21" y="452"/>
                  </a:cubicBezTo>
                  <a:cubicBezTo>
                    <a:pt x="579" y="452"/>
                    <a:pt x="579" y="452"/>
                    <a:pt x="579" y="452"/>
                  </a:cubicBezTo>
                  <a:cubicBezTo>
                    <a:pt x="594" y="452"/>
                    <a:pt x="601" y="467"/>
                    <a:pt x="601" y="481"/>
                  </a:cubicBezTo>
                  <a:cubicBezTo>
                    <a:pt x="601" y="488"/>
                    <a:pt x="601" y="488"/>
                    <a:pt x="601" y="488"/>
                  </a:cubicBezTo>
                  <a:cubicBezTo>
                    <a:pt x="601" y="502"/>
                    <a:pt x="594" y="509"/>
                    <a:pt x="579" y="509"/>
                  </a:cubicBezTo>
                  <a:close/>
                  <a:moveTo>
                    <a:pt x="487" y="424"/>
                  </a:moveTo>
                  <a:lnTo>
                    <a:pt x="487" y="424"/>
                  </a:lnTo>
                  <a:cubicBezTo>
                    <a:pt x="431" y="424"/>
                    <a:pt x="431" y="424"/>
                    <a:pt x="431" y="424"/>
                  </a:cubicBezTo>
                  <a:cubicBezTo>
                    <a:pt x="417" y="424"/>
                    <a:pt x="403" y="417"/>
                    <a:pt x="403" y="396"/>
                  </a:cubicBezTo>
                  <a:cubicBezTo>
                    <a:pt x="403" y="28"/>
                    <a:pt x="403" y="28"/>
                    <a:pt x="403" y="28"/>
                  </a:cubicBezTo>
                  <a:cubicBezTo>
                    <a:pt x="403" y="14"/>
                    <a:pt x="417" y="0"/>
                    <a:pt x="431" y="0"/>
                  </a:cubicBezTo>
                  <a:cubicBezTo>
                    <a:pt x="487" y="0"/>
                    <a:pt x="487" y="0"/>
                    <a:pt x="487" y="0"/>
                  </a:cubicBezTo>
                  <a:cubicBezTo>
                    <a:pt x="509" y="0"/>
                    <a:pt x="516" y="14"/>
                    <a:pt x="516" y="28"/>
                  </a:cubicBezTo>
                  <a:cubicBezTo>
                    <a:pt x="516" y="396"/>
                    <a:pt x="516" y="396"/>
                    <a:pt x="516" y="396"/>
                  </a:cubicBezTo>
                  <a:cubicBezTo>
                    <a:pt x="516" y="417"/>
                    <a:pt x="509" y="424"/>
                    <a:pt x="487" y="424"/>
                  </a:cubicBezTo>
                  <a:close/>
                  <a:moveTo>
                    <a:pt x="332" y="424"/>
                  </a:moveTo>
                  <a:lnTo>
                    <a:pt x="332" y="424"/>
                  </a:lnTo>
                  <a:cubicBezTo>
                    <a:pt x="276" y="424"/>
                    <a:pt x="276" y="424"/>
                    <a:pt x="276" y="424"/>
                  </a:cubicBezTo>
                  <a:cubicBezTo>
                    <a:pt x="254" y="424"/>
                    <a:pt x="247" y="417"/>
                    <a:pt x="247" y="396"/>
                  </a:cubicBezTo>
                  <a:cubicBezTo>
                    <a:pt x="247" y="163"/>
                    <a:pt x="247" y="163"/>
                    <a:pt x="247" y="163"/>
                  </a:cubicBezTo>
                  <a:cubicBezTo>
                    <a:pt x="247" y="149"/>
                    <a:pt x="254" y="134"/>
                    <a:pt x="276" y="134"/>
                  </a:cubicBezTo>
                  <a:cubicBezTo>
                    <a:pt x="332" y="134"/>
                    <a:pt x="332" y="134"/>
                    <a:pt x="332" y="134"/>
                  </a:cubicBezTo>
                  <a:cubicBezTo>
                    <a:pt x="346" y="134"/>
                    <a:pt x="360" y="149"/>
                    <a:pt x="360" y="163"/>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297"/>
                    <a:pt x="85" y="297"/>
                    <a:pt x="85" y="297"/>
                  </a:cubicBezTo>
                  <a:cubicBezTo>
                    <a:pt x="85" y="276"/>
                    <a:pt x="99" y="269"/>
                    <a:pt x="113" y="269"/>
                  </a:cubicBezTo>
                  <a:cubicBezTo>
                    <a:pt x="169" y="269"/>
                    <a:pt x="169" y="269"/>
                    <a:pt x="169" y="269"/>
                  </a:cubicBezTo>
                  <a:cubicBezTo>
                    <a:pt x="184" y="269"/>
                    <a:pt x="198" y="276"/>
                    <a:pt x="198" y="297"/>
                  </a:cubicBezTo>
                  <a:cubicBezTo>
                    <a:pt x="198" y="396"/>
                    <a:pt x="198" y="396"/>
                    <a:pt x="198" y="396"/>
                  </a:cubicBezTo>
                  <a:cubicBezTo>
                    <a:pt x="198" y="417"/>
                    <a:pt x="184" y="424"/>
                    <a:pt x="169"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9"/>
            <p:cNvSpPr/>
            <p:nvPr/>
          </p:nvSpPr>
          <p:spPr>
            <a:xfrm>
              <a:off x="8275599" y="496092"/>
              <a:ext cx="176207" cy="142875"/>
            </a:xfrm>
            <a:custGeom>
              <a:avLst/>
              <a:gdLst/>
              <a:ahLst/>
              <a:cxnLst/>
              <a:rect l="l" t="t" r="r" b="b"/>
              <a:pathLst>
                <a:path w="489" h="397" extrusionOk="0">
                  <a:moveTo>
                    <a:pt x="467" y="396"/>
                  </a:moveTo>
                  <a:lnTo>
                    <a:pt x="467" y="396"/>
                  </a:lnTo>
                  <a:cubicBezTo>
                    <a:pt x="248" y="396"/>
                    <a:pt x="248" y="396"/>
                    <a:pt x="248" y="396"/>
                  </a:cubicBezTo>
                  <a:cubicBezTo>
                    <a:pt x="234" y="396"/>
                    <a:pt x="227" y="389"/>
                    <a:pt x="227" y="375"/>
                  </a:cubicBezTo>
                  <a:cubicBezTo>
                    <a:pt x="227" y="368"/>
                    <a:pt x="227" y="368"/>
                    <a:pt x="227" y="368"/>
                  </a:cubicBezTo>
                  <a:cubicBezTo>
                    <a:pt x="227" y="354"/>
                    <a:pt x="234" y="340"/>
                    <a:pt x="248" y="340"/>
                  </a:cubicBezTo>
                  <a:cubicBezTo>
                    <a:pt x="467" y="340"/>
                    <a:pt x="467" y="340"/>
                    <a:pt x="467" y="340"/>
                  </a:cubicBezTo>
                  <a:cubicBezTo>
                    <a:pt x="481" y="340"/>
                    <a:pt x="488" y="354"/>
                    <a:pt x="488" y="368"/>
                  </a:cubicBezTo>
                  <a:cubicBezTo>
                    <a:pt x="488" y="375"/>
                    <a:pt x="488" y="375"/>
                    <a:pt x="488" y="375"/>
                  </a:cubicBezTo>
                  <a:cubicBezTo>
                    <a:pt x="488" y="389"/>
                    <a:pt x="481" y="396"/>
                    <a:pt x="467" y="396"/>
                  </a:cubicBezTo>
                  <a:close/>
                  <a:moveTo>
                    <a:pt x="212" y="220"/>
                  </a:moveTo>
                  <a:lnTo>
                    <a:pt x="212" y="220"/>
                  </a:lnTo>
                  <a:cubicBezTo>
                    <a:pt x="43" y="389"/>
                    <a:pt x="43" y="389"/>
                    <a:pt x="43" y="389"/>
                  </a:cubicBezTo>
                  <a:cubicBezTo>
                    <a:pt x="43" y="396"/>
                    <a:pt x="36" y="396"/>
                    <a:pt x="29" y="396"/>
                  </a:cubicBezTo>
                  <a:cubicBezTo>
                    <a:pt x="7" y="396"/>
                    <a:pt x="0" y="389"/>
                    <a:pt x="0" y="368"/>
                  </a:cubicBezTo>
                  <a:cubicBezTo>
                    <a:pt x="0" y="361"/>
                    <a:pt x="0" y="354"/>
                    <a:pt x="7" y="354"/>
                  </a:cubicBezTo>
                  <a:cubicBezTo>
                    <a:pt x="156" y="198"/>
                    <a:pt x="156" y="198"/>
                    <a:pt x="156" y="198"/>
                  </a:cubicBezTo>
                  <a:cubicBezTo>
                    <a:pt x="7" y="50"/>
                    <a:pt x="7" y="50"/>
                    <a:pt x="7" y="50"/>
                  </a:cubicBezTo>
                  <a:cubicBezTo>
                    <a:pt x="0" y="50"/>
                    <a:pt x="0" y="43"/>
                    <a:pt x="0" y="29"/>
                  </a:cubicBezTo>
                  <a:cubicBezTo>
                    <a:pt x="0" y="15"/>
                    <a:pt x="7" y="0"/>
                    <a:pt x="29" y="0"/>
                  </a:cubicBezTo>
                  <a:cubicBezTo>
                    <a:pt x="36" y="0"/>
                    <a:pt x="43" y="8"/>
                    <a:pt x="43" y="8"/>
                  </a:cubicBezTo>
                  <a:cubicBezTo>
                    <a:pt x="212" y="177"/>
                    <a:pt x="212" y="177"/>
                    <a:pt x="212" y="177"/>
                  </a:cubicBezTo>
                  <a:cubicBezTo>
                    <a:pt x="220" y="184"/>
                    <a:pt x="227" y="191"/>
                    <a:pt x="227" y="198"/>
                  </a:cubicBezTo>
                  <a:cubicBezTo>
                    <a:pt x="227" y="206"/>
                    <a:pt x="220" y="213"/>
                    <a:pt x="212" y="2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9"/>
            <p:cNvSpPr/>
            <p:nvPr/>
          </p:nvSpPr>
          <p:spPr>
            <a:xfrm>
              <a:off x="7872388" y="507205"/>
              <a:ext cx="219067" cy="122237"/>
            </a:xfrm>
            <a:custGeom>
              <a:avLst/>
              <a:gdLst/>
              <a:ahLst/>
              <a:cxnLst/>
              <a:rect l="l" t="t" r="r" b="b"/>
              <a:pathLst>
                <a:path w="608" h="340" extrusionOk="0">
                  <a:moveTo>
                    <a:pt x="579" y="56"/>
                  </a:moveTo>
                  <a:lnTo>
                    <a:pt x="579" y="56"/>
                  </a:lnTo>
                  <a:cubicBezTo>
                    <a:pt x="297" y="56"/>
                    <a:pt x="297" y="56"/>
                    <a:pt x="297" y="56"/>
                  </a:cubicBezTo>
                  <a:cubicBezTo>
                    <a:pt x="275" y="56"/>
                    <a:pt x="268" y="49"/>
                    <a:pt x="268" y="28"/>
                  </a:cubicBezTo>
                  <a:cubicBezTo>
                    <a:pt x="268" y="14"/>
                    <a:pt x="275" y="0"/>
                    <a:pt x="297" y="0"/>
                  </a:cubicBezTo>
                  <a:cubicBezTo>
                    <a:pt x="579" y="0"/>
                    <a:pt x="579" y="0"/>
                    <a:pt x="579" y="0"/>
                  </a:cubicBezTo>
                  <a:cubicBezTo>
                    <a:pt x="593" y="0"/>
                    <a:pt x="607" y="14"/>
                    <a:pt x="607" y="28"/>
                  </a:cubicBezTo>
                  <a:cubicBezTo>
                    <a:pt x="607" y="49"/>
                    <a:pt x="593" y="56"/>
                    <a:pt x="579" y="56"/>
                  </a:cubicBezTo>
                  <a:close/>
                  <a:moveTo>
                    <a:pt x="579" y="282"/>
                  </a:moveTo>
                  <a:lnTo>
                    <a:pt x="579" y="282"/>
                  </a:lnTo>
                  <a:cubicBezTo>
                    <a:pt x="593" y="282"/>
                    <a:pt x="607" y="297"/>
                    <a:pt x="607" y="311"/>
                  </a:cubicBezTo>
                  <a:cubicBezTo>
                    <a:pt x="607" y="332"/>
                    <a:pt x="593" y="339"/>
                    <a:pt x="579" y="339"/>
                  </a:cubicBezTo>
                  <a:cubicBezTo>
                    <a:pt x="297" y="339"/>
                    <a:pt x="297" y="339"/>
                    <a:pt x="297" y="339"/>
                  </a:cubicBezTo>
                  <a:cubicBezTo>
                    <a:pt x="282" y="339"/>
                    <a:pt x="275" y="339"/>
                    <a:pt x="268" y="325"/>
                  </a:cubicBezTo>
                  <a:cubicBezTo>
                    <a:pt x="99" y="56"/>
                    <a:pt x="99" y="56"/>
                    <a:pt x="99" y="56"/>
                  </a:cubicBezTo>
                  <a:cubicBezTo>
                    <a:pt x="28" y="56"/>
                    <a:pt x="28" y="56"/>
                    <a:pt x="28" y="56"/>
                  </a:cubicBezTo>
                  <a:cubicBezTo>
                    <a:pt x="14" y="56"/>
                    <a:pt x="0" y="49"/>
                    <a:pt x="0" y="28"/>
                  </a:cubicBezTo>
                  <a:cubicBezTo>
                    <a:pt x="0" y="14"/>
                    <a:pt x="14" y="0"/>
                    <a:pt x="28" y="0"/>
                  </a:cubicBezTo>
                  <a:cubicBezTo>
                    <a:pt x="113" y="0"/>
                    <a:pt x="113" y="0"/>
                    <a:pt x="113" y="0"/>
                  </a:cubicBezTo>
                  <a:cubicBezTo>
                    <a:pt x="127" y="0"/>
                    <a:pt x="134" y="7"/>
                    <a:pt x="141" y="14"/>
                  </a:cubicBezTo>
                  <a:cubicBezTo>
                    <a:pt x="311" y="282"/>
                    <a:pt x="311" y="282"/>
                    <a:pt x="311" y="282"/>
                  </a:cubicBezTo>
                  <a:lnTo>
                    <a:pt x="579" y="2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9"/>
            <p:cNvSpPr/>
            <p:nvPr/>
          </p:nvSpPr>
          <p:spPr>
            <a:xfrm>
              <a:off x="7496165" y="464342"/>
              <a:ext cx="211129" cy="211138"/>
            </a:xfrm>
            <a:custGeom>
              <a:avLst/>
              <a:gdLst/>
              <a:ahLst/>
              <a:cxnLst/>
              <a:rect l="l" t="t" r="r" b="b"/>
              <a:pathLst>
                <a:path w="587" h="587" extrusionOk="0">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8" name="Google Shape;1028;p39"/>
          <p:cNvSpPr/>
          <p:nvPr/>
        </p:nvSpPr>
        <p:spPr>
          <a:xfrm>
            <a:off x="10963658" y="735466"/>
            <a:ext cx="335530" cy="170232"/>
          </a:xfrm>
          <a:custGeom>
            <a:avLst/>
            <a:gdLst/>
            <a:ahLst/>
            <a:cxnLst/>
            <a:rect l="l" t="t" r="r" b="b"/>
            <a:pathLst>
              <a:path w="601" h="305" extrusionOk="0">
                <a:moveTo>
                  <a:pt x="572" y="134"/>
                </a:moveTo>
                <a:lnTo>
                  <a:pt x="572" y="134"/>
                </a:lnTo>
                <a:cubicBezTo>
                  <a:pt x="558" y="134"/>
                  <a:pt x="544" y="141"/>
                  <a:pt x="544" y="163"/>
                </a:cubicBezTo>
                <a:cubicBezTo>
                  <a:pt x="544" y="205"/>
                  <a:pt x="544" y="205"/>
                  <a:pt x="544" y="205"/>
                </a:cubicBezTo>
                <a:cubicBezTo>
                  <a:pt x="402" y="64"/>
                  <a:pt x="402" y="64"/>
                  <a:pt x="402" y="64"/>
                </a:cubicBezTo>
                <a:cubicBezTo>
                  <a:pt x="346" y="7"/>
                  <a:pt x="346" y="7"/>
                  <a:pt x="346" y="7"/>
                </a:cubicBezTo>
                <a:cubicBezTo>
                  <a:pt x="339" y="0"/>
                  <a:pt x="332" y="0"/>
                  <a:pt x="325" y="0"/>
                </a:cubicBezTo>
                <a:cubicBezTo>
                  <a:pt x="318" y="0"/>
                  <a:pt x="311" y="0"/>
                  <a:pt x="311" y="7"/>
                </a:cubicBezTo>
                <a:cubicBezTo>
                  <a:pt x="176" y="141"/>
                  <a:pt x="176" y="141"/>
                  <a:pt x="176" y="141"/>
                </a:cubicBezTo>
                <a:cubicBezTo>
                  <a:pt x="42" y="7"/>
                  <a:pt x="42" y="7"/>
                  <a:pt x="42" y="7"/>
                </a:cubicBezTo>
                <a:cubicBezTo>
                  <a:pt x="42" y="0"/>
                  <a:pt x="35" y="0"/>
                  <a:pt x="28" y="0"/>
                </a:cubicBezTo>
                <a:cubicBezTo>
                  <a:pt x="7" y="0"/>
                  <a:pt x="0" y="14"/>
                  <a:pt x="0" y="28"/>
                </a:cubicBezTo>
                <a:cubicBezTo>
                  <a:pt x="0" y="35"/>
                  <a:pt x="0" y="43"/>
                  <a:pt x="7" y="50"/>
                </a:cubicBezTo>
                <a:cubicBezTo>
                  <a:pt x="155" y="198"/>
                  <a:pt x="155" y="198"/>
                  <a:pt x="155" y="198"/>
                </a:cubicBezTo>
                <a:cubicBezTo>
                  <a:pt x="162" y="205"/>
                  <a:pt x="169" y="205"/>
                  <a:pt x="176" y="205"/>
                </a:cubicBezTo>
                <a:cubicBezTo>
                  <a:pt x="183" y="205"/>
                  <a:pt x="190" y="205"/>
                  <a:pt x="197" y="198"/>
                </a:cubicBezTo>
                <a:cubicBezTo>
                  <a:pt x="325" y="71"/>
                  <a:pt x="325" y="71"/>
                  <a:pt x="325" y="71"/>
                </a:cubicBezTo>
                <a:cubicBezTo>
                  <a:pt x="360" y="106"/>
                  <a:pt x="360" y="106"/>
                  <a:pt x="360" y="106"/>
                </a:cubicBezTo>
                <a:cubicBezTo>
                  <a:pt x="367" y="106"/>
                  <a:pt x="367" y="106"/>
                  <a:pt x="367" y="106"/>
                </a:cubicBezTo>
                <a:cubicBezTo>
                  <a:pt x="381" y="120"/>
                  <a:pt x="381" y="120"/>
                  <a:pt x="381" y="120"/>
                </a:cubicBezTo>
                <a:cubicBezTo>
                  <a:pt x="501" y="247"/>
                  <a:pt x="501" y="247"/>
                  <a:pt x="501" y="247"/>
                </a:cubicBezTo>
                <a:cubicBezTo>
                  <a:pt x="459" y="247"/>
                  <a:pt x="459" y="247"/>
                  <a:pt x="459" y="247"/>
                </a:cubicBezTo>
                <a:cubicBezTo>
                  <a:pt x="445" y="247"/>
                  <a:pt x="431" y="254"/>
                  <a:pt x="431" y="276"/>
                </a:cubicBezTo>
                <a:cubicBezTo>
                  <a:pt x="431" y="290"/>
                  <a:pt x="445" y="304"/>
                  <a:pt x="459" y="304"/>
                </a:cubicBezTo>
                <a:cubicBezTo>
                  <a:pt x="572" y="304"/>
                  <a:pt x="572" y="304"/>
                  <a:pt x="572" y="304"/>
                </a:cubicBezTo>
                <a:cubicBezTo>
                  <a:pt x="586" y="304"/>
                  <a:pt x="600" y="290"/>
                  <a:pt x="600" y="276"/>
                </a:cubicBezTo>
                <a:cubicBezTo>
                  <a:pt x="600" y="163"/>
                  <a:pt x="600" y="163"/>
                  <a:pt x="600" y="163"/>
                </a:cubicBezTo>
                <a:cubicBezTo>
                  <a:pt x="600" y="141"/>
                  <a:pt x="586" y="134"/>
                  <a:pt x="572" y="13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9"/>
          <p:cNvSpPr/>
          <p:nvPr/>
        </p:nvSpPr>
        <p:spPr>
          <a:xfrm>
            <a:off x="10369078" y="735466"/>
            <a:ext cx="340465" cy="170232"/>
          </a:xfrm>
          <a:custGeom>
            <a:avLst/>
            <a:gdLst/>
            <a:ahLst/>
            <a:cxnLst/>
            <a:rect l="l" t="t" r="r" b="b"/>
            <a:pathLst>
              <a:path w="609" h="305" extrusionOk="0">
                <a:moveTo>
                  <a:pt x="580" y="170"/>
                </a:moveTo>
                <a:lnTo>
                  <a:pt x="580" y="170"/>
                </a:lnTo>
                <a:cubicBezTo>
                  <a:pt x="559" y="170"/>
                  <a:pt x="552" y="156"/>
                  <a:pt x="552" y="141"/>
                </a:cubicBezTo>
                <a:cubicBezTo>
                  <a:pt x="552" y="99"/>
                  <a:pt x="552" y="99"/>
                  <a:pt x="552" y="99"/>
                </a:cubicBezTo>
                <a:cubicBezTo>
                  <a:pt x="410" y="240"/>
                  <a:pt x="410" y="240"/>
                  <a:pt x="410" y="240"/>
                </a:cubicBezTo>
                <a:cubicBezTo>
                  <a:pt x="354" y="290"/>
                  <a:pt x="354" y="290"/>
                  <a:pt x="354" y="290"/>
                </a:cubicBezTo>
                <a:cubicBezTo>
                  <a:pt x="347" y="297"/>
                  <a:pt x="340" y="304"/>
                  <a:pt x="333" y="304"/>
                </a:cubicBezTo>
                <a:cubicBezTo>
                  <a:pt x="326" y="304"/>
                  <a:pt x="318" y="297"/>
                  <a:pt x="311" y="290"/>
                </a:cubicBezTo>
                <a:cubicBezTo>
                  <a:pt x="184" y="163"/>
                  <a:pt x="184" y="163"/>
                  <a:pt x="184" y="163"/>
                </a:cubicBezTo>
                <a:cubicBezTo>
                  <a:pt x="50" y="290"/>
                  <a:pt x="50" y="290"/>
                  <a:pt x="50" y="290"/>
                </a:cubicBezTo>
                <a:cubicBezTo>
                  <a:pt x="43" y="297"/>
                  <a:pt x="36" y="304"/>
                  <a:pt x="29" y="304"/>
                </a:cubicBezTo>
                <a:cubicBezTo>
                  <a:pt x="15" y="304"/>
                  <a:pt x="0" y="290"/>
                  <a:pt x="0" y="276"/>
                </a:cubicBezTo>
                <a:cubicBezTo>
                  <a:pt x="0" y="269"/>
                  <a:pt x="8" y="261"/>
                  <a:pt x="15" y="254"/>
                </a:cubicBezTo>
                <a:cubicBezTo>
                  <a:pt x="163" y="106"/>
                  <a:pt x="163" y="106"/>
                  <a:pt x="163" y="106"/>
                </a:cubicBezTo>
                <a:cubicBezTo>
                  <a:pt x="170" y="99"/>
                  <a:pt x="177" y="92"/>
                  <a:pt x="184" y="92"/>
                </a:cubicBezTo>
                <a:cubicBezTo>
                  <a:pt x="191" y="92"/>
                  <a:pt x="198" y="99"/>
                  <a:pt x="198" y="106"/>
                </a:cubicBezTo>
                <a:cubicBezTo>
                  <a:pt x="333" y="233"/>
                  <a:pt x="333" y="233"/>
                  <a:pt x="333" y="233"/>
                </a:cubicBezTo>
                <a:cubicBezTo>
                  <a:pt x="368" y="198"/>
                  <a:pt x="368" y="198"/>
                  <a:pt x="368" y="198"/>
                </a:cubicBezTo>
                <a:cubicBezTo>
                  <a:pt x="375" y="191"/>
                  <a:pt x="375" y="191"/>
                  <a:pt x="375" y="191"/>
                </a:cubicBezTo>
                <a:cubicBezTo>
                  <a:pt x="389" y="177"/>
                  <a:pt x="389" y="177"/>
                  <a:pt x="389" y="177"/>
                </a:cubicBezTo>
                <a:cubicBezTo>
                  <a:pt x="509" y="57"/>
                  <a:pt x="509" y="57"/>
                  <a:pt x="509" y="57"/>
                </a:cubicBezTo>
                <a:cubicBezTo>
                  <a:pt x="467" y="57"/>
                  <a:pt x="467" y="57"/>
                  <a:pt x="467" y="57"/>
                </a:cubicBezTo>
                <a:cubicBezTo>
                  <a:pt x="446" y="57"/>
                  <a:pt x="439" y="43"/>
                  <a:pt x="439" y="28"/>
                </a:cubicBezTo>
                <a:cubicBezTo>
                  <a:pt x="439" y="14"/>
                  <a:pt x="446" y="0"/>
                  <a:pt x="467" y="0"/>
                </a:cubicBezTo>
                <a:cubicBezTo>
                  <a:pt x="580" y="0"/>
                  <a:pt x="580" y="0"/>
                  <a:pt x="580" y="0"/>
                </a:cubicBezTo>
                <a:cubicBezTo>
                  <a:pt x="594" y="0"/>
                  <a:pt x="608" y="14"/>
                  <a:pt x="608" y="28"/>
                </a:cubicBezTo>
                <a:cubicBezTo>
                  <a:pt x="608" y="141"/>
                  <a:pt x="608" y="141"/>
                  <a:pt x="608" y="141"/>
                </a:cubicBezTo>
                <a:cubicBezTo>
                  <a:pt x="608" y="156"/>
                  <a:pt x="594" y="170"/>
                  <a:pt x="580" y="17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9"/>
          <p:cNvSpPr/>
          <p:nvPr/>
        </p:nvSpPr>
        <p:spPr>
          <a:xfrm>
            <a:off x="9781900" y="688590"/>
            <a:ext cx="337998" cy="266451"/>
          </a:xfrm>
          <a:custGeom>
            <a:avLst/>
            <a:gdLst/>
            <a:ahLst/>
            <a:cxnLst/>
            <a:rect l="l" t="t" r="r" b="b"/>
            <a:pathLst>
              <a:path w="602" h="475" extrusionOk="0">
                <a:moveTo>
                  <a:pt x="431" y="403"/>
                </a:moveTo>
                <a:lnTo>
                  <a:pt x="431" y="403"/>
                </a:lnTo>
                <a:cubicBezTo>
                  <a:pt x="255" y="403"/>
                  <a:pt x="255" y="403"/>
                  <a:pt x="255" y="403"/>
                </a:cubicBezTo>
                <a:cubicBezTo>
                  <a:pt x="233" y="403"/>
                  <a:pt x="233" y="403"/>
                  <a:pt x="233" y="403"/>
                </a:cubicBezTo>
                <a:cubicBezTo>
                  <a:pt x="198" y="403"/>
                  <a:pt x="198" y="403"/>
                  <a:pt x="198" y="403"/>
                </a:cubicBezTo>
                <a:cubicBezTo>
                  <a:pt x="219" y="424"/>
                  <a:pt x="219" y="424"/>
                  <a:pt x="219" y="424"/>
                </a:cubicBezTo>
                <a:cubicBezTo>
                  <a:pt x="226" y="431"/>
                  <a:pt x="226" y="439"/>
                  <a:pt x="226" y="446"/>
                </a:cubicBezTo>
                <a:cubicBezTo>
                  <a:pt x="226" y="460"/>
                  <a:pt x="212" y="474"/>
                  <a:pt x="198" y="474"/>
                </a:cubicBezTo>
                <a:cubicBezTo>
                  <a:pt x="191" y="474"/>
                  <a:pt x="184" y="467"/>
                  <a:pt x="177" y="460"/>
                </a:cubicBezTo>
                <a:cubicBezTo>
                  <a:pt x="113" y="396"/>
                  <a:pt x="113" y="396"/>
                  <a:pt x="113" y="396"/>
                </a:cubicBezTo>
                <a:cubicBezTo>
                  <a:pt x="106" y="389"/>
                  <a:pt x="106" y="382"/>
                  <a:pt x="106" y="375"/>
                </a:cubicBezTo>
                <a:cubicBezTo>
                  <a:pt x="106" y="368"/>
                  <a:pt x="106" y="361"/>
                  <a:pt x="113" y="361"/>
                </a:cubicBezTo>
                <a:cubicBezTo>
                  <a:pt x="177" y="290"/>
                  <a:pt x="177" y="290"/>
                  <a:pt x="177" y="290"/>
                </a:cubicBezTo>
                <a:cubicBezTo>
                  <a:pt x="184" y="283"/>
                  <a:pt x="191" y="283"/>
                  <a:pt x="198" y="283"/>
                </a:cubicBezTo>
                <a:cubicBezTo>
                  <a:pt x="212" y="283"/>
                  <a:pt x="226" y="297"/>
                  <a:pt x="226" y="311"/>
                </a:cubicBezTo>
                <a:cubicBezTo>
                  <a:pt x="226" y="318"/>
                  <a:pt x="226" y="325"/>
                  <a:pt x="219" y="332"/>
                </a:cubicBezTo>
                <a:cubicBezTo>
                  <a:pt x="198" y="346"/>
                  <a:pt x="198" y="346"/>
                  <a:pt x="198" y="346"/>
                </a:cubicBezTo>
                <a:cubicBezTo>
                  <a:pt x="219" y="346"/>
                  <a:pt x="219" y="346"/>
                  <a:pt x="219" y="346"/>
                </a:cubicBezTo>
                <a:cubicBezTo>
                  <a:pt x="248" y="346"/>
                  <a:pt x="248" y="346"/>
                  <a:pt x="248" y="346"/>
                </a:cubicBezTo>
                <a:cubicBezTo>
                  <a:pt x="431" y="346"/>
                  <a:pt x="431" y="346"/>
                  <a:pt x="431" y="346"/>
                </a:cubicBezTo>
                <a:cubicBezTo>
                  <a:pt x="495" y="346"/>
                  <a:pt x="544" y="297"/>
                  <a:pt x="544" y="233"/>
                </a:cubicBezTo>
                <a:cubicBezTo>
                  <a:pt x="544" y="170"/>
                  <a:pt x="544" y="170"/>
                  <a:pt x="544" y="170"/>
                </a:cubicBezTo>
                <a:cubicBezTo>
                  <a:pt x="544" y="156"/>
                  <a:pt x="559" y="142"/>
                  <a:pt x="573" y="142"/>
                </a:cubicBezTo>
                <a:cubicBezTo>
                  <a:pt x="594" y="142"/>
                  <a:pt x="601" y="156"/>
                  <a:pt x="601" y="170"/>
                </a:cubicBezTo>
                <a:cubicBezTo>
                  <a:pt x="601" y="233"/>
                  <a:pt x="601" y="233"/>
                  <a:pt x="601" y="233"/>
                </a:cubicBezTo>
                <a:cubicBezTo>
                  <a:pt x="601" y="332"/>
                  <a:pt x="530" y="403"/>
                  <a:pt x="431" y="403"/>
                </a:cubicBezTo>
                <a:close/>
                <a:moveTo>
                  <a:pt x="424" y="177"/>
                </a:moveTo>
                <a:lnTo>
                  <a:pt x="424" y="177"/>
                </a:lnTo>
                <a:cubicBezTo>
                  <a:pt x="417" y="184"/>
                  <a:pt x="410" y="191"/>
                  <a:pt x="403" y="191"/>
                </a:cubicBezTo>
                <a:cubicBezTo>
                  <a:pt x="389" y="191"/>
                  <a:pt x="375" y="177"/>
                  <a:pt x="375" y="163"/>
                </a:cubicBezTo>
                <a:cubicBezTo>
                  <a:pt x="375" y="156"/>
                  <a:pt x="382" y="149"/>
                  <a:pt x="389" y="142"/>
                </a:cubicBezTo>
                <a:cubicBezTo>
                  <a:pt x="403" y="120"/>
                  <a:pt x="403" y="120"/>
                  <a:pt x="403" y="120"/>
                </a:cubicBezTo>
                <a:cubicBezTo>
                  <a:pt x="389" y="120"/>
                  <a:pt x="389" y="120"/>
                  <a:pt x="389" y="120"/>
                </a:cubicBezTo>
                <a:cubicBezTo>
                  <a:pt x="361" y="120"/>
                  <a:pt x="361" y="120"/>
                  <a:pt x="361" y="120"/>
                </a:cubicBezTo>
                <a:cubicBezTo>
                  <a:pt x="170" y="120"/>
                  <a:pt x="170" y="120"/>
                  <a:pt x="170" y="120"/>
                </a:cubicBezTo>
                <a:cubicBezTo>
                  <a:pt x="106" y="120"/>
                  <a:pt x="57" y="170"/>
                  <a:pt x="57" y="233"/>
                </a:cubicBezTo>
                <a:cubicBezTo>
                  <a:pt x="57" y="304"/>
                  <a:pt x="57" y="304"/>
                  <a:pt x="57" y="304"/>
                </a:cubicBezTo>
                <a:cubicBezTo>
                  <a:pt x="57" y="318"/>
                  <a:pt x="43" y="332"/>
                  <a:pt x="29" y="332"/>
                </a:cubicBezTo>
                <a:cubicBezTo>
                  <a:pt x="15" y="332"/>
                  <a:pt x="0" y="318"/>
                  <a:pt x="0" y="304"/>
                </a:cubicBezTo>
                <a:cubicBezTo>
                  <a:pt x="0" y="233"/>
                  <a:pt x="0" y="233"/>
                  <a:pt x="0" y="233"/>
                </a:cubicBezTo>
                <a:cubicBezTo>
                  <a:pt x="0" y="142"/>
                  <a:pt x="78" y="64"/>
                  <a:pt x="170" y="64"/>
                </a:cubicBezTo>
                <a:cubicBezTo>
                  <a:pt x="347" y="64"/>
                  <a:pt x="347" y="64"/>
                  <a:pt x="347" y="64"/>
                </a:cubicBezTo>
                <a:cubicBezTo>
                  <a:pt x="368" y="64"/>
                  <a:pt x="368" y="64"/>
                  <a:pt x="368" y="64"/>
                </a:cubicBezTo>
                <a:cubicBezTo>
                  <a:pt x="403" y="64"/>
                  <a:pt x="403" y="64"/>
                  <a:pt x="403" y="64"/>
                </a:cubicBezTo>
                <a:cubicBezTo>
                  <a:pt x="389" y="50"/>
                  <a:pt x="389" y="50"/>
                  <a:pt x="389" y="50"/>
                </a:cubicBezTo>
                <a:cubicBezTo>
                  <a:pt x="382" y="43"/>
                  <a:pt x="375" y="35"/>
                  <a:pt x="375" y="28"/>
                </a:cubicBezTo>
                <a:cubicBezTo>
                  <a:pt x="375" y="14"/>
                  <a:pt x="389" y="0"/>
                  <a:pt x="403" y="0"/>
                </a:cubicBezTo>
                <a:cubicBezTo>
                  <a:pt x="410" y="0"/>
                  <a:pt x="417" y="0"/>
                  <a:pt x="424" y="7"/>
                </a:cubicBezTo>
                <a:cubicBezTo>
                  <a:pt x="488" y="78"/>
                  <a:pt x="488" y="78"/>
                  <a:pt x="488" y="78"/>
                </a:cubicBezTo>
                <a:cubicBezTo>
                  <a:pt x="495" y="78"/>
                  <a:pt x="502" y="85"/>
                  <a:pt x="502" y="92"/>
                </a:cubicBezTo>
                <a:cubicBezTo>
                  <a:pt x="502" y="99"/>
                  <a:pt x="495" y="106"/>
                  <a:pt x="488" y="113"/>
                </a:cubicBezTo>
                <a:lnTo>
                  <a:pt x="424" y="1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9"/>
          <p:cNvSpPr/>
          <p:nvPr/>
        </p:nvSpPr>
        <p:spPr>
          <a:xfrm>
            <a:off x="9192256" y="654050"/>
            <a:ext cx="337997" cy="335530"/>
          </a:xfrm>
          <a:custGeom>
            <a:avLst/>
            <a:gdLst/>
            <a:ahLst/>
            <a:cxnLst/>
            <a:rect l="l" t="t" r="r" b="b"/>
            <a:pathLst>
              <a:path w="602" h="601" extrusionOk="0">
                <a:moveTo>
                  <a:pt x="573" y="113"/>
                </a:moveTo>
                <a:lnTo>
                  <a:pt x="573" y="113"/>
                </a:lnTo>
                <a:cubicBezTo>
                  <a:pt x="544" y="113"/>
                  <a:pt x="544" y="113"/>
                  <a:pt x="544" y="113"/>
                </a:cubicBezTo>
                <a:cubicBezTo>
                  <a:pt x="544" y="268"/>
                  <a:pt x="544" y="268"/>
                  <a:pt x="544" y="268"/>
                </a:cubicBezTo>
                <a:cubicBezTo>
                  <a:pt x="544" y="402"/>
                  <a:pt x="544" y="402"/>
                  <a:pt x="544" y="402"/>
                </a:cubicBezTo>
                <a:cubicBezTo>
                  <a:pt x="544" y="431"/>
                  <a:pt x="544" y="431"/>
                  <a:pt x="544" y="431"/>
                </a:cubicBezTo>
                <a:cubicBezTo>
                  <a:pt x="544" y="445"/>
                  <a:pt x="530" y="459"/>
                  <a:pt x="516" y="459"/>
                </a:cubicBezTo>
                <a:cubicBezTo>
                  <a:pt x="368" y="459"/>
                  <a:pt x="368" y="459"/>
                  <a:pt x="368" y="459"/>
                </a:cubicBezTo>
                <a:cubicBezTo>
                  <a:pt x="460" y="551"/>
                  <a:pt x="460" y="551"/>
                  <a:pt x="460" y="551"/>
                </a:cubicBezTo>
                <a:cubicBezTo>
                  <a:pt x="467" y="558"/>
                  <a:pt x="467" y="565"/>
                  <a:pt x="467" y="572"/>
                </a:cubicBezTo>
                <a:cubicBezTo>
                  <a:pt x="467" y="586"/>
                  <a:pt x="460" y="600"/>
                  <a:pt x="438" y="600"/>
                </a:cubicBezTo>
                <a:cubicBezTo>
                  <a:pt x="431" y="600"/>
                  <a:pt x="424" y="600"/>
                  <a:pt x="424" y="593"/>
                </a:cubicBezTo>
                <a:cubicBezTo>
                  <a:pt x="325" y="502"/>
                  <a:pt x="325" y="502"/>
                  <a:pt x="325" y="502"/>
                </a:cubicBezTo>
                <a:cubicBezTo>
                  <a:pt x="325" y="572"/>
                  <a:pt x="325" y="572"/>
                  <a:pt x="325" y="572"/>
                </a:cubicBezTo>
                <a:cubicBezTo>
                  <a:pt x="325" y="586"/>
                  <a:pt x="318" y="600"/>
                  <a:pt x="297" y="600"/>
                </a:cubicBezTo>
                <a:cubicBezTo>
                  <a:pt x="283" y="600"/>
                  <a:pt x="269" y="586"/>
                  <a:pt x="269" y="572"/>
                </a:cubicBezTo>
                <a:cubicBezTo>
                  <a:pt x="269" y="502"/>
                  <a:pt x="269" y="502"/>
                  <a:pt x="269" y="502"/>
                </a:cubicBezTo>
                <a:cubicBezTo>
                  <a:pt x="177" y="593"/>
                  <a:pt x="177" y="593"/>
                  <a:pt x="177" y="593"/>
                </a:cubicBezTo>
                <a:cubicBezTo>
                  <a:pt x="170" y="600"/>
                  <a:pt x="163" y="600"/>
                  <a:pt x="156" y="600"/>
                </a:cubicBezTo>
                <a:cubicBezTo>
                  <a:pt x="142" y="600"/>
                  <a:pt x="127" y="586"/>
                  <a:pt x="127" y="572"/>
                </a:cubicBezTo>
                <a:cubicBezTo>
                  <a:pt x="127" y="565"/>
                  <a:pt x="135" y="558"/>
                  <a:pt x="142" y="551"/>
                </a:cubicBezTo>
                <a:cubicBezTo>
                  <a:pt x="233" y="459"/>
                  <a:pt x="233" y="459"/>
                  <a:pt x="233" y="459"/>
                </a:cubicBezTo>
                <a:cubicBezTo>
                  <a:pt x="85" y="459"/>
                  <a:pt x="85" y="459"/>
                  <a:pt x="85" y="459"/>
                </a:cubicBezTo>
                <a:cubicBezTo>
                  <a:pt x="64" y="459"/>
                  <a:pt x="57" y="445"/>
                  <a:pt x="57" y="431"/>
                </a:cubicBezTo>
                <a:cubicBezTo>
                  <a:pt x="57" y="402"/>
                  <a:pt x="57" y="402"/>
                  <a:pt x="57" y="402"/>
                </a:cubicBezTo>
                <a:cubicBezTo>
                  <a:pt x="57" y="268"/>
                  <a:pt x="57" y="268"/>
                  <a:pt x="57" y="268"/>
                </a:cubicBezTo>
                <a:cubicBezTo>
                  <a:pt x="57" y="113"/>
                  <a:pt x="57" y="113"/>
                  <a:pt x="57" y="113"/>
                </a:cubicBezTo>
                <a:cubicBezTo>
                  <a:pt x="29" y="113"/>
                  <a:pt x="29" y="113"/>
                  <a:pt x="29" y="113"/>
                </a:cubicBezTo>
                <a:cubicBezTo>
                  <a:pt x="7" y="113"/>
                  <a:pt x="0" y="98"/>
                  <a:pt x="0" y="84"/>
                </a:cubicBezTo>
                <a:cubicBezTo>
                  <a:pt x="0" y="63"/>
                  <a:pt x="7" y="56"/>
                  <a:pt x="29" y="56"/>
                </a:cubicBezTo>
                <a:cubicBezTo>
                  <a:pt x="269" y="56"/>
                  <a:pt x="269" y="56"/>
                  <a:pt x="269" y="56"/>
                </a:cubicBezTo>
                <a:cubicBezTo>
                  <a:pt x="269" y="28"/>
                  <a:pt x="269" y="28"/>
                  <a:pt x="269" y="28"/>
                </a:cubicBezTo>
                <a:cubicBezTo>
                  <a:pt x="269" y="7"/>
                  <a:pt x="283" y="0"/>
                  <a:pt x="297" y="0"/>
                </a:cubicBezTo>
                <a:cubicBezTo>
                  <a:pt x="318" y="0"/>
                  <a:pt x="325" y="7"/>
                  <a:pt x="325" y="28"/>
                </a:cubicBezTo>
                <a:cubicBezTo>
                  <a:pt x="325" y="56"/>
                  <a:pt x="325" y="56"/>
                  <a:pt x="325" y="56"/>
                </a:cubicBezTo>
                <a:cubicBezTo>
                  <a:pt x="573" y="56"/>
                  <a:pt x="573" y="56"/>
                  <a:pt x="573" y="56"/>
                </a:cubicBezTo>
                <a:cubicBezTo>
                  <a:pt x="587" y="56"/>
                  <a:pt x="601" y="63"/>
                  <a:pt x="601" y="84"/>
                </a:cubicBezTo>
                <a:cubicBezTo>
                  <a:pt x="601" y="98"/>
                  <a:pt x="587" y="113"/>
                  <a:pt x="573" y="113"/>
                </a:cubicBezTo>
                <a:close/>
                <a:moveTo>
                  <a:pt x="488" y="240"/>
                </a:moveTo>
                <a:lnTo>
                  <a:pt x="488" y="240"/>
                </a:lnTo>
                <a:cubicBezTo>
                  <a:pt x="488" y="212"/>
                  <a:pt x="488" y="212"/>
                  <a:pt x="488" y="212"/>
                </a:cubicBezTo>
                <a:cubicBezTo>
                  <a:pt x="488" y="113"/>
                  <a:pt x="488" y="113"/>
                  <a:pt x="488" y="113"/>
                </a:cubicBezTo>
                <a:cubicBezTo>
                  <a:pt x="113" y="113"/>
                  <a:pt x="113" y="113"/>
                  <a:pt x="113" y="113"/>
                </a:cubicBezTo>
                <a:cubicBezTo>
                  <a:pt x="113" y="212"/>
                  <a:pt x="113" y="212"/>
                  <a:pt x="113" y="212"/>
                </a:cubicBezTo>
                <a:cubicBezTo>
                  <a:pt x="113" y="240"/>
                  <a:pt x="113" y="240"/>
                  <a:pt x="113" y="240"/>
                </a:cubicBezTo>
                <a:cubicBezTo>
                  <a:pt x="113" y="402"/>
                  <a:pt x="113" y="402"/>
                  <a:pt x="113" y="402"/>
                </a:cubicBezTo>
                <a:cubicBezTo>
                  <a:pt x="488" y="402"/>
                  <a:pt x="488" y="402"/>
                  <a:pt x="488" y="402"/>
                </a:cubicBezTo>
                <a:lnTo>
                  <a:pt x="488" y="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9"/>
          <p:cNvSpPr/>
          <p:nvPr/>
        </p:nvSpPr>
        <p:spPr>
          <a:xfrm>
            <a:off x="8600142" y="654050"/>
            <a:ext cx="340465" cy="335530"/>
          </a:xfrm>
          <a:custGeom>
            <a:avLst/>
            <a:gdLst/>
            <a:ahLst/>
            <a:cxnLst/>
            <a:rect l="l" t="t" r="r" b="b"/>
            <a:pathLst>
              <a:path w="609" h="601" extrusionOk="0">
                <a:moveTo>
                  <a:pt x="28" y="183"/>
                </a:moveTo>
                <a:lnTo>
                  <a:pt x="28" y="183"/>
                </a:lnTo>
                <a:cubicBezTo>
                  <a:pt x="163" y="183"/>
                  <a:pt x="163" y="183"/>
                  <a:pt x="163" y="183"/>
                </a:cubicBezTo>
                <a:cubicBezTo>
                  <a:pt x="163" y="240"/>
                  <a:pt x="163" y="240"/>
                  <a:pt x="163" y="240"/>
                </a:cubicBezTo>
                <a:cubicBezTo>
                  <a:pt x="57" y="240"/>
                  <a:pt x="57" y="240"/>
                  <a:pt x="57" y="240"/>
                </a:cubicBezTo>
                <a:cubicBezTo>
                  <a:pt x="57" y="544"/>
                  <a:pt x="57" y="544"/>
                  <a:pt x="57" y="544"/>
                </a:cubicBezTo>
                <a:cubicBezTo>
                  <a:pt x="156" y="544"/>
                  <a:pt x="156" y="544"/>
                  <a:pt x="156" y="544"/>
                </a:cubicBezTo>
                <a:cubicBezTo>
                  <a:pt x="276" y="544"/>
                  <a:pt x="276" y="544"/>
                  <a:pt x="276" y="544"/>
                </a:cubicBezTo>
                <a:cubicBezTo>
                  <a:pt x="361" y="544"/>
                  <a:pt x="361" y="544"/>
                  <a:pt x="361" y="544"/>
                </a:cubicBezTo>
                <a:cubicBezTo>
                  <a:pt x="361" y="438"/>
                  <a:pt x="361" y="438"/>
                  <a:pt x="361" y="438"/>
                </a:cubicBezTo>
                <a:cubicBezTo>
                  <a:pt x="417" y="438"/>
                  <a:pt x="417" y="438"/>
                  <a:pt x="417" y="438"/>
                </a:cubicBezTo>
                <a:cubicBezTo>
                  <a:pt x="417" y="572"/>
                  <a:pt x="417" y="572"/>
                  <a:pt x="417" y="572"/>
                </a:cubicBezTo>
                <a:cubicBezTo>
                  <a:pt x="417" y="586"/>
                  <a:pt x="403" y="600"/>
                  <a:pt x="389" y="600"/>
                </a:cubicBezTo>
                <a:cubicBezTo>
                  <a:pt x="283" y="600"/>
                  <a:pt x="283" y="600"/>
                  <a:pt x="283" y="600"/>
                </a:cubicBezTo>
                <a:cubicBezTo>
                  <a:pt x="127" y="600"/>
                  <a:pt x="127" y="600"/>
                  <a:pt x="127" y="600"/>
                </a:cubicBezTo>
                <a:cubicBezTo>
                  <a:pt x="28" y="600"/>
                  <a:pt x="28" y="600"/>
                  <a:pt x="28" y="600"/>
                </a:cubicBezTo>
                <a:cubicBezTo>
                  <a:pt x="14" y="600"/>
                  <a:pt x="0" y="586"/>
                  <a:pt x="0" y="572"/>
                </a:cubicBezTo>
                <a:cubicBezTo>
                  <a:pt x="0" y="212"/>
                  <a:pt x="0" y="212"/>
                  <a:pt x="0" y="212"/>
                </a:cubicBezTo>
                <a:cubicBezTo>
                  <a:pt x="0" y="198"/>
                  <a:pt x="14" y="183"/>
                  <a:pt x="28" y="183"/>
                </a:cubicBezTo>
                <a:close/>
                <a:moveTo>
                  <a:pt x="311" y="409"/>
                </a:moveTo>
                <a:lnTo>
                  <a:pt x="311" y="409"/>
                </a:lnTo>
                <a:cubicBezTo>
                  <a:pt x="219" y="409"/>
                  <a:pt x="219" y="409"/>
                  <a:pt x="219" y="409"/>
                </a:cubicBezTo>
                <a:cubicBezTo>
                  <a:pt x="205" y="409"/>
                  <a:pt x="191" y="402"/>
                  <a:pt x="191" y="381"/>
                </a:cubicBezTo>
                <a:cubicBezTo>
                  <a:pt x="191" y="28"/>
                  <a:pt x="191" y="28"/>
                  <a:pt x="191" y="28"/>
                </a:cubicBezTo>
                <a:cubicBezTo>
                  <a:pt x="191" y="7"/>
                  <a:pt x="205" y="0"/>
                  <a:pt x="219" y="0"/>
                </a:cubicBezTo>
                <a:cubicBezTo>
                  <a:pt x="580" y="0"/>
                  <a:pt x="580" y="0"/>
                  <a:pt x="580" y="0"/>
                </a:cubicBezTo>
                <a:cubicBezTo>
                  <a:pt x="594" y="0"/>
                  <a:pt x="608" y="7"/>
                  <a:pt x="608" y="28"/>
                </a:cubicBezTo>
                <a:cubicBezTo>
                  <a:pt x="608" y="381"/>
                  <a:pt x="608" y="381"/>
                  <a:pt x="608" y="381"/>
                </a:cubicBezTo>
                <a:cubicBezTo>
                  <a:pt x="608" y="402"/>
                  <a:pt x="594" y="409"/>
                  <a:pt x="580" y="409"/>
                </a:cubicBezTo>
                <a:cubicBezTo>
                  <a:pt x="474" y="409"/>
                  <a:pt x="474" y="409"/>
                  <a:pt x="474" y="409"/>
                </a:cubicBezTo>
                <a:lnTo>
                  <a:pt x="311" y="409"/>
                </a:lnTo>
                <a:close/>
                <a:moveTo>
                  <a:pt x="551" y="353"/>
                </a:moveTo>
                <a:lnTo>
                  <a:pt x="551" y="353"/>
                </a:lnTo>
                <a:cubicBezTo>
                  <a:pt x="551" y="56"/>
                  <a:pt x="551" y="56"/>
                  <a:pt x="551" y="56"/>
                </a:cubicBezTo>
                <a:cubicBezTo>
                  <a:pt x="247" y="56"/>
                  <a:pt x="247" y="56"/>
                  <a:pt x="247" y="56"/>
                </a:cubicBezTo>
                <a:cubicBezTo>
                  <a:pt x="247" y="353"/>
                  <a:pt x="247" y="353"/>
                  <a:pt x="247" y="353"/>
                </a:cubicBezTo>
                <a:cubicBezTo>
                  <a:pt x="339" y="353"/>
                  <a:pt x="339" y="353"/>
                  <a:pt x="339" y="353"/>
                </a:cubicBezTo>
                <a:cubicBezTo>
                  <a:pt x="467" y="353"/>
                  <a:pt x="467" y="353"/>
                  <a:pt x="467" y="353"/>
                </a:cubicBezTo>
                <a:lnTo>
                  <a:pt x="551" y="3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9"/>
          <p:cNvSpPr/>
          <p:nvPr/>
        </p:nvSpPr>
        <p:spPr>
          <a:xfrm>
            <a:off x="8010496" y="654050"/>
            <a:ext cx="337998" cy="335530"/>
          </a:xfrm>
          <a:custGeom>
            <a:avLst/>
            <a:gdLst/>
            <a:ahLst/>
            <a:cxnLst/>
            <a:rect l="l" t="t" r="r" b="b"/>
            <a:pathLst>
              <a:path w="602" h="601" extrusionOk="0">
                <a:moveTo>
                  <a:pt x="572" y="409"/>
                </a:moveTo>
                <a:lnTo>
                  <a:pt x="572" y="409"/>
                </a:lnTo>
                <a:cubicBezTo>
                  <a:pt x="445" y="409"/>
                  <a:pt x="445" y="409"/>
                  <a:pt x="445" y="409"/>
                </a:cubicBezTo>
                <a:cubicBezTo>
                  <a:pt x="445" y="353"/>
                  <a:pt x="445" y="353"/>
                  <a:pt x="445" y="353"/>
                </a:cubicBezTo>
                <a:cubicBezTo>
                  <a:pt x="544" y="353"/>
                  <a:pt x="544" y="353"/>
                  <a:pt x="544" y="353"/>
                </a:cubicBezTo>
                <a:cubicBezTo>
                  <a:pt x="544" y="56"/>
                  <a:pt x="544" y="56"/>
                  <a:pt x="544" y="56"/>
                </a:cubicBezTo>
                <a:cubicBezTo>
                  <a:pt x="452" y="56"/>
                  <a:pt x="452" y="56"/>
                  <a:pt x="452" y="56"/>
                </a:cubicBezTo>
                <a:cubicBezTo>
                  <a:pt x="332" y="56"/>
                  <a:pt x="332" y="56"/>
                  <a:pt x="332" y="56"/>
                </a:cubicBezTo>
                <a:cubicBezTo>
                  <a:pt x="247" y="56"/>
                  <a:pt x="247" y="56"/>
                  <a:pt x="247" y="56"/>
                </a:cubicBezTo>
                <a:cubicBezTo>
                  <a:pt x="247" y="155"/>
                  <a:pt x="247" y="155"/>
                  <a:pt x="247" y="155"/>
                </a:cubicBezTo>
                <a:cubicBezTo>
                  <a:pt x="191" y="155"/>
                  <a:pt x="191" y="155"/>
                  <a:pt x="191" y="155"/>
                </a:cubicBezTo>
                <a:cubicBezTo>
                  <a:pt x="191" y="28"/>
                  <a:pt x="191" y="28"/>
                  <a:pt x="191" y="28"/>
                </a:cubicBezTo>
                <a:cubicBezTo>
                  <a:pt x="191" y="7"/>
                  <a:pt x="198" y="0"/>
                  <a:pt x="219" y="0"/>
                </a:cubicBezTo>
                <a:cubicBezTo>
                  <a:pt x="318" y="0"/>
                  <a:pt x="318" y="0"/>
                  <a:pt x="318" y="0"/>
                </a:cubicBezTo>
                <a:cubicBezTo>
                  <a:pt x="481" y="0"/>
                  <a:pt x="481" y="0"/>
                  <a:pt x="481" y="0"/>
                </a:cubicBezTo>
                <a:cubicBezTo>
                  <a:pt x="572" y="0"/>
                  <a:pt x="572" y="0"/>
                  <a:pt x="572" y="0"/>
                </a:cubicBezTo>
                <a:cubicBezTo>
                  <a:pt x="594" y="0"/>
                  <a:pt x="601" y="7"/>
                  <a:pt x="601" y="28"/>
                </a:cubicBezTo>
                <a:cubicBezTo>
                  <a:pt x="601" y="381"/>
                  <a:pt x="601" y="381"/>
                  <a:pt x="601" y="381"/>
                </a:cubicBezTo>
                <a:cubicBezTo>
                  <a:pt x="601" y="402"/>
                  <a:pt x="594" y="409"/>
                  <a:pt x="572" y="409"/>
                </a:cubicBezTo>
                <a:close/>
                <a:moveTo>
                  <a:pt x="290" y="183"/>
                </a:moveTo>
                <a:lnTo>
                  <a:pt x="290" y="183"/>
                </a:lnTo>
                <a:cubicBezTo>
                  <a:pt x="389" y="183"/>
                  <a:pt x="389" y="183"/>
                  <a:pt x="389" y="183"/>
                </a:cubicBezTo>
                <a:cubicBezTo>
                  <a:pt x="403" y="183"/>
                  <a:pt x="417" y="198"/>
                  <a:pt x="417" y="212"/>
                </a:cubicBezTo>
                <a:cubicBezTo>
                  <a:pt x="417" y="572"/>
                  <a:pt x="417" y="572"/>
                  <a:pt x="417" y="572"/>
                </a:cubicBezTo>
                <a:cubicBezTo>
                  <a:pt x="417" y="586"/>
                  <a:pt x="403" y="600"/>
                  <a:pt x="389" y="600"/>
                </a:cubicBezTo>
                <a:cubicBezTo>
                  <a:pt x="28" y="600"/>
                  <a:pt x="28" y="600"/>
                  <a:pt x="28" y="600"/>
                </a:cubicBezTo>
                <a:cubicBezTo>
                  <a:pt x="14" y="600"/>
                  <a:pt x="0" y="586"/>
                  <a:pt x="0" y="572"/>
                </a:cubicBezTo>
                <a:cubicBezTo>
                  <a:pt x="0" y="212"/>
                  <a:pt x="0" y="212"/>
                  <a:pt x="0" y="212"/>
                </a:cubicBezTo>
                <a:cubicBezTo>
                  <a:pt x="0" y="198"/>
                  <a:pt x="14" y="183"/>
                  <a:pt x="28" y="183"/>
                </a:cubicBezTo>
                <a:cubicBezTo>
                  <a:pt x="134" y="183"/>
                  <a:pt x="134" y="183"/>
                  <a:pt x="134" y="183"/>
                </a:cubicBezTo>
                <a:lnTo>
                  <a:pt x="290" y="183"/>
                </a:lnTo>
                <a:close/>
                <a:moveTo>
                  <a:pt x="57" y="240"/>
                </a:moveTo>
                <a:lnTo>
                  <a:pt x="57" y="240"/>
                </a:lnTo>
                <a:cubicBezTo>
                  <a:pt x="57" y="544"/>
                  <a:pt x="57" y="544"/>
                  <a:pt x="57" y="544"/>
                </a:cubicBezTo>
                <a:cubicBezTo>
                  <a:pt x="361" y="544"/>
                  <a:pt x="361" y="544"/>
                  <a:pt x="361" y="544"/>
                </a:cubicBezTo>
                <a:cubicBezTo>
                  <a:pt x="361" y="240"/>
                  <a:pt x="361" y="240"/>
                  <a:pt x="361" y="240"/>
                </a:cubicBezTo>
                <a:cubicBezTo>
                  <a:pt x="261" y="240"/>
                  <a:pt x="261" y="240"/>
                  <a:pt x="261" y="240"/>
                </a:cubicBezTo>
                <a:cubicBezTo>
                  <a:pt x="141" y="240"/>
                  <a:pt x="141" y="240"/>
                  <a:pt x="141" y="240"/>
                </a:cubicBezTo>
                <a:lnTo>
                  <a:pt x="57" y="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037"/>
        <p:cNvGrpSpPr/>
        <p:nvPr/>
      </p:nvGrpSpPr>
      <p:grpSpPr>
        <a:xfrm>
          <a:off x="0" y="0"/>
          <a:ext cx="0" cy="0"/>
          <a:chOff x="0" y="0"/>
          <a:chExt cx="0" cy="0"/>
        </a:xfrm>
      </p:grpSpPr>
      <p:sp>
        <p:nvSpPr>
          <p:cNvPr id="1038" name="Google Shape;1038;p40"/>
          <p:cNvSpPr/>
          <p:nvPr/>
        </p:nvSpPr>
        <p:spPr>
          <a:xfrm>
            <a:off x="7682380" y="2055465"/>
            <a:ext cx="268794" cy="215461"/>
          </a:xfrm>
          <a:custGeom>
            <a:avLst/>
            <a:gdLst/>
            <a:ahLst/>
            <a:cxnLst/>
            <a:rect l="l" t="t" r="r" b="b"/>
            <a:pathLst>
              <a:path w="444" h="356" extrusionOk="0">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40"/>
          <p:cNvSpPr/>
          <p:nvPr/>
        </p:nvSpPr>
        <p:spPr>
          <a:xfrm>
            <a:off x="2955025" y="2044798"/>
            <a:ext cx="149330" cy="241062"/>
          </a:xfrm>
          <a:custGeom>
            <a:avLst/>
            <a:gdLst/>
            <a:ahLst/>
            <a:cxnLst/>
            <a:rect l="l" t="t" r="r" b="b"/>
            <a:pathLst>
              <a:path w="249" h="400" extrusionOk="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0"/>
          <p:cNvSpPr/>
          <p:nvPr/>
        </p:nvSpPr>
        <p:spPr>
          <a:xfrm>
            <a:off x="3479813" y="2044798"/>
            <a:ext cx="300794" cy="241062"/>
          </a:xfrm>
          <a:custGeom>
            <a:avLst/>
            <a:gdLst/>
            <a:ahLst/>
            <a:cxnLst/>
            <a:rect l="l" t="t" r="r" b="b"/>
            <a:pathLst>
              <a:path w="497" h="400" extrusionOk="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40"/>
          <p:cNvSpPr/>
          <p:nvPr/>
        </p:nvSpPr>
        <p:spPr>
          <a:xfrm>
            <a:off x="1685722" y="2044798"/>
            <a:ext cx="298660" cy="236795"/>
          </a:xfrm>
          <a:custGeom>
            <a:avLst/>
            <a:gdLst/>
            <a:ahLst/>
            <a:cxnLst/>
            <a:rect l="l" t="t" r="r" b="b"/>
            <a:pathLst>
              <a:path w="498" h="391" extrusionOk="0">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40"/>
          <p:cNvSpPr/>
          <p:nvPr/>
        </p:nvSpPr>
        <p:spPr>
          <a:xfrm>
            <a:off x="4083532" y="2017066"/>
            <a:ext cx="290126" cy="290126"/>
          </a:xfrm>
          <a:custGeom>
            <a:avLst/>
            <a:gdLst/>
            <a:ahLst/>
            <a:cxnLst/>
            <a:rect l="l" t="t" r="r" b="b"/>
            <a:pathLst>
              <a:path w="480" h="480" extrusionOk="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40"/>
          <p:cNvSpPr/>
          <p:nvPr/>
        </p:nvSpPr>
        <p:spPr>
          <a:xfrm>
            <a:off x="4697918" y="2027732"/>
            <a:ext cx="266660" cy="264527"/>
          </a:xfrm>
          <a:custGeom>
            <a:avLst/>
            <a:gdLst/>
            <a:ahLst/>
            <a:cxnLst/>
            <a:rect l="l" t="t" r="r" b="b"/>
            <a:pathLst>
              <a:path w="444" h="435" extrusionOk="0">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40"/>
          <p:cNvSpPr/>
          <p:nvPr/>
        </p:nvSpPr>
        <p:spPr>
          <a:xfrm>
            <a:off x="6502675" y="2027732"/>
            <a:ext cx="234661" cy="268794"/>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40"/>
          <p:cNvSpPr/>
          <p:nvPr/>
        </p:nvSpPr>
        <p:spPr>
          <a:xfrm>
            <a:off x="488950" y="2027732"/>
            <a:ext cx="300794" cy="268794"/>
          </a:xfrm>
          <a:custGeom>
            <a:avLst/>
            <a:gdLst/>
            <a:ahLst/>
            <a:cxnLst/>
            <a:rect l="l" t="t" r="r" b="b"/>
            <a:pathLst>
              <a:path w="497" h="444" extrusionOk="0">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40"/>
          <p:cNvSpPr/>
          <p:nvPr/>
        </p:nvSpPr>
        <p:spPr>
          <a:xfrm>
            <a:off x="5295237" y="2034132"/>
            <a:ext cx="258127" cy="258127"/>
          </a:xfrm>
          <a:custGeom>
            <a:avLst/>
            <a:gdLst/>
            <a:ahLst/>
            <a:cxnLst/>
            <a:rect l="l" t="t" r="r" b="b"/>
            <a:pathLst>
              <a:path w="426" h="426" extrusionOk="0">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0"/>
          <p:cNvSpPr/>
          <p:nvPr/>
        </p:nvSpPr>
        <p:spPr>
          <a:xfrm>
            <a:off x="10099390" y="2068265"/>
            <a:ext cx="251727" cy="253860"/>
          </a:xfrm>
          <a:custGeom>
            <a:avLst/>
            <a:gdLst/>
            <a:ahLst/>
            <a:cxnLst/>
            <a:rect l="l" t="t" r="r" b="b"/>
            <a:pathLst>
              <a:path w="418" h="417" extrusionOk="0">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40"/>
          <p:cNvSpPr/>
          <p:nvPr/>
        </p:nvSpPr>
        <p:spPr>
          <a:xfrm>
            <a:off x="2276641" y="2657051"/>
            <a:ext cx="279461" cy="279459"/>
          </a:xfrm>
          <a:custGeom>
            <a:avLst/>
            <a:gdLst/>
            <a:ahLst/>
            <a:cxnLst/>
            <a:rect l="l" t="t" r="r" b="b"/>
            <a:pathLst>
              <a:path w="462" h="461" extrusionOk="0">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40"/>
          <p:cNvSpPr/>
          <p:nvPr/>
        </p:nvSpPr>
        <p:spPr>
          <a:xfrm>
            <a:off x="2317174" y="1978667"/>
            <a:ext cx="140797" cy="298660"/>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0"/>
          <p:cNvSpPr/>
          <p:nvPr/>
        </p:nvSpPr>
        <p:spPr>
          <a:xfrm>
            <a:off x="9459405" y="2657051"/>
            <a:ext cx="253860" cy="251727"/>
          </a:xfrm>
          <a:custGeom>
            <a:avLst/>
            <a:gdLst/>
            <a:ahLst/>
            <a:cxnLst/>
            <a:rect l="l" t="t" r="r" b="b"/>
            <a:pathLst>
              <a:path w="417" h="417" extrusionOk="0">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0"/>
          <p:cNvSpPr/>
          <p:nvPr/>
        </p:nvSpPr>
        <p:spPr>
          <a:xfrm>
            <a:off x="4691517" y="2627185"/>
            <a:ext cx="279461" cy="279459"/>
          </a:xfrm>
          <a:custGeom>
            <a:avLst/>
            <a:gdLst/>
            <a:ahLst/>
            <a:cxnLst/>
            <a:rect l="l" t="t" r="r" b="b"/>
            <a:pathLst>
              <a:path w="461" h="461" extrusionOk="0">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cubicBezTo>
                  <a:pt x="195" y="274"/>
                  <a:pt x="195" y="274"/>
                  <a:pt x="195" y="274"/>
                </a:cubicBez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40"/>
          <p:cNvSpPr/>
          <p:nvPr/>
        </p:nvSpPr>
        <p:spPr>
          <a:xfrm>
            <a:off x="10698842" y="2693316"/>
            <a:ext cx="172797" cy="179196"/>
          </a:xfrm>
          <a:custGeom>
            <a:avLst/>
            <a:gdLst/>
            <a:ahLst/>
            <a:cxnLst/>
            <a:rect l="l" t="t" r="r" b="b"/>
            <a:pathLst>
              <a:path w="285" h="294" extrusionOk="0">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40"/>
          <p:cNvSpPr/>
          <p:nvPr/>
        </p:nvSpPr>
        <p:spPr>
          <a:xfrm>
            <a:off x="10101523" y="2767981"/>
            <a:ext cx="170663" cy="27732"/>
          </a:xfrm>
          <a:custGeom>
            <a:avLst/>
            <a:gdLst/>
            <a:ahLst/>
            <a:cxnLst/>
            <a:rect l="l" t="t" r="r" b="b"/>
            <a:pathLst>
              <a:path w="283" h="45" extrusionOk="0">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0"/>
          <p:cNvSpPr/>
          <p:nvPr/>
        </p:nvSpPr>
        <p:spPr>
          <a:xfrm>
            <a:off x="2886760" y="3209570"/>
            <a:ext cx="300794" cy="305060"/>
          </a:xfrm>
          <a:custGeom>
            <a:avLst/>
            <a:gdLst/>
            <a:ahLst/>
            <a:cxnLst/>
            <a:rect l="l" t="t" r="r" b="b"/>
            <a:pathLst>
              <a:path w="497" h="505" extrusionOk="0">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40"/>
          <p:cNvSpPr/>
          <p:nvPr/>
        </p:nvSpPr>
        <p:spPr>
          <a:xfrm>
            <a:off x="2880361" y="3875155"/>
            <a:ext cx="300792" cy="168530"/>
          </a:xfrm>
          <a:custGeom>
            <a:avLst/>
            <a:gdLst/>
            <a:ahLst/>
            <a:cxnLst/>
            <a:rect l="l" t="t" r="r" b="b"/>
            <a:pathLst>
              <a:path w="497" h="276" extrusionOk="0">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40"/>
          <p:cNvSpPr/>
          <p:nvPr/>
        </p:nvSpPr>
        <p:spPr>
          <a:xfrm>
            <a:off x="2293707" y="3817557"/>
            <a:ext cx="279461" cy="279459"/>
          </a:xfrm>
          <a:custGeom>
            <a:avLst/>
            <a:gdLst/>
            <a:ahLst/>
            <a:cxnLst/>
            <a:rect l="l" t="t" r="r" b="b"/>
            <a:pathLst>
              <a:path w="461" h="461" extrusionOk="0">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0"/>
          <p:cNvSpPr/>
          <p:nvPr/>
        </p:nvSpPr>
        <p:spPr>
          <a:xfrm>
            <a:off x="1107602" y="3832489"/>
            <a:ext cx="258128" cy="253861"/>
          </a:xfrm>
          <a:custGeom>
            <a:avLst/>
            <a:gdLst/>
            <a:ahLst/>
            <a:cxnLst/>
            <a:rect l="l" t="t" r="r" b="b"/>
            <a:pathLst>
              <a:path w="427" h="417" extrusionOk="0">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0"/>
          <p:cNvSpPr/>
          <p:nvPr/>
        </p:nvSpPr>
        <p:spPr>
          <a:xfrm>
            <a:off x="3479813" y="3241570"/>
            <a:ext cx="300794" cy="238928"/>
          </a:xfrm>
          <a:custGeom>
            <a:avLst/>
            <a:gdLst/>
            <a:ahLst/>
            <a:cxnLst/>
            <a:rect l="l" t="t" r="r" b="b"/>
            <a:pathLst>
              <a:path w="497" h="399" extrusionOk="0">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0"/>
          <p:cNvSpPr/>
          <p:nvPr/>
        </p:nvSpPr>
        <p:spPr>
          <a:xfrm>
            <a:off x="6528275" y="3220237"/>
            <a:ext cx="209062" cy="287993"/>
          </a:xfrm>
          <a:custGeom>
            <a:avLst/>
            <a:gdLst/>
            <a:ahLst/>
            <a:cxnLst/>
            <a:rect l="l" t="t" r="r" b="b"/>
            <a:pathLst>
              <a:path w="346" h="479" extrusionOk="0">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0"/>
          <p:cNvSpPr/>
          <p:nvPr/>
        </p:nvSpPr>
        <p:spPr>
          <a:xfrm>
            <a:off x="4702184" y="3235170"/>
            <a:ext cx="258127" cy="262394"/>
          </a:xfrm>
          <a:custGeom>
            <a:avLst/>
            <a:gdLst/>
            <a:ahLst/>
            <a:cxnLst/>
            <a:rect l="l" t="t" r="r" b="b"/>
            <a:pathLst>
              <a:path w="426" h="435" extrusionOk="0">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40"/>
          <p:cNvSpPr/>
          <p:nvPr/>
        </p:nvSpPr>
        <p:spPr>
          <a:xfrm>
            <a:off x="5273904" y="3235170"/>
            <a:ext cx="305059" cy="238928"/>
          </a:xfrm>
          <a:custGeom>
            <a:avLst/>
            <a:gdLst/>
            <a:ahLst/>
            <a:cxnLst/>
            <a:rect l="l" t="t" r="r" b="b"/>
            <a:pathLst>
              <a:path w="506" h="399" extrusionOk="0">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40"/>
          <p:cNvSpPr/>
          <p:nvPr/>
        </p:nvSpPr>
        <p:spPr>
          <a:xfrm>
            <a:off x="5877623" y="3224504"/>
            <a:ext cx="300794" cy="251727"/>
          </a:xfrm>
          <a:custGeom>
            <a:avLst/>
            <a:gdLst/>
            <a:ahLst/>
            <a:cxnLst/>
            <a:rect l="l" t="t" r="r" b="b"/>
            <a:pathLst>
              <a:path w="498" h="418" extrusionOk="0">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40"/>
          <p:cNvSpPr/>
          <p:nvPr/>
        </p:nvSpPr>
        <p:spPr>
          <a:xfrm>
            <a:off x="2297974" y="3220237"/>
            <a:ext cx="268794" cy="277327"/>
          </a:xfrm>
          <a:custGeom>
            <a:avLst/>
            <a:gdLst/>
            <a:ahLst/>
            <a:cxnLst/>
            <a:rect l="l" t="t" r="r" b="b"/>
            <a:pathLst>
              <a:path w="444" h="462" extrusionOk="0">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40"/>
          <p:cNvSpPr/>
          <p:nvPr/>
        </p:nvSpPr>
        <p:spPr>
          <a:xfrm>
            <a:off x="1685722" y="3817557"/>
            <a:ext cx="298660" cy="283726"/>
          </a:xfrm>
          <a:custGeom>
            <a:avLst/>
            <a:gdLst/>
            <a:ahLst/>
            <a:cxnLst/>
            <a:rect l="l" t="t" r="r" b="b"/>
            <a:pathLst>
              <a:path w="498" h="470" extrusionOk="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5" name="Google Shape;1065;p40"/>
          <p:cNvGrpSpPr/>
          <p:nvPr/>
        </p:nvGrpSpPr>
        <p:grpSpPr>
          <a:xfrm>
            <a:off x="3490480" y="3821823"/>
            <a:ext cx="279459" cy="275193"/>
            <a:chOff x="7197121" y="8332916"/>
            <a:chExt cx="553830" cy="543285"/>
          </a:xfrm>
        </p:grpSpPr>
        <p:sp>
          <p:nvSpPr>
            <p:cNvPr id="1066" name="Google Shape;1066;p40"/>
            <p:cNvSpPr/>
            <p:nvPr/>
          </p:nvSpPr>
          <p:spPr>
            <a:xfrm>
              <a:off x="7197121" y="8332916"/>
              <a:ext cx="553830" cy="543285"/>
            </a:xfrm>
            <a:custGeom>
              <a:avLst/>
              <a:gdLst/>
              <a:ahLst/>
              <a:cxnLst/>
              <a:rect l="l" t="t" r="r" b="b"/>
              <a:pathLst>
                <a:path w="462" h="453" extrusionOk="0">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0"/>
            <p:cNvSpPr/>
            <p:nvPr/>
          </p:nvSpPr>
          <p:spPr>
            <a:xfrm>
              <a:off x="7450784" y="8450839"/>
              <a:ext cx="126832" cy="261114"/>
            </a:xfrm>
            <a:custGeom>
              <a:avLst/>
              <a:gdLst/>
              <a:ahLst/>
              <a:cxnLst/>
              <a:rect l="l" t="t" r="r" b="b"/>
              <a:pathLst>
                <a:path w="107" h="222" extrusionOk="0">
                  <a:moveTo>
                    <a:pt x="36" y="0"/>
                  </a:moveTo>
                  <a:lnTo>
                    <a:pt x="0" y="0"/>
                  </a:lnTo>
                  <a:lnTo>
                    <a:pt x="0" y="133"/>
                  </a:lnTo>
                  <a:lnTo>
                    <a:pt x="89" y="221"/>
                  </a:lnTo>
                  <a:lnTo>
                    <a:pt x="106" y="195"/>
                  </a:lnTo>
                  <a:lnTo>
                    <a:pt x="36" y="114"/>
                  </a:lnTo>
                  <a:lnTo>
                    <a:pt x="36" y="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8" name="Google Shape;1068;p40"/>
          <p:cNvSpPr/>
          <p:nvPr/>
        </p:nvSpPr>
        <p:spPr>
          <a:xfrm>
            <a:off x="10099390" y="5050594"/>
            <a:ext cx="204795" cy="215461"/>
          </a:xfrm>
          <a:custGeom>
            <a:avLst/>
            <a:gdLst/>
            <a:ahLst/>
            <a:cxnLst/>
            <a:rect l="l" t="t" r="r" b="b"/>
            <a:pathLst>
              <a:path w="338" h="356" extrusionOk="0">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0"/>
          <p:cNvSpPr/>
          <p:nvPr/>
        </p:nvSpPr>
        <p:spPr>
          <a:xfrm>
            <a:off x="8926085" y="3806890"/>
            <a:ext cx="170663" cy="300794"/>
          </a:xfrm>
          <a:custGeom>
            <a:avLst/>
            <a:gdLst/>
            <a:ahLst/>
            <a:cxnLst/>
            <a:rect l="l" t="t" r="r" b="b"/>
            <a:pathLst>
              <a:path w="284" h="497" extrusionOk="0">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0"/>
          <p:cNvSpPr/>
          <p:nvPr/>
        </p:nvSpPr>
        <p:spPr>
          <a:xfrm>
            <a:off x="10677509" y="2059731"/>
            <a:ext cx="215462" cy="251727"/>
          </a:xfrm>
          <a:custGeom>
            <a:avLst/>
            <a:gdLst/>
            <a:ahLst/>
            <a:cxnLst/>
            <a:rect l="l" t="t" r="r" b="b"/>
            <a:pathLst>
              <a:path w="355" h="417" extrusionOk="0">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40"/>
          <p:cNvSpPr/>
          <p:nvPr/>
        </p:nvSpPr>
        <p:spPr>
          <a:xfrm>
            <a:off x="9457271" y="4421275"/>
            <a:ext cx="290126" cy="262394"/>
          </a:xfrm>
          <a:custGeom>
            <a:avLst/>
            <a:gdLst/>
            <a:ahLst/>
            <a:cxnLst/>
            <a:rect l="l" t="t" r="r" b="b"/>
            <a:pathLst>
              <a:path w="480" h="436" extrusionOk="0">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40"/>
          <p:cNvSpPr/>
          <p:nvPr/>
        </p:nvSpPr>
        <p:spPr>
          <a:xfrm>
            <a:off x="10724441" y="5078326"/>
            <a:ext cx="142931" cy="162130"/>
          </a:xfrm>
          <a:custGeom>
            <a:avLst/>
            <a:gdLst/>
            <a:ahLst/>
            <a:cxnLst/>
            <a:rect l="l" t="t" r="r" b="b"/>
            <a:pathLst>
              <a:path w="240" h="267" extrusionOk="0">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40"/>
          <p:cNvSpPr/>
          <p:nvPr/>
        </p:nvSpPr>
        <p:spPr>
          <a:xfrm>
            <a:off x="5359236" y="3821823"/>
            <a:ext cx="121596" cy="275193"/>
          </a:xfrm>
          <a:custGeom>
            <a:avLst/>
            <a:gdLst/>
            <a:ahLst/>
            <a:cxnLst/>
            <a:rect l="l" t="t" r="r" b="b"/>
            <a:pathLst>
              <a:path w="205" h="453" extrusionOk="0">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40"/>
          <p:cNvSpPr/>
          <p:nvPr/>
        </p:nvSpPr>
        <p:spPr>
          <a:xfrm>
            <a:off x="4691517" y="3821823"/>
            <a:ext cx="268794" cy="268794"/>
          </a:xfrm>
          <a:custGeom>
            <a:avLst/>
            <a:gdLst/>
            <a:ahLst/>
            <a:cxnLst/>
            <a:rect l="l" t="t" r="r" b="b"/>
            <a:pathLst>
              <a:path w="444" h="444" extrusionOk="0">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40"/>
          <p:cNvSpPr/>
          <p:nvPr/>
        </p:nvSpPr>
        <p:spPr>
          <a:xfrm>
            <a:off x="4130465" y="3917820"/>
            <a:ext cx="194128" cy="189863"/>
          </a:xfrm>
          <a:custGeom>
            <a:avLst/>
            <a:gdLst/>
            <a:ahLst/>
            <a:cxnLst/>
            <a:rect l="l" t="t" r="r" b="b"/>
            <a:pathLst>
              <a:path w="320" h="312" extrusionOk="0">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40"/>
          <p:cNvSpPr/>
          <p:nvPr/>
        </p:nvSpPr>
        <p:spPr>
          <a:xfrm>
            <a:off x="4183796" y="3917820"/>
            <a:ext cx="85331" cy="72532"/>
          </a:xfrm>
          <a:custGeom>
            <a:avLst/>
            <a:gdLst/>
            <a:ahLst/>
            <a:cxnLst/>
            <a:rect l="l" t="t" r="r" b="b"/>
            <a:pathLst>
              <a:path w="143" h="117" extrusionOk="0">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0"/>
          <p:cNvSpPr/>
          <p:nvPr/>
        </p:nvSpPr>
        <p:spPr>
          <a:xfrm>
            <a:off x="4183796" y="3806890"/>
            <a:ext cx="85331" cy="89598"/>
          </a:xfrm>
          <a:custGeom>
            <a:avLst/>
            <a:gdLst/>
            <a:ahLst/>
            <a:cxnLst/>
            <a:rect l="l" t="t" r="r" b="b"/>
            <a:pathLst>
              <a:path w="143" h="151" extrusionOk="0">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0"/>
          <p:cNvSpPr/>
          <p:nvPr/>
        </p:nvSpPr>
        <p:spPr>
          <a:xfrm>
            <a:off x="11276962" y="2049064"/>
            <a:ext cx="215461" cy="273060"/>
          </a:xfrm>
          <a:custGeom>
            <a:avLst/>
            <a:gdLst/>
            <a:ahLst/>
            <a:cxnLst/>
            <a:rect l="l" t="t" r="r" b="b"/>
            <a:pathLst>
              <a:path w="355" h="453" extrusionOk="0">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0"/>
          <p:cNvSpPr/>
          <p:nvPr/>
        </p:nvSpPr>
        <p:spPr>
          <a:xfrm>
            <a:off x="4109132" y="1447479"/>
            <a:ext cx="236794" cy="234661"/>
          </a:xfrm>
          <a:custGeom>
            <a:avLst/>
            <a:gdLst/>
            <a:ahLst/>
            <a:cxnLst/>
            <a:rect l="l" t="t" r="r" b="b"/>
            <a:pathLst>
              <a:path w="391" h="391" extrusionOk="0">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0"/>
          <p:cNvSpPr/>
          <p:nvPr/>
        </p:nvSpPr>
        <p:spPr>
          <a:xfrm>
            <a:off x="8275433" y="1430412"/>
            <a:ext cx="279461" cy="266661"/>
          </a:xfrm>
          <a:custGeom>
            <a:avLst/>
            <a:gdLst/>
            <a:ahLst/>
            <a:cxnLst/>
            <a:rect l="l" t="t" r="r" b="b"/>
            <a:pathLst>
              <a:path w="461" h="443" extrusionOk="0">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40"/>
          <p:cNvSpPr/>
          <p:nvPr/>
        </p:nvSpPr>
        <p:spPr>
          <a:xfrm>
            <a:off x="8864219" y="1436813"/>
            <a:ext cx="298660" cy="262393"/>
          </a:xfrm>
          <a:custGeom>
            <a:avLst/>
            <a:gdLst/>
            <a:ahLst/>
            <a:cxnLst/>
            <a:rect l="l" t="t" r="r" b="b"/>
            <a:pathLst>
              <a:path w="498" h="435" extrusionOk="0">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40"/>
          <p:cNvSpPr/>
          <p:nvPr/>
        </p:nvSpPr>
        <p:spPr>
          <a:xfrm>
            <a:off x="6485609" y="1462412"/>
            <a:ext cx="268794" cy="202661"/>
          </a:xfrm>
          <a:custGeom>
            <a:avLst/>
            <a:gdLst/>
            <a:ahLst/>
            <a:cxnLst/>
            <a:rect l="l" t="t" r="r" b="b"/>
            <a:pathLst>
              <a:path w="445" h="337" extrusionOk="0">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40"/>
          <p:cNvSpPr/>
          <p:nvPr/>
        </p:nvSpPr>
        <p:spPr>
          <a:xfrm>
            <a:off x="7682380" y="1462412"/>
            <a:ext cx="268794" cy="202661"/>
          </a:xfrm>
          <a:custGeom>
            <a:avLst/>
            <a:gdLst/>
            <a:ahLst/>
            <a:cxnLst/>
            <a:rect l="l" t="t" r="r" b="b"/>
            <a:pathLst>
              <a:path w="444" h="337" extrusionOk="0">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0"/>
          <p:cNvSpPr/>
          <p:nvPr/>
        </p:nvSpPr>
        <p:spPr>
          <a:xfrm>
            <a:off x="499617" y="1430412"/>
            <a:ext cx="268794" cy="266661"/>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40"/>
          <p:cNvSpPr/>
          <p:nvPr/>
        </p:nvSpPr>
        <p:spPr>
          <a:xfrm>
            <a:off x="2891027" y="1477345"/>
            <a:ext cx="279461" cy="172797"/>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40"/>
          <p:cNvSpPr/>
          <p:nvPr/>
        </p:nvSpPr>
        <p:spPr>
          <a:xfrm>
            <a:off x="5273904" y="1415480"/>
            <a:ext cx="290126" cy="298660"/>
          </a:xfrm>
          <a:custGeom>
            <a:avLst/>
            <a:gdLst/>
            <a:ahLst/>
            <a:cxnLst/>
            <a:rect l="l" t="t" r="r" b="b"/>
            <a:pathLst>
              <a:path w="479" h="498" extrusionOk="0">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0"/>
          <p:cNvSpPr/>
          <p:nvPr/>
        </p:nvSpPr>
        <p:spPr>
          <a:xfrm>
            <a:off x="7067995" y="1462412"/>
            <a:ext cx="300794" cy="202661"/>
          </a:xfrm>
          <a:custGeom>
            <a:avLst/>
            <a:gdLst/>
            <a:ahLst/>
            <a:cxnLst/>
            <a:rect l="l" t="t" r="r" b="b"/>
            <a:pathLst>
              <a:path w="497" h="337" extrusionOk="0">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40"/>
          <p:cNvSpPr/>
          <p:nvPr/>
        </p:nvSpPr>
        <p:spPr>
          <a:xfrm>
            <a:off x="2283042" y="1430412"/>
            <a:ext cx="300792" cy="266661"/>
          </a:xfrm>
          <a:custGeom>
            <a:avLst/>
            <a:gdLst/>
            <a:ahLst/>
            <a:cxnLst/>
            <a:rect l="l" t="t" r="r" b="b"/>
            <a:pathLst>
              <a:path w="497" h="443" extrusionOk="0">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40"/>
          <p:cNvSpPr/>
          <p:nvPr/>
        </p:nvSpPr>
        <p:spPr>
          <a:xfrm>
            <a:off x="1743320" y="1415480"/>
            <a:ext cx="183462" cy="309325"/>
          </a:xfrm>
          <a:custGeom>
            <a:avLst/>
            <a:gdLst/>
            <a:ahLst/>
            <a:cxnLst/>
            <a:rect l="l" t="t" r="r" b="b"/>
            <a:pathLst>
              <a:path w="303" h="514" extrusionOk="0">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40"/>
          <p:cNvSpPr/>
          <p:nvPr/>
        </p:nvSpPr>
        <p:spPr>
          <a:xfrm>
            <a:off x="10673243" y="3292769"/>
            <a:ext cx="226128" cy="174929"/>
          </a:xfrm>
          <a:custGeom>
            <a:avLst/>
            <a:gdLst/>
            <a:ahLst/>
            <a:cxnLst/>
            <a:rect l="l" t="t" r="r" b="b"/>
            <a:pathLst>
              <a:path w="374" h="293" extrusionOk="0">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40"/>
          <p:cNvSpPr/>
          <p:nvPr/>
        </p:nvSpPr>
        <p:spPr>
          <a:xfrm>
            <a:off x="8894085" y="2637850"/>
            <a:ext cx="234661" cy="247461"/>
          </a:xfrm>
          <a:custGeom>
            <a:avLst/>
            <a:gdLst/>
            <a:ahLst/>
            <a:cxnLst/>
            <a:rect l="l" t="t" r="r" b="b"/>
            <a:pathLst>
              <a:path w="390" h="409" extrusionOk="0">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40"/>
          <p:cNvSpPr/>
          <p:nvPr/>
        </p:nvSpPr>
        <p:spPr>
          <a:xfrm>
            <a:off x="3511813" y="2659183"/>
            <a:ext cx="232527" cy="206929"/>
          </a:xfrm>
          <a:custGeom>
            <a:avLst/>
            <a:gdLst/>
            <a:ahLst/>
            <a:cxnLst/>
            <a:rect l="l" t="t" r="r" b="b"/>
            <a:pathLst>
              <a:path w="390" h="346" extrusionOk="0">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40"/>
          <p:cNvSpPr/>
          <p:nvPr/>
        </p:nvSpPr>
        <p:spPr>
          <a:xfrm>
            <a:off x="8879152" y="2034132"/>
            <a:ext cx="268794" cy="262393"/>
          </a:xfrm>
          <a:custGeom>
            <a:avLst/>
            <a:gdLst/>
            <a:ahLst/>
            <a:cxnLst/>
            <a:rect l="l" t="t" r="r" b="b"/>
            <a:pathLst>
              <a:path w="444" h="435" extrusionOk="0">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0"/>
          <p:cNvSpPr/>
          <p:nvPr/>
        </p:nvSpPr>
        <p:spPr>
          <a:xfrm>
            <a:off x="1107602" y="3235170"/>
            <a:ext cx="253861" cy="251727"/>
          </a:xfrm>
          <a:custGeom>
            <a:avLst/>
            <a:gdLst/>
            <a:ahLst/>
            <a:cxnLst/>
            <a:rect l="l" t="t" r="r" b="b"/>
            <a:pathLst>
              <a:path w="417" h="417" extrusionOk="0">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40"/>
          <p:cNvSpPr/>
          <p:nvPr/>
        </p:nvSpPr>
        <p:spPr>
          <a:xfrm>
            <a:off x="7078662" y="2620784"/>
            <a:ext cx="279459" cy="279461"/>
          </a:xfrm>
          <a:custGeom>
            <a:avLst/>
            <a:gdLst/>
            <a:ahLst/>
            <a:cxnLst/>
            <a:rect l="l" t="t" r="r" b="b"/>
            <a:pathLst>
              <a:path w="462" h="462" extrusionOk="0">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40"/>
          <p:cNvSpPr/>
          <p:nvPr/>
        </p:nvSpPr>
        <p:spPr>
          <a:xfrm>
            <a:off x="503884" y="3166905"/>
            <a:ext cx="275193" cy="319992"/>
          </a:xfrm>
          <a:custGeom>
            <a:avLst/>
            <a:gdLst/>
            <a:ahLst/>
            <a:cxnLst/>
            <a:rect l="l" t="t" r="r" b="b"/>
            <a:pathLst>
              <a:path w="453" h="533" extrusionOk="0">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0"/>
          <p:cNvSpPr/>
          <p:nvPr/>
        </p:nvSpPr>
        <p:spPr>
          <a:xfrm>
            <a:off x="8286100" y="2627185"/>
            <a:ext cx="258127" cy="279459"/>
          </a:xfrm>
          <a:custGeom>
            <a:avLst/>
            <a:gdLst/>
            <a:ahLst/>
            <a:cxnLst/>
            <a:rect l="l" t="t" r="r" b="b"/>
            <a:pathLst>
              <a:path w="426" h="462" extrusionOk="0">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cubicBezTo>
                  <a:pt x="221" y="293"/>
                  <a:pt x="212" y="301"/>
                  <a:pt x="203" y="30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0"/>
          <p:cNvSpPr/>
          <p:nvPr/>
        </p:nvSpPr>
        <p:spPr>
          <a:xfrm>
            <a:off x="7671714" y="2631451"/>
            <a:ext cx="290126" cy="258127"/>
          </a:xfrm>
          <a:custGeom>
            <a:avLst/>
            <a:gdLst/>
            <a:ahLst/>
            <a:cxnLst/>
            <a:rect l="l" t="t" r="r" b="b"/>
            <a:pathLst>
              <a:path w="479" h="426" extrusionOk="0">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40"/>
          <p:cNvSpPr/>
          <p:nvPr/>
        </p:nvSpPr>
        <p:spPr>
          <a:xfrm>
            <a:off x="2880361" y="2627185"/>
            <a:ext cx="300792" cy="268794"/>
          </a:xfrm>
          <a:custGeom>
            <a:avLst/>
            <a:gdLst/>
            <a:ahLst/>
            <a:cxnLst/>
            <a:rect l="l" t="t" r="r" b="b"/>
            <a:pathLst>
              <a:path w="497" h="445" extrusionOk="0">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40"/>
          <p:cNvSpPr/>
          <p:nvPr/>
        </p:nvSpPr>
        <p:spPr>
          <a:xfrm>
            <a:off x="4115531" y="2663450"/>
            <a:ext cx="268794" cy="200529"/>
          </a:xfrm>
          <a:custGeom>
            <a:avLst/>
            <a:gdLst/>
            <a:ahLst/>
            <a:cxnLst/>
            <a:rect l="l" t="t" r="r" b="b"/>
            <a:pathLst>
              <a:path w="444" h="329" extrusionOk="0">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40"/>
          <p:cNvSpPr/>
          <p:nvPr/>
        </p:nvSpPr>
        <p:spPr>
          <a:xfrm>
            <a:off x="5903222" y="2642117"/>
            <a:ext cx="236795" cy="243194"/>
          </a:xfrm>
          <a:custGeom>
            <a:avLst/>
            <a:gdLst/>
            <a:ahLst/>
            <a:cxnLst/>
            <a:rect l="l" t="t" r="r" b="b"/>
            <a:pathLst>
              <a:path w="391" h="400" extrusionOk="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40"/>
          <p:cNvSpPr/>
          <p:nvPr/>
        </p:nvSpPr>
        <p:spPr>
          <a:xfrm>
            <a:off x="10058857" y="3292769"/>
            <a:ext cx="258128" cy="174929"/>
          </a:xfrm>
          <a:custGeom>
            <a:avLst/>
            <a:gdLst/>
            <a:ahLst/>
            <a:cxnLst/>
            <a:rect l="l" t="t" r="r" b="b"/>
            <a:pathLst>
              <a:path w="427" h="293" extrusionOk="0">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40"/>
          <p:cNvSpPr/>
          <p:nvPr/>
        </p:nvSpPr>
        <p:spPr>
          <a:xfrm>
            <a:off x="5284570" y="2637850"/>
            <a:ext cx="279461" cy="247461"/>
          </a:xfrm>
          <a:custGeom>
            <a:avLst/>
            <a:gdLst/>
            <a:ahLst/>
            <a:cxnLst/>
            <a:rect l="l" t="t" r="r" b="b"/>
            <a:pathLst>
              <a:path w="461" h="409" extrusionOk="0">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40"/>
          <p:cNvSpPr/>
          <p:nvPr/>
        </p:nvSpPr>
        <p:spPr>
          <a:xfrm>
            <a:off x="1086269" y="2044798"/>
            <a:ext cx="300794" cy="241062"/>
          </a:xfrm>
          <a:custGeom>
            <a:avLst/>
            <a:gdLst/>
            <a:ahLst/>
            <a:cxnLst/>
            <a:rect l="l" t="t" r="r" b="b"/>
            <a:pathLst>
              <a:path w="497" h="400" extrusionOk="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0"/>
          <p:cNvSpPr/>
          <p:nvPr/>
        </p:nvSpPr>
        <p:spPr>
          <a:xfrm>
            <a:off x="1150268" y="1419747"/>
            <a:ext cx="170663" cy="294393"/>
          </a:xfrm>
          <a:custGeom>
            <a:avLst/>
            <a:gdLst/>
            <a:ahLst/>
            <a:cxnLst/>
            <a:rect l="l" t="t" r="r" b="b"/>
            <a:pathLst>
              <a:path w="283" h="489" extrusionOk="0">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0"/>
          <p:cNvSpPr/>
          <p:nvPr/>
        </p:nvSpPr>
        <p:spPr>
          <a:xfrm>
            <a:off x="9438073" y="3254370"/>
            <a:ext cx="300792" cy="253860"/>
          </a:xfrm>
          <a:custGeom>
            <a:avLst/>
            <a:gdLst/>
            <a:ahLst/>
            <a:cxnLst/>
            <a:rect l="l" t="t" r="r" b="b"/>
            <a:pathLst>
              <a:path w="497" h="418" extrusionOk="0">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0"/>
          <p:cNvSpPr/>
          <p:nvPr/>
        </p:nvSpPr>
        <p:spPr>
          <a:xfrm>
            <a:off x="6502675" y="2642117"/>
            <a:ext cx="238928" cy="243194"/>
          </a:xfrm>
          <a:custGeom>
            <a:avLst/>
            <a:gdLst/>
            <a:ahLst/>
            <a:cxnLst/>
            <a:rect l="l" t="t" r="r" b="b"/>
            <a:pathLst>
              <a:path w="399" h="400" extrusionOk="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40"/>
          <p:cNvSpPr/>
          <p:nvPr/>
        </p:nvSpPr>
        <p:spPr>
          <a:xfrm>
            <a:off x="8271166" y="4410609"/>
            <a:ext cx="287994" cy="290126"/>
          </a:xfrm>
          <a:custGeom>
            <a:avLst/>
            <a:gdLst/>
            <a:ahLst/>
            <a:cxnLst/>
            <a:rect l="l" t="t" r="r" b="b"/>
            <a:pathLst>
              <a:path w="479" h="479" extrusionOk="0">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40"/>
          <p:cNvSpPr/>
          <p:nvPr/>
        </p:nvSpPr>
        <p:spPr>
          <a:xfrm>
            <a:off x="8864219" y="4463941"/>
            <a:ext cx="298660" cy="183462"/>
          </a:xfrm>
          <a:custGeom>
            <a:avLst/>
            <a:gdLst/>
            <a:ahLst/>
            <a:cxnLst/>
            <a:rect l="l" t="t" r="r" b="b"/>
            <a:pathLst>
              <a:path w="498" h="303" extrusionOk="0">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40"/>
          <p:cNvSpPr/>
          <p:nvPr/>
        </p:nvSpPr>
        <p:spPr>
          <a:xfrm>
            <a:off x="488950" y="5035660"/>
            <a:ext cx="300794" cy="241062"/>
          </a:xfrm>
          <a:custGeom>
            <a:avLst/>
            <a:gdLst/>
            <a:ahLst/>
            <a:cxnLst/>
            <a:rect l="l" t="t" r="r" b="b"/>
            <a:pathLst>
              <a:path w="497" h="401" extrusionOk="0">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40"/>
          <p:cNvSpPr/>
          <p:nvPr/>
        </p:nvSpPr>
        <p:spPr>
          <a:xfrm>
            <a:off x="1086269" y="5018594"/>
            <a:ext cx="300794" cy="268794"/>
          </a:xfrm>
          <a:custGeom>
            <a:avLst/>
            <a:gdLst/>
            <a:ahLst/>
            <a:cxnLst/>
            <a:rect l="l" t="t" r="r" b="b"/>
            <a:pathLst>
              <a:path w="497" h="444" extrusionOk="0">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0"/>
          <p:cNvSpPr/>
          <p:nvPr/>
        </p:nvSpPr>
        <p:spPr>
          <a:xfrm>
            <a:off x="4119798" y="5050594"/>
            <a:ext cx="215462" cy="209062"/>
          </a:xfrm>
          <a:custGeom>
            <a:avLst/>
            <a:gdLst/>
            <a:ahLst/>
            <a:cxnLst/>
            <a:rect l="l" t="t" r="r" b="b"/>
            <a:pathLst>
              <a:path w="356" h="347" extrusionOk="0">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40"/>
          <p:cNvSpPr/>
          <p:nvPr/>
        </p:nvSpPr>
        <p:spPr>
          <a:xfrm>
            <a:off x="4676585" y="5003662"/>
            <a:ext cx="298660" cy="298660"/>
          </a:xfrm>
          <a:custGeom>
            <a:avLst/>
            <a:gdLst/>
            <a:ahLst/>
            <a:cxnLst/>
            <a:rect l="l" t="t" r="r" b="b"/>
            <a:pathLst>
              <a:path w="497" h="498" extrusionOk="0">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40"/>
          <p:cNvSpPr/>
          <p:nvPr/>
        </p:nvSpPr>
        <p:spPr>
          <a:xfrm>
            <a:off x="503884" y="2631451"/>
            <a:ext cx="268794" cy="264527"/>
          </a:xfrm>
          <a:custGeom>
            <a:avLst/>
            <a:gdLst/>
            <a:ahLst/>
            <a:cxnLst/>
            <a:rect l="l" t="t" r="r" b="b"/>
            <a:pathLst>
              <a:path w="444" h="435" extrusionOk="0">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0"/>
          <p:cNvSpPr/>
          <p:nvPr/>
        </p:nvSpPr>
        <p:spPr>
          <a:xfrm>
            <a:off x="8281833" y="2055465"/>
            <a:ext cx="264527" cy="215461"/>
          </a:xfrm>
          <a:custGeom>
            <a:avLst/>
            <a:gdLst/>
            <a:ahLst/>
            <a:cxnLst/>
            <a:rect l="l" t="t" r="r" b="b"/>
            <a:pathLst>
              <a:path w="443" h="356" extrusionOk="0">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40"/>
          <p:cNvSpPr/>
          <p:nvPr/>
        </p:nvSpPr>
        <p:spPr>
          <a:xfrm>
            <a:off x="1696388" y="4421275"/>
            <a:ext cx="277327" cy="273060"/>
          </a:xfrm>
          <a:custGeom>
            <a:avLst/>
            <a:gdLst/>
            <a:ahLst/>
            <a:cxnLst/>
            <a:rect l="l" t="t" r="r" b="b"/>
            <a:pathLst>
              <a:path w="462" h="452" extrusionOk="0">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40"/>
          <p:cNvSpPr/>
          <p:nvPr/>
        </p:nvSpPr>
        <p:spPr>
          <a:xfrm>
            <a:off x="5871223" y="5061260"/>
            <a:ext cx="300792" cy="183462"/>
          </a:xfrm>
          <a:custGeom>
            <a:avLst/>
            <a:gdLst/>
            <a:ahLst/>
            <a:cxnLst/>
            <a:rect l="l" t="t" r="r" b="b"/>
            <a:pathLst>
              <a:path w="498" h="303" extrusionOk="0">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40"/>
          <p:cNvSpPr/>
          <p:nvPr/>
        </p:nvSpPr>
        <p:spPr>
          <a:xfrm>
            <a:off x="7078662" y="3821823"/>
            <a:ext cx="279459" cy="275193"/>
          </a:xfrm>
          <a:custGeom>
            <a:avLst/>
            <a:gdLst/>
            <a:ahLst/>
            <a:cxnLst/>
            <a:rect l="l" t="t" r="r" b="b"/>
            <a:pathLst>
              <a:path w="462" h="453" extrusionOk="0">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40"/>
          <p:cNvSpPr/>
          <p:nvPr/>
        </p:nvSpPr>
        <p:spPr>
          <a:xfrm>
            <a:off x="1685722" y="5078326"/>
            <a:ext cx="298660" cy="147197"/>
          </a:xfrm>
          <a:custGeom>
            <a:avLst/>
            <a:gdLst/>
            <a:ahLst/>
            <a:cxnLst/>
            <a:rect l="l" t="t" r="r" b="b"/>
            <a:pathLst>
              <a:path w="498" h="248" extrusionOk="0">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40"/>
          <p:cNvSpPr/>
          <p:nvPr/>
        </p:nvSpPr>
        <p:spPr>
          <a:xfrm>
            <a:off x="2283042" y="5078326"/>
            <a:ext cx="300792" cy="147197"/>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40"/>
          <p:cNvSpPr/>
          <p:nvPr/>
        </p:nvSpPr>
        <p:spPr>
          <a:xfrm>
            <a:off x="2880361" y="5078326"/>
            <a:ext cx="300792" cy="147197"/>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40"/>
          <p:cNvSpPr/>
          <p:nvPr/>
        </p:nvSpPr>
        <p:spPr>
          <a:xfrm>
            <a:off x="3479813" y="5078326"/>
            <a:ext cx="300794" cy="147197"/>
          </a:xfrm>
          <a:custGeom>
            <a:avLst/>
            <a:gdLst/>
            <a:ahLst/>
            <a:cxnLst/>
            <a:rect l="l" t="t" r="r" b="b"/>
            <a:pathLst>
              <a:path w="497" h="248" extrusionOk="0">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0"/>
          <p:cNvSpPr/>
          <p:nvPr/>
        </p:nvSpPr>
        <p:spPr>
          <a:xfrm>
            <a:off x="5871223" y="1498677"/>
            <a:ext cx="300792" cy="136530"/>
          </a:xfrm>
          <a:custGeom>
            <a:avLst/>
            <a:gdLst/>
            <a:ahLst/>
            <a:cxnLst/>
            <a:rect l="l" t="t" r="r" b="b"/>
            <a:pathLst>
              <a:path w="498" h="223" extrusionOk="0">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0"/>
          <p:cNvSpPr/>
          <p:nvPr/>
        </p:nvSpPr>
        <p:spPr>
          <a:xfrm>
            <a:off x="6470675" y="5024995"/>
            <a:ext cx="300794" cy="262393"/>
          </a:xfrm>
          <a:custGeom>
            <a:avLst/>
            <a:gdLst/>
            <a:ahLst/>
            <a:cxnLst/>
            <a:rect l="l" t="t" r="r" b="b"/>
            <a:pathLst>
              <a:path w="497" h="435" extrusionOk="0">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0"/>
          <p:cNvSpPr/>
          <p:nvPr/>
        </p:nvSpPr>
        <p:spPr>
          <a:xfrm>
            <a:off x="7667448" y="3828222"/>
            <a:ext cx="300792" cy="258128"/>
          </a:xfrm>
          <a:custGeom>
            <a:avLst/>
            <a:gdLst/>
            <a:ahLst/>
            <a:cxnLst/>
            <a:rect l="l" t="t" r="r" b="b"/>
            <a:pathLst>
              <a:path w="497" h="426" extrusionOk="0">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0"/>
          <p:cNvSpPr/>
          <p:nvPr/>
        </p:nvSpPr>
        <p:spPr>
          <a:xfrm>
            <a:off x="2880361" y="4463941"/>
            <a:ext cx="300792" cy="183462"/>
          </a:xfrm>
          <a:custGeom>
            <a:avLst/>
            <a:gdLst/>
            <a:ahLst/>
            <a:cxnLst/>
            <a:rect l="l" t="t" r="r" b="b"/>
            <a:pathLst>
              <a:path w="497" h="303" extrusionOk="0">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40"/>
          <p:cNvSpPr/>
          <p:nvPr/>
        </p:nvSpPr>
        <p:spPr>
          <a:xfrm>
            <a:off x="5871223" y="3860222"/>
            <a:ext cx="300792" cy="194128"/>
          </a:xfrm>
          <a:custGeom>
            <a:avLst/>
            <a:gdLst/>
            <a:ahLst/>
            <a:cxnLst/>
            <a:rect l="l" t="t" r="r" b="b"/>
            <a:pathLst>
              <a:path w="498" h="320" extrusionOk="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cubicBezTo>
                  <a:pt x="284" y="169"/>
                  <a:pt x="293" y="178"/>
                  <a:pt x="293" y="187"/>
                </a:cubicBezTo>
                <a:lnTo>
                  <a:pt x="284"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40"/>
          <p:cNvSpPr/>
          <p:nvPr/>
        </p:nvSpPr>
        <p:spPr>
          <a:xfrm>
            <a:off x="8264767" y="3245837"/>
            <a:ext cx="300792" cy="230395"/>
          </a:xfrm>
          <a:custGeom>
            <a:avLst/>
            <a:gdLst/>
            <a:ahLst/>
            <a:cxnLst/>
            <a:rect l="l" t="t" r="r" b="b"/>
            <a:pathLst>
              <a:path w="497" h="382" extrusionOk="0">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40"/>
          <p:cNvSpPr/>
          <p:nvPr/>
        </p:nvSpPr>
        <p:spPr>
          <a:xfrm>
            <a:off x="1685722" y="3224504"/>
            <a:ext cx="298660" cy="268794"/>
          </a:xfrm>
          <a:custGeom>
            <a:avLst/>
            <a:gdLst/>
            <a:ahLst/>
            <a:cxnLst/>
            <a:rect l="l" t="t" r="r" b="b"/>
            <a:pathLst>
              <a:path w="498" h="445" extrusionOk="0">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40"/>
          <p:cNvSpPr/>
          <p:nvPr/>
        </p:nvSpPr>
        <p:spPr>
          <a:xfrm>
            <a:off x="7099994" y="3213837"/>
            <a:ext cx="232527" cy="294393"/>
          </a:xfrm>
          <a:custGeom>
            <a:avLst/>
            <a:gdLst/>
            <a:ahLst/>
            <a:cxnLst/>
            <a:rect l="l" t="t" r="r" b="b"/>
            <a:pathLst>
              <a:path w="383" h="488" extrusionOk="0">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40"/>
          <p:cNvSpPr/>
          <p:nvPr/>
        </p:nvSpPr>
        <p:spPr>
          <a:xfrm>
            <a:off x="488950" y="4453275"/>
            <a:ext cx="300794" cy="200529"/>
          </a:xfrm>
          <a:custGeom>
            <a:avLst/>
            <a:gdLst/>
            <a:ahLst/>
            <a:cxnLst/>
            <a:rect l="l" t="t" r="r" b="b"/>
            <a:pathLst>
              <a:path w="497" h="337" extrusionOk="0">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40"/>
          <p:cNvSpPr/>
          <p:nvPr/>
        </p:nvSpPr>
        <p:spPr>
          <a:xfrm>
            <a:off x="1086269" y="4442608"/>
            <a:ext cx="305060" cy="230395"/>
          </a:xfrm>
          <a:custGeom>
            <a:avLst/>
            <a:gdLst/>
            <a:ahLst/>
            <a:cxnLst/>
            <a:rect l="l" t="t" r="r" b="b"/>
            <a:pathLst>
              <a:path w="506" h="382" extrusionOk="0">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cubicBezTo>
                  <a:pt x="354" y="0"/>
                  <a:pt x="336" y="0"/>
                  <a:pt x="336" y="0"/>
                </a:cubicBezTo>
                <a:lnTo>
                  <a:pt x="328" y="0"/>
                </a:lnTo>
                <a:cubicBezTo>
                  <a:pt x="328" y="9"/>
                  <a:pt x="336" y="62"/>
                  <a:pt x="336" y="62"/>
                </a:cubicBezTo>
                <a:lnTo>
                  <a:pt x="257" y="71"/>
                </a:lnTo>
                <a:lnTo>
                  <a:pt x="248" y="80"/>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cubicBezTo>
                  <a:pt x="44" y="363"/>
                  <a:pt x="44" y="363"/>
                  <a:pt x="44" y="363"/>
                </a:cubicBezTo>
                <a:cubicBezTo>
                  <a:pt x="44" y="354"/>
                  <a:pt x="71" y="275"/>
                  <a:pt x="71" y="275"/>
                </a:cubicBezTo>
                <a:cubicBezTo>
                  <a:pt x="160" y="275"/>
                  <a:pt x="160" y="275"/>
                  <a:pt x="160" y="275"/>
                </a:cubicBezTo>
                <a:cubicBezTo>
                  <a:pt x="160" y="275"/>
                  <a:pt x="186" y="354"/>
                  <a:pt x="186" y="363"/>
                </a:cubicBezTo>
                <a:cubicBezTo>
                  <a:pt x="230" y="363"/>
                  <a:pt x="230" y="363"/>
                  <a:pt x="230" y="363"/>
                </a:cubicBez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0"/>
          <p:cNvSpPr/>
          <p:nvPr/>
        </p:nvSpPr>
        <p:spPr>
          <a:xfrm>
            <a:off x="4719251" y="1415480"/>
            <a:ext cx="215461" cy="305059"/>
          </a:xfrm>
          <a:custGeom>
            <a:avLst/>
            <a:gdLst/>
            <a:ahLst/>
            <a:cxnLst/>
            <a:rect l="l" t="t" r="r" b="b"/>
            <a:pathLst>
              <a:path w="355" h="506" extrusionOk="0">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0"/>
          <p:cNvSpPr/>
          <p:nvPr/>
        </p:nvSpPr>
        <p:spPr>
          <a:xfrm>
            <a:off x="7067995" y="5088993"/>
            <a:ext cx="300794" cy="132264"/>
          </a:xfrm>
          <a:custGeom>
            <a:avLst/>
            <a:gdLst/>
            <a:ahLst/>
            <a:cxnLst/>
            <a:rect l="l" t="t" r="r" b="b"/>
            <a:pathLst>
              <a:path w="497" h="222" extrusionOk="0">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0"/>
          <p:cNvSpPr/>
          <p:nvPr/>
        </p:nvSpPr>
        <p:spPr>
          <a:xfrm>
            <a:off x="5273904" y="5003662"/>
            <a:ext cx="300792" cy="298660"/>
          </a:xfrm>
          <a:custGeom>
            <a:avLst/>
            <a:gdLst/>
            <a:ahLst/>
            <a:cxnLst/>
            <a:rect l="l" t="t" r="r" b="b"/>
            <a:pathLst>
              <a:path w="497" h="498" extrusionOk="0">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0"/>
          <p:cNvSpPr/>
          <p:nvPr/>
        </p:nvSpPr>
        <p:spPr>
          <a:xfrm>
            <a:off x="8264767" y="5050594"/>
            <a:ext cx="300792" cy="209062"/>
          </a:xfrm>
          <a:custGeom>
            <a:avLst/>
            <a:gdLst/>
            <a:ahLst/>
            <a:cxnLst/>
            <a:rect l="l" t="t" r="r" b="b"/>
            <a:pathLst>
              <a:path w="497" h="347" extrusionOk="0">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40"/>
          <p:cNvSpPr/>
          <p:nvPr/>
        </p:nvSpPr>
        <p:spPr>
          <a:xfrm>
            <a:off x="3490480" y="1451745"/>
            <a:ext cx="279459" cy="226128"/>
          </a:xfrm>
          <a:custGeom>
            <a:avLst/>
            <a:gdLst/>
            <a:ahLst/>
            <a:cxnLst/>
            <a:rect l="l" t="t" r="r" b="b"/>
            <a:pathLst>
              <a:path w="462" h="373" extrusionOk="0">
                <a:moveTo>
                  <a:pt x="444" y="9"/>
                </a:moveTo>
                <a:lnTo>
                  <a:pt x="444" y="9"/>
                </a:lnTo>
                <a:cubicBezTo>
                  <a:pt x="434" y="9"/>
                  <a:pt x="18" y="160"/>
                  <a:pt x="9" y="160"/>
                </a:cubicBezTo>
                <a:cubicBezTo>
                  <a:pt x="0" y="160"/>
                  <a:pt x="0" y="169"/>
                  <a:pt x="9" y="169"/>
                </a:cubicBezTo>
                <a:cubicBezTo>
                  <a:pt x="18" y="177"/>
                  <a:pt x="98" y="213"/>
                  <a:pt x="98" y="213"/>
                </a:cubicBezTo>
                <a:cubicBezTo>
                  <a:pt x="160" y="230"/>
                  <a:pt x="160" y="230"/>
                  <a:pt x="160" y="230"/>
                </a:cubicBezTo>
                <a:cubicBezTo>
                  <a:pt x="160" y="230"/>
                  <a:pt x="425" y="35"/>
                  <a:pt x="434" y="35"/>
                </a:cubicBezTo>
                <a:cubicBezTo>
                  <a:pt x="434" y="26"/>
                  <a:pt x="434" y="35"/>
                  <a:pt x="434" y="35"/>
                </a:cubicBezTo>
                <a:lnTo>
                  <a:pt x="240" y="248"/>
                </a:lnTo>
                <a:cubicBezTo>
                  <a:pt x="231" y="257"/>
                  <a:pt x="231" y="257"/>
                  <a:pt x="231" y="257"/>
                </a:cubicBezTo>
                <a:cubicBezTo>
                  <a:pt x="240" y="266"/>
                  <a:pt x="240" y="266"/>
                  <a:pt x="240" y="266"/>
                </a:cubicBez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40"/>
          <p:cNvSpPr/>
          <p:nvPr/>
        </p:nvSpPr>
        <p:spPr>
          <a:xfrm>
            <a:off x="8904752" y="5024995"/>
            <a:ext cx="215461" cy="262393"/>
          </a:xfrm>
          <a:custGeom>
            <a:avLst/>
            <a:gdLst/>
            <a:ahLst/>
            <a:cxnLst/>
            <a:rect l="l" t="t" r="r" b="b"/>
            <a:pathLst>
              <a:path w="355" h="435" extrusionOk="0">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40"/>
          <p:cNvSpPr/>
          <p:nvPr/>
        </p:nvSpPr>
        <p:spPr>
          <a:xfrm>
            <a:off x="520950" y="3821823"/>
            <a:ext cx="232527" cy="268794"/>
          </a:xfrm>
          <a:custGeom>
            <a:avLst/>
            <a:gdLst/>
            <a:ahLst/>
            <a:cxnLst/>
            <a:rect l="l" t="t" r="r" b="b"/>
            <a:pathLst>
              <a:path w="390" h="444" extrusionOk="0">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40"/>
          <p:cNvSpPr/>
          <p:nvPr/>
        </p:nvSpPr>
        <p:spPr>
          <a:xfrm>
            <a:off x="7678113" y="3213837"/>
            <a:ext cx="279461" cy="294393"/>
          </a:xfrm>
          <a:custGeom>
            <a:avLst/>
            <a:gdLst/>
            <a:ahLst/>
            <a:cxnLst/>
            <a:rect l="l" t="t" r="r" b="b"/>
            <a:pathLst>
              <a:path w="462" h="488" extrusionOk="0">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40"/>
          <p:cNvSpPr/>
          <p:nvPr/>
        </p:nvSpPr>
        <p:spPr>
          <a:xfrm>
            <a:off x="2315040" y="4404209"/>
            <a:ext cx="241062" cy="300794"/>
          </a:xfrm>
          <a:custGeom>
            <a:avLst/>
            <a:gdLst/>
            <a:ahLst/>
            <a:cxnLst/>
            <a:rect l="l" t="t" r="r" b="b"/>
            <a:pathLst>
              <a:path w="400" h="498" extrusionOk="0">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40"/>
          <p:cNvSpPr/>
          <p:nvPr/>
        </p:nvSpPr>
        <p:spPr>
          <a:xfrm>
            <a:off x="4094198" y="3220237"/>
            <a:ext cx="268794" cy="277327"/>
          </a:xfrm>
          <a:custGeom>
            <a:avLst/>
            <a:gdLst/>
            <a:ahLst/>
            <a:cxnLst/>
            <a:rect l="l" t="t" r="r" b="b"/>
            <a:pathLst>
              <a:path w="445" h="462" extrusionOk="0">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40"/>
          <p:cNvSpPr/>
          <p:nvPr/>
        </p:nvSpPr>
        <p:spPr>
          <a:xfrm>
            <a:off x="3490480" y="4425542"/>
            <a:ext cx="279459" cy="258128"/>
          </a:xfrm>
          <a:custGeom>
            <a:avLst/>
            <a:gdLst/>
            <a:ahLst/>
            <a:cxnLst/>
            <a:rect l="l" t="t" r="r" b="b"/>
            <a:pathLst>
              <a:path w="462" h="427" extrusionOk="0">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40"/>
          <p:cNvSpPr/>
          <p:nvPr/>
        </p:nvSpPr>
        <p:spPr>
          <a:xfrm>
            <a:off x="4104865" y="4425542"/>
            <a:ext cx="247461" cy="264527"/>
          </a:xfrm>
          <a:custGeom>
            <a:avLst/>
            <a:gdLst/>
            <a:ahLst/>
            <a:cxnLst/>
            <a:rect l="l" t="t" r="r" b="b"/>
            <a:pathLst>
              <a:path w="409" h="436" extrusionOk="0">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40"/>
          <p:cNvSpPr/>
          <p:nvPr/>
        </p:nvSpPr>
        <p:spPr>
          <a:xfrm>
            <a:off x="7067995" y="4421275"/>
            <a:ext cx="300794" cy="268794"/>
          </a:xfrm>
          <a:custGeom>
            <a:avLst/>
            <a:gdLst/>
            <a:ahLst/>
            <a:cxnLst/>
            <a:rect l="l" t="t" r="r" b="b"/>
            <a:pathLst>
              <a:path w="497" h="444" extrusionOk="0">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40"/>
          <p:cNvSpPr/>
          <p:nvPr/>
        </p:nvSpPr>
        <p:spPr>
          <a:xfrm>
            <a:off x="6534674" y="3811156"/>
            <a:ext cx="170663" cy="290126"/>
          </a:xfrm>
          <a:custGeom>
            <a:avLst/>
            <a:gdLst/>
            <a:ahLst/>
            <a:cxnLst/>
            <a:rect l="l" t="t" r="r" b="b"/>
            <a:pathLst>
              <a:path w="283" h="479" extrusionOk="0">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0"/>
          <p:cNvSpPr/>
          <p:nvPr/>
        </p:nvSpPr>
        <p:spPr>
          <a:xfrm>
            <a:off x="4691517" y="4442608"/>
            <a:ext cx="268794" cy="226128"/>
          </a:xfrm>
          <a:custGeom>
            <a:avLst/>
            <a:gdLst/>
            <a:ahLst/>
            <a:cxnLst/>
            <a:rect l="l" t="t" r="r" b="b"/>
            <a:pathLst>
              <a:path w="444" h="373" extrusionOk="0">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0"/>
          <p:cNvSpPr/>
          <p:nvPr/>
        </p:nvSpPr>
        <p:spPr>
          <a:xfrm>
            <a:off x="5888290" y="4410609"/>
            <a:ext cx="273060" cy="279459"/>
          </a:xfrm>
          <a:custGeom>
            <a:avLst/>
            <a:gdLst/>
            <a:ahLst/>
            <a:cxnLst/>
            <a:rect l="l" t="t" r="r" b="b"/>
            <a:pathLst>
              <a:path w="452" h="462" extrusionOk="0">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40"/>
          <p:cNvSpPr/>
          <p:nvPr/>
        </p:nvSpPr>
        <p:spPr>
          <a:xfrm>
            <a:off x="6464276" y="4404209"/>
            <a:ext cx="311459" cy="300794"/>
          </a:xfrm>
          <a:custGeom>
            <a:avLst/>
            <a:gdLst/>
            <a:ahLst/>
            <a:cxnLst/>
            <a:rect l="l" t="t" r="r" b="b"/>
            <a:pathLst>
              <a:path w="515" h="498" extrusionOk="0">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40"/>
          <p:cNvSpPr/>
          <p:nvPr/>
        </p:nvSpPr>
        <p:spPr>
          <a:xfrm>
            <a:off x="7667448" y="4421275"/>
            <a:ext cx="300792" cy="273060"/>
          </a:xfrm>
          <a:custGeom>
            <a:avLst/>
            <a:gdLst/>
            <a:ahLst/>
            <a:cxnLst/>
            <a:rect l="l" t="t" r="r" b="b"/>
            <a:pathLst>
              <a:path w="497" h="452" extrusionOk="0">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40"/>
          <p:cNvSpPr/>
          <p:nvPr/>
        </p:nvSpPr>
        <p:spPr>
          <a:xfrm>
            <a:off x="7067995" y="2044798"/>
            <a:ext cx="300794" cy="241062"/>
          </a:xfrm>
          <a:custGeom>
            <a:avLst/>
            <a:gdLst/>
            <a:ahLst/>
            <a:cxnLst/>
            <a:rect l="l" t="t" r="r" b="b"/>
            <a:pathLst>
              <a:path w="497" h="400" extrusionOk="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40"/>
          <p:cNvSpPr/>
          <p:nvPr/>
        </p:nvSpPr>
        <p:spPr>
          <a:xfrm>
            <a:off x="5320837" y="4431942"/>
            <a:ext cx="202661" cy="247461"/>
          </a:xfrm>
          <a:custGeom>
            <a:avLst/>
            <a:gdLst/>
            <a:ahLst/>
            <a:cxnLst/>
            <a:rect l="l" t="t" r="r" b="b"/>
            <a:pathLst>
              <a:path w="337" h="409" extrusionOk="0">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40"/>
          <p:cNvSpPr/>
          <p:nvPr/>
        </p:nvSpPr>
        <p:spPr>
          <a:xfrm>
            <a:off x="11234297" y="3832489"/>
            <a:ext cx="300792" cy="287994"/>
          </a:xfrm>
          <a:custGeom>
            <a:avLst/>
            <a:gdLst/>
            <a:ahLst/>
            <a:cxnLst/>
            <a:rect l="l" t="t" r="r" b="b"/>
            <a:pathLst>
              <a:path w="497" h="480" extrusionOk="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40"/>
          <p:cNvSpPr/>
          <p:nvPr/>
        </p:nvSpPr>
        <p:spPr>
          <a:xfrm>
            <a:off x="9480738" y="3843156"/>
            <a:ext cx="215461" cy="273060"/>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40"/>
          <p:cNvSpPr/>
          <p:nvPr/>
        </p:nvSpPr>
        <p:spPr>
          <a:xfrm>
            <a:off x="10634844" y="3875155"/>
            <a:ext cx="300794" cy="206929"/>
          </a:xfrm>
          <a:custGeom>
            <a:avLst/>
            <a:gdLst/>
            <a:ahLst/>
            <a:cxnLst/>
            <a:rect l="l" t="t" r="r" b="b"/>
            <a:pathLst>
              <a:path w="498" h="346" extrusionOk="0">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40"/>
          <p:cNvSpPr/>
          <p:nvPr/>
        </p:nvSpPr>
        <p:spPr>
          <a:xfrm>
            <a:off x="10037524" y="3826090"/>
            <a:ext cx="300794" cy="305059"/>
          </a:xfrm>
          <a:custGeom>
            <a:avLst/>
            <a:gdLst/>
            <a:ahLst/>
            <a:cxnLst/>
            <a:rect l="l" t="t" r="r" b="b"/>
            <a:pathLst>
              <a:path w="497" h="506" extrusionOk="0">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40"/>
          <p:cNvSpPr/>
          <p:nvPr/>
        </p:nvSpPr>
        <p:spPr>
          <a:xfrm>
            <a:off x="11249229" y="1466679"/>
            <a:ext cx="268794" cy="238928"/>
          </a:xfrm>
          <a:custGeom>
            <a:avLst/>
            <a:gdLst/>
            <a:ahLst/>
            <a:cxnLst/>
            <a:rect l="l" t="t" r="r" b="b"/>
            <a:pathLst>
              <a:path w="444" h="399" extrusionOk="0">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40"/>
          <p:cNvSpPr/>
          <p:nvPr/>
        </p:nvSpPr>
        <p:spPr>
          <a:xfrm>
            <a:off x="10651910" y="1449613"/>
            <a:ext cx="268794" cy="268794"/>
          </a:xfrm>
          <a:custGeom>
            <a:avLst/>
            <a:gdLst/>
            <a:ahLst/>
            <a:cxnLst/>
            <a:rect l="l" t="t" r="r" b="b"/>
            <a:pathLst>
              <a:path w="444" h="445" extrusionOk="0">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40"/>
          <p:cNvSpPr/>
          <p:nvPr/>
        </p:nvSpPr>
        <p:spPr>
          <a:xfrm>
            <a:off x="10080190" y="1434679"/>
            <a:ext cx="215462" cy="298660"/>
          </a:xfrm>
          <a:custGeom>
            <a:avLst/>
            <a:gdLst/>
            <a:ahLst/>
            <a:cxnLst/>
            <a:rect l="l" t="t" r="r" b="b"/>
            <a:pathLst>
              <a:path w="356" h="497" extrusionOk="0">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40"/>
          <p:cNvSpPr/>
          <p:nvPr/>
        </p:nvSpPr>
        <p:spPr>
          <a:xfrm>
            <a:off x="7710113" y="5003662"/>
            <a:ext cx="219727" cy="298660"/>
          </a:xfrm>
          <a:custGeom>
            <a:avLst/>
            <a:gdLst/>
            <a:ahLst/>
            <a:cxnLst/>
            <a:rect l="l" t="t" r="r" b="b"/>
            <a:pathLst>
              <a:path w="364" h="498" extrusionOk="0">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40"/>
          <p:cNvSpPr/>
          <p:nvPr/>
        </p:nvSpPr>
        <p:spPr>
          <a:xfrm>
            <a:off x="11234297" y="3292769"/>
            <a:ext cx="300792" cy="174929"/>
          </a:xfrm>
          <a:custGeom>
            <a:avLst/>
            <a:gdLst/>
            <a:ahLst/>
            <a:cxnLst/>
            <a:rect l="l" t="t" r="r" b="b"/>
            <a:pathLst>
              <a:path w="497" h="293" extrusionOk="0">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40"/>
          <p:cNvSpPr/>
          <p:nvPr/>
        </p:nvSpPr>
        <p:spPr>
          <a:xfrm>
            <a:off x="8904752" y="3209570"/>
            <a:ext cx="215461" cy="292260"/>
          </a:xfrm>
          <a:custGeom>
            <a:avLst/>
            <a:gdLst/>
            <a:ahLst/>
            <a:cxnLst/>
            <a:rect l="l" t="t" r="r" b="b"/>
            <a:pathLst>
              <a:path w="355" h="487" extrusionOk="0">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40"/>
          <p:cNvSpPr/>
          <p:nvPr/>
        </p:nvSpPr>
        <p:spPr>
          <a:xfrm>
            <a:off x="10660443" y="4410609"/>
            <a:ext cx="277327" cy="300792"/>
          </a:xfrm>
          <a:custGeom>
            <a:avLst/>
            <a:gdLst/>
            <a:ahLst/>
            <a:cxnLst/>
            <a:rect l="l" t="t" r="r" b="b"/>
            <a:pathLst>
              <a:path w="461" h="497" extrusionOk="0">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40"/>
          <p:cNvSpPr/>
          <p:nvPr/>
        </p:nvSpPr>
        <p:spPr>
          <a:xfrm>
            <a:off x="10120723" y="4410609"/>
            <a:ext cx="157863" cy="300792"/>
          </a:xfrm>
          <a:custGeom>
            <a:avLst/>
            <a:gdLst/>
            <a:ahLst/>
            <a:cxnLst/>
            <a:rect l="l" t="t" r="r" b="b"/>
            <a:pathLst>
              <a:path w="266" h="497" extrusionOk="0">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40"/>
          <p:cNvSpPr/>
          <p:nvPr/>
        </p:nvSpPr>
        <p:spPr>
          <a:xfrm>
            <a:off x="9438073" y="1513611"/>
            <a:ext cx="300792" cy="140797"/>
          </a:xfrm>
          <a:custGeom>
            <a:avLst/>
            <a:gdLst/>
            <a:ahLst/>
            <a:cxnLst/>
            <a:rect l="l" t="t" r="r" b="b"/>
            <a:pathLst>
              <a:path w="497" h="232" extrusionOk="0">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40"/>
          <p:cNvSpPr/>
          <p:nvPr/>
        </p:nvSpPr>
        <p:spPr>
          <a:xfrm>
            <a:off x="11234297" y="2678383"/>
            <a:ext cx="300792" cy="206928"/>
          </a:xfrm>
          <a:custGeom>
            <a:avLst/>
            <a:gdLst/>
            <a:ahLst/>
            <a:cxnLst/>
            <a:rect l="l" t="t" r="r" b="b"/>
            <a:pathLst>
              <a:path w="497" h="346" extrusionOk="0">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40"/>
          <p:cNvSpPr/>
          <p:nvPr/>
        </p:nvSpPr>
        <p:spPr>
          <a:xfrm>
            <a:off x="8275433" y="3828222"/>
            <a:ext cx="279461" cy="241062"/>
          </a:xfrm>
          <a:custGeom>
            <a:avLst/>
            <a:gdLst/>
            <a:ahLst/>
            <a:cxnLst/>
            <a:rect l="l" t="t" r="r" b="b"/>
            <a:pathLst>
              <a:path w="461" h="400" extrusionOk="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40"/>
          <p:cNvSpPr/>
          <p:nvPr/>
        </p:nvSpPr>
        <p:spPr>
          <a:xfrm>
            <a:off x="5933088" y="1978667"/>
            <a:ext cx="290126" cy="251727"/>
          </a:xfrm>
          <a:custGeom>
            <a:avLst/>
            <a:gdLst/>
            <a:ahLst/>
            <a:cxnLst/>
            <a:rect l="l" t="t" r="r" b="b"/>
            <a:pathLst>
              <a:path w="479" h="417" extrusionOk="0">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40"/>
          <p:cNvSpPr/>
          <p:nvPr/>
        </p:nvSpPr>
        <p:spPr>
          <a:xfrm>
            <a:off x="11257762" y="4978063"/>
            <a:ext cx="234661" cy="268794"/>
          </a:xfrm>
          <a:custGeom>
            <a:avLst/>
            <a:gdLst/>
            <a:ahLst/>
            <a:cxnLst/>
            <a:rect l="l" t="t" r="r" b="b"/>
            <a:pathLst>
              <a:path w="390" h="445" extrusionOk="0">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40"/>
          <p:cNvSpPr/>
          <p:nvPr/>
        </p:nvSpPr>
        <p:spPr>
          <a:xfrm>
            <a:off x="9495671" y="5112459"/>
            <a:ext cx="251727" cy="253861"/>
          </a:xfrm>
          <a:custGeom>
            <a:avLst/>
            <a:gdLst/>
            <a:ahLst/>
            <a:cxnLst/>
            <a:rect l="l" t="t" r="r" b="b"/>
            <a:pathLst>
              <a:path w="418" h="417" extrusionOk="0">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40"/>
          <p:cNvSpPr/>
          <p:nvPr/>
        </p:nvSpPr>
        <p:spPr>
          <a:xfrm>
            <a:off x="11191631" y="4453275"/>
            <a:ext cx="300792" cy="258127"/>
          </a:xfrm>
          <a:custGeom>
            <a:avLst/>
            <a:gdLst/>
            <a:ahLst/>
            <a:cxnLst/>
            <a:rect l="l" t="t" r="r" b="b"/>
            <a:pathLst>
              <a:path w="497" h="426" extrusionOk="0">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40"/>
          <p:cNvSpPr/>
          <p:nvPr/>
        </p:nvSpPr>
        <p:spPr>
          <a:xfrm>
            <a:off x="9438073" y="2063998"/>
            <a:ext cx="294393" cy="234661"/>
          </a:xfrm>
          <a:custGeom>
            <a:avLst/>
            <a:gdLst/>
            <a:ahLst/>
            <a:cxnLst/>
            <a:rect l="l" t="t" r="r" b="b"/>
            <a:pathLst>
              <a:path w="487" h="390" extrusionOk="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40"/>
          <p:cNvSpPr/>
          <p:nvPr/>
        </p:nvSpPr>
        <p:spPr>
          <a:xfrm>
            <a:off x="1118269" y="2616518"/>
            <a:ext cx="236794" cy="279461"/>
          </a:xfrm>
          <a:custGeom>
            <a:avLst/>
            <a:gdLst/>
            <a:ahLst/>
            <a:cxnLst/>
            <a:rect l="l" t="t" r="r" b="b"/>
            <a:pathLst>
              <a:path w="391" h="463" extrusionOk="0">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40"/>
          <p:cNvSpPr/>
          <p:nvPr/>
        </p:nvSpPr>
        <p:spPr>
          <a:xfrm>
            <a:off x="1717721" y="2627185"/>
            <a:ext cx="234661" cy="279459"/>
          </a:xfrm>
          <a:custGeom>
            <a:avLst/>
            <a:gdLst/>
            <a:ahLst/>
            <a:cxnLst/>
            <a:rect l="l" t="t" r="r" b="b"/>
            <a:pathLst>
              <a:path w="392" h="462" extrusionOk="0">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178"/>
        <p:cNvGrpSpPr/>
        <p:nvPr/>
      </p:nvGrpSpPr>
      <p:grpSpPr>
        <a:xfrm>
          <a:off x="0" y="0"/>
          <a:ext cx="0" cy="0"/>
          <a:chOff x="0" y="0"/>
          <a:chExt cx="0" cy="0"/>
        </a:xfrm>
      </p:grpSpPr>
      <p:sp>
        <p:nvSpPr>
          <p:cNvPr id="1179" name="Google Shape;1179;p41"/>
          <p:cNvSpPr/>
          <p:nvPr/>
        </p:nvSpPr>
        <p:spPr>
          <a:xfrm>
            <a:off x="6678267" y="2458843"/>
            <a:ext cx="226481" cy="222126"/>
          </a:xfrm>
          <a:custGeom>
            <a:avLst/>
            <a:gdLst/>
            <a:ahLst/>
            <a:cxnLst/>
            <a:rect l="l" t="t" r="r" b="b"/>
            <a:pathLst>
              <a:path w="373" h="364" extrusionOk="0">
                <a:moveTo>
                  <a:pt x="372" y="177"/>
                </a:moveTo>
                <a:lnTo>
                  <a:pt x="283" y="177"/>
                </a:lnTo>
                <a:lnTo>
                  <a:pt x="283" y="0"/>
                </a:lnTo>
                <a:lnTo>
                  <a:pt x="89" y="0"/>
                </a:lnTo>
                <a:lnTo>
                  <a:pt x="89" y="177"/>
                </a:lnTo>
                <a:lnTo>
                  <a:pt x="0" y="177"/>
                </a:lnTo>
                <a:lnTo>
                  <a:pt x="186" y="363"/>
                </a:lnTo>
                <a:lnTo>
                  <a:pt x="372" y="17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41"/>
          <p:cNvSpPr/>
          <p:nvPr/>
        </p:nvSpPr>
        <p:spPr>
          <a:xfrm>
            <a:off x="7884714" y="2454488"/>
            <a:ext cx="215592" cy="230836"/>
          </a:xfrm>
          <a:custGeom>
            <a:avLst/>
            <a:gdLst/>
            <a:ahLst/>
            <a:cxnLst/>
            <a:rect l="l" t="t" r="r" b="b"/>
            <a:pathLst>
              <a:path w="355" h="382" extrusionOk="0">
                <a:moveTo>
                  <a:pt x="168" y="0"/>
                </a:moveTo>
                <a:lnTo>
                  <a:pt x="168" y="97"/>
                </a:lnTo>
                <a:lnTo>
                  <a:pt x="0" y="97"/>
                </a:lnTo>
                <a:lnTo>
                  <a:pt x="0" y="283"/>
                </a:lnTo>
                <a:lnTo>
                  <a:pt x="168" y="283"/>
                </a:lnTo>
                <a:lnTo>
                  <a:pt x="168" y="381"/>
                </a:lnTo>
                <a:lnTo>
                  <a:pt x="354" y="186"/>
                </a:lnTo>
                <a:lnTo>
                  <a:pt x="168"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41"/>
          <p:cNvSpPr/>
          <p:nvPr/>
        </p:nvSpPr>
        <p:spPr>
          <a:xfrm>
            <a:off x="6083754" y="2454488"/>
            <a:ext cx="215593" cy="230836"/>
          </a:xfrm>
          <a:custGeom>
            <a:avLst/>
            <a:gdLst/>
            <a:ahLst/>
            <a:cxnLst/>
            <a:rect l="l" t="t" r="r" b="b"/>
            <a:pathLst>
              <a:path w="355" h="382" extrusionOk="0">
                <a:moveTo>
                  <a:pt x="187" y="0"/>
                </a:moveTo>
                <a:lnTo>
                  <a:pt x="187" y="97"/>
                </a:lnTo>
                <a:lnTo>
                  <a:pt x="354" y="97"/>
                </a:lnTo>
                <a:lnTo>
                  <a:pt x="354" y="283"/>
                </a:lnTo>
                <a:lnTo>
                  <a:pt x="187" y="283"/>
                </a:lnTo>
                <a:lnTo>
                  <a:pt x="187" y="381"/>
                </a:lnTo>
                <a:lnTo>
                  <a:pt x="0" y="186"/>
                </a:lnTo>
                <a:lnTo>
                  <a:pt x="187"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1"/>
          <p:cNvSpPr/>
          <p:nvPr/>
        </p:nvSpPr>
        <p:spPr>
          <a:xfrm>
            <a:off x="7279313" y="2458843"/>
            <a:ext cx="226481" cy="222126"/>
          </a:xfrm>
          <a:custGeom>
            <a:avLst/>
            <a:gdLst/>
            <a:ahLst/>
            <a:cxnLst/>
            <a:rect l="l" t="t" r="r" b="b"/>
            <a:pathLst>
              <a:path w="374" h="364" extrusionOk="0">
                <a:moveTo>
                  <a:pt x="373" y="186"/>
                </a:moveTo>
                <a:lnTo>
                  <a:pt x="283" y="186"/>
                </a:lnTo>
                <a:lnTo>
                  <a:pt x="283" y="363"/>
                </a:lnTo>
                <a:lnTo>
                  <a:pt x="89" y="363"/>
                </a:lnTo>
                <a:lnTo>
                  <a:pt x="89" y="186"/>
                </a:lnTo>
                <a:lnTo>
                  <a:pt x="0" y="186"/>
                </a:lnTo>
                <a:lnTo>
                  <a:pt x="186" y="0"/>
                </a:lnTo>
                <a:lnTo>
                  <a:pt x="373" y="18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1"/>
          <p:cNvSpPr/>
          <p:nvPr/>
        </p:nvSpPr>
        <p:spPr>
          <a:xfrm>
            <a:off x="9095517" y="2458843"/>
            <a:ext cx="200349" cy="222126"/>
          </a:xfrm>
          <a:custGeom>
            <a:avLst/>
            <a:gdLst/>
            <a:ahLst/>
            <a:cxnLst/>
            <a:rect l="l" t="t" r="r" b="b"/>
            <a:pathLst>
              <a:path w="329" h="364" extrusionOk="0">
                <a:moveTo>
                  <a:pt x="328" y="177"/>
                </a:moveTo>
                <a:lnTo>
                  <a:pt x="230" y="177"/>
                </a:lnTo>
                <a:lnTo>
                  <a:pt x="230" y="0"/>
                </a:lnTo>
                <a:lnTo>
                  <a:pt x="89" y="0"/>
                </a:lnTo>
                <a:lnTo>
                  <a:pt x="89" y="177"/>
                </a:lnTo>
                <a:lnTo>
                  <a:pt x="0" y="177"/>
                </a:lnTo>
                <a:lnTo>
                  <a:pt x="160" y="363"/>
                </a:lnTo>
                <a:lnTo>
                  <a:pt x="328" y="17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41"/>
          <p:cNvSpPr/>
          <p:nvPr/>
        </p:nvSpPr>
        <p:spPr>
          <a:xfrm>
            <a:off x="8483582" y="2469731"/>
            <a:ext cx="217770" cy="200349"/>
          </a:xfrm>
          <a:custGeom>
            <a:avLst/>
            <a:gdLst/>
            <a:ahLst/>
            <a:cxnLst/>
            <a:rect l="l" t="t" r="r" b="b"/>
            <a:pathLst>
              <a:path w="355" h="329" extrusionOk="0">
                <a:moveTo>
                  <a:pt x="186" y="328"/>
                </a:moveTo>
                <a:lnTo>
                  <a:pt x="186" y="231"/>
                </a:lnTo>
                <a:lnTo>
                  <a:pt x="354" y="231"/>
                </a:lnTo>
                <a:lnTo>
                  <a:pt x="354" y="97"/>
                </a:lnTo>
                <a:lnTo>
                  <a:pt x="186" y="97"/>
                </a:lnTo>
                <a:lnTo>
                  <a:pt x="186" y="0"/>
                </a:lnTo>
                <a:lnTo>
                  <a:pt x="0" y="160"/>
                </a:lnTo>
                <a:lnTo>
                  <a:pt x="186" y="328"/>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41"/>
          <p:cNvSpPr/>
          <p:nvPr/>
        </p:nvSpPr>
        <p:spPr>
          <a:xfrm>
            <a:off x="1275387" y="3068600"/>
            <a:ext cx="222126" cy="198170"/>
          </a:xfrm>
          <a:custGeom>
            <a:avLst/>
            <a:gdLst/>
            <a:ahLst/>
            <a:cxnLst/>
            <a:rect l="l" t="t" r="r" b="b"/>
            <a:pathLst>
              <a:path w="365" h="328" extrusionOk="0">
                <a:moveTo>
                  <a:pt x="177" y="0"/>
                </a:moveTo>
                <a:lnTo>
                  <a:pt x="177" y="98"/>
                </a:lnTo>
                <a:lnTo>
                  <a:pt x="0" y="98"/>
                </a:lnTo>
                <a:lnTo>
                  <a:pt x="0" y="230"/>
                </a:lnTo>
                <a:lnTo>
                  <a:pt x="177" y="230"/>
                </a:lnTo>
                <a:lnTo>
                  <a:pt x="177" y="327"/>
                </a:lnTo>
                <a:lnTo>
                  <a:pt x="364" y="159"/>
                </a:lnTo>
                <a:lnTo>
                  <a:pt x="177"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41"/>
          <p:cNvSpPr/>
          <p:nvPr/>
        </p:nvSpPr>
        <p:spPr>
          <a:xfrm>
            <a:off x="687407" y="3059889"/>
            <a:ext cx="200349" cy="219947"/>
          </a:xfrm>
          <a:custGeom>
            <a:avLst/>
            <a:gdLst/>
            <a:ahLst/>
            <a:cxnLst/>
            <a:rect l="l" t="t" r="r" b="b"/>
            <a:pathLst>
              <a:path w="329" h="364" extrusionOk="0">
                <a:moveTo>
                  <a:pt x="328" y="186"/>
                </a:moveTo>
                <a:lnTo>
                  <a:pt x="240" y="186"/>
                </a:lnTo>
                <a:lnTo>
                  <a:pt x="240" y="363"/>
                </a:lnTo>
                <a:lnTo>
                  <a:pt x="98" y="363"/>
                </a:lnTo>
                <a:lnTo>
                  <a:pt x="98" y="186"/>
                </a:lnTo>
                <a:lnTo>
                  <a:pt x="0" y="186"/>
                </a:lnTo>
                <a:lnTo>
                  <a:pt x="169" y="0"/>
                </a:lnTo>
                <a:lnTo>
                  <a:pt x="328" y="18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41"/>
          <p:cNvSpPr/>
          <p:nvPr/>
        </p:nvSpPr>
        <p:spPr>
          <a:xfrm>
            <a:off x="1850300" y="3031578"/>
            <a:ext cx="278746" cy="274391"/>
          </a:xfrm>
          <a:custGeom>
            <a:avLst/>
            <a:gdLst/>
            <a:ahLst/>
            <a:cxnLst/>
            <a:rect l="l" t="t" r="r" b="b"/>
            <a:pathLst>
              <a:path w="462" h="452" extrusionOk="0">
                <a:moveTo>
                  <a:pt x="461" y="221"/>
                </a:moveTo>
                <a:lnTo>
                  <a:pt x="461" y="221"/>
                </a:lnTo>
                <a:cubicBezTo>
                  <a:pt x="461" y="97"/>
                  <a:pt x="354" y="0"/>
                  <a:pt x="230" y="0"/>
                </a:cubicBezTo>
                <a:cubicBezTo>
                  <a:pt x="107" y="0"/>
                  <a:pt x="0" y="97"/>
                  <a:pt x="0" y="221"/>
                </a:cubicBezTo>
                <a:cubicBezTo>
                  <a:pt x="0" y="354"/>
                  <a:pt x="107" y="451"/>
                  <a:pt x="230" y="451"/>
                </a:cubicBezTo>
                <a:cubicBezTo>
                  <a:pt x="354" y="451"/>
                  <a:pt x="461" y="354"/>
                  <a:pt x="461" y="221"/>
                </a:cubicBezTo>
                <a:close/>
                <a:moveTo>
                  <a:pt x="54" y="221"/>
                </a:moveTo>
                <a:lnTo>
                  <a:pt x="54" y="221"/>
                </a:lnTo>
                <a:cubicBezTo>
                  <a:pt x="54" y="123"/>
                  <a:pt x="133" y="44"/>
                  <a:pt x="230" y="44"/>
                </a:cubicBezTo>
                <a:cubicBezTo>
                  <a:pt x="328" y="44"/>
                  <a:pt x="408" y="123"/>
                  <a:pt x="408" y="221"/>
                </a:cubicBezTo>
                <a:cubicBezTo>
                  <a:pt x="408" y="327"/>
                  <a:pt x="328" y="407"/>
                  <a:pt x="230" y="407"/>
                </a:cubicBezTo>
                <a:cubicBezTo>
                  <a:pt x="133" y="407"/>
                  <a:pt x="54" y="327"/>
                  <a:pt x="54" y="221"/>
                </a:cubicBezTo>
                <a:close/>
                <a:moveTo>
                  <a:pt x="328" y="266"/>
                </a:moveTo>
                <a:lnTo>
                  <a:pt x="328" y="266"/>
                </a:lnTo>
                <a:cubicBezTo>
                  <a:pt x="328" y="176"/>
                  <a:pt x="328" y="176"/>
                  <a:pt x="328" y="176"/>
                </a:cubicBezTo>
                <a:cubicBezTo>
                  <a:pt x="221" y="176"/>
                  <a:pt x="221" y="176"/>
                  <a:pt x="221" y="176"/>
                </a:cubicBezTo>
                <a:cubicBezTo>
                  <a:pt x="221" y="123"/>
                  <a:pt x="221" y="123"/>
                  <a:pt x="221" y="123"/>
                </a:cubicBezTo>
                <a:cubicBezTo>
                  <a:pt x="133" y="221"/>
                  <a:pt x="133" y="221"/>
                  <a:pt x="133" y="221"/>
                </a:cubicBezTo>
                <a:cubicBezTo>
                  <a:pt x="221" y="327"/>
                  <a:pt x="221" y="327"/>
                  <a:pt x="221" y="327"/>
                </a:cubicBezTo>
                <a:cubicBezTo>
                  <a:pt x="221" y="266"/>
                  <a:pt x="221" y="266"/>
                  <a:pt x="221" y="266"/>
                </a:cubicBezTo>
                <a:lnTo>
                  <a:pt x="328" y="26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41"/>
          <p:cNvSpPr/>
          <p:nvPr/>
        </p:nvSpPr>
        <p:spPr>
          <a:xfrm>
            <a:off x="2449169" y="3031578"/>
            <a:ext cx="280923" cy="274391"/>
          </a:xfrm>
          <a:custGeom>
            <a:avLst/>
            <a:gdLst/>
            <a:ahLst/>
            <a:cxnLst/>
            <a:rect l="l" t="t" r="r" b="b"/>
            <a:pathLst>
              <a:path w="461" h="452" extrusionOk="0">
                <a:moveTo>
                  <a:pt x="230" y="0"/>
                </a:moveTo>
                <a:lnTo>
                  <a:pt x="230" y="0"/>
                </a:lnTo>
                <a:cubicBezTo>
                  <a:pt x="106" y="0"/>
                  <a:pt x="0" y="97"/>
                  <a:pt x="0" y="221"/>
                </a:cubicBezTo>
                <a:cubicBezTo>
                  <a:pt x="0" y="354"/>
                  <a:pt x="106" y="451"/>
                  <a:pt x="230" y="451"/>
                </a:cubicBezTo>
                <a:cubicBezTo>
                  <a:pt x="354" y="451"/>
                  <a:pt x="460" y="354"/>
                  <a:pt x="460" y="221"/>
                </a:cubicBezTo>
                <a:cubicBezTo>
                  <a:pt x="460" y="97"/>
                  <a:pt x="354" y="0"/>
                  <a:pt x="230" y="0"/>
                </a:cubicBezTo>
                <a:close/>
                <a:moveTo>
                  <a:pt x="230" y="407"/>
                </a:moveTo>
                <a:lnTo>
                  <a:pt x="230" y="407"/>
                </a:lnTo>
                <a:cubicBezTo>
                  <a:pt x="132" y="407"/>
                  <a:pt x="53" y="327"/>
                  <a:pt x="53" y="221"/>
                </a:cubicBezTo>
                <a:cubicBezTo>
                  <a:pt x="53" y="123"/>
                  <a:pt x="132" y="44"/>
                  <a:pt x="230" y="44"/>
                </a:cubicBezTo>
                <a:cubicBezTo>
                  <a:pt x="328" y="44"/>
                  <a:pt x="407" y="123"/>
                  <a:pt x="407" y="221"/>
                </a:cubicBezTo>
                <a:cubicBezTo>
                  <a:pt x="407" y="327"/>
                  <a:pt x="328" y="407"/>
                  <a:pt x="230" y="407"/>
                </a:cubicBezTo>
                <a:close/>
                <a:moveTo>
                  <a:pt x="275" y="132"/>
                </a:moveTo>
                <a:lnTo>
                  <a:pt x="275" y="132"/>
                </a:lnTo>
                <a:cubicBezTo>
                  <a:pt x="185" y="132"/>
                  <a:pt x="185" y="132"/>
                  <a:pt x="185" y="132"/>
                </a:cubicBezTo>
                <a:cubicBezTo>
                  <a:pt x="185" y="230"/>
                  <a:pt x="185" y="230"/>
                  <a:pt x="185" y="230"/>
                </a:cubicBezTo>
                <a:cubicBezTo>
                  <a:pt x="132" y="230"/>
                  <a:pt x="132" y="230"/>
                  <a:pt x="132" y="230"/>
                </a:cubicBezTo>
                <a:cubicBezTo>
                  <a:pt x="230" y="327"/>
                  <a:pt x="230" y="327"/>
                  <a:pt x="230" y="327"/>
                </a:cubicBezTo>
                <a:cubicBezTo>
                  <a:pt x="328" y="230"/>
                  <a:pt x="328" y="230"/>
                  <a:pt x="328" y="230"/>
                </a:cubicBezTo>
                <a:cubicBezTo>
                  <a:pt x="275" y="230"/>
                  <a:pt x="275" y="230"/>
                  <a:pt x="275" y="230"/>
                </a:cubicBezTo>
                <a:lnTo>
                  <a:pt x="275" y="13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41"/>
          <p:cNvSpPr/>
          <p:nvPr/>
        </p:nvSpPr>
        <p:spPr>
          <a:xfrm>
            <a:off x="3050215" y="3031578"/>
            <a:ext cx="278746" cy="274391"/>
          </a:xfrm>
          <a:custGeom>
            <a:avLst/>
            <a:gdLst/>
            <a:ahLst/>
            <a:cxnLst/>
            <a:rect l="l" t="t" r="r" b="b"/>
            <a:pathLst>
              <a:path w="461" h="452" extrusionOk="0">
                <a:moveTo>
                  <a:pt x="231" y="451"/>
                </a:moveTo>
                <a:lnTo>
                  <a:pt x="231" y="451"/>
                </a:lnTo>
                <a:cubicBezTo>
                  <a:pt x="354" y="451"/>
                  <a:pt x="460" y="354"/>
                  <a:pt x="460" y="221"/>
                </a:cubicBezTo>
                <a:cubicBezTo>
                  <a:pt x="460" y="97"/>
                  <a:pt x="354" y="0"/>
                  <a:pt x="231" y="0"/>
                </a:cubicBezTo>
                <a:cubicBezTo>
                  <a:pt x="106" y="0"/>
                  <a:pt x="0" y="97"/>
                  <a:pt x="0" y="221"/>
                </a:cubicBezTo>
                <a:cubicBezTo>
                  <a:pt x="0" y="354"/>
                  <a:pt x="106" y="451"/>
                  <a:pt x="231" y="451"/>
                </a:cubicBezTo>
                <a:close/>
                <a:moveTo>
                  <a:pt x="231" y="44"/>
                </a:moveTo>
                <a:lnTo>
                  <a:pt x="231" y="44"/>
                </a:lnTo>
                <a:cubicBezTo>
                  <a:pt x="328" y="44"/>
                  <a:pt x="407" y="123"/>
                  <a:pt x="407" y="221"/>
                </a:cubicBezTo>
                <a:cubicBezTo>
                  <a:pt x="407" y="327"/>
                  <a:pt x="328" y="407"/>
                  <a:pt x="231" y="407"/>
                </a:cubicBezTo>
                <a:cubicBezTo>
                  <a:pt x="133" y="407"/>
                  <a:pt x="53" y="327"/>
                  <a:pt x="53" y="221"/>
                </a:cubicBezTo>
                <a:cubicBezTo>
                  <a:pt x="53" y="123"/>
                  <a:pt x="133" y="44"/>
                  <a:pt x="231" y="44"/>
                </a:cubicBezTo>
                <a:close/>
                <a:moveTo>
                  <a:pt x="186" y="319"/>
                </a:moveTo>
                <a:lnTo>
                  <a:pt x="186" y="319"/>
                </a:lnTo>
                <a:cubicBezTo>
                  <a:pt x="275" y="319"/>
                  <a:pt x="275" y="319"/>
                  <a:pt x="275" y="319"/>
                </a:cubicBezTo>
                <a:cubicBezTo>
                  <a:pt x="275" y="221"/>
                  <a:pt x="275" y="221"/>
                  <a:pt x="275" y="221"/>
                </a:cubicBezTo>
                <a:cubicBezTo>
                  <a:pt x="328" y="221"/>
                  <a:pt x="328" y="221"/>
                  <a:pt x="328" y="221"/>
                </a:cubicBezTo>
                <a:cubicBezTo>
                  <a:pt x="231" y="123"/>
                  <a:pt x="231" y="123"/>
                  <a:pt x="231" y="123"/>
                </a:cubicBezTo>
                <a:cubicBezTo>
                  <a:pt x="133" y="221"/>
                  <a:pt x="133" y="221"/>
                  <a:pt x="133" y="221"/>
                </a:cubicBezTo>
                <a:cubicBezTo>
                  <a:pt x="186" y="221"/>
                  <a:pt x="186" y="221"/>
                  <a:pt x="186" y="221"/>
                </a:cubicBezTo>
                <a:lnTo>
                  <a:pt x="186"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41"/>
          <p:cNvSpPr/>
          <p:nvPr/>
        </p:nvSpPr>
        <p:spPr>
          <a:xfrm>
            <a:off x="3649082" y="3031578"/>
            <a:ext cx="280924" cy="274391"/>
          </a:xfrm>
          <a:custGeom>
            <a:avLst/>
            <a:gdLst/>
            <a:ahLst/>
            <a:cxnLst/>
            <a:rect l="l" t="t" r="r" b="b"/>
            <a:pathLst>
              <a:path w="462" h="452" extrusionOk="0">
                <a:moveTo>
                  <a:pt x="0" y="221"/>
                </a:moveTo>
                <a:lnTo>
                  <a:pt x="0" y="221"/>
                </a:lnTo>
                <a:cubicBezTo>
                  <a:pt x="0" y="354"/>
                  <a:pt x="106" y="451"/>
                  <a:pt x="231" y="451"/>
                </a:cubicBezTo>
                <a:cubicBezTo>
                  <a:pt x="355" y="451"/>
                  <a:pt x="461" y="354"/>
                  <a:pt x="461" y="221"/>
                </a:cubicBezTo>
                <a:cubicBezTo>
                  <a:pt x="461" y="97"/>
                  <a:pt x="355" y="0"/>
                  <a:pt x="231" y="0"/>
                </a:cubicBezTo>
                <a:cubicBezTo>
                  <a:pt x="106" y="0"/>
                  <a:pt x="0" y="97"/>
                  <a:pt x="0" y="221"/>
                </a:cubicBezTo>
                <a:close/>
                <a:moveTo>
                  <a:pt x="408" y="221"/>
                </a:moveTo>
                <a:lnTo>
                  <a:pt x="408" y="221"/>
                </a:lnTo>
                <a:cubicBezTo>
                  <a:pt x="408" y="327"/>
                  <a:pt x="328" y="407"/>
                  <a:pt x="231" y="407"/>
                </a:cubicBezTo>
                <a:cubicBezTo>
                  <a:pt x="133" y="407"/>
                  <a:pt x="53" y="327"/>
                  <a:pt x="53" y="221"/>
                </a:cubicBezTo>
                <a:cubicBezTo>
                  <a:pt x="53" y="123"/>
                  <a:pt x="133" y="44"/>
                  <a:pt x="231" y="44"/>
                </a:cubicBezTo>
                <a:cubicBezTo>
                  <a:pt x="328" y="44"/>
                  <a:pt x="408" y="123"/>
                  <a:pt x="408" y="221"/>
                </a:cubicBezTo>
                <a:close/>
                <a:moveTo>
                  <a:pt x="133" y="176"/>
                </a:moveTo>
                <a:lnTo>
                  <a:pt x="133" y="176"/>
                </a:lnTo>
                <a:cubicBezTo>
                  <a:pt x="133" y="266"/>
                  <a:pt x="133" y="266"/>
                  <a:pt x="133" y="266"/>
                </a:cubicBezTo>
                <a:cubicBezTo>
                  <a:pt x="240" y="266"/>
                  <a:pt x="240" y="266"/>
                  <a:pt x="240" y="266"/>
                </a:cubicBezTo>
                <a:cubicBezTo>
                  <a:pt x="240" y="327"/>
                  <a:pt x="240" y="327"/>
                  <a:pt x="240" y="327"/>
                </a:cubicBezTo>
                <a:cubicBezTo>
                  <a:pt x="328" y="221"/>
                  <a:pt x="328" y="221"/>
                  <a:pt x="328" y="221"/>
                </a:cubicBezTo>
                <a:cubicBezTo>
                  <a:pt x="240" y="123"/>
                  <a:pt x="240" y="123"/>
                  <a:pt x="240" y="123"/>
                </a:cubicBezTo>
                <a:cubicBezTo>
                  <a:pt x="240" y="176"/>
                  <a:pt x="240" y="176"/>
                  <a:pt x="240" y="176"/>
                </a:cubicBezTo>
                <a:lnTo>
                  <a:pt x="133" y="17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41"/>
          <p:cNvSpPr/>
          <p:nvPr/>
        </p:nvSpPr>
        <p:spPr>
          <a:xfrm>
            <a:off x="8453094" y="3732799"/>
            <a:ext cx="278746" cy="69686"/>
          </a:xfrm>
          <a:custGeom>
            <a:avLst/>
            <a:gdLst/>
            <a:ahLst/>
            <a:cxnLst/>
            <a:rect l="l" t="t" r="r" b="b"/>
            <a:pathLst>
              <a:path w="461" h="116" extrusionOk="0">
                <a:moveTo>
                  <a:pt x="53" y="0"/>
                </a:moveTo>
                <a:lnTo>
                  <a:pt x="53" y="0"/>
                </a:lnTo>
                <a:cubicBezTo>
                  <a:pt x="26" y="0"/>
                  <a:pt x="0" y="26"/>
                  <a:pt x="0" y="53"/>
                </a:cubicBezTo>
                <a:cubicBezTo>
                  <a:pt x="0" y="88"/>
                  <a:pt x="26" y="115"/>
                  <a:pt x="53" y="115"/>
                </a:cubicBezTo>
                <a:cubicBezTo>
                  <a:pt x="88" y="115"/>
                  <a:pt x="115" y="88"/>
                  <a:pt x="115" y="53"/>
                </a:cubicBezTo>
                <a:cubicBezTo>
                  <a:pt x="115" y="26"/>
                  <a:pt x="88" y="0"/>
                  <a:pt x="53" y="0"/>
                </a:cubicBezTo>
                <a:close/>
                <a:moveTo>
                  <a:pt x="230" y="0"/>
                </a:moveTo>
                <a:lnTo>
                  <a:pt x="230" y="0"/>
                </a:lnTo>
                <a:cubicBezTo>
                  <a:pt x="203" y="0"/>
                  <a:pt x="177" y="26"/>
                  <a:pt x="177" y="53"/>
                </a:cubicBezTo>
                <a:cubicBezTo>
                  <a:pt x="177" y="88"/>
                  <a:pt x="203" y="115"/>
                  <a:pt x="230" y="115"/>
                </a:cubicBezTo>
                <a:cubicBezTo>
                  <a:pt x="256" y="115"/>
                  <a:pt x="284" y="88"/>
                  <a:pt x="284" y="53"/>
                </a:cubicBezTo>
                <a:cubicBezTo>
                  <a:pt x="284" y="26"/>
                  <a:pt x="256" y="0"/>
                  <a:pt x="230" y="0"/>
                </a:cubicBezTo>
                <a:close/>
                <a:moveTo>
                  <a:pt x="407" y="0"/>
                </a:moveTo>
                <a:lnTo>
                  <a:pt x="407" y="0"/>
                </a:lnTo>
                <a:cubicBezTo>
                  <a:pt x="372" y="0"/>
                  <a:pt x="345" y="26"/>
                  <a:pt x="345" y="53"/>
                </a:cubicBezTo>
                <a:cubicBezTo>
                  <a:pt x="345" y="88"/>
                  <a:pt x="372" y="115"/>
                  <a:pt x="407" y="115"/>
                </a:cubicBezTo>
                <a:cubicBezTo>
                  <a:pt x="434" y="115"/>
                  <a:pt x="460" y="88"/>
                  <a:pt x="460" y="53"/>
                </a:cubicBezTo>
                <a:cubicBezTo>
                  <a:pt x="460" y="26"/>
                  <a:pt x="434" y="0"/>
                  <a:pt x="407"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41"/>
          <p:cNvSpPr/>
          <p:nvPr/>
        </p:nvSpPr>
        <p:spPr>
          <a:xfrm>
            <a:off x="8483582" y="4216249"/>
            <a:ext cx="228659" cy="300523"/>
          </a:xfrm>
          <a:custGeom>
            <a:avLst/>
            <a:gdLst/>
            <a:ahLst/>
            <a:cxnLst/>
            <a:rect l="l" t="t" r="r" b="b"/>
            <a:pathLst>
              <a:path w="373" h="497" extrusionOk="0">
                <a:moveTo>
                  <a:pt x="266" y="310"/>
                </a:moveTo>
                <a:lnTo>
                  <a:pt x="266" y="310"/>
                </a:lnTo>
                <a:cubicBezTo>
                  <a:pt x="301" y="301"/>
                  <a:pt x="328" y="292"/>
                  <a:pt x="345" y="257"/>
                </a:cubicBezTo>
                <a:cubicBezTo>
                  <a:pt x="372" y="213"/>
                  <a:pt x="354" y="160"/>
                  <a:pt x="301" y="133"/>
                </a:cubicBezTo>
                <a:cubicBezTo>
                  <a:pt x="275" y="115"/>
                  <a:pt x="275" y="115"/>
                  <a:pt x="275" y="115"/>
                </a:cubicBezTo>
                <a:cubicBezTo>
                  <a:pt x="328" y="17"/>
                  <a:pt x="328" y="17"/>
                  <a:pt x="328" y="17"/>
                </a:cubicBezTo>
                <a:cubicBezTo>
                  <a:pt x="301" y="0"/>
                  <a:pt x="301" y="0"/>
                  <a:pt x="301" y="0"/>
                </a:cubicBezTo>
                <a:cubicBezTo>
                  <a:pt x="195" y="177"/>
                  <a:pt x="195" y="177"/>
                  <a:pt x="195" y="177"/>
                </a:cubicBezTo>
                <a:cubicBezTo>
                  <a:pt x="186" y="160"/>
                  <a:pt x="168" y="142"/>
                  <a:pt x="150" y="133"/>
                </a:cubicBezTo>
                <a:cubicBezTo>
                  <a:pt x="88" y="98"/>
                  <a:pt x="88" y="98"/>
                  <a:pt x="88" y="98"/>
                </a:cubicBezTo>
                <a:cubicBezTo>
                  <a:pt x="0" y="257"/>
                  <a:pt x="0" y="257"/>
                  <a:pt x="0" y="257"/>
                </a:cubicBezTo>
                <a:cubicBezTo>
                  <a:pt x="53" y="292"/>
                  <a:pt x="53" y="292"/>
                  <a:pt x="53" y="292"/>
                </a:cubicBezTo>
                <a:cubicBezTo>
                  <a:pt x="79" y="301"/>
                  <a:pt x="106" y="310"/>
                  <a:pt x="124" y="310"/>
                </a:cubicBezTo>
                <a:cubicBezTo>
                  <a:pt x="18" y="487"/>
                  <a:pt x="18" y="487"/>
                  <a:pt x="18" y="487"/>
                </a:cubicBezTo>
                <a:cubicBezTo>
                  <a:pt x="53" y="496"/>
                  <a:pt x="53" y="496"/>
                  <a:pt x="53" y="496"/>
                </a:cubicBezTo>
                <a:cubicBezTo>
                  <a:pt x="106" y="408"/>
                  <a:pt x="106" y="408"/>
                  <a:pt x="106" y="408"/>
                </a:cubicBezTo>
                <a:cubicBezTo>
                  <a:pt x="132" y="426"/>
                  <a:pt x="132" y="426"/>
                  <a:pt x="132" y="426"/>
                </a:cubicBezTo>
                <a:cubicBezTo>
                  <a:pt x="186" y="452"/>
                  <a:pt x="239" y="443"/>
                  <a:pt x="266" y="399"/>
                </a:cubicBezTo>
                <a:cubicBezTo>
                  <a:pt x="284" y="364"/>
                  <a:pt x="284" y="336"/>
                  <a:pt x="266" y="310"/>
                </a:cubicBezTo>
                <a:close/>
                <a:moveTo>
                  <a:pt x="292" y="160"/>
                </a:moveTo>
                <a:lnTo>
                  <a:pt x="292" y="160"/>
                </a:lnTo>
                <a:cubicBezTo>
                  <a:pt x="328" y="177"/>
                  <a:pt x="337" y="213"/>
                  <a:pt x="319" y="239"/>
                </a:cubicBezTo>
                <a:cubicBezTo>
                  <a:pt x="292" y="274"/>
                  <a:pt x="257" y="283"/>
                  <a:pt x="231" y="266"/>
                </a:cubicBezTo>
                <a:cubicBezTo>
                  <a:pt x="195" y="248"/>
                  <a:pt x="195" y="248"/>
                  <a:pt x="195" y="248"/>
                </a:cubicBezTo>
                <a:cubicBezTo>
                  <a:pt x="257" y="142"/>
                  <a:pt x="257" y="142"/>
                  <a:pt x="257" y="142"/>
                </a:cubicBezTo>
                <a:lnTo>
                  <a:pt x="292" y="160"/>
                </a:lnTo>
                <a:close/>
                <a:moveTo>
                  <a:pt x="71" y="266"/>
                </a:moveTo>
                <a:lnTo>
                  <a:pt x="71" y="266"/>
                </a:lnTo>
                <a:cubicBezTo>
                  <a:pt x="44" y="248"/>
                  <a:pt x="44" y="248"/>
                  <a:pt x="44" y="248"/>
                </a:cubicBezTo>
                <a:cubicBezTo>
                  <a:pt x="106" y="142"/>
                  <a:pt x="106" y="142"/>
                  <a:pt x="106" y="142"/>
                </a:cubicBezTo>
                <a:cubicBezTo>
                  <a:pt x="132" y="160"/>
                  <a:pt x="132" y="160"/>
                  <a:pt x="132" y="160"/>
                </a:cubicBezTo>
                <a:cubicBezTo>
                  <a:pt x="168" y="177"/>
                  <a:pt x="177" y="213"/>
                  <a:pt x="159" y="248"/>
                </a:cubicBezTo>
                <a:cubicBezTo>
                  <a:pt x="142" y="274"/>
                  <a:pt x="106" y="283"/>
                  <a:pt x="71" y="266"/>
                </a:cubicBezTo>
                <a:close/>
                <a:moveTo>
                  <a:pt x="150" y="399"/>
                </a:moveTo>
                <a:lnTo>
                  <a:pt x="150" y="399"/>
                </a:lnTo>
                <a:cubicBezTo>
                  <a:pt x="115" y="381"/>
                  <a:pt x="115" y="381"/>
                  <a:pt x="115" y="381"/>
                </a:cubicBezTo>
                <a:cubicBezTo>
                  <a:pt x="177" y="274"/>
                  <a:pt x="177" y="274"/>
                  <a:pt x="177" y="274"/>
                </a:cubicBezTo>
                <a:cubicBezTo>
                  <a:pt x="213" y="292"/>
                  <a:pt x="213" y="292"/>
                  <a:pt x="213" y="292"/>
                </a:cubicBezTo>
                <a:cubicBezTo>
                  <a:pt x="248" y="310"/>
                  <a:pt x="257" y="345"/>
                  <a:pt x="239" y="381"/>
                </a:cubicBezTo>
                <a:cubicBezTo>
                  <a:pt x="222" y="408"/>
                  <a:pt x="186" y="417"/>
                  <a:pt x="150" y="39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41"/>
          <p:cNvSpPr/>
          <p:nvPr/>
        </p:nvSpPr>
        <p:spPr>
          <a:xfrm>
            <a:off x="757093" y="4333845"/>
            <a:ext cx="63154" cy="69686"/>
          </a:xfrm>
          <a:custGeom>
            <a:avLst/>
            <a:gdLst/>
            <a:ahLst/>
            <a:cxnLst/>
            <a:rect l="l" t="t" r="r" b="b"/>
            <a:pathLst>
              <a:path w="108" h="116" extrusionOk="0">
                <a:moveTo>
                  <a:pt x="54" y="0"/>
                </a:moveTo>
                <a:lnTo>
                  <a:pt x="54" y="0"/>
                </a:lnTo>
                <a:cubicBezTo>
                  <a:pt x="18" y="0"/>
                  <a:pt x="0" y="26"/>
                  <a:pt x="0" y="53"/>
                </a:cubicBezTo>
                <a:cubicBezTo>
                  <a:pt x="0" y="88"/>
                  <a:pt x="18" y="115"/>
                  <a:pt x="54" y="115"/>
                </a:cubicBezTo>
                <a:cubicBezTo>
                  <a:pt x="80" y="115"/>
                  <a:pt x="107" y="88"/>
                  <a:pt x="107" y="53"/>
                </a:cubicBezTo>
                <a:cubicBezTo>
                  <a:pt x="107" y="26"/>
                  <a:pt x="80" y="0"/>
                  <a:pt x="54"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41"/>
          <p:cNvSpPr/>
          <p:nvPr/>
        </p:nvSpPr>
        <p:spPr>
          <a:xfrm>
            <a:off x="9106405" y="3732799"/>
            <a:ext cx="169861" cy="69686"/>
          </a:xfrm>
          <a:custGeom>
            <a:avLst/>
            <a:gdLst/>
            <a:ahLst/>
            <a:cxnLst/>
            <a:rect l="l" t="t" r="r" b="b"/>
            <a:pathLst>
              <a:path w="284" h="116" extrusionOk="0">
                <a:moveTo>
                  <a:pt x="53" y="0"/>
                </a:moveTo>
                <a:lnTo>
                  <a:pt x="53" y="0"/>
                </a:lnTo>
                <a:cubicBezTo>
                  <a:pt x="26" y="0"/>
                  <a:pt x="0" y="26"/>
                  <a:pt x="0" y="53"/>
                </a:cubicBezTo>
                <a:cubicBezTo>
                  <a:pt x="0" y="88"/>
                  <a:pt x="26" y="115"/>
                  <a:pt x="53" y="115"/>
                </a:cubicBezTo>
                <a:cubicBezTo>
                  <a:pt x="88" y="115"/>
                  <a:pt x="106" y="88"/>
                  <a:pt x="106" y="53"/>
                </a:cubicBezTo>
                <a:cubicBezTo>
                  <a:pt x="106" y="26"/>
                  <a:pt x="88" y="0"/>
                  <a:pt x="53" y="0"/>
                </a:cubicBezTo>
                <a:close/>
                <a:moveTo>
                  <a:pt x="230" y="0"/>
                </a:moveTo>
                <a:lnTo>
                  <a:pt x="230" y="0"/>
                </a:lnTo>
                <a:cubicBezTo>
                  <a:pt x="195" y="0"/>
                  <a:pt x="177" y="26"/>
                  <a:pt x="177" y="53"/>
                </a:cubicBezTo>
                <a:cubicBezTo>
                  <a:pt x="177" y="88"/>
                  <a:pt x="195" y="115"/>
                  <a:pt x="230" y="115"/>
                </a:cubicBezTo>
                <a:cubicBezTo>
                  <a:pt x="257" y="115"/>
                  <a:pt x="283" y="88"/>
                  <a:pt x="283" y="53"/>
                </a:cubicBezTo>
                <a:cubicBezTo>
                  <a:pt x="283" y="26"/>
                  <a:pt x="257" y="0"/>
                  <a:pt x="230"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41"/>
          <p:cNvSpPr/>
          <p:nvPr/>
        </p:nvSpPr>
        <p:spPr>
          <a:xfrm>
            <a:off x="6131663" y="3096910"/>
            <a:ext cx="117596" cy="137196"/>
          </a:xfrm>
          <a:custGeom>
            <a:avLst/>
            <a:gdLst/>
            <a:ahLst/>
            <a:cxnLst/>
            <a:rect l="l" t="t" r="r" b="b"/>
            <a:pathLst>
              <a:path w="196" h="231" extrusionOk="0">
                <a:moveTo>
                  <a:pt x="0" y="0"/>
                </a:moveTo>
                <a:lnTo>
                  <a:pt x="0" y="230"/>
                </a:lnTo>
                <a:lnTo>
                  <a:pt x="195" y="115"/>
                </a:lnTo>
                <a:lnTo>
                  <a:pt x="0"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41"/>
          <p:cNvSpPr/>
          <p:nvPr/>
        </p:nvSpPr>
        <p:spPr>
          <a:xfrm>
            <a:off x="5521906" y="3107799"/>
            <a:ext cx="139373" cy="121951"/>
          </a:xfrm>
          <a:custGeom>
            <a:avLst/>
            <a:gdLst/>
            <a:ahLst/>
            <a:cxnLst/>
            <a:rect l="l" t="t" r="r" b="b"/>
            <a:pathLst>
              <a:path w="231" h="205" extrusionOk="0">
                <a:moveTo>
                  <a:pt x="0" y="204"/>
                </a:moveTo>
                <a:lnTo>
                  <a:pt x="230" y="204"/>
                </a:lnTo>
                <a:lnTo>
                  <a:pt x="115" y="0"/>
                </a:lnTo>
                <a:lnTo>
                  <a:pt x="0" y="20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41"/>
          <p:cNvSpPr/>
          <p:nvPr/>
        </p:nvSpPr>
        <p:spPr>
          <a:xfrm>
            <a:off x="4920861" y="3107799"/>
            <a:ext cx="141551" cy="121951"/>
          </a:xfrm>
          <a:custGeom>
            <a:avLst/>
            <a:gdLst/>
            <a:ahLst/>
            <a:cxnLst/>
            <a:rect l="l" t="t" r="r" b="b"/>
            <a:pathLst>
              <a:path w="232" h="205" extrusionOk="0">
                <a:moveTo>
                  <a:pt x="231" y="0"/>
                </a:moveTo>
                <a:lnTo>
                  <a:pt x="0" y="0"/>
                </a:lnTo>
                <a:lnTo>
                  <a:pt x="115" y="204"/>
                </a:lnTo>
                <a:lnTo>
                  <a:pt x="231"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41"/>
          <p:cNvSpPr/>
          <p:nvPr/>
        </p:nvSpPr>
        <p:spPr>
          <a:xfrm>
            <a:off x="4332881" y="3096910"/>
            <a:ext cx="117596" cy="137196"/>
          </a:xfrm>
          <a:custGeom>
            <a:avLst/>
            <a:gdLst/>
            <a:ahLst/>
            <a:cxnLst/>
            <a:rect l="l" t="t" r="r" b="b"/>
            <a:pathLst>
              <a:path w="195" h="231" extrusionOk="0">
                <a:moveTo>
                  <a:pt x="194" y="0"/>
                </a:moveTo>
                <a:lnTo>
                  <a:pt x="194" y="230"/>
                </a:lnTo>
                <a:lnTo>
                  <a:pt x="0" y="115"/>
                </a:lnTo>
                <a:lnTo>
                  <a:pt x="194"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41"/>
          <p:cNvSpPr/>
          <p:nvPr/>
        </p:nvSpPr>
        <p:spPr>
          <a:xfrm>
            <a:off x="7899958" y="3116510"/>
            <a:ext cx="182927" cy="104530"/>
          </a:xfrm>
          <a:custGeom>
            <a:avLst/>
            <a:gdLst/>
            <a:ahLst/>
            <a:cxnLst/>
            <a:rect l="l" t="t" r="r" b="b"/>
            <a:pathLst>
              <a:path w="302" h="170" extrusionOk="0">
                <a:moveTo>
                  <a:pt x="284" y="116"/>
                </a:moveTo>
                <a:lnTo>
                  <a:pt x="284" y="116"/>
                </a:lnTo>
                <a:cubicBezTo>
                  <a:pt x="275" y="107"/>
                  <a:pt x="168" y="10"/>
                  <a:pt x="168" y="10"/>
                </a:cubicBezTo>
                <a:cubicBezTo>
                  <a:pt x="168" y="0"/>
                  <a:pt x="159" y="0"/>
                  <a:pt x="150" y="0"/>
                </a:cubicBezTo>
                <a:cubicBezTo>
                  <a:pt x="142" y="0"/>
                  <a:pt x="133" y="0"/>
                  <a:pt x="133" y="10"/>
                </a:cubicBezTo>
                <a:cubicBezTo>
                  <a:pt x="133" y="10"/>
                  <a:pt x="27" y="107"/>
                  <a:pt x="18" y="116"/>
                </a:cubicBezTo>
                <a:cubicBezTo>
                  <a:pt x="9" y="133"/>
                  <a:pt x="0" y="151"/>
                  <a:pt x="18" y="160"/>
                </a:cubicBezTo>
                <a:cubicBezTo>
                  <a:pt x="27" y="169"/>
                  <a:pt x="44" y="169"/>
                  <a:pt x="53" y="160"/>
                </a:cubicBezTo>
                <a:cubicBezTo>
                  <a:pt x="150" y="63"/>
                  <a:pt x="150" y="63"/>
                  <a:pt x="150" y="63"/>
                </a:cubicBezTo>
                <a:cubicBezTo>
                  <a:pt x="248" y="160"/>
                  <a:pt x="248" y="160"/>
                  <a:pt x="248" y="160"/>
                </a:cubicBezTo>
                <a:cubicBezTo>
                  <a:pt x="257" y="169"/>
                  <a:pt x="275" y="169"/>
                  <a:pt x="284" y="160"/>
                </a:cubicBezTo>
                <a:cubicBezTo>
                  <a:pt x="301" y="151"/>
                  <a:pt x="301" y="133"/>
                  <a:pt x="284" y="11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41"/>
          <p:cNvSpPr/>
          <p:nvPr/>
        </p:nvSpPr>
        <p:spPr>
          <a:xfrm>
            <a:off x="7301090" y="3112154"/>
            <a:ext cx="182927" cy="108885"/>
          </a:xfrm>
          <a:custGeom>
            <a:avLst/>
            <a:gdLst/>
            <a:ahLst/>
            <a:cxnLst/>
            <a:rect l="l" t="t" r="r" b="b"/>
            <a:pathLst>
              <a:path w="303" h="179" extrusionOk="0">
                <a:moveTo>
                  <a:pt x="284" y="54"/>
                </a:moveTo>
                <a:lnTo>
                  <a:pt x="284" y="54"/>
                </a:lnTo>
                <a:cubicBezTo>
                  <a:pt x="275" y="72"/>
                  <a:pt x="169" y="169"/>
                  <a:pt x="169" y="169"/>
                </a:cubicBezTo>
                <a:cubicBezTo>
                  <a:pt x="169" y="178"/>
                  <a:pt x="160" y="178"/>
                  <a:pt x="151" y="178"/>
                </a:cubicBezTo>
                <a:cubicBezTo>
                  <a:pt x="142" y="178"/>
                  <a:pt x="134" y="178"/>
                  <a:pt x="134" y="169"/>
                </a:cubicBezTo>
                <a:cubicBezTo>
                  <a:pt x="134" y="169"/>
                  <a:pt x="27" y="72"/>
                  <a:pt x="19" y="54"/>
                </a:cubicBezTo>
                <a:cubicBezTo>
                  <a:pt x="10" y="44"/>
                  <a:pt x="0" y="28"/>
                  <a:pt x="19" y="19"/>
                </a:cubicBezTo>
                <a:cubicBezTo>
                  <a:pt x="27" y="9"/>
                  <a:pt x="45" y="0"/>
                  <a:pt x="54" y="19"/>
                </a:cubicBezTo>
                <a:cubicBezTo>
                  <a:pt x="151" y="107"/>
                  <a:pt x="151" y="107"/>
                  <a:pt x="151" y="107"/>
                </a:cubicBezTo>
                <a:cubicBezTo>
                  <a:pt x="248" y="19"/>
                  <a:pt x="248" y="19"/>
                  <a:pt x="248" y="19"/>
                </a:cubicBezTo>
                <a:cubicBezTo>
                  <a:pt x="257" y="0"/>
                  <a:pt x="275" y="9"/>
                  <a:pt x="284" y="19"/>
                </a:cubicBezTo>
                <a:cubicBezTo>
                  <a:pt x="302" y="28"/>
                  <a:pt x="302" y="44"/>
                  <a:pt x="284" y="54"/>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41"/>
          <p:cNvSpPr/>
          <p:nvPr/>
        </p:nvSpPr>
        <p:spPr>
          <a:xfrm>
            <a:off x="8538025" y="3079488"/>
            <a:ext cx="108885" cy="178572"/>
          </a:xfrm>
          <a:custGeom>
            <a:avLst/>
            <a:gdLst/>
            <a:ahLst/>
            <a:cxnLst/>
            <a:rect l="l" t="t" r="r" b="b"/>
            <a:pathLst>
              <a:path w="179" h="294" extrusionOk="0">
                <a:moveTo>
                  <a:pt x="54" y="9"/>
                </a:moveTo>
                <a:lnTo>
                  <a:pt x="54" y="9"/>
                </a:lnTo>
                <a:cubicBezTo>
                  <a:pt x="62" y="18"/>
                  <a:pt x="169" y="125"/>
                  <a:pt x="169" y="125"/>
                </a:cubicBezTo>
                <a:cubicBezTo>
                  <a:pt x="169" y="134"/>
                  <a:pt x="178" y="142"/>
                  <a:pt x="178" y="142"/>
                </a:cubicBezTo>
                <a:cubicBezTo>
                  <a:pt x="178" y="151"/>
                  <a:pt x="169" y="160"/>
                  <a:pt x="169" y="169"/>
                </a:cubicBezTo>
                <a:cubicBezTo>
                  <a:pt x="169" y="169"/>
                  <a:pt x="62" y="275"/>
                  <a:pt x="54" y="284"/>
                </a:cubicBezTo>
                <a:cubicBezTo>
                  <a:pt x="44" y="293"/>
                  <a:pt x="27" y="293"/>
                  <a:pt x="9" y="284"/>
                </a:cubicBezTo>
                <a:cubicBezTo>
                  <a:pt x="0" y="275"/>
                  <a:pt x="0" y="257"/>
                  <a:pt x="9" y="240"/>
                </a:cubicBezTo>
                <a:cubicBezTo>
                  <a:pt x="107" y="142"/>
                  <a:pt x="107" y="142"/>
                  <a:pt x="107" y="142"/>
                </a:cubicBezTo>
                <a:cubicBezTo>
                  <a:pt x="9" y="44"/>
                  <a:pt x="9" y="44"/>
                  <a:pt x="9" y="44"/>
                </a:cubicBezTo>
                <a:cubicBezTo>
                  <a:pt x="0" y="36"/>
                  <a:pt x="0" y="18"/>
                  <a:pt x="9" y="9"/>
                </a:cubicBezTo>
                <a:cubicBezTo>
                  <a:pt x="27" y="0"/>
                  <a:pt x="44" y="0"/>
                  <a:pt x="54" y="9"/>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41"/>
          <p:cNvSpPr/>
          <p:nvPr/>
        </p:nvSpPr>
        <p:spPr>
          <a:xfrm>
            <a:off x="6737065" y="3079488"/>
            <a:ext cx="106708" cy="178572"/>
          </a:xfrm>
          <a:custGeom>
            <a:avLst/>
            <a:gdLst/>
            <a:ahLst/>
            <a:cxnLst/>
            <a:rect l="l" t="t" r="r" b="b"/>
            <a:pathLst>
              <a:path w="177" h="294" extrusionOk="0">
                <a:moveTo>
                  <a:pt x="123" y="9"/>
                </a:moveTo>
                <a:lnTo>
                  <a:pt x="123" y="9"/>
                </a:lnTo>
                <a:cubicBezTo>
                  <a:pt x="114" y="18"/>
                  <a:pt x="8" y="125"/>
                  <a:pt x="8" y="125"/>
                </a:cubicBezTo>
                <a:cubicBezTo>
                  <a:pt x="8" y="134"/>
                  <a:pt x="0" y="142"/>
                  <a:pt x="0" y="142"/>
                </a:cubicBezTo>
                <a:cubicBezTo>
                  <a:pt x="0" y="151"/>
                  <a:pt x="8" y="160"/>
                  <a:pt x="8" y="169"/>
                </a:cubicBezTo>
                <a:cubicBezTo>
                  <a:pt x="8" y="169"/>
                  <a:pt x="114" y="275"/>
                  <a:pt x="123" y="284"/>
                </a:cubicBezTo>
                <a:cubicBezTo>
                  <a:pt x="132" y="293"/>
                  <a:pt x="150" y="293"/>
                  <a:pt x="167" y="284"/>
                </a:cubicBezTo>
                <a:cubicBezTo>
                  <a:pt x="176" y="275"/>
                  <a:pt x="176" y="257"/>
                  <a:pt x="167" y="240"/>
                </a:cubicBezTo>
                <a:cubicBezTo>
                  <a:pt x="70" y="142"/>
                  <a:pt x="70" y="142"/>
                  <a:pt x="70" y="142"/>
                </a:cubicBezTo>
                <a:cubicBezTo>
                  <a:pt x="167" y="44"/>
                  <a:pt x="167" y="44"/>
                  <a:pt x="167" y="44"/>
                </a:cubicBezTo>
                <a:cubicBezTo>
                  <a:pt x="176" y="36"/>
                  <a:pt x="176" y="18"/>
                  <a:pt x="167" y="9"/>
                </a:cubicBezTo>
                <a:cubicBezTo>
                  <a:pt x="150" y="0"/>
                  <a:pt x="132" y="0"/>
                  <a:pt x="123" y="9"/>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41"/>
          <p:cNvSpPr/>
          <p:nvPr/>
        </p:nvSpPr>
        <p:spPr>
          <a:xfrm>
            <a:off x="6647779" y="3691423"/>
            <a:ext cx="289634" cy="148084"/>
          </a:xfrm>
          <a:custGeom>
            <a:avLst/>
            <a:gdLst/>
            <a:ahLst/>
            <a:cxnLst/>
            <a:rect l="l" t="t" r="r" b="b"/>
            <a:pathLst>
              <a:path w="479" h="248" extrusionOk="0">
                <a:moveTo>
                  <a:pt x="363" y="247"/>
                </a:moveTo>
                <a:lnTo>
                  <a:pt x="363" y="168"/>
                </a:lnTo>
                <a:lnTo>
                  <a:pt x="0" y="168"/>
                </a:lnTo>
                <a:lnTo>
                  <a:pt x="0" y="79"/>
                </a:lnTo>
                <a:lnTo>
                  <a:pt x="363" y="79"/>
                </a:lnTo>
                <a:lnTo>
                  <a:pt x="363" y="0"/>
                </a:lnTo>
                <a:lnTo>
                  <a:pt x="478" y="124"/>
                </a:lnTo>
                <a:lnTo>
                  <a:pt x="363" y="24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41"/>
          <p:cNvSpPr/>
          <p:nvPr/>
        </p:nvSpPr>
        <p:spPr>
          <a:xfrm>
            <a:off x="4844642" y="3691423"/>
            <a:ext cx="289634" cy="148084"/>
          </a:xfrm>
          <a:custGeom>
            <a:avLst/>
            <a:gdLst/>
            <a:ahLst/>
            <a:cxnLst/>
            <a:rect l="l" t="t" r="r" b="b"/>
            <a:pathLst>
              <a:path w="480" h="248" extrusionOk="0">
                <a:moveTo>
                  <a:pt x="116" y="247"/>
                </a:moveTo>
                <a:lnTo>
                  <a:pt x="116" y="168"/>
                </a:lnTo>
                <a:lnTo>
                  <a:pt x="479" y="168"/>
                </a:lnTo>
                <a:lnTo>
                  <a:pt x="479" y="79"/>
                </a:lnTo>
                <a:lnTo>
                  <a:pt x="116" y="79"/>
                </a:lnTo>
                <a:lnTo>
                  <a:pt x="116" y="0"/>
                </a:lnTo>
                <a:lnTo>
                  <a:pt x="0" y="124"/>
                </a:lnTo>
                <a:lnTo>
                  <a:pt x="116" y="24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41"/>
          <p:cNvSpPr/>
          <p:nvPr/>
        </p:nvSpPr>
        <p:spPr>
          <a:xfrm>
            <a:off x="5515374" y="3621737"/>
            <a:ext cx="150261" cy="296168"/>
          </a:xfrm>
          <a:custGeom>
            <a:avLst/>
            <a:gdLst/>
            <a:ahLst/>
            <a:cxnLst/>
            <a:rect l="l" t="t" r="r" b="b"/>
            <a:pathLst>
              <a:path w="249" h="489" extrusionOk="0">
                <a:moveTo>
                  <a:pt x="248" y="363"/>
                </a:moveTo>
                <a:lnTo>
                  <a:pt x="169" y="363"/>
                </a:lnTo>
                <a:lnTo>
                  <a:pt x="169" y="0"/>
                </a:lnTo>
                <a:lnTo>
                  <a:pt x="79" y="0"/>
                </a:lnTo>
                <a:lnTo>
                  <a:pt x="79" y="363"/>
                </a:lnTo>
                <a:lnTo>
                  <a:pt x="0" y="363"/>
                </a:lnTo>
                <a:lnTo>
                  <a:pt x="124" y="488"/>
                </a:lnTo>
                <a:lnTo>
                  <a:pt x="248" y="363"/>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41"/>
          <p:cNvSpPr/>
          <p:nvPr/>
        </p:nvSpPr>
        <p:spPr>
          <a:xfrm>
            <a:off x="6116420" y="3621737"/>
            <a:ext cx="150261" cy="296168"/>
          </a:xfrm>
          <a:custGeom>
            <a:avLst/>
            <a:gdLst/>
            <a:ahLst/>
            <a:cxnLst/>
            <a:rect l="l" t="t" r="r" b="b"/>
            <a:pathLst>
              <a:path w="249" h="489" extrusionOk="0">
                <a:moveTo>
                  <a:pt x="248" y="116"/>
                </a:moveTo>
                <a:lnTo>
                  <a:pt x="169" y="116"/>
                </a:lnTo>
                <a:lnTo>
                  <a:pt x="169" y="488"/>
                </a:lnTo>
                <a:lnTo>
                  <a:pt x="80" y="488"/>
                </a:lnTo>
                <a:lnTo>
                  <a:pt x="80" y="116"/>
                </a:lnTo>
                <a:lnTo>
                  <a:pt x="0" y="116"/>
                </a:lnTo>
                <a:lnTo>
                  <a:pt x="125" y="0"/>
                </a:lnTo>
                <a:lnTo>
                  <a:pt x="248" y="11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41"/>
          <p:cNvSpPr/>
          <p:nvPr/>
        </p:nvSpPr>
        <p:spPr>
          <a:xfrm>
            <a:off x="9058495" y="4231493"/>
            <a:ext cx="267858" cy="274391"/>
          </a:xfrm>
          <a:custGeom>
            <a:avLst/>
            <a:gdLst/>
            <a:ahLst/>
            <a:cxnLst/>
            <a:rect l="l" t="t" r="r" b="b"/>
            <a:pathLst>
              <a:path w="444" h="454" extrusionOk="0">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41"/>
          <p:cNvSpPr/>
          <p:nvPr/>
        </p:nvSpPr>
        <p:spPr>
          <a:xfrm>
            <a:off x="7322867" y="3613026"/>
            <a:ext cx="137195" cy="302700"/>
          </a:xfrm>
          <a:custGeom>
            <a:avLst/>
            <a:gdLst/>
            <a:ahLst/>
            <a:cxnLst/>
            <a:rect l="l" t="t" r="r" b="b"/>
            <a:pathLst>
              <a:path w="231" h="498" extrusionOk="0">
                <a:moveTo>
                  <a:pt x="115" y="0"/>
                </a:moveTo>
                <a:lnTo>
                  <a:pt x="0" y="187"/>
                </a:lnTo>
                <a:lnTo>
                  <a:pt x="230" y="187"/>
                </a:lnTo>
                <a:lnTo>
                  <a:pt x="115" y="0"/>
                </a:lnTo>
                <a:close/>
                <a:moveTo>
                  <a:pt x="115" y="497"/>
                </a:moveTo>
                <a:lnTo>
                  <a:pt x="230" y="319"/>
                </a:lnTo>
                <a:lnTo>
                  <a:pt x="0" y="319"/>
                </a:lnTo>
                <a:lnTo>
                  <a:pt x="115" y="49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41"/>
          <p:cNvSpPr/>
          <p:nvPr/>
        </p:nvSpPr>
        <p:spPr>
          <a:xfrm>
            <a:off x="3649082" y="2426177"/>
            <a:ext cx="280924" cy="285280"/>
          </a:xfrm>
          <a:custGeom>
            <a:avLst/>
            <a:gdLst/>
            <a:ahLst/>
            <a:cxnLst/>
            <a:rect l="l" t="t" r="r" b="b"/>
            <a:pathLst>
              <a:path w="462" h="470" extrusionOk="0">
                <a:moveTo>
                  <a:pt x="425" y="354"/>
                </a:moveTo>
                <a:lnTo>
                  <a:pt x="425" y="354"/>
                </a:lnTo>
                <a:cubicBezTo>
                  <a:pt x="425" y="292"/>
                  <a:pt x="425" y="292"/>
                  <a:pt x="425" y="292"/>
                </a:cubicBezTo>
                <a:cubicBezTo>
                  <a:pt x="425" y="257"/>
                  <a:pt x="408" y="212"/>
                  <a:pt x="346" y="212"/>
                </a:cubicBezTo>
                <a:cubicBezTo>
                  <a:pt x="293" y="212"/>
                  <a:pt x="293" y="212"/>
                  <a:pt x="293" y="212"/>
                </a:cubicBezTo>
                <a:cubicBezTo>
                  <a:pt x="257" y="212"/>
                  <a:pt x="257" y="195"/>
                  <a:pt x="257" y="185"/>
                </a:cubicBezTo>
                <a:cubicBezTo>
                  <a:pt x="257" y="114"/>
                  <a:pt x="257" y="114"/>
                  <a:pt x="257" y="114"/>
                </a:cubicBezTo>
                <a:cubicBezTo>
                  <a:pt x="275" y="106"/>
                  <a:pt x="293" y="88"/>
                  <a:pt x="293" y="61"/>
                </a:cubicBezTo>
                <a:cubicBezTo>
                  <a:pt x="293" y="26"/>
                  <a:pt x="266" y="0"/>
                  <a:pt x="231" y="0"/>
                </a:cubicBezTo>
                <a:cubicBezTo>
                  <a:pt x="196" y="0"/>
                  <a:pt x="169" y="26"/>
                  <a:pt x="169" y="61"/>
                </a:cubicBezTo>
                <a:cubicBezTo>
                  <a:pt x="169" y="88"/>
                  <a:pt x="186" y="106"/>
                  <a:pt x="204" y="114"/>
                </a:cubicBezTo>
                <a:cubicBezTo>
                  <a:pt x="204" y="185"/>
                  <a:pt x="204" y="185"/>
                  <a:pt x="204" y="185"/>
                </a:cubicBezTo>
                <a:cubicBezTo>
                  <a:pt x="204" y="185"/>
                  <a:pt x="204" y="212"/>
                  <a:pt x="169" y="212"/>
                </a:cubicBezTo>
                <a:cubicBezTo>
                  <a:pt x="115" y="212"/>
                  <a:pt x="115" y="212"/>
                  <a:pt x="115" y="212"/>
                </a:cubicBezTo>
                <a:cubicBezTo>
                  <a:pt x="53" y="212"/>
                  <a:pt x="36" y="257"/>
                  <a:pt x="36" y="292"/>
                </a:cubicBezTo>
                <a:cubicBezTo>
                  <a:pt x="36" y="354"/>
                  <a:pt x="36" y="354"/>
                  <a:pt x="36" y="354"/>
                </a:cubicBezTo>
                <a:cubicBezTo>
                  <a:pt x="9" y="363"/>
                  <a:pt x="0" y="380"/>
                  <a:pt x="0" y="407"/>
                </a:cubicBezTo>
                <a:cubicBezTo>
                  <a:pt x="0" y="442"/>
                  <a:pt x="27" y="469"/>
                  <a:pt x="53" y="469"/>
                </a:cubicBezTo>
                <a:cubicBezTo>
                  <a:pt x="89" y="469"/>
                  <a:pt x="115" y="442"/>
                  <a:pt x="115" y="407"/>
                </a:cubicBezTo>
                <a:cubicBezTo>
                  <a:pt x="115" y="380"/>
                  <a:pt x="98" y="363"/>
                  <a:pt x="80" y="354"/>
                </a:cubicBezTo>
                <a:cubicBezTo>
                  <a:pt x="80" y="292"/>
                  <a:pt x="80" y="292"/>
                  <a:pt x="80" y="292"/>
                </a:cubicBezTo>
                <a:cubicBezTo>
                  <a:pt x="80" y="292"/>
                  <a:pt x="80" y="257"/>
                  <a:pt x="115" y="257"/>
                </a:cubicBezTo>
                <a:cubicBezTo>
                  <a:pt x="169" y="257"/>
                  <a:pt x="169" y="257"/>
                  <a:pt x="169" y="257"/>
                </a:cubicBezTo>
                <a:cubicBezTo>
                  <a:pt x="186" y="257"/>
                  <a:pt x="196" y="257"/>
                  <a:pt x="204" y="248"/>
                </a:cubicBezTo>
                <a:cubicBezTo>
                  <a:pt x="204" y="354"/>
                  <a:pt x="204" y="354"/>
                  <a:pt x="204" y="354"/>
                </a:cubicBezTo>
                <a:cubicBezTo>
                  <a:pt x="186" y="363"/>
                  <a:pt x="169" y="380"/>
                  <a:pt x="169" y="407"/>
                </a:cubicBezTo>
                <a:cubicBezTo>
                  <a:pt x="169" y="442"/>
                  <a:pt x="196" y="469"/>
                  <a:pt x="231" y="469"/>
                </a:cubicBezTo>
                <a:cubicBezTo>
                  <a:pt x="266" y="469"/>
                  <a:pt x="293" y="442"/>
                  <a:pt x="293" y="407"/>
                </a:cubicBezTo>
                <a:cubicBezTo>
                  <a:pt x="293" y="380"/>
                  <a:pt x="275" y="363"/>
                  <a:pt x="257" y="354"/>
                </a:cubicBezTo>
                <a:cubicBezTo>
                  <a:pt x="257" y="248"/>
                  <a:pt x="257" y="248"/>
                  <a:pt x="257" y="248"/>
                </a:cubicBezTo>
                <a:cubicBezTo>
                  <a:pt x="266" y="257"/>
                  <a:pt x="275" y="257"/>
                  <a:pt x="293" y="257"/>
                </a:cubicBezTo>
                <a:cubicBezTo>
                  <a:pt x="346" y="257"/>
                  <a:pt x="346" y="257"/>
                  <a:pt x="346" y="257"/>
                </a:cubicBezTo>
                <a:cubicBezTo>
                  <a:pt x="381" y="257"/>
                  <a:pt x="381" y="283"/>
                  <a:pt x="381" y="292"/>
                </a:cubicBezTo>
                <a:cubicBezTo>
                  <a:pt x="381" y="354"/>
                  <a:pt x="381" y="354"/>
                  <a:pt x="381" y="354"/>
                </a:cubicBezTo>
                <a:cubicBezTo>
                  <a:pt x="363" y="363"/>
                  <a:pt x="346" y="380"/>
                  <a:pt x="346" y="407"/>
                </a:cubicBezTo>
                <a:cubicBezTo>
                  <a:pt x="346" y="442"/>
                  <a:pt x="372" y="469"/>
                  <a:pt x="408" y="469"/>
                </a:cubicBezTo>
                <a:cubicBezTo>
                  <a:pt x="434" y="469"/>
                  <a:pt x="461" y="442"/>
                  <a:pt x="461" y="407"/>
                </a:cubicBezTo>
                <a:cubicBezTo>
                  <a:pt x="461" y="380"/>
                  <a:pt x="453" y="363"/>
                  <a:pt x="425" y="354"/>
                </a:cubicBezTo>
                <a:close/>
                <a:moveTo>
                  <a:pt x="89" y="407"/>
                </a:moveTo>
                <a:lnTo>
                  <a:pt x="89" y="407"/>
                </a:lnTo>
                <a:cubicBezTo>
                  <a:pt x="89" y="425"/>
                  <a:pt x="71" y="442"/>
                  <a:pt x="53" y="442"/>
                </a:cubicBezTo>
                <a:cubicBezTo>
                  <a:pt x="36" y="442"/>
                  <a:pt x="18" y="425"/>
                  <a:pt x="18" y="407"/>
                </a:cubicBezTo>
                <a:cubicBezTo>
                  <a:pt x="18" y="389"/>
                  <a:pt x="36" y="372"/>
                  <a:pt x="53" y="372"/>
                </a:cubicBezTo>
                <a:cubicBezTo>
                  <a:pt x="71" y="372"/>
                  <a:pt x="89" y="389"/>
                  <a:pt x="89" y="407"/>
                </a:cubicBezTo>
                <a:close/>
                <a:moveTo>
                  <a:pt x="196" y="61"/>
                </a:moveTo>
                <a:lnTo>
                  <a:pt x="196" y="61"/>
                </a:lnTo>
                <a:cubicBezTo>
                  <a:pt x="196" y="44"/>
                  <a:pt x="213" y="26"/>
                  <a:pt x="231" y="26"/>
                </a:cubicBezTo>
                <a:cubicBezTo>
                  <a:pt x="249" y="26"/>
                  <a:pt x="266" y="44"/>
                  <a:pt x="266" y="61"/>
                </a:cubicBezTo>
                <a:cubicBezTo>
                  <a:pt x="266" y="79"/>
                  <a:pt x="249" y="97"/>
                  <a:pt x="231" y="97"/>
                </a:cubicBezTo>
                <a:cubicBezTo>
                  <a:pt x="213" y="97"/>
                  <a:pt x="196" y="79"/>
                  <a:pt x="196" y="61"/>
                </a:cubicBezTo>
                <a:close/>
                <a:moveTo>
                  <a:pt x="266" y="407"/>
                </a:moveTo>
                <a:lnTo>
                  <a:pt x="266" y="407"/>
                </a:lnTo>
                <a:cubicBezTo>
                  <a:pt x="266" y="425"/>
                  <a:pt x="249" y="442"/>
                  <a:pt x="231" y="442"/>
                </a:cubicBezTo>
                <a:cubicBezTo>
                  <a:pt x="213" y="442"/>
                  <a:pt x="196" y="425"/>
                  <a:pt x="196" y="407"/>
                </a:cubicBezTo>
                <a:cubicBezTo>
                  <a:pt x="196" y="389"/>
                  <a:pt x="213" y="372"/>
                  <a:pt x="231" y="372"/>
                </a:cubicBezTo>
                <a:cubicBezTo>
                  <a:pt x="249" y="372"/>
                  <a:pt x="266" y="389"/>
                  <a:pt x="266" y="407"/>
                </a:cubicBezTo>
                <a:close/>
                <a:moveTo>
                  <a:pt x="408" y="442"/>
                </a:moveTo>
                <a:lnTo>
                  <a:pt x="408" y="442"/>
                </a:lnTo>
                <a:cubicBezTo>
                  <a:pt x="381" y="442"/>
                  <a:pt x="372" y="425"/>
                  <a:pt x="372" y="407"/>
                </a:cubicBezTo>
                <a:cubicBezTo>
                  <a:pt x="372" y="389"/>
                  <a:pt x="381" y="372"/>
                  <a:pt x="408" y="372"/>
                </a:cubicBezTo>
                <a:cubicBezTo>
                  <a:pt x="425" y="372"/>
                  <a:pt x="434" y="389"/>
                  <a:pt x="434" y="407"/>
                </a:cubicBezTo>
                <a:cubicBezTo>
                  <a:pt x="434" y="425"/>
                  <a:pt x="425" y="442"/>
                  <a:pt x="408" y="44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41"/>
          <p:cNvSpPr/>
          <p:nvPr/>
        </p:nvSpPr>
        <p:spPr>
          <a:xfrm>
            <a:off x="3091590" y="2443599"/>
            <a:ext cx="195993" cy="252613"/>
          </a:xfrm>
          <a:custGeom>
            <a:avLst/>
            <a:gdLst/>
            <a:ahLst/>
            <a:cxnLst/>
            <a:rect l="l" t="t" r="r" b="b"/>
            <a:pathLst>
              <a:path w="320" h="417" extrusionOk="0">
                <a:moveTo>
                  <a:pt x="319" y="62"/>
                </a:moveTo>
                <a:lnTo>
                  <a:pt x="319" y="62"/>
                </a:lnTo>
                <a:cubicBezTo>
                  <a:pt x="319" y="27"/>
                  <a:pt x="292" y="0"/>
                  <a:pt x="257" y="0"/>
                </a:cubicBezTo>
                <a:cubicBezTo>
                  <a:pt x="221" y="0"/>
                  <a:pt x="194" y="27"/>
                  <a:pt x="194" y="62"/>
                </a:cubicBezTo>
                <a:cubicBezTo>
                  <a:pt x="194" y="80"/>
                  <a:pt x="213" y="106"/>
                  <a:pt x="230" y="115"/>
                </a:cubicBezTo>
                <a:cubicBezTo>
                  <a:pt x="230" y="159"/>
                  <a:pt x="194" y="169"/>
                  <a:pt x="150" y="186"/>
                </a:cubicBezTo>
                <a:cubicBezTo>
                  <a:pt x="132" y="195"/>
                  <a:pt x="106" y="195"/>
                  <a:pt x="79" y="213"/>
                </a:cubicBezTo>
                <a:cubicBezTo>
                  <a:pt x="79" y="115"/>
                  <a:pt x="79" y="115"/>
                  <a:pt x="79" y="115"/>
                </a:cubicBezTo>
                <a:cubicBezTo>
                  <a:pt x="106" y="106"/>
                  <a:pt x="115" y="80"/>
                  <a:pt x="115" y="62"/>
                </a:cubicBezTo>
                <a:cubicBezTo>
                  <a:pt x="115" y="27"/>
                  <a:pt x="88" y="0"/>
                  <a:pt x="62" y="0"/>
                </a:cubicBezTo>
                <a:cubicBezTo>
                  <a:pt x="26" y="0"/>
                  <a:pt x="0" y="27"/>
                  <a:pt x="0" y="62"/>
                </a:cubicBezTo>
                <a:cubicBezTo>
                  <a:pt x="0" y="80"/>
                  <a:pt x="17" y="106"/>
                  <a:pt x="35" y="115"/>
                </a:cubicBezTo>
                <a:cubicBezTo>
                  <a:pt x="35" y="301"/>
                  <a:pt x="35" y="301"/>
                  <a:pt x="35" y="301"/>
                </a:cubicBezTo>
                <a:cubicBezTo>
                  <a:pt x="17" y="310"/>
                  <a:pt x="0" y="328"/>
                  <a:pt x="0" y="354"/>
                </a:cubicBezTo>
                <a:cubicBezTo>
                  <a:pt x="0" y="390"/>
                  <a:pt x="26" y="416"/>
                  <a:pt x="62" y="416"/>
                </a:cubicBezTo>
                <a:cubicBezTo>
                  <a:pt x="88" y="416"/>
                  <a:pt x="115" y="390"/>
                  <a:pt x="115" y="354"/>
                </a:cubicBezTo>
                <a:cubicBezTo>
                  <a:pt x="115" y="328"/>
                  <a:pt x="106" y="310"/>
                  <a:pt x="88" y="301"/>
                </a:cubicBezTo>
                <a:cubicBezTo>
                  <a:pt x="88" y="257"/>
                  <a:pt x="123" y="240"/>
                  <a:pt x="168" y="231"/>
                </a:cubicBezTo>
                <a:cubicBezTo>
                  <a:pt x="213" y="213"/>
                  <a:pt x="275" y="195"/>
                  <a:pt x="283" y="115"/>
                </a:cubicBezTo>
                <a:cubicBezTo>
                  <a:pt x="301" y="106"/>
                  <a:pt x="319" y="80"/>
                  <a:pt x="319" y="62"/>
                </a:cubicBezTo>
                <a:close/>
                <a:moveTo>
                  <a:pt x="26" y="62"/>
                </a:moveTo>
                <a:lnTo>
                  <a:pt x="26" y="62"/>
                </a:lnTo>
                <a:cubicBezTo>
                  <a:pt x="26" y="35"/>
                  <a:pt x="44" y="27"/>
                  <a:pt x="62" y="27"/>
                </a:cubicBezTo>
                <a:cubicBezTo>
                  <a:pt x="79" y="27"/>
                  <a:pt x="97" y="35"/>
                  <a:pt x="97" y="62"/>
                </a:cubicBezTo>
                <a:cubicBezTo>
                  <a:pt x="97" y="80"/>
                  <a:pt x="79" y="88"/>
                  <a:pt x="62" y="88"/>
                </a:cubicBezTo>
                <a:cubicBezTo>
                  <a:pt x="44" y="88"/>
                  <a:pt x="26" y="80"/>
                  <a:pt x="26" y="62"/>
                </a:cubicBezTo>
                <a:close/>
                <a:moveTo>
                  <a:pt x="62" y="390"/>
                </a:moveTo>
                <a:lnTo>
                  <a:pt x="62" y="390"/>
                </a:lnTo>
                <a:cubicBezTo>
                  <a:pt x="44" y="390"/>
                  <a:pt x="26" y="372"/>
                  <a:pt x="26" y="354"/>
                </a:cubicBezTo>
                <a:cubicBezTo>
                  <a:pt x="26" y="337"/>
                  <a:pt x="44" y="319"/>
                  <a:pt x="62" y="319"/>
                </a:cubicBezTo>
                <a:cubicBezTo>
                  <a:pt x="79" y="319"/>
                  <a:pt x="97" y="337"/>
                  <a:pt x="97" y="354"/>
                </a:cubicBezTo>
                <a:cubicBezTo>
                  <a:pt x="97" y="372"/>
                  <a:pt x="79" y="390"/>
                  <a:pt x="62" y="390"/>
                </a:cubicBezTo>
                <a:close/>
                <a:moveTo>
                  <a:pt x="257" y="88"/>
                </a:moveTo>
                <a:lnTo>
                  <a:pt x="257" y="88"/>
                </a:lnTo>
                <a:cubicBezTo>
                  <a:pt x="239" y="88"/>
                  <a:pt x="221" y="80"/>
                  <a:pt x="221" y="62"/>
                </a:cubicBezTo>
                <a:cubicBezTo>
                  <a:pt x="221" y="35"/>
                  <a:pt x="239" y="27"/>
                  <a:pt x="257" y="27"/>
                </a:cubicBezTo>
                <a:cubicBezTo>
                  <a:pt x="275" y="27"/>
                  <a:pt x="292" y="35"/>
                  <a:pt x="292" y="62"/>
                </a:cubicBezTo>
                <a:cubicBezTo>
                  <a:pt x="292" y="80"/>
                  <a:pt x="275" y="88"/>
                  <a:pt x="257" y="8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41"/>
          <p:cNvSpPr/>
          <p:nvPr/>
        </p:nvSpPr>
        <p:spPr>
          <a:xfrm>
            <a:off x="2492723" y="2426177"/>
            <a:ext cx="193815" cy="285280"/>
          </a:xfrm>
          <a:custGeom>
            <a:avLst/>
            <a:gdLst/>
            <a:ahLst/>
            <a:cxnLst/>
            <a:rect l="l" t="t" r="r" b="b"/>
            <a:pathLst>
              <a:path w="320" h="470" extrusionOk="0">
                <a:moveTo>
                  <a:pt x="258" y="345"/>
                </a:moveTo>
                <a:lnTo>
                  <a:pt x="258" y="345"/>
                </a:lnTo>
                <a:cubicBezTo>
                  <a:pt x="231" y="345"/>
                  <a:pt x="213" y="363"/>
                  <a:pt x="205" y="380"/>
                </a:cubicBezTo>
                <a:cubicBezTo>
                  <a:pt x="124" y="380"/>
                  <a:pt x="124" y="380"/>
                  <a:pt x="124" y="380"/>
                </a:cubicBezTo>
                <a:cubicBezTo>
                  <a:pt x="89" y="380"/>
                  <a:pt x="80" y="354"/>
                  <a:pt x="80" y="345"/>
                </a:cubicBezTo>
                <a:cubicBezTo>
                  <a:pt x="80" y="248"/>
                  <a:pt x="80" y="248"/>
                  <a:pt x="80" y="248"/>
                </a:cubicBezTo>
                <a:cubicBezTo>
                  <a:pt x="98" y="257"/>
                  <a:pt x="107" y="257"/>
                  <a:pt x="124" y="257"/>
                </a:cubicBezTo>
                <a:cubicBezTo>
                  <a:pt x="205" y="257"/>
                  <a:pt x="205" y="257"/>
                  <a:pt x="205" y="257"/>
                </a:cubicBezTo>
                <a:cubicBezTo>
                  <a:pt x="213" y="274"/>
                  <a:pt x="231" y="292"/>
                  <a:pt x="258" y="292"/>
                </a:cubicBezTo>
                <a:cubicBezTo>
                  <a:pt x="293" y="292"/>
                  <a:pt x="319" y="266"/>
                  <a:pt x="319" y="230"/>
                </a:cubicBezTo>
                <a:cubicBezTo>
                  <a:pt x="319" y="204"/>
                  <a:pt x="293" y="176"/>
                  <a:pt x="258" y="176"/>
                </a:cubicBezTo>
                <a:cubicBezTo>
                  <a:pt x="231" y="176"/>
                  <a:pt x="213" y="185"/>
                  <a:pt x="205" y="212"/>
                </a:cubicBezTo>
                <a:cubicBezTo>
                  <a:pt x="124" y="212"/>
                  <a:pt x="124" y="212"/>
                  <a:pt x="124" y="212"/>
                </a:cubicBezTo>
                <a:cubicBezTo>
                  <a:pt x="89" y="212"/>
                  <a:pt x="80" y="176"/>
                  <a:pt x="80" y="167"/>
                </a:cubicBezTo>
                <a:cubicBezTo>
                  <a:pt x="80" y="114"/>
                  <a:pt x="80" y="114"/>
                  <a:pt x="80" y="114"/>
                </a:cubicBezTo>
                <a:cubicBezTo>
                  <a:pt x="107" y="106"/>
                  <a:pt x="115" y="88"/>
                  <a:pt x="115" y="61"/>
                </a:cubicBezTo>
                <a:cubicBezTo>
                  <a:pt x="115" y="26"/>
                  <a:pt x="89" y="0"/>
                  <a:pt x="62" y="0"/>
                </a:cubicBezTo>
                <a:cubicBezTo>
                  <a:pt x="27" y="0"/>
                  <a:pt x="0" y="26"/>
                  <a:pt x="0" y="61"/>
                </a:cubicBezTo>
                <a:cubicBezTo>
                  <a:pt x="0" y="88"/>
                  <a:pt x="18" y="106"/>
                  <a:pt x="36" y="114"/>
                </a:cubicBezTo>
                <a:cubicBezTo>
                  <a:pt x="36" y="345"/>
                  <a:pt x="36" y="345"/>
                  <a:pt x="36" y="345"/>
                </a:cubicBezTo>
                <a:cubicBezTo>
                  <a:pt x="36" y="380"/>
                  <a:pt x="62" y="433"/>
                  <a:pt x="124" y="433"/>
                </a:cubicBezTo>
                <a:cubicBezTo>
                  <a:pt x="205" y="433"/>
                  <a:pt x="205" y="433"/>
                  <a:pt x="205" y="433"/>
                </a:cubicBezTo>
                <a:cubicBezTo>
                  <a:pt x="213" y="451"/>
                  <a:pt x="231" y="469"/>
                  <a:pt x="258" y="469"/>
                </a:cubicBezTo>
                <a:cubicBezTo>
                  <a:pt x="293" y="469"/>
                  <a:pt x="319" y="442"/>
                  <a:pt x="319" y="407"/>
                </a:cubicBezTo>
                <a:cubicBezTo>
                  <a:pt x="319" y="372"/>
                  <a:pt x="293" y="345"/>
                  <a:pt x="258" y="345"/>
                </a:cubicBezTo>
                <a:close/>
                <a:moveTo>
                  <a:pt x="258" y="195"/>
                </a:moveTo>
                <a:lnTo>
                  <a:pt x="258" y="195"/>
                </a:lnTo>
                <a:cubicBezTo>
                  <a:pt x="275" y="195"/>
                  <a:pt x="293" y="212"/>
                  <a:pt x="293" y="230"/>
                </a:cubicBezTo>
                <a:cubicBezTo>
                  <a:pt x="293" y="248"/>
                  <a:pt x="275" y="266"/>
                  <a:pt x="258" y="266"/>
                </a:cubicBezTo>
                <a:cubicBezTo>
                  <a:pt x="240" y="266"/>
                  <a:pt x="221" y="248"/>
                  <a:pt x="221" y="230"/>
                </a:cubicBezTo>
                <a:cubicBezTo>
                  <a:pt x="221" y="212"/>
                  <a:pt x="240" y="195"/>
                  <a:pt x="258" y="195"/>
                </a:cubicBezTo>
                <a:close/>
                <a:moveTo>
                  <a:pt x="27" y="61"/>
                </a:moveTo>
                <a:lnTo>
                  <a:pt x="27" y="61"/>
                </a:lnTo>
                <a:cubicBezTo>
                  <a:pt x="27" y="44"/>
                  <a:pt x="45" y="26"/>
                  <a:pt x="62" y="26"/>
                </a:cubicBezTo>
                <a:cubicBezTo>
                  <a:pt x="80" y="26"/>
                  <a:pt x="98" y="44"/>
                  <a:pt x="98" y="61"/>
                </a:cubicBezTo>
                <a:cubicBezTo>
                  <a:pt x="98" y="79"/>
                  <a:pt x="80" y="97"/>
                  <a:pt x="62" y="97"/>
                </a:cubicBezTo>
                <a:cubicBezTo>
                  <a:pt x="45" y="97"/>
                  <a:pt x="27" y="79"/>
                  <a:pt x="27" y="61"/>
                </a:cubicBezTo>
                <a:close/>
                <a:moveTo>
                  <a:pt x="258" y="442"/>
                </a:moveTo>
                <a:lnTo>
                  <a:pt x="258" y="442"/>
                </a:lnTo>
                <a:cubicBezTo>
                  <a:pt x="240" y="442"/>
                  <a:pt x="221" y="425"/>
                  <a:pt x="221" y="407"/>
                </a:cubicBezTo>
                <a:cubicBezTo>
                  <a:pt x="221" y="389"/>
                  <a:pt x="240" y="372"/>
                  <a:pt x="258" y="372"/>
                </a:cubicBezTo>
                <a:cubicBezTo>
                  <a:pt x="275" y="372"/>
                  <a:pt x="293" y="389"/>
                  <a:pt x="293" y="407"/>
                </a:cubicBezTo>
                <a:cubicBezTo>
                  <a:pt x="293" y="425"/>
                  <a:pt x="275" y="442"/>
                  <a:pt x="258" y="44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41"/>
          <p:cNvSpPr/>
          <p:nvPr/>
        </p:nvSpPr>
        <p:spPr>
          <a:xfrm>
            <a:off x="4354658" y="2443599"/>
            <a:ext cx="74042" cy="252613"/>
          </a:xfrm>
          <a:custGeom>
            <a:avLst/>
            <a:gdLst/>
            <a:ahLst/>
            <a:cxnLst/>
            <a:rect l="l" t="t" r="r" b="b"/>
            <a:pathLst>
              <a:path w="125" h="417" extrusionOk="0">
                <a:moveTo>
                  <a:pt x="89" y="301"/>
                </a:moveTo>
                <a:lnTo>
                  <a:pt x="89" y="301"/>
                </a:lnTo>
                <a:cubicBezTo>
                  <a:pt x="89" y="115"/>
                  <a:pt x="89" y="115"/>
                  <a:pt x="89" y="115"/>
                </a:cubicBezTo>
                <a:cubicBezTo>
                  <a:pt x="106" y="106"/>
                  <a:pt x="124" y="80"/>
                  <a:pt x="124" y="62"/>
                </a:cubicBezTo>
                <a:cubicBezTo>
                  <a:pt x="124" y="27"/>
                  <a:pt x="97"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97" y="416"/>
                  <a:pt x="124" y="390"/>
                  <a:pt x="124" y="354"/>
                </a:cubicBezTo>
                <a:cubicBezTo>
                  <a:pt x="124" y="328"/>
                  <a:pt x="106" y="310"/>
                  <a:pt x="89" y="301"/>
                </a:cubicBezTo>
                <a:close/>
                <a:moveTo>
                  <a:pt x="27" y="62"/>
                </a:moveTo>
                <a:lnTo>
                  <a:pt x="27" y="62"/>
                </a:lnTo>
                <a:cubicBezTo>
                  <a:pt x="27" y="35"/>
                  <a:pt x="44" y="27"/>
                  <a:pt x="62" y="27"/>
                </a:cubicBezTo>
                <a:cubicBezTo>
                  <a:pt x="80" y="27"/>
                  <a:pt x="97" y="35"/>
                  <a:pt x="97" y="62"/>
                </a:cubicBezTo>
                <a:cubicBezTo>
                  <a:pt x="97" y="80"/>
                  <a:pt x="80" y="88"/>
                  <a:pt x="62" y="88"/>
                </a:cubicBezTo>
                <a:cubicBezTo>
                  <a:pt x="44" y="88"/>
                  <a:pt x="27" y="80"/>
                  <a:pt x="27" y="62"/>
                </a:cubicBezTo>
                <a:close/>
                <a:moveTo>
                  <a:pt x="62" y="390"/>
                </a:moveTo>
                <a:lnTo>
                  <a:pt x="62" y="390"/>
                </a:lnTo>
                <a:cubicBezTo>
                  <a:pt x="44" y="390"/>
                  <a:pt x="27" y="372"/>
                  <a:pt x="27" y="354"/>
                </a:cubicBezTo>
                <a:cubicBezTo>
                  <a:pt x="27" y="337"/>
                  <a:pt x="44" y="319"/>
                  <a:pt x="62" y="319"/>
                </a:cubicBezTo>
                <a:cubicBezTo>
                  <a:pt x="80" y="319"/>
                  <a:pt x="97" y="337"/>
                  <a:pt x="97" y="354"/>
                </a:cubicBezTo>
                <a:cubicBezTo>
                  <a:pt x="97" y="372"/>
                  <a:pt x="80" y="390"/>
                  <a:pt x="62" y="39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41"/>
          <p:cNvSpPr/>
          <p:nvPr/>
        </p:nvSpPr>
        <p:spPr>
          <a:xfrm>
            <a:off x="4894728" y="2443599"/>
            <a:ext cx="195993" cy="252613"/>
          </a:xfrm>
          <a:custGeom>
            <a:avLst/>
            <a:gdLst/>
            <a:ahLst/>
            <a:cxnLst/>
            <a:rect l="l" t="t" r="r" b="b"/>
            <a:pathLst>
              <a:path w="320" h="417" extrusionOk="0">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41"/>
          <p:cNvSpPr/>
          <p:nvPr/>
        </p:nvSpPr>
        <p:spPr>
          <a:xfrm>
            <a:off x="2518855" y="3636980"/>
            <a:ext cx="139373" cy="263503"/>
          </a:xfrm>
          <a:custGeom>
            <a:avLst/>
            <a:gdLst/>
            <a:ahLst/>
            <a:cxnLst/>
            <a:rect l="l" t="t" r="r" b="b"/>
            <a:pathLst>
              <a:path w="231" h="435" extrusionOk="0">
                <a:moveTo>
                  <a:pt x="221" y="399"/>
                </a:moveTo>
                <a:lnTo>
                  <a:pt x="221" y="399"/>
                </a:lnTo>
                <a:cubicBezTo>
                  <a:pt x="230" y="408"/>
                  <a:pt x="230" y="417"/>
                  <a:pt x="221" y="426"/>
                </a:cubicBezTo>
                <a:cubicBezTo>
                  <a:pt x="213" y="434"/>
                  <a:pt x="204" y="434"/>
                  <a:pt x="204" y="426"/>
                </a:cubicBezTo>
                <a:cubicBezTo>
                  <a:pt x="9" y="230"/>
                  <a:pt x="9" y="230"/>
                  <a:pt x="9" y="230"/>
                </a:cubicBezTo>
                <a:cubicBezTo>
                  <a:pt x="0" y="222"/>
                  <a:pt x="0" y="213"/>
                  <a:pt x="9" y="204"/>
                </a:cubicBezTo>
                <a:cubicBezTo>
                  <a:pt x="204" y="9"/>
                  <a:pt x="204" y="9"/>
                  <a:pt x="204" y="9"/>
                </a:cubicBezTo>
                <a:cubicBezTo>
                  <a:pt x="204" y="0"/>
                  <a:pt x="213" y="0"/>
                  <a:pt x="221" y="9"/>
                </a:cubicBezTo>
                <a:cubicBezTo>
                  <a:pt x="230" y="17"/>
                  <a:pt x="230" y="26"/>
                  <a:pt x="221" y="36"/>
                </a:cubicBezTo>
                <a:cubicBezTo>
                  <a:pt x="44" y="213"/>
                  <a:pt x="44" y="213"/>
                  <a:pt x="44" y="213"/>
                </a:cubicBezTo>
                <a:lnTo>
                  <a:pt x="221" y="39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41"/>
          <p:cNvSpPr/>
          <p:nvPr/>
        </p:nvSpPr>
        <p:spPr>
          <a:xfrm>
            <a:off x="9154314" y="3096910"/>
            <a:ext cx="80576" cy="137196"/>
          </a:xfrm>
          <a:custGeom>
            <a:avLst/>
            <a:gdLst/>
            <a:ahLst/>
            <a:cxnLst/>
            <a:rect l="l" t="t" r="r" b="b"/>
            <a:pathLst>
              <a:path w="133" h="231" extrusionOk="0">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41"/>
          <p:cNvSpPr/>
          <p:nvPr/>
        </p:nvSpPr>
        <p:spPr>
          <a:xfrm>
            <a:off x="717895" y="3728443"/>
            <a:ext cx="141551" cy="80576"/>
          </a:xfrm>
          <a:custGeom>
            <a:avLst/>
            <a:gdLst/>
            <a:ahLst/>
            <a:cxnLst/>
            <a:rect l="l" t="t" r="r" b="b"/>
            <a:pathLst>
              <a:path w="232" h="133" extrusionOk="0">
                <a:moveTo>
                  <a:pt x="195" y="9"/>
                </a:moveTo>
                <a:lnTo>
                  <a:pt x="195" y="9"/>
                </a:lnTo>
                <a:cubicBezTo>
                  <a:pt x="204" y="0"/>
                  <a:pt x="213" y="0"/>
                  <a:pt x="222" y="9"/>
                </a:cubicBezTo>
                <a:cubicBezTo>
                  <a:pt x="231" y="9"/>
                  <a:pt x="231" y="26"/>
                  <a:pt x="222" y="26"/>
                </a:cubicBezTo>
                <a:cubicBezTo>
                  <a:pt x="125" y="124"/>
                  <a:pt x="125" y="124"/>
                  <a:pt x="125" y="124"/>
                </a:cubicBezTo>
                <a:cubicBezTo>
                  <a:pt x="125" y="132"/>
                  <a:pt x="107" y="132"/>
                  <a:pt x="107" y="124"/>
                </a:cubicBezTo>
                <a:cubicBezTo>
                  <a:pt x="9" y="26"/>
                  <a:pt x="9" y="26"/>
                  <a:pt x="9" y="26"/>
                </a:cubicBezTo>
                <a:cubicBezTo>
                  <a:pt x="0" y="26"/>
                  <a:pt x="0" y="9"/>
                  <a:pt x="9" y="9"/>
                </a:cubicBezTo>
                <a:cubicBezTo>
                  <a:pt x="9" y="0"/>
                  <a:pt x="27" y="0"/>
                  <a:pt x="27" y="9"/>
                </a:cubicBezTo>
                <a:cubicBezTo>
                  <a:pt x="116" y="79"/>
                  <a:pt x="116" y="79"/>
                  <a:pt x="116" y="79"/>
                </a:cubicBezTo>
                <a:lnTo>
                  <a:pt x="195" y="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41"/>
          <p:cNvSpPr/>
          <p:nvPr/>
        </p:nvSpPr>
        <p:spPr>
          <a:xfrm>
            <a:off x="1318941" y="3728443"/>
            <a:ext cx="141551" cy="80576"/>
          </a:xfrm>
          <a:custGeom>
            <a:avLst/>
            <a:gdLst/>
            <a:ahLst/>
            <a:cxnLst/>
            <a:rect l="l" t="t" r="r" b="b"/>
            <a:pathLst>
              <a:path w="232" h="133" extrusionOk="0">
                <a:moveTo>
                  <a:pt x="28" y="124"/>
                </a:moveTo>
                <a:lnTo>
                  <a:pt x="28" y="124"/>
                </a:lnTo>
                <a:cubicBezTo>
                  <a:pt x="28" y="132"/>
                  <a:pt x="10" y="132"/>
                  <a:pt x="10" y="124"/>
                </a:cubicBezTo>
                <a:cubicBezTo>
                  <a:pt x="0" y="115"/>
                  <a:pt x="0" y="106"/>
                  <a:pt x="10" y="97"/>
                </a:cubicBezTo>
                <a:cubicBezTo>
                  <a:pt x="107" y="9"/>
                  <a:pt x="107" y="9"/>
                  <a:pt x="107" y="9"/>
                </a:cubicBezTo>
                <a:cubicBezTo>
                  <a:pt x="107" y="0"/>
                  <a:pt x="125" y="0"/>
                  <a:pt x="125" y="9"/>
                </a:cubicBezTo>
                <a:cubicBezTo>
                  <a:pt x="222" y="97"/>
                  <a:pt x="222" y="97"/>
                  <a:pt x="222" y="97"/>
                </a:cubicBezTo>
                <a:cubicBezTo>
                  <a:pt x="231" y="106"/>
                  <a:pt x="231" y="115"/>
                  <a:pt x="222" y="124"/>
                </a:cubicBezTo>
                <a:cubicBezTo>
                  <a:pt x="213" y="132"/>
                  <a:pt x="204" y="132"/>
                  <a:pt x="196" y="124"/>
                </a:cubicBezTo>
                <a:cubicBezTo>
                  <a:pt x="116" y="44"/>
                  <a:pt x="116" y="44"/>
                  <a:pt x="116" y="44"/>
                </a:cubicBezTo>
                <a:lnTo>
                  <a:pt x="28" y="12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41"/>
          <p:cNvSpPr/>
          <p:nvPr/>
        </p:nvSpPr>
        <p:spPr>
          <a:xfrm>
            <a:off x="1946119" y="3695778"/>
            <a:ext cx="78397" cy="141550"/>
          </a:xfrm>
          <a:custGeom>
            <a:avLst/>
            <a:gdLst/>
            <a:ahLst/>
            <a:cxnLst/>
            <a:rect l="l" t="t" r="r" b="b"/>
            <a:pathLst>
              <a:path w="133" h="232" extrusionOk="0">
                <a:moveTo>
                  <a:pt x="8" y="204"/>
                </a:moveTo>
                <a:lnTo>
                  <a:pt x="8" y="204"/>
                </a:lnTo>
                <a:cubicBezTo>
                  <a:pt x="0" y="213"/>
                  <a:pt x="0" y="222"/>
                  <a:pt x="8" y="231"/>
                </a:cubicBezTo>
                <a:cubicBezTo>
                  <a:pt x="17" y="231"/>
                  <a:pt x="26" y="231"/>
                  <a:pt x="35" y="231"/>
                </a:cubicBezTo>
                <a:cubicBezTo>
                  <a:pt x="132" y="133"/>
                  <a:pt x="132" y="133"/>
                  <a:pt x="132" y="133"/>
                </a:cubicBezTo>
                <a:cubicBezTo>
                  <a:pt x="132" y="125"/>
                  <a:pt x="132" y="116"/>
                  <a:pt x="132" y="107"/>
                </a:cubicBezTo>
                <a:cubicBezTo>
                  <a:pt x="35" y="10"/>
                  <a:pt x="35" y="10"/>
                  <a:pt x="35" y="10"/>
                </a:cubicBezTo>
                <a:cubicBezTo>
                  <a:pt x="26" y="0"/>
                  <a:pt x="17" y="0"/>
                  <a:pt x="8" y="10"/>
                </a:cubicBezTo>
                <a:cubicBezTo>
                  <a:pt x="0" y="18"/>
                  <a:pt x="0" y="27"/>
                  <a:pt x="8" y="36"/>
                </a:cubicBezTo>
                <a:cubicBezTo>
                  <a:pt x="88" y="116"/>
                  <a:pt x="88" y="116"/>
                  <a:pt x="88" y="116"/>
                </a:cubicBezTo>
                <a:lnTo>
                  <a:pt x="8" y="20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41"/>
          <p:cNvSpPr/>
          <p:nvPr/>
        </p:nvSpPr>
        <p:spPr>
          <a:xfrm>
            <a:off x="4319815" y="3636980"/>
            <a:ext cx="141551" cy="263503"/>
          </a:xfrm>
          <a:custGeom>
            <a:avLst/>
            <a:gdLst/>
            <a:ahLst/>
            <a:cxnLst/>
            <a:rect l="l" t="t" r="r" b="b"/>
            <a:pathLst>
              <a:path w="232" h="435" extrusionOk="0">
                <a:moveTo>
                  <a:pt x="10" y="399"/>
                </a:moveTo>
                <a:lnTo>
                  <a:pt x="10" y="399"/>
                </a:lnTo>
                <a:cubicBezTo>
                  <a:pt x="0" y="408"/>
                  <a:pt x="0" y="417"/>
                  <a:pt x="10" y="426"/>
                </a:cubicBezTo>
                <a:cubicBezTo>
                  <a:pt x="10" y="434"/>
                  <a:pt x="28" y="434"/>
                  <a:pt x="28" y="426"/>
                </a:cubicBezTo>
                <a:cubicBezTo>
                  <a:pt x="222" y="230"/>
                  <a:pt x="222" y="230"/>
                  <a:pt x="222" y="230"/>
                </a:cubicBezTo>
                <a:cubicBezTo>
                  <a:pt x="231" y="222"/>
                  <a:pt x="231" y="213"/>
                  <a:pt x="222" y="204"/>
                </a:cubicBezTo>
                <a:cubicBezTo>
                  <a:pt x="28" y="9"/>
                  <a:pt x="28" y="9"/>
                  <a:pt x="28" y="9"/>
                </a:cubicBezTo>
                <a:cubicBezTo>
                  <a:pt x="28" y="0"/>
                  <a:pt x="10" y="0"/>
                  <a:pt x="10" y="9"/>
                </a:cubicBezTo>
                <a:cubicBezTo>
                  <a:pt x="0" y="17"/>
                  <a:pt x="0" y="26"/>
                  <a:pt x="10" y="36"/>
                </a:cubicBezTo>
                <a:cubicBezTo>
                  <a:pt x="187" y="213"/>
                  <a:pt x="187" y="213"/>
                  <a:pt x="187" y="213"/>
                </a:cubicBezTo>
                <a:lnTo>
                  <a:pt x="10" y="39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41"/>
          <p:cNvSpPr/>
          <p:nvPr/>
        </p:nvSpPr>
        <p:spPr>
          <a:xfrm>
            <a:off x="3659972" y="3695778"/>
            <a:ext cx="259146" cy="141550"/>
          </a:xfrm>
          <a:custGeom>
            <a:avLst/>
            <a:gdLst/>
            <a:ahLst/>
            <a:cxnLst/>
            <a:rect l="l" t="t" r="r" b="b"/>
            <a:pathLst>
              <a:path w="427" h="232" extrusionOk="0">
                <a:moveTo>
                  <a:pt x="398" y="231"/>
                </a:moveTo>
                <a:lnTo>
                  <a:pt x="398" y="231"/>
                </a:lnTo>
                <a:lnTo>
                  <a:pt x="416" y="231"/>
                </a:lnTo>
                <a:cubicBezTo>
                  <a:pt x="426" y="222"/>
                  <a:pt x="426" y="213"/>
                  <a:pt x="416" y="204"/>
                </a:cubicBezTo>
                <a:cubicBezTo>
                  <a:pt x="222" y="10"/>
                  <a:pt x="222" y="10"/>
                  <a:pt x="222" y="10"/>
                </a:cubicBezTo>
                <a:cubicBezTo>
                  <a:pt x="222" y="0"/>
                  <a:pt x="204" y="0"/>
                  <a:pt x="204" y="10"/>
                </a:cubicBezTo>
                <a:cubicBezTo>
                  <a:pt x="0" y="204"/>
                  <a:pt x="0" y="204"/>
                  <a:pt x="0" y="204"/>
                </a:cubicBezTo>
                <a:cubicBezTo>
                  <a:pt x="0" y="213"/>
                  <a:pt x="0" y="222"/>
                  <a:pt x="0" y="231"/>
                </a:cubicBezTo>
                <a:cubicBezTo>
                  <a:pt x="9" y="231"/>
                  <a:pt x="18" y="231"/>
                  <a:pt x="26" y="231"/>
                </a:cubicBezTo>
                <a:cubicBezTo>
                  <a:pt x="213" y="54"/>
                  <a:pt x="213" y="54"/>
                  <a:pt x="213" y="54"/>
                </a:cubicBezTo>
                <a:lnTo>
                  <a:pt x="398" y="231"/>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41"/>
          <p:cNvSpPr/>
          <p:nvPr/>
        </p:nvSpPr>
        <p:spPr>
          <a:xfrm>
            <a:off x="3061103" y="3695778"/>
            <a:ext cx="256969" cy="141550"/>
          </a:xfrm>
          <a:custGeom>
            <a:avLst/>
            <a:gdLst/>
            <a:ahLst/>
            <a:cxnLst/>
            <a:rect l="l" t="t" r="r" b="b"/>
            <a:pathLst>
              <a:path w="426" h="232" extrusionOk="0">
                <a:moveTo>
                  <a:pt x="26" y="10"/>
                </a:moveTo>
                <a:lnTo>
                  <a:pt x="26" y="10"/>
                </a:lnTo>
                <a:cubicBezTo>
                  <a:pt x="17" y="0"/>
                  <a:pt x="9" y="0"/>
                  <a:pt x="0" y="10"/>
                </a:cubicBezTo>
                <a:cubicBezTo>
                  <a:pt x="0" y="18"/>
                  <a:pt x="0" y="27"/>
                  <a:pt x="0" y="36"/>
                </a:cubicBezTo>
                <a:cubicBezTo>
                  <a:pt x="203" y="231"/>
                  <a:pt x="203" y="231"/>
                  <a:pt x="203" y="231"/>
                </a:cubicBezTo>
                <a:lnTo>
                  <a:pt x="221" y="231"/>
                </a:lnTo>
                <a:cubicBezTo>
                  <a:pt x="416" y="36"/>
                  <a:pt x="416" y="36"/>
                  <a:pt x="416" y="36"/>
                </a:cubicBezTo>
                <a:cubicBezTo>
                  <a:pt x="425" y="27"/>
                  <a:pt x="425" y="18"/>
                  <a:pt x="416" y="10"/>
                </a:cubicBezTo>
                <a:cubicBezTo>
                  <a:pt x="416" y="0"/>
                  <a:pt x="398" y="0"/>
                  <a:pt x="398" y="10"/>
                </a:cubicBezTo>
                <a:cubicBezTo>
                  <a:pt x="213" y="186"/>
                  <a:pt x="213" y="186"/>
                  <a:pt x="213" y="186"/>
                </a:cubicBezTo>
                <a:lnTo>
                  <a:pt x="26" y="1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41"/>
          <p:cNvSpPr/>
          <p:nvPr/>
        </p:nvSpPr>
        <p:spPr>
          <a:xfrm>
            <a:off x="2566765" y="4275047"/>
            <a:ext cx="45731" cy="41376"/>
          </a:xfrm>
          <a:custGeom>
            <a:avLst/>
            <a:gdLst/>
            <a:ahLst/>
            <a:cxnLst/>
            <a:rect l="l" t="t" r="r" b="b"/>
            <a:pathLst>
              <a:path w="73" h="71" extrusionOk="0">
                <a:moveTo>
                  <a:pt x="36" y="70"/>
                </a:moveTo>
                <a:lnTo>
                  <a:pt x="36" y="70"/>
                </a:lnTo>
                <a:cubicBezTo>
                  <a:pt x="53" y="70"/>
                  <a:pt x="72" y="53"/>
                  <a:pt x="72" y="35"/>
                </a:cubicBezTo>
                <a:cubicBezTo>
                  <a:pt x="72" y="9"/>
                  <a:pt x="53" y="0"/>
                  <a:pt x="36" y="0"/>
                </a:cubicBezTo>
                <a:cubicBezTo>
                  <a:pt x="9" y="0"/>
                  <a:pt x="0" y="9"/>
                  <a:pt x="0" y="35"/>
                </a:cubicBezTo>
                <a:cubicBezTo>
                  <a:pt x="0" y="53"/>
                  <a:pt x="9" y="70"/>
                  <a:pt x="36" y="7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41"/>
          <p:cNvSpPr/>
          <p:nvPr/>
        </p:nvSpPr>
        <p:spPr>
          <a:xfrm>
            <a:off x="2551520" y="4322957"/>
            <a:ext cx="74042" cy="141550"/>
          </a:xfrm>
          <a:custGeom>
            <a:avLst/>
            <a:gdLst/>
            <a:ahLst/>
            <a:cxnLst/>
            <a:rect l="l" t="t" r="r" b="b"/>
            <a:pathLst>
              <a:path w="124" h="232" extrusionOk="0">
                <a:moveTo>
                  <a:pt x="107" y="0"/>
                </a:moveTo>
                <a:lnTo>
                  <a:pt x="107" y="0"/>
                </a:lnTo>
                <a:cubicBezTo>
                  <a:pt x="9" y="0"/>
                  <a:pt x="9" y="0"/>
                  <a:pt x="9" y="0"/>
                </a:cubicBezTo>
                <a:cubicBezTo>
                  <a:pt x="9" y="0"/>
                  <a:pt x="9" y="0"/>
                  <a:pt x="0" y="0"/>
                </a:cubicBezTo>
                <a:cubicBezTo>
                  <a:pt x="0" y="9"/>
                  <a:pt x="0" y="9"/>
                  <a:pt x="0" y="18"/>
                </a:cubicBezTo>
                <a:cubicBezTo>
                  <a:pt x="0" y="115"/>
                  <a:pt x="0" y="115"/>
                  <a:pt x="0" y="115"/>
                </a:cubicBezTo>
                <a:cubicBezTo>
                  <a:pt x="26" y="115"/>
                  <a:pt x="26" y="115"/>
                  <a:pt x="26" y="115"/>
                </a:cubicBezTo>
                <a:cubicBezTo>
                  <a:pt x="26" y="231"/>
                  <a:pt x="26" y="231"/>
                  <a:pt x="26" y="231"/>
                </a:cubicBezTo>
                <a:cubicBezTo>
                  <a:pt x="98" y="231"/>
                  <a:pt x="98" y="231"/>
                  <a:pt x="98" y="231"/>
                </a:cubicBezTo>
                <a:cubicBezTo>
                  <a:pt x="98" y="115"/>
                  <a:pt x="98" y="115"/>
                  <a:pt x="98" y="115"/>
                </a:cubicBezTo>
                <a:cubicBezTo>
                  <a:pt x="123" y="115"/>
                  <a:pt x="123" y="115"/>
                  <a:pt x="123" y="115"/>
                </a:cubicBezTo>
                <a:cubicBezTo>
                  <a:pt x="123" y="18"/>
                  <a:pt x="123" y="18"/>
                  <a:pt x="123" y="18"/>
                </a:cubicBezTo>
                <a:cubicBezTo>
                  <a:pt x="123" y="9"/>
                  <a:pt x="123" y="9"/>
                  <a:pt x="123" y="0"/>
                </a:cubicBezTo>
                <a:cubicBezTo>
                  <a:pt x="115" y="0"/>
                  <a:pt x="115" y="0"/>
                  <a:pt x="107"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41"/>
          <p:cNvSpPr/>
          <p:nvPr/>
        </p:nvSpPr>
        <p:spPr>
          <a:xfrm>
            <a:off x="1843768" y="4220604"/>
            <a:ext cx="291812" cy="291812"/>
          </a:xfrm>
          <a:custGeom>
            <a:avLst/>
            <a:gdLst/>
            <a:ahLst/>
            <a:cxnLst/>
            <a:rect l="l" t="t" r="r" b="b"/>
            <a:pathLst>
              <a:path w="480" h="479" extrusionOk="0">
                <a:moveTo>
                  <a:pt x="239" y="8"/>
                </a:moveTo>
                <a:lnTo>
                  <a:pt x="239" y="8"/>
                </a:lnTo>
                <a:cubicBezTo>
                  <a:pt x="107" y="8"/>
                  <a:pt x="0" y="115"/>
                  <a:pt x="0" y="248"/>
                </a:cubicBezTo>
                <a:cubicBezTo>
                  <a:pt x="0" y="381"/>
                  <a:pt x="107" y="478"/>
                  <a:pt x="239" y="478"/>
                </a:cubicBezTo>
                <a:cubicBezTo>
                  <a:pt x="372" y="478"/>
                  <a:pt x="479" y="372"/>
                  <a:pt x="479" y="239"/>
                </a:cubicBezTo>
                <a:cubicBezTo>
                  <a:pt x="479" y="106"/>
                  <a:pt x="363" y="0"/>
                  <a:pt x="239" y="8"/>
                </a:cubicBezTo>
                <a:close/>
                <a:moveTo>
                  <a:pt x="239" y="434"/>
                </a:moveTo>
                <a:lnTo>
                  <a:pt x="239" y="434"/>
                </a:lnTo>
                <a:cubicBezTo>
                  <a:pt x="133" y="434"/>
                  <a:pt x="53" y="346"/>
                  <a:pt x="53" y="248"/>
                </a:cubicBezTo>
                <a:cubicBezTo>
                  <a:pt x="53" y="142"/>
                  <a:pt x="133" y="53"/>
                  <a:pt x="239" y="53"/>
                </a:cubicBezTo>
                <a:cubicBezTo>
                  <a:pt x="337" y="53"/>
                  <a:pt x="426" y="133"/>
                  <a:pt x="426" y="239"/>
                </a:cubicBezTo>
                <a:cubicBezTo>
                  <a:pt x="426" y="346"/>
                  <a:pt x="346" y="425"/>
                  <a:pt x="239" y="434"/>
                </a:cubicBezTo>
                <a:close/>
                <a:moveTo>
                  <a:pt x="177" y="283"/>
                </a:moveTo>
                <a:lnTo>
                  <a:pt x="177" y="283"/>
                </a:lnTo>
                <a:cubicBezTo>
                  <a:pt x="169" y="283"/>
                  <a:pt x="160" y="283"/>
                  <a:pt x="160" y="274"/>
                </a:cubicBezTo>
                <a:cubicBezTo>
                  <a:pt x="151" y="265"/>
                  <a:pt x="151" y="257"/>
                  <a:pt x="151" y="239"/>
                </a:cubicBezTo>
                <a:cubicBezTo>
                  <a:pt x="151" y="212"/>
                  <a:pt x="160" y="204"/>
                  <a:pt x="177" y="204"/>
                </a:cubicBezTo>
                <a:cubicBezTo>
                  <a:pt x="186" y="204"/>
                  <a:pt x="186" y="204"/>
                  <a:pt x="195" y="204"/>
                </a:cubicBezTo>
                <a:cubicBezTo>
                  <a:pt x="195" y="212"/>
                  <a:pt x="204" y="212"/>
                  <a:pt x="204" y="221"/>
                </a:cubicBezTo>
                <a:cubicBezTo>
                  <a:pt x="239" y="204"/>
                  <a:pt x="239" y="204"/>
                  <a:pt x="239" y="204"/>
                </a:cubicBezTo>
                <a:cubicBezTo>
                  <a:pt x="222" y="186"/>
                  <a:pt x="204" y="168"/>
                  <a:pt x="177" y="168"/>
                </a:cubicBezTo>
                <a:cubicBezTo>
                  <a:pt x="160" y="168"/>
                  <a:pt x="142" y="177"/>
                  <a:pt x="124" y="195"/>
                </a:cubicBezTo>
                <a:cubicBezTo>
                  <a:pt x="116" y="204"/>
                  <a:pt x="107" y="221"/>
                  <a:pt x="107" y="239"/>
                </a:cubicBezTo>
                <a:cubicBezTo>
                  <a:pt x="107" y="265"/>
                  <a:pt x="116" y="283"/>
                  <a:pt x="124" y="292"/>
                </a:cubicBezTo>
                <a:cubicBezTo>
                  <a:pt x="142" y="310"/>
                  <a:pt x="160" y="310"/>
                  <a:pt x="177" y="310"/>
                </a:cubicBezTo>
                <a:cubicBezTo>
                  <a:pt x="186" y="310"/>
                  <a:pt x="204" y="310"/>
                  <a:pt x="213" y="301"/>
                </a:cubicBezTo>
                <a:cubicBezTo>
                  <a:pt x="222" y="301"/>
                  <a:pt x="230" y="292"/>
                  <a:pt x="239" y="274"/>
                </a:cubicBezTo>
                <a:cubicBezTo>
                  <a:pt x="213" y="265"/>
                  <a:pt x="213" y="265"/>
                  <a:pt x="213" y="265"/>
                </a:cubicBezTo>
                <a:cubicBezTo>
                  <a:pt x="204" y="274"/>
                  <a:pt x="195" y="283"/>
                  <a:pt x="177" y="283"/>
                </a:cubicBezTo>
                <a:close/>
                <a:moveTo>
                  <a:pt x="310" y="283"/>
                </a:moveTo>
                <a:lnTo>
                  <a:pt x="310" y="283"/>
                </a:lnTo>
                <a:cubicBezTo>
                  <a:pt x="301" y="283"/>
                  <a:pt x="292" y="283"/>
                  <a:pt x="292" y="274"/>
                </a:cubicBezTo>
                <a:cubicBezTo>
                  <a:pt x="284" y="265"/>
                  <a:pt x="284" y="257"/>
                  <a:pt x="284" y="239"/>
                </a:cubicBezTo>
                <a:cubicBezTo>
                  <a:pt x="284" y="212"/>
                  <a:pt x="292" y="204"/>
                  <a:pt x="310" y="204"/>
                </a:cubicBezTo>
                <a:cubicBezTo>
                  <a:pt x="319" y="204"/>
                  <a:pt x="319" y="204"/>
                  <a:pt x="328" y="204"/>
                </a:cubicBezTo>
                <a:cubicBezTo>
                  <a:pt x="328" y="212"/>
                  <a:pt x="337" y="212"/>
                  <a:pt x="337" y="221"/>
                </a:cubicBezTo>
                <a:cubicBezTo>
                  <a:pt x="372" y="204"/>
                  <a:pt x="372" y="204"/>
                  <a:pt x="372" y="204"/>
                </a:cubicBezTo>
                <a:cubicBezTo>
                  <a:pt x="355" y="186"/>
                  <a:pt x="337" y="168"/>
                  <a:pt x="310" y="168"/>
                </a:cubicBezTo>
                <a:cubicBezTo>
                  <a:pt x="292" y="168"/>
                  <a:pt x="275" y="177"/>
                  <a:pt x="257" y="195"/>
                </a:cubicBezTo>
                <a:cubicBezTo>
                  <a:pt x="248" y="204"/>
                  <a:pt x="239" y="221"/>
                  <a:pt x="239" y="239"/>
                </a:cubicBezTo>
                <a:cubicBezTo>
                  <a:pt x="239" y="265"/>
                  <a:pt x="248" y="283"/>
                  <a:pt x="257" y="292"/>
                </a:cubicBezTo>
                <a:cubicBezTo>
                  <a:pt x="275" y="310"/>
                  <a:pt x="292" y="310"/>
                  <a:pt x="310" y="310"/>
                </a:cubicBezTo>
                <a:cubicBezTo>
                  <a:pt x="319" y="310"/>
                  <a:pt x="337" y="310"/>
                  <a:pt x="346" y="301"/>
                </a:cubicBezTo>
                <a:cubicBezTo>
                  <a:pt x="355" y="301"/>
                  <a:pt x="363" y="292"/>
                  <a:pt x="372" y="274"/>
                </a:cubicBezTo>
                <a:cubicBezTo>
                  <a:pt x="337" y="265"/>
                  <a:pt x="337" y="265"/>
                  <a:pt x="337" y="265"/>
                </a:cubicBezTo>
                <a:cubicBezTo>
                  <a:pt x="337" y="274"/>
                  <a:pt x="328" y="283"/>
                  <a:pt x="310" y="28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41"/>
          <p:cNvSpPr/>
          <p:nvPr/>
        </p:nvSpPr>
        <p:spPr>
          <a:xfrm>
            <a:off x="735316" y="1829487"/>
            <a:ext cx="106708" cy="274391"/>
          </a:xfrm>
          <a:custGeom>
            <a:avLst/>
            <a:gdLst/>
            <a:ahLst/>
            <a:cxnLst/>
            <a:rect l="l" t="t" r="r" b="b"/>
            <a:pathLst>
              <a:path w="178" h="454" extrusionOk="0">
                <a:moveTo>
                  <a:pt x="151" y="0"/>
                </a:moveTo>
                <a:lnTo>
                  <a:pt x="151" y="0"/>
                </a:lnTo>
                <a:cubicBezTo>
                  <a:pt x="18" y="0"/>
                  <a:pt x="18" y="0"/>
                  <a:pt x="18" y="0"/>
                </a:cubicBezTo>
                <a:cubicBezTo>
                  <a:pt x="8" y="0"/>
                  <a:pt x="0" y="10"/>
                  <a:pt x="0" y="28"/>
                </a:cubicBezTo>
                <a:cubicBezTo>
                  <a:pt x="0" y="453"/>
                  <a:pt x="0" y="453"/>
                  <a:pt x="0" y="453"/>
                </a:cubicBezTo>
                <a:cubicBezTo>
                  <a:pt x="89" y="355"/>
                  <a:pt x="89" y="355"/>
                  <a:pt x="89" y="355"/>
                </a:cubicBezTo>
                <a:cubicBezTo>
                  <a:pt x="177" y="453"/>
                  <a:pt x="177" y="453"/>
                  <a:pt x="177" y="453"/>
                </a:cubicBezTo>
                <a:cubicBezTo>
                  <a:pt x="177" y="28"/>
                  <a:pt x="177" y="28"/>
                  <a:pt x="177" y="28"/>
                </a:cubicBezTo>
                <a:cubicBezTo>
                  <a:pt x="177" y="10"/>
                  <a:pt x="168" y="0"/>
                  <a:pt x="151"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41"/>
          <p:cNvSpPr/>
          <p:nvPr/>
        </p:nvSpPr>
        <p:spPr>
          <a:xfrm>
            <a:off x="1854655" y="1829487"/>
            <a:ext cx="270035" cy="274391"/>
          </a:xfrm>
          <a:custGeom>
            <a:avLst/>
            <a:gdLst/>
            <a:ahLst/>
            <a:cxnLst/>
            <a:rect l="l" t="t" r="r" b="b"/>
            <a:pathLst>
              <a:path w="444" h="454" extrusionOk="0">
                <a:moveTo>
                  <a:pt x="168" y="284"/>
                </a:moveTo>
                <a:lnTo>
                  <a:pt x="168" y="284"/>
                </a:lnTo>
                <a:cubicBezTo>
                  <a:pt x="70" y="240"/>
                  <a:pt x="70" y="240"/>
                  <a:pt x="70" y="240"/>
                </a:cubicBezTo>
                <a:cubicBezTo>
                  <a:pt x="70" y="275"/>
                  <a:pt x="70" y="275"/>
                  <a:pt x="70" y="275"/>
                </a:cubicBezTo>
                <a:cubicBezTo>
                  <a:pt x="168" y="311"/>
                  <a:pt x="168" y="311"/>
                  <a:pt x="168" y="311"/>
                </a:cubicBezTo>
                <a:lnTo>
                  <a:pt x="168" y="284"/>
                </a:lnTo>
                <a:close/>
                <a:moveTo>
                  <a:pt x="168" y="178"/>
                </a:moveTo>
                <a:lnTo>
                  <a:pt x="168" y="178"/>
                </a:lnTo>
                <a:cubicBezTo>
                  <a:pt x="70" y="143"/>
                  <a:pt x="70" y="143"/>
                  <a:pt x="70" y="143"/>
                </a:cubicBezTo>
                <a:cubicBezTo>
                  <a:pt x="70" y="169"/>
                  <a:pt x="70" y="169"/>
                  <a:pt x="70" y="169"/>
                </a:cubicBezTo>
                <a:cubicBezTo>
                  <a:pt x="168" y="213"/>
                  <a:pt x="168" y="213"/>
                  <a:pt x="168" y="213"/>
                </a:cubicBezTo>
                <a:lnTo>
                  <a:pt x="168" y="178"/>
                </a:lnTo>
                <a:close/>
                <a:moveTo>
                  <a:pt x="434" y="10"/>
                </a:moveTo>
                <a:lnTo>
                  <a:pt x="434" y="10"/>
                </a:lnTo>
                <a:cubicBezTo>
                  <a:pt x="425" y="0"/>
                  <a:pt x="417" y="0"/>
                  <a:pt x="408" y="0"/>
                </a:cubicBezTo>
                <a:cubicBezTo>
                  <a:pt x="221" y="81"/>
                  <a:pt x="221" y="81"/>
                  <a:pt x="221" y="81"/>
                </a:cubicBezTo>
                <a:cubicBezTo>
                  <a:pt x="35" y="0"/>
                  <a:pt x="35" y="0"/>
                  <a:pt x="35" y="0"/>
                </a:cubicBezTo>
                <a:cubicBezTo>
                  <a:pt x="26" y="0"/>
                  <a:pt x="17" y="0"/>
                  <a:pt x="9" y="10"/>
                </a:cubicBezTo>
                <a:cubicBezTo>
                  <a:pt x="0" y="10"/>
                  <a:pt x="0" y="19"/>
                  <a:pt x="0" y="28"/>
                </a:cubicBezTo>
                <a:cubicBezTo>
                  <a:pt x="0" y="347"/>
                  <a:pt x="0" y="347"/>
                  <a:pt x="0" y="347"/>
                </a:cubicBezTo>
                <a:cubicBezTo>
                  <a:pt x="0" y="355"/>
                  <a:pt x="0" y="364"/>
                  <a:pt x="9" y="364"/>
                </a:cubicBezTo>
                <a:cubicBezTo>
                  <a:pt x="212" y="444"/>
                  <a:pt x="212" y="444"/>
                  <a:pt x="212" y="444"/>
                </a:cubicBezTo>
                <a:cubicBezTo>
                  <a:pt x="221" y="453"/>
                  <a:pt x="221" y="453"/>
                  <a:pt x="221" y="453"/>
                </a:cubicBezTo>
                <a:cubicBezTo>
                  <a:pt x="221" y="453"/>
                  <a:pt x="221" y="453"/>
                  <a:pt x="221" y="444"/>
                </a:cubicBezTo>
                <a:cubicBezTo>
                  <a:pt x="230" y="444"/>
                  <a:pt x="230" y="444"/>
                  <a:pt x="230" y="444"/>
                </a:cubicBezTo>
                <a:cubicBezTo>
                  <a:pt x="425" y="364"/>
                  <a:pt x="425" y="364"/>
                  <a:pt x="425" y="364"/>
                </a:cubicBezTo>
                <a:cubicBezTo>
                  <a:pt x="434" y="364"/>
                  <a:pt x="443" y="355"/>
                  <a:pt x="443" y="347"/>
                </a:cubicBezTo>
                <a:cubicBezTo>
                  <a:pt x="443" y="28"/>
                  <a:pt x="443" y="28"/>
                  <a:pt x="443" y="28"/>
                </a:cubicBezTo>
                <a:cubicBezTo>
                  <a:pt x="443" y="19"/>
                  <a:pt x="443" y="10"/>
                  <a:pt x="434" y="10"/>
                </a:cubicBezTo>
                <a:close/>
                <a:moveTo>
                  <a:pt x="195" y="400"/>
                </a:moveTo>
                <a:lnTo>
                  <a:pt x="195" y="400"/>
                </a:lnTo>
                <a:cubicBezTo>
                  <a:pt x="35" y="338"/>
                  <a:pt x="35" y="338"/>
                  <a:pt x="35" y="338"/>
                </a:cubicBezTo>
                <a:cubicBezTo>
                  <a:pt x="35" y="54"/>
                  <a:pt x="35" y="54"/>
                  <a:pt x="35" y="54"/>
                </a:cubicBezTo>
                <a:cubicBezTo>
                  <a:pt x="195" y="116"/>
                  <a:pt x="195" y="116"/>
                  <a:pt x="195" y="116"/>
                </a:cubicBezTo>
                <a:lnTo>
                  <a:pt x="195" y="400"/>
                </a:lnTo>
                <a:close/>
                <a:moveTo>
                  <a:pt x="408" y="338"/>
                </a:moveTo>
                <a:lnTo>
                  <a:pt x="408" y="338"/>
                </a:lnTo>
                <a:cubicBezTo>
                  <a:pt x="248" y="400"/>
                  <a:pt x="248" y="400"/>
                  <a:pt x="248" y="400"/>
                </a:cubicBezTo>
                <a:cubicBezTo>
                  <a:pt x="248" y="116"/>
                  <a:pt x="248" y="116"/>
                  <a:pt x="248" y="116"/>
                </a:cubicBezTo>
                <a:cubicBezTo>
                  <a:pt x="408" y="54"/>
                  <a:pt x="408" y="54"/>
                  <a:pt x="408" y="54"/>
                </a:cubicBezTo>
                <a:lnTo>
                  <a:pt x="408" y="338"/>
                </a:lnTo>
                <a:close/>
                <a:moveTo>
                  <a:pt x="372" y="240"/>
                </a:moveTo>
                <a:lnTo>
                  <a:pt x="372" y="240"/>
                </a:lnTo>
                <a:cubicBezTo>
                  <a:pt x="274" y="284"/>
                  <a:pt x="274" y="284"/>
                  <a:pt x="274" y="284"/>
                </a:cubicBezTo>
                <a:cubicBezTo>
                  <a:pt x="274" y="311"/>
                  <a:pt x="274" y="311"/>
                  <a:pt x="274" y="311"/>
                </a:cubicBezTo>
                <a:cubicBezTo>
                  <a:pt x="372" y="275"/>
                  <a:pt x="372" y="275"/>
                  <a:pt x="372" y="275"/>
                </a:cubicBezTo>
                <a:lnTo>
                  <a:pt x="372" y="240"/>
                </a:lnTo>
                <a:close/>
                <a:moveTo>
                  <a:pt x="372" y="143"/>
                </a:moveTo>
                <a:lnTo>
                  <a:pt x="372" y="143"/>
                </a:lnTo>
                <a:cubicBezTo>
                  <a:pt x="274" y="178"/>
                  <a:pt x="274" y="178"/>
                  <a:pt x="274" y="178"/>
                </a:cubicBezTo>
                <a:cubicBezTo>
                  <a:pt x="274" y="213"/>
                  <a:pt x="274" y="213"/>
                  <a:pt x="274" y="213"/>
                </a:cubicBezTo>
                <a:cubicBezTo>
                  <a:pt x="372" y="169"/>
                  <a:pt x="372" y="169"/>
                  <a:pt x="372" y="169"/>
                </a:cubicBezTo>
                <a:lnTo>
                  <a:pt x="372" y="14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41"/>
          <p:cNvSpPr/>
          <p:nvPr/>
        </p:nvSpPr>
        <p:spPr>
          <a:xfrm>
            <a:off x="1308053" y="1816420"/>
            <a:ext cx="158972" cy="298346"/>
          </a:xfrm>
          <a:custGeom>
            <a:avLst/>
            <a:gdLst/>
            <a:ahLst/>
            <a:cxnLst/>
            <a:rect l="l" t="t" r="r" b="b"/>
            <a:pathLst>
              <a:path w="266" h="496" extrusionOk="0">
                <a:moveTo>
                  <a:pt x="247" y="0"/>
                </a:moveTo>
                <a:lnTo>
                  <a:pt x="247" y="0"/>
                </a:lnTo>
                <a:cubicBezTo>
                  <a:pt x="141" y="0"/>
                  <a:pt x="141" y="0"/>
                  <a:pt x="141" y="0"/>
                </a:cubicBezTo>
                <a:cubicBezTo>
                  <a:pt x="123" y="0"/>
                  <a:pt x="123" y="17"/>
                  <a:pt x="123" y="25"/>
                </a:cubicBezTo>
                <a:cubicBezTo>
                  <a:pt x="167" y="25"/>
                  <a:pt x="167" y="25"/>
                  <a:pt x="167" y="25"/>
                </a:cubicBezTo>
                <a:cubicBezTo>
                  <a:pt x="185" y="25"/>
                  <a:pt x="194" y="35"/>
                  <a:pt x="194" y="53"/>
                </a:cubicBezTo>
                <a:cubicBezTo>
                  <a:pt x="194" y="363"/>
                  <a:pt x="194" y="363"/>
                  <a:pt x="194" y="363"/>
                </a:cubicBezTo>
                <a:cubicBezTo>
                  <a:pt x="265" y="451"/>
                  <a:pt x="265" y="451"/>
                  <a:pt x="265" y="451"/>
                </a:cubicBezTo>
                <a:cubicBezTo>
                  <a:pt x="265" y="25"/>
                  <a:pt x="265" y="25"/>
                  <a:pt x="265" y="25"/>
                </a:cubicBezTo>
                <a:cubicBezTo>
                  <a:pt x="265" y="17"/>
                  <a:pt x="256" y="0"/>
                  <a:pt x="247" y="0"/>
                </a:cubicBezTo>
                <a:close/>
                <a:moveTo>
                  <a:pt x="123" y="79"/>
                </a:moveTo>
                <a:lnTo>
                  <a:pt x="123" y="79"/>
                </a:lnTo>
                <a:cubicBezTo>
                  <a:pt x="16" y="79"/>
                  <a:pt x="16" y="79"/>
                  <a:pt x="16" y="79"/>
                </a:cubicBezTo>
                <a:cubicBezTo>
                  <a:pt x="0" y="79"/>
                  <a:pt x="0" y="88"/>
                  <a:pt x="0" y="106"/>
                </a:cubicBezTo>
                <a:cubicBezTo>
                  <a:pt x="0" y="495"/>
                  <a:pt x="0" y="495"/>
                  <a:pt x="0" y="495"/>
                </a:cubicBezTo>
                <a:cubicBezTo>
                  <a:pt x="70" y="407"/>
                  <a:pt x="70" y="407"/>
                  <a:pt x="70" y="407"/>
                </a:cubicBezTo>
                <a:cubicBezTo>
                  <a:pt x="141" y="495"/>
                  <a:pt x="141" y="495"/>
                  <a:pt x="141" y="495"/>
                </a:cubicBezTo>
                <a:cubicBezTo>
                  <a:pt x="141" y="106"/>
                  <a:pt x="141" y="106"/>
                  <a:pt x="141" y="106"/>
                </a:cubicBezTo>
                <a:cubicBezTo>
                  <a:pt x="141" y="88"/>
                  <a:pt x="132" y="79"/>
                  <a:pt x="123" y="7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41"/>
          <p:cNvSpPr/>
          <p:nvPr/>
        </p:nvSpPr>
        <p:spPr>
          <a:xfrm>
            <a:off x="611188" y="2426177"/>
            <a:ext cx="317945" cy="324478"/>
          </a:xfrm>
          <a:custGeom>
            <a:avLst/>
            <a:gdLst/>
            <a:ahLst/>
            <a:cxnLst/>
            <a:rect l="l" t="t" r="r" b="b"/>
            <a:pathLst>
              <a:path w="524" h="532" extrusionOk="0">
                <a:moveTo>
                  <a:pt x="151" y="114"/>
                </a:moveTo>
                <a:lnTo>
                  <a:pt x="151" y="114"/>
                </a:lnTo>
                <a:cubicBezTo>
                  <a:pt x="124" y="141"/>
                  <a:pt x="0" y="319"/>
                  <a:pt x="106" y="425"/>
                </a:cubicBezTo>
                <a:cubicBezTo>
                  <a:pt x="212" y="531"/>
                  <a:pt x="390" y="407"/>
                  <a:pt x="417" y="380"/>
                </a:cubicBezTo>
                <a:cubicBezTo>
                  <a:pt x="443" y="354"/>
                  <a:pt x="408" y="266"/>
                  <a:pt x="337" y="195"/>
                </a:cubicBezTo>
                <a:cubicBezTo>
                  <a:pt x="266" y="123"/>
                  <a:pt x="177" y="88"/>
                  <a:pt x="151" y="114"/>
                </a:cubicBezTo>
                <a:close/>
                <a:moveTo>
                  <a:pt x="381" y="354"/>
                </a:moveTo>
                <a:lnTo>
                  <a:pt x="381" y="354"/>
                </a:lnTo>
                <a:cubicBezTo>
                  <a:pt x="372" y="363"/>
                  <a:pt x="311" y="345"/>
                  <a:pt x="248" y="283"/>
                </a:cubicBezTo>
                <a:cubicBezTo>
                  <a:pt x="186" y="221"/>
                  <a:pt x="168" y="159"/>
                  <a:pt x="177" y="150"/>
                </a:cubicBezTo>
                <a:cubicBezTo>
                  <a:pt x="186" y="141"/>
                  <a:pt x="248" y="159"/>
                  <a:pt x="311" y="221"/>
                </a:cubicBezTo>
                <a:cubicBezTo>
                  <a:pt x="372" y="283"/>
                  <a:pt x="390" y="345"/>
                  <a:pt x="381" y="354"/>
                </a:cubicBezTo>
                <a:close/>
                <a:moveTo>
                  <a:pt x="390" y="159"/>
                </a:moveTo>
                <a:lnTo>
                  <a:pt x="390" y="159"/>
                </a:lnTo>
                <a:cubicBezTo>
                  <a:pt x="390" y="159"/>
                  <a:pt x="399" y="159"/>
                  <a:pt x="408" y="150"/>
                </a:cubicBezTo>
                <a:cubicBezTo>
                  <a:pt x="452" y="106"/>
                  <a:pt x="452" y="106"/>
                  <a:pt x="452" y="106"/>
                </a:cubicBezTo>
                <a:cubicBezTo>
                  <a:pt x="461" y="97"/>
                  <a:pt x="461" y="79"/>
                  <a:pt x="452" y="70"/>
                </a:cubicBezTo>
                <a:cubicBezTo>
                  <a:pt x="443" y="61"/>
                  <a:pt x="425" y="61"/>
                  <a:pt x="417" y="70"/>
                </a:cubicBezTo>
                <a:cubicBezTo>
                  <a:pt x="372" y="114"/>
                  <a:pt x="372" y="114"/>
                  <a:pt x="372" y="114"/>
                </a:cubicBezTo>
                <a:cubicBezTo>
                  <a:pt x="355" y="123"/>
                  <a:pt x="355" y="141"/>
                  <a:pt x="372" y="150"/>
                </a:cubicBezTo>
                <a:cubicBezTo>
                  <a:pt x="372" y="159"/>
                  <a:pt x="381" y="159"/>
                  <a:pt x="390" y="159"/>
                </a:cubicBezTo>
                <a:close/>
                <a:moveTo>
                  <a:pt x="293" y="97"/>
                </a:moveTo>
                <a:lnTo>
                  <a:pt x="293" y="97"/>
                </a:lnTo>
                <a:cubicBezTo>
                  <a:pt x="302" y="97"/>
                  <a:pt x="302" y="97"/>
                  <a:pt x="311" y="97"/>
                </a:cubicBezTo>
                <a:cubicBezTo>
                  <a:pt x="319" y="97"/>
                  <a:pt x="328" y="97"/>
                  <a:pt x="328" y="88"/>
                </a:cubicBezTo>
                <a:cubicBezTo>
                  <a:pt x="355" y="35"/>
                  <a:pt x="355" y="35"/>
                  <a:pt x="355" y="35"/>
                </a:cubicBezTo>
                <a:cubicBezTo>
                  <a:pt x="364" y="26"/>
                  <a:pt x="364" y="8"/>
                  <a:pt x="346" y="8"/>
                </a:cubicBezTo>
                <a:cubicBezTo>
                  <a:pt x="337" y="0"/>
                  <a:pt x="319" y="0"/>
                  <a:pt x="311" y="17"/>
                </a:cubicBezTo>
                <a:cubicBezTo>
                  <a:pt x="284" y="61"/>
                  <a:pt x="284" y="61"/>
                  <a:pt x="284" y="61"/>
                </a:cubicBezTo>
                <a:cubicBezTo>
                  <a:pt x="284" y="70"/>
                  <a:pt x="284" y="88"/>
                  <a:pt x="293" y="97"/>
                </a:cubicBezTo>
                <a:close/>
                <a:moveTo>
                  <a:pt x="514" y="167"/>
                </a:moveTo>
                <a:lnTo>
                  <a:pt x="514" y="167"/>
                </a:lnTo>
                <a:cubicBezTo>
                  <a:pt x="505" y="159"/>
                  <a:pt x="496" y="159"/>
                  <a:pt x="478" y="159"/>
                </a:cubicBezTo>
                <a:cubicBezTo>
                  <a:pt x="434" y="185"/>
                  <a:pt x="434" y="185"/>
                  <a:pt x="434" y="185"/>
                </a:cubicBezTo>
                <a:cubicBezTo>
                  <a:pt x="417" y="195"/>
                  <a:pt x="417" y="212"/>
                  <a:pt x="425" y="221"/>
                </a:cubicBezTo>
                <a:cubicBezTo>
                  <a:pt x="425" y="230"/>
                  <a:pt x="434" y="239"/>
                  <a:pt x="443" y="239"/>
                </a:cubicBezTo>
                <a:cubicBezTo>
                  <a:pt x="452" y="239"/>
                  <a:pt x="452" y="230"/>
                  <a:pt x="461" y="230"/>
                </a:cubicBezTo>
                <a:cubicBezTo>
                  <a:pt x="505" y="204"/>
                  <a:pt x="505" y="204"/>
                  <a:pt x="505" y="204"/>
                </a:cubicBezTo>
                <a:cubicBezTo>
                  <a:pt x="514" y="195"/>
                  <a:pt x="523" y="185"/>
                  <a:pt x="514" y="16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41"/>
          <p:cNvSpPr/>
          <p:nvPr/>
        </p:nvSpPr>
        <p:spPr>
          <a:xfrm>
            <a:off x="1255788" y="2430533"/>
            <a:ext cx="267857" cy="267858"/>
          </a:xfrm>
          <a:custGeom>
            <a:avLst/>
            <a:gdLst/>
            <a:ahLst/>
            <a:cxnLst/>
            <a:rect l="l" t="t" r="r" b="b"/>
            <a:pathLst>
              <a:path w="445" h="444" extrusionOk="0">
                <a:moveTo>
                  <a:pt x="435" y="9"/>
                </a:moveTo>
                <a:lnTo>
                  <a:pt x="435" y="9"/>
                </a:lnTo>
                <a:cubicBezTo>
                  <a:pt x="425" y="0"/>
                  <a:pt x="408" y="0"/>
                  <a:pt x="400" y="9"/>
                </a:cubicBezTo>
                <a:cubicBezTo>
                  <a:pt x="9" y="399"/>
                  <a:pt x="9" y="399"/>
                  <a:pt x="9" y="399"/>
                </a:cubicBezTo>
                <a:cubicBezTo>
                  <a:pt x="0" y="408"/>
                  <a:pt x="0" y="425"/>
                  <a:pt x="9" y="434"/>
                </a:cubicBezTo>
                <a:cubicBezTo>
                  <a:pt x="18" y="443"/>
                  <a:pt x="18" y="443"/>
                  <a:pt x="27" y="443"/>
                </a:cubicBezTo>
                <a:cubicBezTo>
                  <a:pt x="36" y="443"/>
                  <a:pt x="36" y="443"/>
                  <a:pt x="45" y="434"/>
                </a:cubicBezTo>
                <a:cubicBezTo>
                  <a:pt x="435" y="45"/>
                  <a:pt x="435" y="45"/>
                  <a:pt x="435" y="45"/>
                </a:cubicBezTo>
                <a:cubicBezTo>
                  <a:pt x="444" y="36"/>
                  <a:pt x="444" y="27"/>
                  <a:pt x="435" y="9"/>
                </a:cubicBezTo>
                <a:close/>
                <a:moveTo>
                  <a:pt x="328" y="204"/>
                </a:moveTo>
                <a:lnTo>
                  <a:pt x="328" y="204"/>
                </a:lnTo>
                <a:cubicBezTo>
                  <a:pt x="363" y="249"/>
                  <a:pt x="372" y="293"/>
                  <a:pt x="363" y="302"/>
                </a:cubicBezTo>
                <a:cubicBezTo>
                  <a:pt x="355" y="302"/>
                  <a:pt x="319" y="293"/>
                  <a:pt x="266" y="258"/>
                </a:cubicBezTo>
                <a:cubicBezTo>
                  <a:pt x="134" y="399"/>
                  <a:pt x="134" y="399"/>
                  <a:pt x="134" y="399"/>
                </a:cubicBezTo>
                <a:cubicBezTo>
                  <a:pt x="240" y="443"/>
                  <a:pt x="372" y="346"/>
                  <a:pt x="400" y="319"/>
                </a:cubicBezTo>
                <a:cubicBezTo>
                  <a:pt x="417" y="302"/>
                  <a:pt x="400" y="240"/>
                  <a:pt x="346" y="177"/>
                </a:cubicBezTo>
                <a:lnTo>
                  <a:pt x="328" y="204"/>
                </a:lnTo>
                <a:close/>
                <a:moveTo>
                  <a:pt x="187" y="177"/>
                </a:moveTo>
                <a:lnTo>
                  <a:pt x="187" y="177"/>
                </a:lnTo>
                <a:cubicBezTo>
                  <a:pt x="160" y="133"/>
                  <a:pt x="151" y="98"/>
                  <a:pt x="160" y="89"/>
                </a:cubicBezTo>
                <a:cubicBezTo>
                  <a:pt x="160" y="89"/>
                  <a:pt x="196" y="98"/>
                  <a:pt x="240" y="124"/>
                </a:cubicBezTo>
                <a:cubicBezTo>
                  <a:pt x="266" y="98"/>
                  <a:pt x="266" y="98"/>
                  <a:pt x="266" y="98"/>
                </a:cubicBezTo>
                <a:cubicBezTo>
                  <a:pt x="204" y="53"/>
                  <a:pt x="160" y="36"/>
                  <a:pt x="134" y="62"/>
                </a:cubicBezTo>
                <a:cubicBezTo>
                  <a:pt x="106" y="80"/>
                  <a:pt x="27" y="204"/>
                  <a:pt x="53" y="311"/>
                </a:cubicBezTo>
                <a:lnTo>
                  <a:pt x="187" y="17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41"/>
          <p:cNvSpPr/>
          <p:nvPr/>
        </p:nvSpPr>
        <p:spPr>
          <a:xfrm>
            <a:off x="9051963" y="1888285"/>
            <a:ext cx="274391" cy="152439"/>
          </a:xfrm>
          <a:custGeom>
            <a:avLst/>
            <a:gdLst/>
            <a:ahLst/>
            <a:cxnLst/>
            <a:rect l="l" t="t" r="r" b="b"/>
            <a:pathLst>
              <a:path w="453" h="250" extrusionOk="0">
                <a:moveTo>
                  <a:pt x="452" y="213"/>
                </a:moveTo>
                <a:lnTo>
                  <a:pt x="452" y="213"/>
                </a:lnTo>
                <a:cubicBezTo>
                  <a:pt x="452" y="231"/>
                  <a:pt x="434" y="249"/>
                  <a:pt x="416" y="249"/>
                </a:cubicBezTo>
                <a:cubicBezTo>
                  <a:pt x="27" y="249"/>
                  <a:pt x="27" y="249"/>
                  <a:pt x="27" y="249"/>
                </a:cubicBezTo>
                <a:cubicBezTo>
                  <a:pt x="9" y="249"/>
                  <a:pt x="0" y="240"/>
                  <a:pt x="18" y="231"/>
                </a:cubicBezTo>
                <a:cubicBezTo>
                  <a:pt x="416" y="9"/>
                  <a:pt x="416" y="9"/>
                  <a:pt x="416" y="9"/>
                </a:cubicBezTo>
                <a:cubicBezTo>
                  <a:pt x="434" y="0"/>
                  <a:pt x="452" y="9"/>
                  <a:pt x="452" y="27"/>
                </a:cubicBezTo>
                <a:lnTo>
                  <a:pt x="452" y="213"/>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41"/>
          <p:cNvSpPr/>
          <p:nvPr/>
        </p:nvSpPr>
        <p:spPr>
          <a:xfrm>
            <a:off x="3113368" y="1875219"/>
            <a:ext cx="150262" cy="189459"/>
          </a:xfrm>
          <a:custGeom>
            <a:avLst/>
            <a:gdLst/>
            <a:ahLst/>
            <a:cxnLst/>
            <a:rect l="l" t="t" r="r" b="b"/>
            <a:pathLst>
              <a:path w="249" h="311" extrusionOk="0">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41"/>
          <p:cNvSpPr/>
          <p:nvPr/>
        </p:nvSpPr>
        <p:spPr>
          <a:xfrm>
            <a:off x="3816766" y="1864330"/>
            <a:ext cx="54442" cy="211238"/>
          </a:xfrm>
          <a:custGeom>
            <a:avLst/>
            <a:gdLst/>
            <a:ahLst/>
            <a:cxnLst/>
            <a:rect l="l" t="t" r="r" b="b"/>
            <a:pathLst>
              <a:path w="89" h="347" extrusionOk="0">
                <a:moveTo>
                  <a:pt x="44" y="0"/>
                </a:moveTo>
                <a:lnTo>
                  <a:pt x="44" y="0"/>
                </a:lnTo>
                <a:cubicBezTo>
                  <a:pt x="18" y="0"/>
                  <a:pt x="0" y="9"/>
                  <a:pt x="0" y="27"/>
                </a:cubicBezTo>
                <a:cubicBezTo>
                  <a:pt x="0" y="310"/>
                  <a:pt x="0" y="310"/>
                  <a:pt x="0" y="310"/>
                </a:cubicBezTo>
                <a:cubicBezTo>
                  <a:pt x="0" y="337"/>
                  <a:pt x="18" y="346"/>
                  <a:pt x="44" y="346"/>
                </a:cubicBezTo>
                <a:cubicBezTo>
                  <a:pt x="71" y="346"/>
                  <a:pt x="88" y="337"/>
                  <a:pt x="88" y="310"/>
                </a:cubicBezTo>
                <a:cubicBezTo>
                  <a:pt x="88" y="27"/>
                  <a:pt x="88" y="27"/>
                  <a:pt x="88" y="27"/>
                </a:cubicBezTo>
                <a:cubicBezTo>
                  <a:pt x="88" y="9"/>
                  <a:pt x="71" y="0"/>
                  <a:pt x="44"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41"/>
          <p:cNvSpPr/>
          <p:nvPr/>
        </p:nvSpPr>
        <p:spPr>
          <a:xfrm>
            <a:off x="3710058" y="1864330"/>
            <a:ext cx="54443" cy="211238"/>
          </a:xfrm>
          <a:custGeom>
            <a:avLst/>
            <a:gdLst/>
            <a:ahLst/>
            <a:cxnLst/>
            <a:rect l="l" t="t" r="r" b="b"/>
            <a:pathLst>
              <a:path w="89" h="347" extrusionOk="0">
                <a:moveTo>
                  <a:pt x="44" y="0"/>
                </a:moveTo>
                <a:lnTo>
                  <a:pt x="44" y="0"/>
                </a:lnTo>
                <a:cubicBezTo>
                  <a:pt x="17" y="0"/>
                  <a:pt x="0" y="9"/>
                  <a:pt x="0" y="27"/>
                </a:cubicBezTo>
                <a:cubicBezTo>
                  <a:pt x="0" y="310"/>
                  <a:pt x="0" y="310"/>
                  <a:pt x="0" y="310"/>
                </a:cubicBezTo>
                <a:cubicBezTo>
                  <a:pt x="0" y="337"/>
                  <a:pt x="17" y="346"/>
                  <a:pt x="44" y="346"/>
                </a:cubicBezTo>
                <a:cubicBezTo>
                  <a:pt x="71" y="346"/>
                  <a:pt x="88" y="337"/>
                  <a:pt x="88" y="310"/>
                </a:cubicBezTo>
                <a:cubicBezTo>
                  <a:pt x="88" y="27"/>
                  <a:pt x="88" y="27"/>
                  <a:pt x="88" y="27"/>
                </a:cubicBezTo>
                <a:cubicBezTo>
                  <a:pt x="88" y="9"/>
                  <a:pt x="71" y="0"/>
                  <a:pt x="44"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41"/>
          <p:cNvSpPr/>
          <p:nvPr/>
        </p:nvSpPr>
        <p:spPr>
          <a:xfrm>
            <a:off x="4280616" y="1864330"/>
            <a:ext cx="217770" cy="211238"/>
          </a:xfrm>
          <a:custGeom>
            <a:avLst/>
            <a:gdLst/>
            <a:ahLst/>
            <a:cxnLst/>
            <a:rect l="l" t="t" r="r" b="b"/>
            <a:pathLst>
              <a:path w="356" h="347" extrusionOk="0">
                <a:moveTo>
                  <a:pt x="177" y="0"/>
                </a:moveTo>
                <a:lnTo>
                  <a:pt x="177" y="0"/>
                </a:lnTo>
                <a:cubicBezTo>
                  <a:pt x="80" y="0"/>
                  <a:pt x="0" y="80"/>
                  <a:pt x="0" y="168"/>
                </a:cubicBezTo>
                <a:cubicBezTo>
                  <a:pt x="0" y="266"/>
                  <a:pt x="80" y="346"/>
                  <a:pt x="177" y="346"/>
                </a:cubicBezTo>
                <a:cubicBezTo>
                  <a:pt x="274" y="346"/>
                  <a:pt x="355" y="266"/>
                  <a:pt x="355" y="168"/>
                </a:cubicBezTo>
                <a:cubicBezTo>
                  <a:pt x="355" y="80"/>
                  <a:pt x="274" y="0"/>
                  <a:pt x="177"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41"/>
          <p:cNvSpPr/>
          <p:nvPr/>
        </p:nvSpPr>
        <p:spPr>
          <a:xfrm>
            <a:off x="4901262" y="1879575"/>
            <a:ext cx="180749" cy="176393"/>
          </a:xfrm>
          <a:custGeom>
            <a:avLst/>
            <a:gdLst/>
            <a:ahLst/>
            <a:cxnLst/>
            <a:rect l="l" t="t" r="r" b="b"/>
            <a:pathLst>
              <a:path w="302" h="293" extrusionOk="0">
                <a:moveTo>
                  <a:pt x="266" y="0"/>
                </a:moveTo>
                <a:lnTo>
                  <a:pt x="266" y="0"/>
                </a:lnTo>
                <a:cubicBezTo>
                  <a:pt x="35" y="0"/>
                  <a:pt x="35" y="0"/>
                  <a:pt x="35" y="0"/>
                </a:cubicBezTo>
                <a:cubicBezTo>
                  <a:pt x="18" y="0"/>
                  <a:pt x="0" y="0"/>
                  <a:pt x="0" y="26"/>
                </a:cubicBezTo>
                <a:cubicBezTo>
                  <a:pt x="0" y="266"/>
                  <a:pt x="0" y="266"/>
                  <a:pt x="0" y="266"/>
                </a:cubicBezTo>
                <a:cubicBezTo>
                  <a:pt x="0" y="283"/>
                  <a:pt x="18" y="292"/>
                  <a:pt x="35" y="292"/>
                </a:cubicBezTo>
                <a:cubicBezTo>
                  <a:pt x="266" y="292"/>
                  <a:pt x="266" y="292"/>
                  <a:pt x="266" y="292"/>
                </a:cubicBezTo>
                <a:cubicBezTo>
                  <a:pt x="283" y="292"/>
                  <a:pt x="301" y="283"/>
                  <a:pt x="301" y="266"/>
                </a:cubicBezTo>
                <a:cubicBezTo>
                  <a:pt x="301" y="26"/>
                  <a:pt x="301" y="26"/>
                  <a:pt x="301" y="26"/>
                </a:cubicBezTo>
                <a:cubicBezTo>
                  <a:pt x="301" y="0"/>
                  <a:pt x="283" y="0"/>
                  <a:pt x="266"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41"/>
          <p:cNvSpPr/>
          <p:nvPr/>
        </p:nvSpPr>
        <p:spPr>
          <a:xfrm>
            <a:off x="5458754" y="1879575"/>
            <a:ext cx="265680" cy="176393"/>
          </a:xfrm>
          <a:custGeom>
            <a:avLst/>
            <a:gdLst/>
            <a:ahLst/>
            <a:cxnLst/>
            <a:rect l="l" t="t" r="r" b="b"/>
            <a:pathLst>
              <a:path w="443" h="293" extrusionOk="0">
                <a:moveTo>
                  <a:pt x="434" y="132"/>
                </a:moveTo>
                <a:lnTo>
                  <a:pt x="434" y="132"/>
                </a:lnTo>
                <a:cubicBezTo>
                  <a:pt x="247" y="9"/>
                  <a:pt x="247" y="9"/>
                  <a:pt x="247" y="9"/>
                </a:cubicBezTo>
                <a:cubicBezTo>
                  <a:pt x="229" y="0"/>
                  <a:pt x="221" y="9"/>
                  <a:pt x="221" y="26"/>
                </a:cubicBezTo>
                <a:cubicBezTo>
                  <a:pt x="221" y="266"/>
                  <a:pt x="221" y="266"/>
                  <a:pt x="221" y="266"/>
                </a:cubicBezTo>
                <a:cubicBezTo>
                  <a:pt x="221" y="283"/>
                  <a:pt x="229" y="292"/>
                  <a:pt x="247" y="283"/>
                </a:cubicBezTo>
                <a:cubicBezTo>
                  <a:pt x="434" y="159"/>
                  <a:pt x="434" y="159"/>
                  <a:pt x="434" y="159"/>
                </a:cubicBezTo>
                <a:cubicBezTo>
                  <a:pt x="434" y="159"/>
                  <a:pt x="442" y="150"/>
                  <a:pt x="442" y="141"/>
                </a:cubicBezTo>
                <a:lnTo>
                  <a:pt x="434" y="132"/>
                </a:lnTo>
                <a:close/>
                <a:moveTo>
                  <a:pt x="203" y="132"/>
                </a:moveTo>
                <a:lnTo>
                  <a:pt x="203" y="132"/>
                </a:lnTo>
                <a:cubicBezTo>
                  <a:pt x="26" y="9"/>
                  <a:pt x="26" y="9"/>
                  <a:pt x="26" y="9"/>
                </a:cubicBezTo>
                <a:cubicBezTo>
                  <a:pt x="17" y="0"/>
                  <a:pt x="0" y="9"/>
                  <a:pt x="0" y="26"/>
                </a:cubicBezTo>
                <a:cubicBezTo>
                  <a:pt x="0" y="266"/>
                  <a:pt x="0" y="266"/>
                  <a:pt x="0" y="266"/>
                </a:cubicBezTo>
                <a:cubicBezTo>
                  <a:pt x="0" y="283"/>
                  <a:pt x="17" y="292"/>
                  <a:pt x="26" y="283"/>
                </a:cubicBezTo>
                <a:cubicBezTo>
                  <a:pt x="203" y="159"/>
                  <a:pt x="203" y="159"/>
                  <a:pt x="203" y="159"/>
                </a:cubicBezTo>
                <a:cubicBezTo>
                  <a:pt x="203" y="159"/>
                  <a:pt x="212" y="150"/>
                  <a:pt x="212" y="141"/>
                </a:cubicBezTo>
                <a:lnTo>
                  <a:pt x="203" y="13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41"/>
          <p:cNvSpPr/>
          <p:nvPr/>
        </p:nvSpPr>
        <p:spPr>
          <a:xfrm>
            <a:off x="6057621" y="1879575"/>
            <a:ext cx="270035" cy="176393"/>
          </a:xfrm>
          <a:custGeom>
            <a:avLst/>
            <a:gdLst/>
            <a:ahLst/>
            <a:cxnLst/>
            <a:rect l="l" t="t" r="r" b="b"/>
            <a:pathLst>
              <a:path w="444" h="293" extrusionOk="0">
                <a:moveTo>
                  <a:pt x="0" y="141"/>
                </a:moveTo>
                <a:lnTo>
                  <a:pt x="0" y="141"/>
                </a:lnTo>
                <a:cubicBezTo>
                  <a:pt x="0" y="150"/>
                  <a:pt x="9" y="159"/>
                  <a:pt x="9" y="159"/>
                </a:cubicBezTo>
                <a:cubicBezTo>
                  <a:pt x="195" y="283"/>
                  <a:pt x="195" y="283"/>
                  <a:pt x="195" y="283"/>
                </a:cubicBezTo>
                <a:cubicBezTo>
                  <a:pt x="212" y="292"/>
                  <a:pt x="222" y="283"/>
                  <a:pt x="222" y="266"/>
                </a:cubicBezTo>
                <a:cubicBezTo>
                  <a:pt x="222" y="26"/>
                  <a:pt x="222" y="26"/>
                  <a:pt x="222" y="26"/>
                </a:cubicBezTo>
                <a:cubicBezTo>
                  <a:pt x="222" y="9"/>
                  <a:pt x="212" y="0"/>
                  <a:pt x="195" y="9"/>
                </a:cubicBezTo>
                <a:cubicBezTo>
                  <a:pt x="9" y="132"/>
                  <a:pt x="9" y="132"/>
                  <a:pt x="9" y="132"/>
                </a:cubicBezTo>
                <a:lnTo>
                  <a:pt x="0" y="141"/>
                </a:lnTo>
                <a:close/>
                <a:moveTo>
                  <a:pt x="231" y="141"/>
                </a:moveTo>
                <a:lnTo>
                  <a:pt x="231" y="141"/>
                </a:lnTo>
                <a:cubicBezTo>
                  <a:pt x="231" y="150"/>
                  <a:pt x="239" y="159"/>
                  <a:pt x="239" y="159"/>
                </a:cubicBezTo>
                <a:cubicBezTo>
                  <a:pt x="416" y="283"/>
                  <a:pt x="416" y="283"/>
                  <a:pt x="416" y="283"/>
                </a:cubicBezTo>
                <a:cubicBezTo>
                  <a:pt x="425" y="292"/>
                  <a:pt x="443" y="283"/>
                  <a:pt x="443" y="266"/>
                </a:cubicBezTo>
                <a:cubicBezTo>
                  <a:pt x="443" y="26"/>
                  <a:pt x="443" y="26"/>
                  <a:pt x="443" y="26"/>
                </a:cubicBezTo>
                <a:cubicBezTo>
                  <a:pt x="443" y="9"/>
                  <a:pt x="425" y="0"/>
                  <a:pt x="416" y="9"/>
                </a:cubicBezTo>
                <a:cubicBezTo>
                  <a:pt x="239" y="132"/>
                  <a:pt x="239" y="132"/>
                  <a:pt x="239" y="132"/>
                </a:cubicBezTo>
                <a:lnTo>
                  <a:pt x="231" y="14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41"/>
          <p:cNvSpPr/>
          <p:nvPr/>
        </p:nvSpPr>
        <p:spPr>
          <a:xfrm>
            <a:off x="6700044" y="1879575"/>
            <a:ext cx="180749" cy="176393"/>
          </a:xfrm>
          <a:custGeom>
            <a:avLst/>
            <a:gdLst/>
            <a:ahLst/>
            <a:cxnLst/>
            <a:rect l="l" t="t" r="r" b="b"/>
            <a:pathLst>
              <a:path w="302" h="293" extrusionOk="0">
                <a:moveTo>
                  <a:pt x="89" y="141"/>
                </a:moveTo>
                <a:lnTo>
                  <a:pt x="89" y="141"/>
                </a:lnTo>
                <a:cubicBezTo>
                  <a:pt x="89" y="150"/>
                  <a:pt x="98" y="159"/>
                  <a:pt x="98" y="159"/>
                </a:cubicBezTo>
                <a:cubicBezTo>
                  <a:pt x="275" y="266"/>
                  <a:pt x="275" y="266"/>
                  <a:pt x="275" y="266"/>
                </a:cubicBezTo>
                <a:cubicBezTo>
                  <a:pt x="292" y="274"/>
                  <a:pt x="301" y="274"/>
                  <a:pt x="301" y="257"/>
                </a:cubicBezTo>
                <a:cubicBezTo>
                  <a:pt x="301" y="35"/>
                  <a:pt x="301" y="35"/>
                  <a:pt x="301" y="35"/>
                </a:cubicBezTo>
                <a:cubicBezTo>
                  <a:pt x="301" y="17"/>
                  <a:pt x="292" y="9"/>
                  <a:pt x="275" y="17"/>
                </a:cubicBezTo>
                <a:cubicBezTo>
                  <a:pt x="98" y="132"/>
                  <a:pt x="98" y="132"/>
                  <a:pt x="98" y="132"/>
                </a:cubicBezTo>
                <a:lnTo>
                  <a:pt x="89" y="141"/>
                </a:lnTo>
                <a:close/>
                <a:moveTo>
                  <a:pt x="0" y="26"/>
                </a:moveTo>
                <a:lnTo>
                  <a:pt x="0" y="26"/>
                </a:lnTo>
                <a:cubicBezTo>
                  <a:pt x="0" y="257"/>
                  <a:pt x="0" y="257"/>
                  <a:pt x="0" y="257"/>
                </a:cubicBezTo>
                <a:cubicBezTo>
                  <a:pt x="0" y="283"/>
                  <a:pt x="18" y="292"/>
                  <a:pt x="35" y="292"/>
                </a:cubicBezTo>
                <a:cubicBezTo>
                  <a:pt x="63" y="292"/>
                  <a:pt x="80" y="283"/>
                  <a:pt x="80" y="257"/>
                </a:cubicBezTo>
                <a:cubicBezTo>
                  <a:pt x="80" y="26"/>
                  <a:pt x="80" y="26"/>
                  <a:pt x="80" y="26"/>
                </a:cubicBezTo>
                <a:cubicBezTo>
                  <a:pt x="80" y="9"/>
                  <a:pt x="63" y="0"/>
                  <a:pt x="35" y="0"/>
                </a:cubicBezTo>
                <a:cubicBezTo>
                  <a:pt x="18" y="0"/>
                  <a:pt x="0" y="9"/>
                  <a:pt x="0" y="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41"/>
          <p:cNvSpPr/>
          <p:nvPr/>
        </p:nvSpPr>
        <p:spPr>
          <a:xfrm>
            <a:off x="7301090" y="1879575"/>
            <a:ext cx="182927" cy="176393"/>
          </a:xfrm>
          <a:custGeom>
            <a:avLst/>
            <a:gdLst/>
            <a:ahLst/>
            <a:cxnLst/>
            <a:rect l="l" t="t" r="r" b="b"/>
            <a:pathLst>
              <a:path w="303" h="293" extrusionOk="0">
                <a:moveTo>
                  <a:pt x="204" y="132"/>
                </a:moveTo>
                <a:lnTo>
                  <a:pt x="204" y="132"/>
                </a:lnTo>
                <a:cubicBezTo>
                  <a:pt x="27" y="17"/>
                  <a:pt x="27" y="17"/>
                  <a:pt x="27" y="17"/>
                </a:cubicBezTo>
                <a:cubicBezTo>
                  <a:pt x="10" y="9"/>
                  <a:pt x="0" y="17"/>
                  <a:pt x="0" y="35"/>
                </a:cubicBezTo>
                <a:cubicBezTo>
                  <a:pt x="0" y="257"/>
                  <a:pt x="0" y="257"/>
                  <a:pt x="0" y="257"/>
                </a:cubicBezTo>
                <a:cubicBezTo>
                  <a:pt x="0" y="274"/>
                  <a:pt x="10" y="274"/>
                  <a:pt x="27" y="266"/>
                </a:cubicBezTo>
                <a:cubicBezTo>
                  <a:pt x="204" y="159"/>
                  <a:pt x="204" y="159"/>
                  <a:pt x="204" y="159"/>
                </a:cubicBezTo>
                <a:cubicBezTo>
                  <a:pt x="204" y="159"/>
                  <a:pt x="213" y="150"/>
                  <a:pt x="213" y="141"/>
                </a:cubicBezTo>
                <a:lnTo>
                  <a:pt x="204" y="132"/>
                </a:lnTo>
                <a:close/>
                <a:moveTo>
                  <a:pt x="266" y="0"/>
                </a:moveTo>
                <a:lnTo>
                  <a:pt x="266" y="0"/>
                </a:lnTo>
                <a:cubicBezTo>
                  <a:pt x="240" y="0"/>
                  <a:pt x="222" y="9"/>
                  <a:pt x="222" y="26"/>
                </a:cubicBezTo>
                <a:cubicBezTo>
                  <a:pt x="222" y="257"/>
                  <a:pt x="222" y="257"/>
                  <a:pt x="222" y="257"/>
                </a:cubicBezTo>
                <a:cubicBezTo>
                  <a:pt x="222" y="283"/>
                  <a:pt x="240" y="292"/>
                  <a:pt x="266" y="292"/>
                </a:cubicBezTo>
                <a:cubicBezTo>
                  <a:pt x="284" y="292"/>
                  <a:pt x="302" y="283"/>
                  <a:pt x="302" y="257"/>
                </a:cubicBezTo>
                <a:cubicBezTo>
                  <a:pt x="302" y="26"/>
                  <a:pt x="302" y="26"/>
                  <a:pt x="302" y="26"/>
                </a:cubicBezTo>
                <a:cubicBezTo>
                  <a:pt x="302" y="9"/>
                  <a:pt x="284" y="0"/>
                  <a:pt x="266"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41"/>
          <p:cNvSpPr/>
          <p:nvPr/>
        </p:nvSpPr>
        <p:spPr>
          <a:xfrm>
            <a:off x="7873825" y="1849087"/>
            <a:ext cx="237370" cy="233013"/>
          </a:xfrm>
          <a:custGeom>
            <a:avLst/>
            <a:gdLst/>
            <a:ahLst/>
            <a:cxnLst/>
            <a:rect l="l" t="t" r="r" b="b"/>
            <a:pathLst>
              <a:path w="391" h="390" extrusionOk="0">
                <a:moveTo>
                  <a:pt x="239" y="0"/>
                </a:moveTo>
                <a:lnTo>
                  <a:pt x="292" y="53"/>
                </a:lnTo>
                <a:lnTo>
                  <a:pt x="221" y="123"/>
                </a:lnTo>
                <a:lnTo>
                  <a:pt x="266" y="176"/>
                </a:lnTo>
                <a:lnTo>
                  <a:pt x="345" y="97"/>
                </a:lnTo>
                <a:lnTo>
                  <a:pt x="390" y="159"/>
                </a:lnTo>
                <a:lnTo>
                  <a:pt x="390" y="0"/>
                </a:lnTo>
                <a:lnTo>
                  <a:pt x="239" y="0"/>
                </a:lnTo>
                <a:close/>
                <a:moveTo>
                  <a:pt x="124" y="221"/>
                </a:moveTo>
                <a:lnTo>
                  <a:pt x="44" y="301"/>
                </a:lnTo>
                <a:lnTo>
                  <a:pt x="0" y="239"/>
                </a:lnTo>
                <a:lnTo>
                  <a:pt x="0" y="389"/>
                </a:lnTo>
                <a:lnTo>
                  <a:pt x="159" y="389"/>
                </a:lnTo>
                <a:lnTo>
                  <a:pt x="97" y="345"/>
                </a:lnTo>
                <a:lnTo>
                  <a:pt x="168" y="274"/>
                </a:lnTo>
                <a:lnTo>
                  <a:pt x="124" y="22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41"/>
          <p:cNvSpPr/>
          <p:nvPr/>
        </p:nvSpPr>
        <p:spPr>
          <a:xfrm>
            <a:off x="8457449" y="1829487"/>
            <a:ext cx="267858" cy="274391"/>
          </a:xfrm>
          <a:custGeom>
            <a:avLst/>
            <a:gdLst/>
            <a:ahLst/>
            <a:cxnLst/>
            <a:rect l="l" t="t" r="r" b="b"/>
            <a:pathLst>
              <a:path w="443" h="454" extrusionOk="0">
                <a:moveTo>
                  <a:pt x="79" y="329"/>
                </a:moveTo>
                <a:lnTo>
                  <a:pt x="0" y="400"/>
                </a:lnTo>
                <a:lnTo>
                  <a:pt x="44" y="453"/>
                </a:lnTo>
                <a:lnTo>
                  <a:pt x="123" y="373"/>
                </a:lnTo>
                <a:lnTo>
                  <a:pt x="168" y="426"/>
                </a:lnTo>
                <a:lnTo>
                  <a:pt x="168" y="275"/>
                </a:lnTo>
                <a:lnTo>
                  <a:pt x="26" y="275"/>
                </a:lnTo>
                <a:lnTo>
                  <a:pt x="79" y="329"/>
                </a:lnTo>
                <a:close/>
                <a:moveTo>
                  <a:pt x="442" y="54"/>
                </a:moveTo>
                <a:lnTo>
                  <a:pt x="398" y="0"/>
                </a:lnTo>
                <a:lnTo>
                  <a:pt x="328" y="81"/>
                </a:lnTo>
                <a:lnTo>
                  <a:pt x="275" y="28"/>
                </a:lnTo>
                <a:lnTo>
                  <a:pt x="275" y="169"/>
                </a:lnTo>
                <a:lnTo>
                  <a:pt x="416" y="169"/>
                </a:lnTo>
                <a:lnTo>
                  <a:pt x="372" y="125"/>
                </a:lnTo>
                <a:lnTo>
                  <a:pt x="442" y="5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41"/>
          <p:cNvSpPr/>
          <p:nvPr/>
        </p:nvSpPr>
        <p:spPr>
          <a:xfrm>
            <a:off x="2444814" y="4227138"/>
            <a:ext cx="289634" cy="285278"/>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41"/>
          <p:cNvSpPr/>
          <p:nvPr/>
        </p:nvSpPr>
        <p:spPr>
          <a:xfrm>
            <a:off x="3043681" y="4227138"/>
            <a:ext cx="291812" cy="285278"/>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77" y="222"/>
                  <a:pt x="177" y="222"/>
                  <a:pt x="177" y="222"/>
                </a:cubicBezTo>
                <a:cubicBezTo>
                  <a:pt x="212" y="240"/>
                  <a:pt x="212" y="240"/>
                  <a:pt x="212" y="240"/>
                </a:cubicBezTo>
                <a:cubicBezTo>
                  <a:pt x="240" y="257"/>
                  <a:pt x="240" y="257"/>
                  <a:pt x="240" y="257"/>
                </a:cubicBezTo>
                <a:cubicBezTo>
                  <a:pt x="265" y="266"/>
                  <a:pt x="265" y="266"/>
                  <a:pt x="265" y="266"/>
                </a:cubicBezTo>
                <a:lnTo>
                  <a:pt x="274" y="275"/>
                </a:lnTo>
                <a:cubicBezTo>
                  <a:pt x="274" y="284"/>
                  <a:pt x="265" y="293"/>
                  <a:pt x="265" y="293"/>
                </a:cubicBezTo>
                <a:cubicBezTo>
                  <a:pt x="257" y="302"/>
                  <a:pt x="248" y="302"/>
                  <a:pt x="240" y="302"/>
                </a:cubicBezTo>
                <a:cubicBezTo>
                  <a:pt x="221" y="302"/>
                  <a:pt x="203" y="293"/>
                  <a:pt x="186" y="284"/>
                </a:cubicBezTo>
                <a:cubicBezTo>
                  <a:pt x="159" y="311"/>
                  <a:pt x="159" y="311"/>
                  <a:pt x="159" y="311"/>
                </a:cubicBezTo>
                <a:cubicBezTo>
                  <a:pt x="177" y="328"/>
                  <a:pt x="203" y="347"/>
                  <a:pt x="230" y="347"/>
                </a:cubicBezTo>
                <a:cubicBezTo>
                  <a:pt x="230" y="382"/>
                  <a:pt x="230" y="382"/>
                  <a:pt x="230" y="382"/>
                </a:cubicBezTo>
                <a:cubicBezTo>
                  <a:pt x="257" y="382"/>
                  <a:pt x="257" y="382"/>
                  <a:pt x="257" y="382"/>
                </a:cubicBezTo>
                <a:cubicBezTo>
                  <a:pt x="257" y="347"/>
                  <a:pt x="257" y="347"/>
                  <a:pt x="257" y="347"/>
                </a:cubicBezTo>
                <a:cubicBezTo>
                  <a:pt x="274" y="338"/>
                  <a:pt x="284" y="338"/>
                  <a:pt x="301" y="328"/>
                </a:cubicBezTo>
                <a:cubicBezTo>
                  <a:pt x="310" y="319"/>
                  <a:pt x="319" y="302"/>
                  <a:pt x="319" y="293"/>
                </a:cubicBezTo>
                <a:cubicBezTo>
                  <a:pt x="408" y="328"/>
                  <a:pt x="408" y="328"/>
                  <a:pt x="408" y="328"/>
                </a:cubicBezTo>
                <a:cubicBezTo>
                  <a:pt x="372" y="391"/>
                  <a:pt x="310" y="426"/>
                  <a:pt x="240" y="426"/>
                </a:cubicBezTo>
                <a:cubicBezTo>
                  <a:pt x="133" y="426"/>
                  <a:pt x="44" y="347"/>
                  <a:pt x="44" y="231"/>
                </a:cubicBezTo>
                <a:cubicBezTo>
                  <a:pt x="44" y="213"/>
                  <a:pt x="44" y="187"/>
                  <a:pt x="53" y="169"/>
                </a:cubicBezTo>
                <a:close/>
                <a:moveTo>
                  <a:pt x="310" y="231"/>
                </a:moveTo>
                <a:lnTo>
                  <a:pt x="310" y="231"/>
                </a:lnTo>
                <a:cubicBezTo>
                  <a:pt x="265" y="213"/>
                  <a:pt x="265" y="213"/>
                  <a:pt x="265" y="213"/>
                </a:cubicBezTo>
                <a:cubicBezTo>
                  <a:pt x="248" y="204"/>
                  <a:pt x="248" y="204"/>
                  <a:pt x="248" y="204"/>
                </a:cubicBezTo>
                <a:cubicBezTo>
                  <a:pt x="212" y="187"/>
                  <a:pt x="212" y="187"/>
                  <a:pt x="212" y="187"/>
                </a:cubicBezTo>
                <a:cubicBezTo>
                  <a:pt x="212" y="178"/>
                  <a:pt x="221" y="178"/>
                  <a:pt x="221" y="169"/>
                </a:cubicBezTo>
                <a:cubicBezTo>
                  <a:pt x="230" y="169"/>
                  <a:pt x="240" y="169"/>
                  <a:pt x="240" y="169"/>
                </a:cubicBezTo>
                <a:cubicBezTo>
                  <a:pt x="257" y="169"/>
                  <a:pt x="274" y="169"/>
                  <a:pt x="284" y="178"/>
                </a:cubicBezTo>
                <a:cubicBezTo>
                  <a:pt x="319" y="151"/>
                  <a:pt x="319" y="151"/>
                  <a:pt x="319" y="151"/>
                </a:cubicBezTo>
                <a:cubicBezTo>
                  <a:pt x="301" y="134"/>
                  <a:pt x="274" y="125"/>
                  <a:pt x="257" y="125"/>
                </a:cubicBezTo>
                <a:cubicBezTo>
                  <a:pt x="257" y="90"/>
                  <a:pt x="257" y="90"/>
                  <a:pt x="257" y="90"/>
                </a:cubicBezTo>
                <a:cubicBezTo>
                  <a:pt x="230" y="90"/>
                  <a:pt x="230" y="90"/>
                  <a:pt x="230" y="90"/>
                </a:cubicBezTo>
                <a:cubicBezTo>
                  <a:pt x="230" y="125"/>
                  <a:pt x="230" y="125"/>
                  <a:pt x="230" y="125"/>
                </a:cubicBezTo>
                <a:cubicBezTo>
                  <a:pt x="212" y="125"/>
                  <a:pt x="203" y="134"/>
                  <a:pt x="186" y="143"/>
                </a:cubicBezTo>
                <a:cubicBezTo>
                  <a:pt x="177" y="143"/>
                  <a:pt x="168" y="160"/>
                  <a:pt x="168" y="169"/>
                </a:cubicBezTo>
                <a:cubicBezTo>
                  <a:pt x="80" y="125"/>
                  <a:pt x="80" y="125"/>
                  <a:pt x="80" y="125"/>
                </a:cubicBezTo>
                <a:cubicBezTo>
                  <a:pt x="106" y="72"/>
                  <a:pt x="168" y="37"/>
                  <a:pt x="240" y="37"/>
                </a:cubicBezTo>
                <a:cubicBezTo>
                  <a:pt x="346" y="37"/>
                  <a:pt x="434" y="125"/>
                  <a:pt x="434" y="231"/>
                </a:cubicBezTo>
                <a:cubicBezTo>
                  <a:pt x="434" y="249"/>
                  <a:pt x="434" y="266"/>
                  <a:pt x="425" y="284"/>
                </a:cubicBezTo>
                <a:lnTo>
                  <a:pt x="310" y="23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41"/>
          <p:cNvSpPr/>
          <p:nvPr/>
        </p:nvSpPr>
        <p:spPr>
          <a:xfrm>
            <a:off x="3644727" y="4227138"/>
            <a:ext cx="289635" cy="285278"/>
          </a:xfrm>
          <a:custGeom>
            <a:avLst/>
            <a:gdLst/>
            <a:ahLst/>
            <a:cxnLst/>
            <a:rect l="l" t="t" r="r" b="b"/>
            <a:pathLst>
              <a:path w="480" h="471" extrusionOk="0">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53" y="169"/>
                </a:moveTo>
                <a:lnTo>
                  <a:pt x="53" y="169"/>
                </a:lnTo>
                <a:cubicBezTo>
                  <a:pt x="115" y="196"/>
                  <a:pt x="115" y="196"/>
                  <a:pt x="115" y="196"/>
                </a:cubicBezTo>
                <a:cubicBezTo>
                  <a:pt x="115" y="231"/>
                  <a:pt x="115" y="231"/>
                  <a:pt x="115" y="231"/>
                </a:cubicBezTo>
                <a:cubicBezTo>
                  <a:pt x="134" y="231"/>
                  <a:pt x="134" y="231"/>
                  <a:pt x="134" y="231"/>
                </a:cubicBezTo>
                <a:cubicBezTo>
                  <a:pt x="134" y="231"/>
                  <a:pt x="134" y="231"/>
                  <a:pt x="134" y="240"/>
                </a:cubicBezTo>
                <a:cubicBezTo>
                  <a:pt x="134" y="249"/>
                  <a:pt x="134" y="249"/>
                  <a:pt x="134" y="249"/>
                </a:cubicBezTo>
                <a:cubicBezTo>
                  <a:pt x="115" y="249"/>
                  <a:pt x="115" y="249"/>
                  <a:pt x="115" y="249"/>
                </a:cubicBezTo>
                <a:cubicBezTo>
                  <a:pt x="115" y="275"/>
                  <a:pt x="115" y="275"/>
                  <a:pt x="115" y="275"/>
                </a:cubicBezTo>
                <a:cubicBezTo>
                  <a:pt x="142" y="275"/>
                  <a:pt x="142" y="275"/>
                  <a:pt x="142" y="275"/>
                </a:cubicBezTo>
                <a:cubicBezTo>
                  <a:pt x="142" y="293"/>
                  <a:pt x="151" y="311"/>
                  <a:pt x="160" y="328"/>
                </a:cubicBezTo>
                <a:cubicBezTo>
                  <a:pt x="187" y="355"/>
                  <a:pt x="222" y="373"/>
                  <a:pt x="258" y="373"/>
                </a:cubicBezTo>
                <a:cubicBezTo>
                  <a:pt x="284" y="373"/>
                  <a:pt x="311" y="364"/>
                  <a:pt x="319" y="355"/>
                </a:cubicBezTo>
                <a:cubicBezTo>
                  <a:pt x="311" y="311"/>
                  <a:pt x="311" y="311"/>
                  <a:pt x="311" y="311"/>
                </a:cubicBezTo>
                <a:cubicBezTo>
                  <a:pt x="302" y="319"/>
                  <a:pt x="284" y="319"/>
                  <a:pt x="266" y="319"/>
                </a:cubicBezTo>
                <a:cubicBezTo>
                  <a:pt x="249" y="319"/>
                  <a:pt x="231" y="319"/>
                  <a:pt x="213" y="302"/>
                </a:cubicBezTo>
                <a:cubicBezTo>
                  <a:pt x="205" y="293"/>
                  <a:pt x="205" y="284"/>
                  <a:pt x="205" y="275"/>
                </a:cubicBezTo>
                <a:cubicBezTo>
                  <a:pt x="284" y="275"/>
                  <a:pt x="284" y="275"/>
                  <a:pt x="284" y="275"/>
                </a:cubicBezTo>
                <a:cubicBezTo>
                  <a:pt x="408" y="328"/>
                  <a:pt x="408" y="328"/>
                  <a:pt x="408" y="328"/>
                </a:cubicBezTo>
                <a:cubicBezTo>
                  <a:pt x="372" y="391"/>
                  <a:pt x="311" y="426"/>
                  <a:pt x="240" y="426"/>
                </a:cubicBezTo>
                <a:cubicBezTo>
                  <a:pt x="134" y="426"/>
                  <a:pt x="45" y="347"/>
                  <a:pt x="45" y="231"/>
                </a:cubicBezTo>
                <a:cubicBezTo>
                  <a:pt x="45" y="213"/>
                  <a:pt x="45" y="196"/>
                  <a:pt x="53" y="169"/>
                </a:cubicBezTo>
                <a:close/>
                <a:moveTo>
                  <a:pt x="302" y="231"/>
                </a:moveTo>
                <a:lnTo>
                  <a:pt x="302" y="231"/>
                </a:lnTo>
                <a:cubicBezTo>
                  <a:pt x="302" y="196"/>
                  <a:pt x="302" y="196"/>
                  <a:pt x="302" y="196"/>
                </a:cubicBezTo>
                <a:cubicBezTo>
                  <a:pt x="231" y="196"/>
                  <a:pt x="231" y="196"/>
                  <a:pt x="231" y="196"/>
                </a:cubicBezTo>
                <a:cubicBezTo>
                  <a:pt x="205" y="187"/>
                  <a:pt x="205" y="187"/>
                  <a:pt x="205" y="187"/>
                </a:cubicBezTo>
                <a:cubicBezTo>
                  <a:pt x="213" y="178"/>
                  <a:pt x="213" y="178"/>
                  <a:pt x="213" y="169"/>
                </a:cubicBezTo>
                <a:cubicBezTo>
                  <a:pt x="231" y="160"/>
                  <a:pt x="249" y="151"/>
                  <a:pt x="266" y="151"/>
                </a:cubicBezTo>
                <a:cubicBezTo>
                  <a:pt x="284" y="151"/>
                  <a:pt x="302" y="160"/>
                  <a:pt x="311" y="160"/>
                </a:cubicBezTo>
                <a:cubicBezTo>
                  <a:pt x="319" y="116"/>
                  <a:pt x="319" y="116"/>
                  <a:pt x="319" y="116"/>
                </a:cubicBezTo>
                <a:cubicBezTo>
                  <a:pt x="302" y="107"/>
                  <a:pt x="284" y="107"/>
                  <a:pt x="258" y="107"/>
                </a:cubicBezTo>
                <a:cubicBezTo>
                  <a:pt x="222" y="107"/>
                  <a:pt x="187" y="116"/>
                  <a:pt x="169" y="143"/>
                </a:cubicBezTo>
                <a:cubicBezTo>
                  <a:pt x="160" y="151"/>
                  <a:pt x="160" y="160"/>
                  <a:pt x="151" y="160"/>
                </a:cubicBezTo>
                <a:cubicBezTo>
                  <a:pt x="80" y="125"/>
                  <a:pt x="80" y="125"/>
                  <a:pt x="80" y="125"/>
                </a:cubicBezTo>
                <a:cubicBezTo>
                  <a:pt x="107" y="72"/>
                  <a:pt x="169" y="37"/>
                  <a:pt x="240" y="37"/>
                </a:cubicBezTo>
                <a:cubicBezTo>
                  <a:pt x="346" y="37"/>
                  <a:pt x="434" y="125"/>
                  <a:pt x="434" y="231"/>
                </a:cubicBezTo>
                <a:cubicBezTo>
                  <a:pt x="434" y="249"/>
                  <a:pt x="434" y="266"/>
                  <a:pt x="425" y="284"/>
                </a:cubicBezTo>
                <a:lnTo>
                  <a:pt x="302" y="23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41"/>
          <p:cNvSpPr/>
          <p:nvPr/>
        </p:nvSpPr>
        <p:spPr>
          <a:xfrm>
            <a:off x="4243596" y="4227138"/>
            <a:ext cx="291812" cy="285278"/>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53" y="178"/>
                </a:moveTo>
                <a:lnTo>
                  <a:pt x="53" y="178"/>
                </a:lnTo>
                <a:cubicBezTo>
                  <a:pt x="177" y="231"/>
                  <a:pt x="177" y="231"/>
                  <a:pt x="177" y="231"/>
                </a:cubicBezTo>
                <a:cubicBezTo>
                  <a:pt x="151" y="231"/>
                  <a:pt x="151" y="231"/>
                  <a:pt x="151" y="231"/>
                </a:cubicBezTo>
                <a:cubicBezTo>
                  <a:pt x="151" y="266"/>
                  <a:pt x="151" y="266"/>
                  <a:pt x="151" y="266"/>
                </a:cubicBezTo>
                <a:cubicBezTo>
                  <a:pt x="204" y="266"/>
                  <a:pt x="204" y="266"/>
                  <a:pt x="204" y="266"/>
                </a:cubicBezTo>
                <a:cubicBezTo>
                  <a:pt x="213" y="275"/>
                  <a:pt x="213" y="275"/>
                  <a:pt x="213" y="275"/>
                </a:cubicBezTo>
                <a:cubicBezTo>
                  <a:pt x="213" y="293"/>
                  <a:pt x="213" y="293"/>
                  <a:pt x="213" y="293"/>
                </a:cubicBezTo>
                <a:cubicBezTo>
                  <a:pt x="151" y="293"/>
                  <a:pt x="151" y="293"/>
                  <a:pt x="151" y="293"/>
                </a:cubicBezTo>
                <a:cubicBezTo>
                  <a:pt x="151" y="338"/>
                  <a:pt x="151" y="338"/>
                  <a:pt x="151" y="338"/>
                </a:cubicBezTo>
                <a:cubicBezTo>
                  <a:pt x="213" y="338"/>
                  <a:pt x="213" y="338"/>
                  <a:pt x="213" y="338"/>
                </a:cubicBezTo>
                <a:cubicBezTo>
                  <a:pt x="213" y="391"/>
                  <a:pt x="213" y="391"/>
                  <a:pt x="213" y="391"/>
                </a:cubicBezTo>
                <a:cubicBezTo>
                  <a:pt x="266" y="391"/>
                  <a:pt x="266" y="391"/>
                  <a:pt x="266" y="391"/>
                </a:cubicBezTo>
                <a:cubicBezTo>
                  <a:pt x="266" y="338"/>
                  <a:pt x="266" y="338"/>
                  <a:pt x="266" y="338"/>
                </a:cubicBezTo>
                <a:cubicBezTo>
                  <a:pt x="328" y="338"/>
                  <a:pt x="328" y="338"/>
                  <a:pt x="328" y="338"/>
                </a:cubicBezTo>
                <a:cubicBezTo>
                  <a:pt x="328" y="302"/>
                  <a:pt x="328" y="302"/>
                  <a:pt x="328" y="302"/>
                </a:cubicBezTo>
                <a:cubicBezTo>
                  <a:pt x="407" y="338"/>
                  <a:pt x="407" y="338"/>
                  <a:pt x="407" y="338"/>
                </a:cubicBezTo>
                <a:cubicBezTo>
                  <a:pt x="372" y="391"/>
                  <a:pt x="310" y="426"/>
                  <a:pt x="239" y="426"/>
                </a:cubicBezTo>
                <a:cubicBezTo>
                  <a:pt x="133" y="426"/>
                  <a:pt x="44" y="347"/>
                  <a:pt x="44" y="231"/>
                </a:cubicBezTo>
                <a:cubicBezTo>
                  <a:pt x="44" y="213"/>
                  <a:pt x="44" y="196"/>
                  <a:pt x="53" y="178"/>
                </a:cubicBezTo>
                <a:close/>
                <a:moveTo>
                  <a:pt x="266" y="293"/>
                </a:moveTo>
                <a:lnTo>
                  <a:pt x="266" y="293"/>
                </a:lnTo>
                <a:cubicBezTo>
                  <a:pt x="266" y="275"/>
                  <a:pt x="266" y="275"/>
                  <a:pt x="266" y="275"/>
                </a:cubicBezTo>
                <a:cubicBezTo>
                  <a:pt x="274" y="275"/>
                  <a:pt x="274" y="275"/>
                  <a:pt x="274" y="275"/>
                </a:cubicBezTo>
                <a:cubicBezTo>
                  <a:pt x="319" y="293"/>
                  <a:pt x="319" y="293"/>
                  <a:pt x="319" y="293"/>
                </a:cubicBezTo>
                <a:lnTo>
                  <a:pt x="266" y="293"/>
                </a:lnTo>
                <a:close/>
                <a:moveTo>
                  <a:pt x="328" y="249"/>
                </a:moveTo>
                <a:lnTo>
                  <a:pt x="328" y="249"/>
                </a:lnTo>
                <a:cubicBezTo>
                  <a:pt x="328" y="231"/>
                  <a:pt x="328" y="231"/>
                  <a:pt x="328" y="231"/>
                </a:cubicBezTo>
                <a:cubicBezTo>
                  <a:pt x="292" y="231"/>
                  <a:pt x="292" y="231"/>
                  <a:pt x="292" y="231"/>
                </a:cubicBezTo>
                <a:cubicBezTo>
                  <a:pt x="354" y="116"/>
                  <a:pt x="354" y="116"/>
                  <a:pt x="354" y="116"/>
                </a:cubicBezTo>
                <a:cubicBezTo>
                  <a:pt x="292" y="116"/>
                  <a:pt x="292" y="116"/>
                  <a:pt x="292" y="116"/>
                </a:cubicBezTo>
                <a:cubicBezTo>
                  <a:pt x="248" y="213"/>
                  <a:pt x="248" y="213"/>
                  <a:pt x="248" y="213"/>
                </a:cubicBezTo>
                <a:cubicBezTo>
                  <a:pt x="230" y="204"/>
                  <a:pt x="230" y="204"/>
                  <a:pt x="230" y="204"/>
                </a:cubicBezTo>
                <a:cubicBezTo>
                  <a:pt x="186" y="116"/>
                  <a:pt x="186" y="116"/>
                  <a:pt x="186" y="116"/>
                </a:cubicBezTo>
                <a:cubicBezTo>
                  <a:pt x="123" y="116"/>
                  <a:pt x="123" y="116"/>
                  <a:pt x="123" y="116"/>
                </a:cubicBezTo>
                <a:cubicBezTo>
                  <a:pt x="151" y="169"/>
                  <a:pt x="151" y="169"/>
                  <a:pt x="151" y="169"/>
                </a:cubicBezTo>
                <a:cubicBezTo>
                  <a:pt x="70" y="134"/>
                  <a:pt x="70" y="134"/>
                  <a:pt x="70" y="134"/>
                </a:cubicBezTo>
                <a:cubicBezTo>
                  <a:pt x="107" y="81"/>
                  <a:pt x="168" y="37"/>
                  <a:pt x="239" y="37"/>
                </a:cubicBezTo>
                <a:cubicBezTo>
                  <a:pt x="345" y="37"/>
                  <a:pt x="434" y="125"/>
                  <a:pt x="434" y="231"/>
                </a:cubicBezTo>
                <a:cubicBezTo>
                  <a:pt x="434" y="257"/>
                  <a:pt x="434" y="275"/>
                  <a:pt x="426" y="293"/>
                </a:cubicBezTo>
                <a:lnTo>
                  <a:pt x="328" y="24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41"/>
          <p:cNvSpPr/>
          <p:nvPr/>
        </p:nvSpPr>
        <p:spPr>
          <a:xfrm>
            <a:off x="4844642" y="4227138"/>
            <a:ext cx="289634" cy="285278"/>
          </a:xfrm>
          <a:custGeom>
            <a:avLst/>
            <a:gdLst/>
            <a:ahLst/>
            <a:cxnLst/>
            <a:rect l="l" t="t" r="r" b="b"/>
            <a:pathLst>
              <a:path w="480" h="471" extrusionOk="0">
                <a:moveTo>
                  <a:pt x="239" y="107"/>
                </a:moveTo>
                <a:lnTo>
                  <a:pt x="239" y="107"/>
                </a:lnTo>
                <a:cubicBezTo>
                  <a:pt x="213" y="107"/>
                  <a:pt x="186" y="116"/>
                  <a:pt x="169" y="134"/>
                </a:cubicBezTo>
                <a:cubicBezTo>
                  <a:pt x="151" y="151"/>
                  <a:pt x="142" y="169"/>
                  <a:pt x="133" y="204"/>
                </a:cubicBezTo>
                <a:cubicBezTo>
                  <a:pt x="116" y="204"/>
                  <a:pt x="116" y="204"/>
                  <a:pt x="116" y="204"/>
                </a:cubicBezTo>
                <a:cubicBezTo>
                  <a:pt x="160" y="249"/>
                  <a:pt x="160" y="249"/>
                  <a:pt x="160" y="249"/>
                </a:cubicBezTo>
                <a:cubicBezTo>
                  <a:pt x="213" y="204"/>
                  <a:pt x="213" y="204"/>
                  <a:pt x="213" y="204"/>
                </a:cubicBezTo>
                <a:cubicBezTo>
                  <a:pt x="195" y="204"/>
                  <a:pt x="195" y="204"/>
                  <a:pt x="195" y="204"/>
                </a:cubicBezTo>
                <a:cubicBezTo>
                  <a:pt x="195" y="169"/>
                  <a:pt x="213" y="160"/>
                  <a:pt x="248" y="160"/>
                </a:cubicBezTo>
                <a:cubicBezTo>
                  <a:pt x="266" y="160"/>
                  <a:pt x="275" y="169"/>
                  <a:pt x="284" y="178"/>
                </a:cubicBezTo>
                <a:cubicBezTo>
                  <a:pt x="292" y="196"/>
                  <a:pt x="301" y="213"/>
                  <a:pt x="301" y="240"/>
                </a:cubicBezTo>
                <a:cubicBezTo>
                  <a:pt x="301" y="257"/>
                  <a:pt x="292" y="275"/>
                  <a:pt x="284" y="293"/>
                </a:cubicBezTo>
                <a:cubicBezTo>
                  <a:pt x="275" y="311"/>
                  <a:pt x="257" y="319"/>
                  <a:pt x="248" y="319"/>
                </a:cubicBezTo>
                <a:cubicBezTo>
                  <a:pt x="213" y="319"/>
                  <a:pt x="195" y="302"/>
                  <a:pt x="195" y="275"/>
                </a:cubicBezTo>
                <a:cubicBezTo>
                  <a:pt x="133" y="275"/>
                  <a:pt x="133" y="275"/>
                  <a:pt x="133" y="275"/>
                </a:cubicBezTo>
                <a:cubicBezTo>
                  <a:pt x="133" y="302"/>
                  <a:pt x="151" y="328"/>
                  <a:pt x="169" y="338"/>
                </a:cubicBezTo>
                <a:cubicBezTo>
                  <a:pt x="186" y="355"/>
                  <a:pt x="213" y="364"/>
                  <a:pt x="239" y="364"/>
                </a:cubicBezTo>
                <a:cubicBezTo>
                  <a:pt x="275" y="364"/>
                  <a:pt x="301" y="355"/>
                  <a:pt x="328" y="328"/>
                </a:cubicBezTo>
                <a:cubicBezTo>
                  <a:pt x="346" y="302"/>
                  <a:pt x="364" y="275"/>
                  <a:pt x="364" y="240"/>
                </a:cubicBezTo>
                <a:cubicBezTo>
                  <a:pt x="364" y="204"/>
                  <a:pt x="346" y="169"/>
                  <a:pt x="328" y="143"/>
                </a:cubicBezTo>
                <a:cubicBezTo>
                  <a:pt x="301" y="125"/>
                  <a:pt x="275" y="107"/>
                  <a:pt x="239" y="107"/>
                </a:cubicBez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5" y="347"/>
                  <a:pt x="45" y="231"/>
                </a:cubicBezTo>
                <a:cubicBezTo>
                  <a:pt x="45" y="125"/>
                  <a:pt x="133" y="37"/>
                  <a:pt x="239" y="37"/>
                </a:cubicBezTo>
                <a:cubicBezTo>
                  <a:pt x="346" y="37"/>
                  <a:pt x="435" y="125"/>
                  <a:pt x="435" y="231"/>
                </a:cubicBezTo>
                <a:cubicBezTo>
                  <a:pt x="435" y="347"/>
                  <a:pt x="346"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41"/>
          <p:cNvSpPr/>
          <p:nvPr/>
        </p:nvSpPr>
        <p:spPr>
          <a:xfrm>
            <a:off x="5447865" y="4227138"/>
            <a:ext cx="289635" cy="285278"/>
          </a:xfrm>
          <a:custGeom>
            <a:avLst/>
            <a:gdLst/>
            <a:ahLst/>
            <a:cxnLst/>
            <a:rect l="l" t="t" r="r" b="b"/>
            <a:pathLst>
              <a:path w="479" h="471" extrusionOk="0">
                <a:moveTo>
                  <a:pt x="150" y="222"/>
                </a:moveTo>
                <a:lnTo>
                  <a:pt x="150" y="222"/>
                </a:lnTo>
                <a:cubicBezTo>
                  <a:pt x="328" y="222"/>
                  <a:pt x="328" y="222"/>
                  <a:pt x="328" y="222"/>
                </a:cubicBezTo>
                <a:cubicBezTo>
                  <a:pt x="328" y="178"/>
                  <a:pt x="328" y="178"/>
                  <a:pt x="328" y="178"/>
                </a:cubicBezTo>
                <a:cubicBezTo>
                  <a:pt x="150" y="178"/>
                  <a:pt x="150" y="178"/>
                  <a:pt x="150" y="178"/>
                </a:cubicBezTo>
                <a:lnTo>
                  <a:pt x="150" y="222"/>
                </a:lnTo>
                <a:close/>
                <a:moveTo>
                  <a:pt x="150" y="293"/>
                </a:moveTo>
                <a:lnTo>
                  <a:pt x="150" y="293"/>
                </a:lnTo>
                <a:cubicBezTo>
                  <a:pt x="328" y="293"/>
                  <a:pt x="328" y="293"/>
                  <a:pt x="328" y="293"/>
                </a:cubicBezTo>
                <a:cubicBezTo>
                  <a:pt x="328" y="257"/>
                  <a:pt x="328" y="257"/>
                  <a:pt x="328" y="257"/>
                </a:cubicBezTo>
                <a:cubicBezTo>
                  <a:pt x="150" y="257"/>
                  <a:pt x="150" y="257"/>
                  <a:pt x="150" y="257"/>
                </a:cubicBezTo>
                <a:lnTo>
                  <a:pt x="150" y="293"/>
                </a:ln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41"/>
          <p:cNvSpPr/>
          <p:nvPr/>
        </p:nvSpPr>
        <p:spPr>
          <a:xfrm>
            <a:off x="6046733" y="4227138"/>
            <a:ext cx="291812" cy="285278"/>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33" y="204"/>
                  <a:pt x="133" y="204"/>
                  <a:pt x="133" y="204"/>
                </a:cubicBezTo>
                <a:cubicBezTo>
                  <a:pt x="133" y="213"/>
                  <a:pt x="133" y="222"/>
                  <a:pt x="133" y="240"/>
                </a:cubicBezTo>
                <a:cubicBezTo>
                  <a:pt x="133" y="328"/>
                  <a:pt x="204" y="355"/>
                  <a:pt x="249" y="355"/>
                </a:cubicBezTo>
                <a:cubicBezTo>
                  <a:pt x="275" y="355"/>
                  <a:pt x="293" y="347"/>
                  <a:pt x="310" y="338"/>
                </a:cubicBezTo>
                <a:cubicBezTo>
                  <a:pt x="319" y="338"/>
                  <a:pt x="319" y="328"/>
                  <a:pt x="319" y="328"/>
                </a:cubicBezTo>
                <a:cubicBezTo>
                  <a:pt x="284" y="284"/>
                  <a:pt x="284" y="284"/>
                  <a:pt x="284" y="284"/>
                </a:cubicBezTo>
                <a:lnTo>
                  <a:pt x="284" y="293"/>
                </a:lnTo>
                <a:cubicBezTo>
                  <a:pt x="266" y="302"/>
                  <a:pt x="257" y="302"/>
                  <a:pt x="249" y="302"/>
                </a:cubicBezTo>
                <a:cubicBezTo>
                  <a:pt x="213" y="302"/>
                  <a:pt x="204" y="266"/>
                  <a:pt x="204" y="231"/>
                </a:cubicBezTo>
                <a:cubicBezTo>
                  <a:pt x="408" y="328"/>
                  <a:pt x="408" y="328"/>
                  <a:pt x="408" y="328"/>
                </a:cubicBezTo>
                <a:cubicBezTo>
                  <a:pt x="372" y="391"/>
                  <a:pt x="310" y="426"/>
                  <a:pt x="240" y="426"/>
                </a:cubicBezTo>
                <a:cubicBezTo>
                  <a:pt x="133" y="426"/>
                  <a:pt x="44" y="347"/>
                  <a:pt x="44" y="231"/>
                </a:cubicBezTo>
                <a:cubicBezTo>
                  <a:pt x="44" y="213"/>
                  <a:pt x="44" y="196"/>
                  <a:pt x="53" y="169"/>
                </a:cubicBezTo>
                <a:close/>
                <a:moveTo>
                  <a:pt x="213" y="187"/>
                </a:moveTo>
                <a:lnTo>
                  <a:pt x="213" y="187"/>
                </a:lnTo>
                <a:cubicBezTo>
                  <a:pt x="222" y="178"/>
                  <a:pt x="230" y="160"/>
                  <a:pt x="249" y="160"/>
                </a:cubicBezTo>
                <a:cubicBezTo>
                  <a:pt x="257" y="160"/>
                  <a:pt x="266" y="169"/>
                  <a:pt x="275" y="169"/>
                </a:cubicBezTo>
                <a:lnTo>
                  <a:pt x="284" y="178"/>
                </a:lnTo>
                <a:cubicBezTo>
                  <a:pt x="319" y="134"/>
                  <a:pt x="319" y="134"/>
                  <a:pt x="319" y="134"/>
                </a:cubicBezTo>
                <a:cubicBezTo>
                  <a:pt x="293" y="116"/>
                  <a:pt x="266" y="107"/>
                  <a:pt x="249" y="107"/>
                </a:cubicBezTo>
                <a:cubicBezTo>
                  <a:pt x="204" y="107"/>
                  <a:pt x="169" y="134"/>
                  <a:pt x="151" y="160"/>
                </a:cubicBezTo>
                <a:cubicBezTo>
                  <a:pt x="80" y="125"/>
                  <a:pt x="80" y="125"/>
                  <a:pt x="80" y="125"/>
                </a:cubicBezTo>
                <a:cubicBezTo>
                  <a:pt x="106" y="72"/>
                  <a:pt x="169" y="37"/>
                  <a:pt x="240" y="37"/>
                </a:cubicBezTo>
                <a:cubicBezTo>
                  <a:pt x="346" y="37"/>
                  <a:pt x="434" y="125"/>
                  <a:pt x="434" y="231"/>
                </a:cubicBezTo>
                <a:cubicBezTo>
                  <a:pt x="434" y="249"/>
                  <a:pt x="434" y="266"/>
                  <a:pt x="425" y="284"/>
                </a:cubicBezTo>
                <a:lnTo>
                  <a:pt x="213" y="18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41"/>
          <p:cNvSpPr/>
          <p:nvPr/>
        </p:nvSpPr>
        <p:spPr>
          <a:xfrm>
            <a:off x="6647779" y="4227138"/>
            <a:ext cx="289634" cy="285278"/>
          </a:xfrm>
          <a:custGeom>
            <a:avLst/>
            <a:gdLst/>
            <a:ahLst/>
            <a:cxnLst/>
            <a:rect l="l" t="t" r="r" b="b"/>
            <a:pathLst>
              <a:path w="479" h="471" extrusionOk="0">
                <a:moveTo>
                  <a:pt x="239" y="98"/>
                </a:moveTo>
                <a:lnTo>
                  <a:pt x="239" y="98"/>
                </a:lnTo>
                <a:cubicBezTo>
                  <a:pt x="159" y="98"/>
                  <a:pt x="142" y="169"/>
                  <a:pt x="142" y="231"/>
                </a:cubicBezTo>
                <a:cubicBezTo>
                  <a:pt x="142" y="293"/>
                  <a:pt x="159" y="373"/>
                  <a:pt x="239" y="373"/>
                </a:cubicBezTo>
                <a:cubicBezTo>
                  <a:pt x="318" y="373"/>
                  <a:pt x="336" y="293"/>
                  <a:pt x="336" y="231"/>
                </a:cubicBezTo>
                <a:cubicBezTo>
                  <a:pt x="336" y="169"/>
                  <a:pt x="318" y="98"/>
                  <a:pt x="239" y="98"/>
                </a:cubicBezTo>
                <a:close/>
                <a:moveTo>
                  <a:pt x="195" y="231"/>
                </a:moveTo>
                <a:lnTo>
                  <a:pt x="195" y="231"/>
                </a:lnTo>
                <a:cubicBezTo>
                  <a:pt x="195" y="204"/>
                  <a:pt x="195" y="151"/>
                  <a:pt x="239" y="151"/>
                </a:cubicBezTo>
                <a:lnTo>
                  <a:pt x="248" y="151"/>
                </a:lnTo>
                <a:cubicBezTo>
                  <a:pt x="257" y="151"/>
                  <a:pt x="257" y="160"/>
                  <a:pt x="248" y="169"/>
                </a:cubicBezTo>
                <a:cubicBezTo>
                  <a:pt x="195" y="266"/>
                  <a:pt x="195" y="266"/>
                  <a:pt x="195" y="266"/>
                </a:cubicBezTo>
                <a:cubicBezTo>
                  <a:pt x="195" y="257"/>
                  <a:pt x="195" y="240"/>
                  <a:pt x="195" y="231"/>
                </a:cubicBezTo>
                <a:close/>
                <a:moveTo>
                  <a:pt x="239" y="319"/>
                </a:moveTo>
                <a:lnTo>
                  <a:pt x="239" y="319"/>
                </a:lnTo>
                <a:lnTo>
                  <a:pt x="230" y="319"/>
                </a:lnTo>
                <a:cubicBezTo>
                  <a:pt x="221" y="311"/>
                  <a:pt x="212" y="311"/>
                  <a:pt x="221" y="293"/>
                </a:cubicBezTo>
                <a:cubicBezTo>
                  <a:pt x="274" y="196"/>
                  <a:pt x="274" y="196"/>
                  <a:pt x="274" y="196"/>
                </a:cubicBezTo>
                <a:cubicBezTo>
                  <a:pt x="283" y="204"/>
                  <a:pt x="283" y="222"/>
                  <a:pt x="283" y="231"/>
                </a:cubicBezTo>
                <a:cubicBezTo>
                  <a:pt x="283" y="266"/>
                  <a:pt x="283" y="319"/>
                  <a:pt x="239" y="319"/>
                </a:cubicBez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2" y="426"/>
                  <a:pt x="44" y="347"/>
                  <a:pt x="44" y="231"/>
                </a:cubicBezTo>
                <a:cubicBezTo>
                  <a:pt x="44" y="125"/>
                  <a:pt x="132" y="37"/>
                  <a:pt x="239" y="37"/>
                </a:cubicBezTo>
                <a:cubicBezTo>
                  <a:pt x="345" y="37"/>
                  <a:pt x="433" y="125"/>
                  <a:pt x="433" y="231"/>
                </a:cubicBezTo>
                <a:cubicBezTo>
                  <a:pt x="433"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41"/>
          <p:cNvSpPr/>
          <p:nvPr/>
        </p:nvSpPr>
        <p:spPr>
          <a:xfrm>
            <a:off x="7246647" y="4227138"/>
            <a:ext cx="291812" cy="285278"/>
          </a:xfrm>
          <a:custGeom>
            <a:avLst/>
            <a:gdLst/>
            <a:ahLst/>
            <a:cxnLst/>
            <a:rect l="l" t="t" r="r" b="b"/>
            <a:pathLst>
              <a:path w="480" h="471" extrusionOk="0">
                <a:moveTo>
                  <a:pt x="336" y="169"/>
                </a:moveTo>
                <a:lnTo>
                  <a:pt x="336" y="169"/>
                </a:lnTo>
                <a:cubicBezTo>
                  <a:pt x="283" y="169"/>
                  <a:pt x="283" y="169"/>
                  <a:pt x="283" y="169"/>
                </a:cubicBezTo>
                <a:cubicBezTo>
                  <a:pt x="283" y="116"/>
                  <a:pt x="283" y="116"/>
                  <a:pt x="283" y="116"/>
                </a:cubicBezTo>
                <a:cubicBezTo>
                  <a:pt x="283" y="107"/>
                  <a:pt x="283" y="107"/>
                  <a:pt x="283" y="107"/>
                </a:cubicBezTo>
                <a:cubicBezTo>
                  <a:pt x="275" y="107"/>
                  <a:pt x="275" y="98"/>
                  <a:pt x="275" y="98"/>
                </a:cubicBezTo>
                <a:cubicBezTo>
                  <a:pt x="142" y="98"/>
                  <a:pt x="142" y="98"/>
                  <a:pt x="142" y="98"/>
                </a:cubicBezTo>
                <a:cubicBezTo>
                  <a:pt x="133" y="98"/>
                  <a:pt x="133" y="107"/>
                  <a:pt x="133" y="107"/>
                </a:cubicBezTo>
                <a:cubicBezTo>
                  <a:pt x="133" y="107"/>
                  <a:pt x="133" y="107"/>
                  <a:pt x="133" y="116"/>
                </a:cubicBezTo>
                <a:cubicBezTo>
                  <a:pt x="133" y="293"/>
                  <a:pt x="133" y="293"/>
                  <a:pt x="133" y="293"/>
                </a:cubicBezTo>
                <a:cubicBezTo>
                  <a:pt x="133" y="293"/>
                  <a:pt x="133" y="293"/>
                  <a:pt x="133" y="302"/>
                </a:cubicBezTo>
                <a:lnTo>
                  <a:pt x="142" y="302"/>
                </a:lnTo>
                <a:cubicBezTo>
                  <a:pt x="195" y="302"/>
                  <a:pt x="195" y="302"/>
                  <a:pt x="195" y="302"/>
                </a:cubicBezTo>
                <a:cubicBezTo>
                  <a:pt x="195" y="355"/>
                  <a:pt x="195" y="355"/>
                  <a:pt x="195" y="355"/>
                </a:cubicBezTo>
                <a:lnTo>
                  <a:pt x="195" y="364"/>
                </a:lnTo>
                <a:cubicBezTo>
                  <a:pt x="204" y="364"/>
                  <a:pt x="204" y="364"/>
                  <a:pt x="204" y="364"/>
                </a:cubicBezTo>
                <a:cubicBezTo>
                  <a:pt x="336" y="364"/>
                  <a:pt x="336" y="364"/>
                  <a:pt x="336" y="364"/>
                </a:cubicBezTo>
                <a:lnTo>
                  <a:pt x="345" y="364"/>
                </a:lnTo>
                <a:lnTo>
                  <a:pt x="345" y="355"/>
                </a:lnTo>
                <a:cubicBezTo>
                  <a:pt x="345" y="178"/>
                  <a:pt x="345" y="178"/>
                  <a:pt x="345" y="178"/>
                </a:cubicBezTo>
                <a:lnTo>
                  <a:pt x="345" y="169"/>
                </a:lnTo>
                <a:lnTo>
                  <a:pt x="336" y="169"/>
                </a:lnTo>
                <a:close/>
                <a:moveTo>
                  <a:pt x="204" y="169"/>
                </a:moveTo>
                <a:lnTo>
                  <a:pt x="204" y="169"/>
                </a:lnTo>
                <a:cubicBezTo>
                  <a:pt x="204" y="169"/>
                  <a:pt x="204" y="169"/>
                  <a:pt x="195" y="169"/>
                </a:cubicBezTo>
                <a:lnTo>
                  <a:pt x="195" y="178"/>
                </a:lnTo>
                <a:cubicBezTo>
                  <a:pt x="195" y="275"/>
                  <a:pt x="195" y="275"/>
                  <a:pt x="195" y="275"/>
                </a:cubicBezTo>
                <a:cubicBezTo>
                  <a:pt x="151" y="275"/>
                  <a:pt x="151" y="275"/>
                  <a:pt x="151" y="275"/>
                </a:cubicBezTo>
                <a:cubicBezTo>
                  <a:pt x="151" y="125"/>
                  <a:pt x="151" y="125"/>
                  <a:pt x="151" y="125"/>
                </a:cubicBezTo>
                <a:cubicBezTo>
                  <a:pt x="257" y="125"/>
                  <a:pt x="257" y="125"/>
                  <a:pt x="257" y="125"/>
                </a:cubicBezTo>
                <a:cubicBezTo>
                  <a:pt x="257" y="169"/>
                  <a:pt x="257" y="169"/>
                  <a:pt x="257" y="169"/>
                </a:cubicBezTo>
                <a:lnTo>
                  <a:pt x="204" y="169"/>
                </a:lnTo>
                <a:close/>
                <a:moveTo>
                  <a:pt x="328" y="338"/>
                </a:moveTo>
                <a:lnTo>
                  <a:pt x="328" y="338"/>
                </a:lnTo>
                <a:cubicBezTo>
                  <a:pt x="222" y="338"/>
                  <a:pt x="222" y="338"/>
                  <a:pt x="222" y="338"/>
                </a:cubicBezTo>
                <a:cubicBezTo>
                  <a:pt x="222" y="196"/>
                  <a:pt x="222" y="196"/>
                  <a:pt x="222" y="196"/>
                </a:cubicBezTo>
                <a:cubicBezTo>
                  <a:pt x="328" y="196"/>
                  <a:pt x="328" y="196"/>
                  <a:pt x="328" y="196"/>
                </a:cubicBezTo>
                <a:lnTo>
                  <a:pt x="328" y="338"/>
                </a:ln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41"/>
          <p:cNvSpPr/>
          <p:nvPr/>
        </p:nvSpPr>
        <p:spPr>
          <a:xfrm>
            <a:off x="7847693" y="4227138"/>
            <a:ext cx="289635" cy="285278"/>
          </a:xfrm>
          <a:custGeom>
            <a:avLst/>
            <a:gdLst/>
            <a:ahLst/>
            <a:cxnLst/>
            <a:rect l="l" t="t" r="r" b="b"/>
            <a:pathLst>
              <a:path w="479" h="471" extrusionOk="0">
                <a:moveTo>
                  <a:pt x="398" y="240"/>
                </a:moveTo>
                <a:lnTo>
                  <a:pt x="398" y="240"/>
                </a:lnTo>
                <a:cubicBezTo>
                  <a:pt x="345" y="222"/>
                  <a:pt x="345" y="222"/>
                  <a:pt x="345" y="222"/>
                </a:cubicBezTo>
                <a:cubicBezTo>
                  <a:pt x="345" y="160"/>
                  <a:pt x="345" y="160"/>
                  <a:pt x="345" y="160"/>
                </a:cubicBezTo>
                <a:cubicBezTo>
                  <a:pt x="203" y="98"/>
                  <a:pt x="203" y="98"/>
                  <a:pt x="203" y="98"/>
                </a:cubicBezTo>
                <a:cubicBezTo>
                  <a:pt x="141" y="125"/>
                  <a:pt x="141" y="125"/>
                  <a:pt x="141" y="125"/>
                </a:cubicBezTo>
                <a:cubicBezTo>
                  <a:pt x="141" y="196"/>
                  <a:pt x="141" y="196"/>
                  <a:pt x="141" y="196"/>
                </a:cubicBezTo>
                <a:cubicBezTo>
                  <a:pt x="79" y="222"/>
                  <a:pt x="79" y="222"/>
                  <a:pt x="79" y="222"/>
                </a:cubicBezTo>
                <a:cubicBezTo>
                  <a:pt x="79" y="284"/>
                  <a:pt x="79" y="284"/>
                  <a:pt x="79" y="284"/>
                </a:cubicBezTo>
                <a:cubicBezTo>
                  <a:pt x="141" y="311"/>
                  <a:pt x="141" y="311"/>
                  <a:pt x="141" y="311"/>
                </a:cubicBezTo>
                <a:cubicBezTo>
                  <a:pt x="203" y="284"/>
                  <a:pt x="203" y="284"/>
                  <a:pt x="203" y="284"/>
                </a:cubicBezTo>
                <a:cubicBezTo>
                  <a:pt x="328" y="338"/>
                  <a:pt x="328" y="338"/>
                  <a:pt x="328" y="338"/>
                </a:cubicBezTo>
                <a:cubicBezTo>
                  <a:pt x="336" y="338"/>
                  <a:pt x="336" y="338"/>
                  <a:pt x="336" y="338"/>
                </a:cubicBezTo>
                <a:cubicBezTo>
                  <a:pt x="398" y="311"/>
                  <a:pt x="398" y="311"/>
                  <a:pt x="398" y="311"/>
                </a:cubicBezTo>
                <a:cubicBezTo>
                  <a:pt x="398" y="240"/>
                  <a:pt x="398" y="240"/>
                  <a:pt x="398" y="240"/>
                </a:cubicBezTo>
                <a:close/>
                <a:moveTo>
                  <a:pt x="328" y="319"/>
                </a:moveTo>
                <a:lnTo>
                  <a:pt x="328" y="319"/>
                </a:lnTo>
                <a:cubicBezTo>
                  <a:pt x="221" y="275"/>
                  <a:pt x="221" y="275"/>
                  <a:pt x="221" y="275"/>
                </a:cubicBezTo>
                <a:cubicBezTo>
                  <a:pt x="221" y="231"/>
                  <a:pt x="221" y="231"/>
                  <a:pt x="221" y="231"/>
                </a:cubicBezTo>
                <a:cubicBezTo>
                  <a:pt x="328" y="275"/>
                  <a:pt x="328" y="275"/>
                  <a:pt x="328" y="275"/>
                </a:cubicBezTo>
                <a:lnTo>
                  <a:pt x="328" y="319"/>
                </a:lnTo>
                <a:close/>
                <a:moveTo>
                  <a:pt x="336" y="257"/>
                </a:moveTo>
                <a:lnTo>
                  <a:pt x="336" y="257"/>
                </a:lnTo>
                <a:cubicBezTo>
                  <a:pt x="300" y="249"/>
                  <a:pt x="300" y="249"/>
                  <a:pt x="300" y="249"/>
                </a:cubicBezTo>
                <a:cubicBezTo>
                  <a:pt x="336" y="231"/>
                  <a:pt x="336" y="231"/>
                  <a:pt x="336" y="231"/>
                </a:cubicBezTo>
                <a:cubicBezTo>
                  <a:pt x="372" y="249"/>
                  <a:pt x="372" y="249"/>
                  <a:pt x="372" y="249"/>
                </a:cubicBezTo>
                <a:lnTo>
                  <a:pt x="336" y="257"/>
                </a:lnTo>
                <a:close/>
                <a:moveTo>
                  <a:pt x="381" y="302"/>
                </a:moveTo>
                <a:lnTo>
                  <a:pt x="381" y="302"/>
                </a:lnTo>
                <a:cubicBezTo>
                  <a:pt x="345" y="319"/>
                  <a:pt x="345" y="319"/>
                  <a:pt x="345" y="319"/>
                </a:cubicBezTo>
                <a:cubicBezTo>
                  <a:pt x="345" y="275"/>
                  <a:pt x="345" y="275"/>
                  <a:pt x="345" y="275"/>
                </a:cubicBezTo>
                <a:cubicBezTo>
                  <a:pt x="381" y="257"/>
                  <a:pt x="381" y="257"/>
                  <a:pt x="381" y="257"/>
                </a:cubicBezTo>
                <a:lnTo>
                  <a:pt x="381" y="302"/>
                </a:lnTo>
                <a:close/>
                <a:moveTo>
                  <a:pt x="238" y="0"/>
                </a:moveTo>
                <a:lnTo>
                  <a:pt x="238" y="0"/>
                </a:lnTo>
                <a:cubicBezTo>
                  <a:pt x="106" y="0"/>
                  <a:pt x="0" y="107"/>
                  <a:pt x="0" y="231"/>
                </a:cubicBezTo>
                <a:cubicBezTo>
                  <a:pt x="0" y="364"/>
                  <a:pt x="106" y="470"/>
                  <a:pt x="238" y="470"/>
                </a:cubicBezTo>
                <a:cubicBezTo>
                  <a:pt x="372" y="470"/>
                  <a:pt x="478" y="364"/>
                  <a:pt x="478" y="231"/>
                </a:cubicBezTo>
                <a:cubicBezTo>
                  <a:pt x="478" y="107"/>
                  <a:pt x="372" y="0"/>
                  <a:pt x="238" y="0"/>
                </a:cubicBezTo>
                <a:close/>
                <a:moveTo>
                  <a:pt x="238" y="426"/>
                </a:moveTo>
                <a:lnTo>
                  <a:pt x="238" y="426"/>
                </a:lnTo>
                <a:cubicBezTo>
                  <a:pt x="132" y="426"/>
                  <a:pt x="44" y="347"/>
                  <a:pt x="44" y="231"/>
                </a:cubicBezTo>
                <a:cubicBezTo>
                  <a:pt x="44" y="125"/>
                  <a:pt x="132" y="37"/>
                  <a:pt x="238" y="37"/>
                </a:cubicBezTo>
                <a:cubicBezTo>
                  <a:pt x="345" y="37"/>
                  <a:pt x="434" y="125"/>
                  <a:pt x="434" y="231"/>
                </a:cubicBezTo>
                <a:cubicBezTo>
                  <a:pt x="434" y="347"/>
                  <a:pt x="345" y="426"/>
                  <a:pt x="238"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41"/>
          <p:cNvSpPr/>
          <p:nvPr/>
        </p:nvSpPr>
        <p:spPr>
          <a:xfrm>
            <a:off x="2527566" y="1864330"/>
            <a:ext cx="169861" cy="267858"/>
          </a:xfrm>
          <a:custGeom>
            <a:avLst/>
            <a:gdLst/>
            <a:ahLst/>
            <a:cxnLst/>
            <a:rect l="l" t="t" r="r" b="b"/>
            <a:pathLst>
              <a:path w="285" h="452" extrusionOk="0">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41"/>
          <p:cNvSpPr/>
          <p:nvPr/>
        </p:nvSpPr>
        <p:spPr>
          <a:xfrm>
            <a:off x="11201355" y="3112154"/>
            <a:ext cx="272214" cy="239547"/>
          </a:xfrm>
          <a:custGeom>
            <a:avLst/>
            <a:gdLst/>
            <a:ahLst/>
            <a:cxnLst/>
            <a:rect l="l" t="t" r="r" b="b"/>
            <a:pathLst>
              <a:path w="462" h="408" extrusionOk="0">
                <a:moveTo>
                  <a:pt x="257" y="0"/>
                </a:moveTo>
                <a:lnTo>
                  <a:pt x="257" y="0"/>
                </a:lnTo>
                <a:cubicBezTo>
                  <a:pt x="150" y="0"/>
                  <a:pt x="62" y="88"/>
                  <a:pt x="62" y="195"/>
                </a:cubicBezTo>
                <a:cubicBezTo>
                  <a:pt x="0" y="195"/>
                  <a:pt x="0" y="195"/>
                  <a:pt x="0" y="195"/>
                </a:cubicBezTo>
                <a:cubicBezTo>
                  <a:pt x="89" y="301"/>
                  <a:pt x="89" y="301"/>
                  <a:pt x="89" y="301"/>
                </a:cubicBezTo>
                <a:cubicBezTo>
                  <a:pt x="177" y="195"/>
                  <a:pt x="177" y="195"/>
                  <a:pt x="177" y="195"/>
                </a:cubicBezTo>
                <a:cubicBezTo>
                  <a:pt x="106" y="195"/>
                  <a:pt x="106" y="195"/>
                  <a:pt x="106" y="195"/>
                </a:cubicBezTo>
                <a:cubicBezTo>
                  <a:pt x="115" y="116"/>
                  <a:pt x="177" y="44"/>
                  <a:pt x="257" y="44"/>
                </a:cubicBezTo>
                <a:cubicBezTo>
                  <a:pt x="346" y="44"/>
                  <a:pt x="416" y="116"/>
                  <a:pt x="416" y="204"/>
                </a:cubicBezTo>
                <a:cubicBezTo>
                  <a:pt x="416" y="283"/>
                  <a:pt x="346" y="354"/>
                  <a:pt x="257" y="354"/>
                </a:cubicBezTo>
                <a:cubicBezTo>
                  <a:pt x="231" y="354"/>
                  <a:pt x="195" y="345"/>
                  <a:pt x="169" y="328"/>
                </a:cubicBezTo>
                <a:cubicBezTo>
                  <a:pt x="133" y="363"/>
                  <a:pt x="133" y="363"/>
                  <a:pt x="133" y="363"/>
                </a:cubicBezTo>
                <a:cubicBezTo>
                  <a:pt x="169" y="390"/>
                  <a:pt x="213" y="407"/>
                  <a:pt x="257" y="407"/>
                </a:cubicBezTo>
                <a:cubicBezTo>
                  <a:pt x="372" y="407"/>
                  <a:pt x="461" y="310"/>
                  <a:pt x="461" y="204"/>
                </a:cubicBezTo>
                <a:cubicBezTo>
                  <a:pt x="461" y="88"/>
                  <a:pt x="372" y="0"/>
                  <a:pt x="257"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41"/>
          <p:cNvSpPr/>
          <p:nvPr/>
        </p:nvSpPr>
        <p:spPr>
          <a:xfrm>
            <a:off x="10617730" y="3101265"/>
            <a:ext cx="272214" cy="241726"/>
          </a:xfrm>
          <a:custGeom>
            <a:avLst/>
            <a:gdLst/>
            <a:ahLst/>
            <a:cxnLst/>
            <a:rect l="l" t="t" r="r" b="b"/>
            <a:pathLst>
              <a:path w="461" h="409" extrusionOk="0">
                <a:moveTo>
                  <a:pt x="203" y="0"/>
                </a:moveTo>
                <a:lnTo>
                  <a:pt x="203" y="0"/>
                </a:lnTo>
                <a:cubicBezTo>
                  <a:pt x="310" y="0"/>
                  <a:pt x="398" y="89"/>
                  <a:pt x="398" y="204"/>
                </a:cubicBezTo>
                <a:cubicBezTo>
                  <a:pt x="460" y="204"/>
                  <a:pt x="460" y="204"/>
                  <a:pt x="460" y="204"/>
                </a:cubicBezTo>
                <a:cubicBezTo>
                  <a:pt x="372" y="301"/>
                  <a:pt x="372" y="301"/>
                  <a:pt x="372" y="301"/>
                </a:cubicBezTo>
                <a:cubicBezTo>
                  <a:pt x="284" y="204"/>
                  <a:pt x="284" y="204"/>
                  <a:pt x="284" y="204"/>
                </a:cubicBezTo>
                <a:cubicBezTo>
                  <a:pt x="354" y="204"/>
                  <a:pt x="354" y="204"/>
                  <a:pt x="354" y="204"/>
                </a:cubicBezTo>
                <a:cubicBezTo>
                  <a:pt x="345" y="115"/>
                  <a:pt x="284" y="53"/>
                  <a:pt x="203" y="53"/>
                </a:cubicBezTo>
                <a:cubicBezTo>
                  <a:pt x="115" y="53"/>
                  <a:pt x="44" y="124"/>
                  <a:pt x="44" y="204"/>
                </a:cubicBezTo>
                <a:cubicBezTo>
                  <a:pt x="44" y="293"/>
                  <a:pt x="115" y="363"/>
                  <a:pt x="203" y="363"/>
                </a:cubicBezTo>
                <a:cubicBezTo>
                  <a:pt x="230" y="363"/>
                  <a:pt x="266" y="346"/>
                  <a:pt x="292" y="328"/>
                </a:cubicBezTo>
                <a:cubicBezTo>
                  <a:pt x="328" y="363"/>
                  <a:pt x="328" y="363"/>
                  <a:pt x="328" y="363"/>
                </a:cubicBezTo>
                <a:cubicBezTo>
                  <a:pt x="292" y="390"/>
                  <a:pt x="248" y="408"/>
                  <a:pt x="203" y="408"/>
                </a:cubicBezTo>
                <a:cubicBezTo>
                  <a:pt x="88" y="408"/>
                  <a:pt x="0" y="319"/>
                  <a:pt x="0" y="204"/>
                </a:cubicBezTo>
                <a:cubicBezTo>
                  <a:pt x="0" y="97"/>
                  <a:pt x="88" y="0"/>
                  <a:pt x="203"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1"/>
          <p:cNvSpPr/>
          <p:nvPr/>
        </p:nvSpPr>
        <p:spPr>
          <a:xfrm>
            <a:off x="2521032" y="4832539"/>
            <a:ext cx="211238" cy="145905"/>
          </a:xfrm>
          <a:custGeom>
            <a:avLst/>
            <a:gdLst/>
            <a:ahLst/>
            <a:cxnLst/>
            <a:rect l="l" t="t" r="r" b="b"/>
            <a:pathLst>
              <a:path w="355" h="249" extrusionOk="0">
                <a:moveTo>
                  <a:pt x="327" y="107"/>
                </a:moveTo>
                <a:lnTo>
                  <a:pt x="327" y="107"/>
                </a:lnTo>
                <a:cubicBezTo>
                  <a:pt x="26" y="107"/>
                  <a:pt x="26" y="107"/>
                  <a:pt x="26" y="107"/>
                </a:cubicBezTo>
                <a:cubicBezTo>
                  <a:pt x="17" y="107"/>
                  <a:pt x="0" y="116"/>
                  <a:pt x="0" y="125"/>
                </a:cubicBezTo>
                <a:cubicBezTo>
                  <a:pt x="0" y="142"/>
                  <a:pt x="17" y="151"/>
                  <a:pt x="26" y="151"/>
                </a:cubicBezTo>
                <a:cubicBezTo>
                  <a:pt x="327" y="151"/>
                  <a:pt x="327" y="151"/>
                  <a:pt x="327" y="151"/>
                </a:cubicBezTo>
                <a:cubicBezTo>
                  <a:pt x="336" y="151"/>
                  <a:pt x="354" y="142"/>
                  <a:pt x="354" y="125"/>
                </a:cubicBezTo>
                <a:cubicBezTo>
                  <a:pt x="354" y="116"/>
                  <a:pt x="336" y="107"/>
                  <a:pt x="327" y="107"/>
                </a:cubicBezTo>
                <a:close/>
                <a:moveTo>
                  <a:pt x="26" y="54"/>
                </a:moveTo>
                <a:lnTo>
                  <a:pt x="26" y="54"/>
                </a:lnTo>
                <a:cubicBezTo>
                  <a:pt x="327" y="54"/>
                  <a:pt x="327" y="54"/>
                  <a:pt x="327" y="54"/>
                </a:cubicBezTo>
                <a:cubicBezTo>
                  <a:pt x="336" y="54"/>
                  <a:pt x="354" y="44"/>
                  <a:pt x="354" y="27"/>
                </a:cubicBezTo>
                <a:cubicBezTo>
                  <a:pt x="354" y="18"/>
                  <a:pt x="336" y="0"/>
                  <a:pt x="327" y="0"/>
                </a:cubicBezTo>
                <a:cubicBezTo>
                  <a:pt x="26" y="0"/>
                  <a:pt x="26" y="0"/>
                  <a:pt x="26" y="0"/>
                </a:cubicBezTo>
                <a:cubicBezTo>
                  <a:pt x="17" y="0"/>
                  <a:pt x="0" y="18"/>
                  <a:pt x="0" y="27"/>
                </a:cubicBezTo>
                <a:cubicBezTo>
                  <a:pt x="0" y="44"/>
                  <a:pt x="17" y="54"/>
                  <a:pt x="26" y="54"/>
                </a:cubicBezTo>
                <a:close/>
                <a:moveTo>
                  <a:pt x="327" y="204"/>
                </a:moveTo>
                <a:lnTo>
                  <a:pt x="327" y="204"/>
                </a:lnTo>
                <a:cubicBezTo>
                  <a:pt x="26" y="204"/>
                  <a:pt x="26" y="204"/>
                  <a:pt x="26" y="204"/>
                </a:cubicBezTo>
                <a:cubicBezTo>
                  <a:pt x="17" y="204"/>
                  <a:pt x="0" y="213"/>
                  <a:pt x="0" y="231"/>
                </a:cubicBezTo>
                <a:cubicBezTo>
                  <a:pt x="0" y="239"/>
                  <a:pt x="17" y="248"/>
                  <a:pt x="26" y="248"/>
                </a:cubicBezTo>
                <a:cubicBezTo>
                  <a:pt x="327" y="248"/>
                  <a:pt x="327" y="248"/>
                  <a:pt x="327" y="248"/>
                </a:cubicBezTo>
                <a:cubicBezTo>
                  <a:pt x="336" y="248"/>
                  <a:pt x="354" y="239"/>
                  <a:pt x="354" y="231"/>
                </a:cubicBezTo>
                <a:cubicBezTo>
                  <a:pt x="354" y="213"/>
                  <a:pt x="336" y="204"/>
                  <a:pt x="327" y="20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41"/>
          <p:cNvSpPr/>
          <p:nvPr/>
        </p:nvSpPr>
        <p:spPr>
          <a:xfrm>
            <a:off x="1310230" y="4832539"/>
            <a:ext cx="293991" cy="145905"/>
          </a:xfrm>
          <a:custGeom>
            <a:avLst/>
            <a:gdLst/>
            <a:ahLst/>
            <a:cxnLst/>
            <a:rect l="l" t="t" r="r" b="b"/>
            <a:pathLst>
              <a:path w="497" h="249" extrusionOk="0">
                <a:moveTo>
                  <a:pt x="177" y="107"/>
                </a:moveTo>
                <a:lnTo>
                  <a:pt x="177" y="107"/>
                </a:lnTo>
                <a:cubicBezTo>
                  <a:pt x="26" y="107"/>
                  <a:pt x="26" y="107"/>
                  <a:pt x="26" y="107"/>
                </a:cubicBezTo>
                <a:cubicBezTo>
                  <a:pt x="9" y="107"/>
                  <a:pt x="0" y="116"/>
                  <a:pt x="0" y="125"/>
                </a:cubicBezTo>
                <a:cubicBezTo>
                  <a:pt x="0" y="142"/>
                  <a:pt x="9" y="151"/>
                  <a:pt x="26" y="151"/>
                </a:cubicBezTo>
                <a:cubicBezTo>
                  <a:pt x="177" y="151"/>
                  <a:pt x="177" y="151"/>
                  <a:pt x="177" y="151"/>
                </a:cubicBezTo>
                <a:cubicBezTo>
                  <a:pt x="186" y="151"/>
                  <a:pt x="195" y="142"/>
                  <a:pt x="195" y="125"/>
                </a:cubicBezTo>
                <a:cubicBezTo>
                  <a:pt x="195" y="116"/>
                  <a:pt x="186" y="107"/>
                  <a:pt x="177" y="107"/>
                </a:cubicBezTo>
                <a:close/>
                <a:moveTo>
                  <a:pt x="177" y="204"/>
                </a:moveTo>
                <a:lnTo>
                  <a:pt x="177" y="204"/>
                </a:lnTo>
                <a:cubicBezTo>
                  <a:pt x="26" y="204"/>
                  <a:pt x="26" y="204"/>
                  <a:pt x="26" y="204"/>
                </a:cubicBezTo>
                <a:cubicBezTo>
                  <a:pt x="9" y="204"/>
                  <a:pt x="0" y="213"/>
                  <a:pt x="0" y="231"/>
                </a:cubicBezTo>
                <a:cubicBezTo>
                  <a:pt x="0" y="239"/>
                  <a:pt x="9" y="248"/>
                  <a:pt x="26" y="248"/>
                </a:cubicBezTo>
                <a:cubicBezTo>
                  <a:pt x="177" y="248"/>
                  <a:pt x="177" y="248"/>
                  <a:pt x="177" y="248"/>
                </a:cubicBezTo>
                <a:cubicBezTo>
                  <a:pt x="186" y="248"/>
                  <a:pt x="195" y="239"/>
                  <a:pt x="195" y="231"/>
                </a:cubicBezTo>
                <a:cubicBezTo>
                  <a:pt x="195" y="213"/>
                  <a:pt x="186" y="204"/>
                  <a:pt x="177" y="204"/>
                </a:cubicBezTo>
                <a:close/>
                <a:moveTo>
                  <a:pt x="479" y="107"/>
                </a:moveTo>
                <a:lnTo>
                  <a:pt x="479" y="107"/>
                </a:lnTo>
                <a:cubicBezTo>
                  <a:pt x="398" y="107"/>
                  <a:pt x="398" y="107"/>
                  <a:pt x="398" y="107"/>
                </a:cubicBezTo>
                <a:cubicBezTo>
                  <a:pt x="398" y="18"/>
                  <a:pt x="398" y="18"/>
                  <a:pt x="398" y="18"/>
                </a:cubicBezTo>
                <a:cubicBezTo>
                  <a:pt x="398" y="0"/>
                  <a:pt x="389" y="0"/>
                  <a:pt x="372" y="0"/>
                </a:cubicBezTo>
                <a:cubicBezTo>
                  <a:pt x="354" y="0"/>
                  <a:pt x="345" y="0"/>
                  <a:pt x="345" y="18"/>
                </a:cubicBezTo>
                <a:cubicBezTo>
                  <a:pt x="345" y="107"/>
                  <a:pt x="345" y="107"/>
                  <a:pt x="345" y="107"/>
                </a:cubicBezTo>
                <a:cubicBezTo>
                  <a:pt x="266" y="107"/>
                  <a:pt x="266" y="107"/>
                  <a:pt x="266" y="107"/>
                </a:cubicBezTo>
                <a:cubicBezTo>
                  <a:pt x="248" y="107"/>
                  <a:pt x="248" y="116"/>
                  <a:pt x="248" y="125"/>
                </a:cubicBezTo>
                <a:cubicBezTo>
                  <a:pt x="248" y="142"/>
                  <a:pt x="248" y="151"/>
                  <a:pt x="266" y="151"/>
                </a:cubicBezTo>
                <a:cubicBezTo>
                  <a:pt x="345" y="151"/>
                  <a:pt x="345" y="151"/>
                  <a:pt x="345" y="151"/>
                </a:cubicBezTo>
                <a:cubicBezTo>
                  <a:pt x="345" y="239"/>
                  <a:pt x="345" y="239"/>
                  <a:pt x="345" y="239"/>
                </a:cubicBezTo>
                <a:cubicBezTo>
                  <a:pt x="345" y="248"/>
                  <a:pt x="354" y="248"/>
                  <a:pt x="372" y="248"/>
                </a:cubicBezTo>
                <a:cubicBezTo>
                  <a:pt x="389" y="248"/>
                  <a:pt x="398" y="248"/>
                  <a:pt x="398" y="239"/>
                </a:cubicBezTo>
                <a:cubicBezTo>
                  <a:pt x="398" y="151"/>
                  <a:pt x="398" y="151"/>
                  <a:pt x="398" y="151"/>
                </a:cubicBezTo>
                <a:cubicBezTo>
                  <a:pt x="479" y="151"/>
                  <a:pt x="479" y="151"/>
                  <a:pt x="479" y="151"/>
                </a:cubicBezTo>
                <a:cubicBezTo>
                  <a:pt x="496" y="151"/>
                  <a:pt x="496" y="142"/>
                  <a:pt x="496" y="125"/>
                </a:cubicBezTo>
                <a:cubicBezTo>
                  <a:pt x="496" y="116"/>
                  <a:pt x="496" y="107"/>
                  <a:pt x="479" y="107"/>
                </a:cubicBezTo>
                <a:close/>
                <a:moveTo>
                  <a:pt x="177" y="0"/>
                </a:moveTo>
                <a:lnTo>
                  <a:pt x="177" y="0"/>
                </a:lnTo>
                <a:cubicBezTo>
                  <a:pt x="26" y="0"/>
                  <a:pt x="26" y="0"/>
                  <a:pt x="26" y="0"/>
                </a:cubicBezTo>
                <a:cubicBezTo>
                  <a:pt x="9" y="0"/>
                  <a:pt x="0" y="18"/>
                  <a:pt x="0" y="27"/>
                </a:cubicBezTo>
                <a:cubicBezTo>
                  <a:pt x="0" y="44"/>
                  <a:pt x="9" y="54"/>
                  <a:pt x="26" y="54"/>
                </a:cubicBezTo>
                <a:cubicBezTo>
                  <a:pt x="177" y="54"/>
                  <a:pt x="177" y="54"/>
                  <a:pt x="177" y="54"/>
                </a:cubicBezTo>
                <a:cubicBezTo>
                  <a:pt x="186" y="54"/>
                  <a:pt x="195" y="44"/>
                  <a:pt x="195" y="27"/>
                </a:cubicBezTo>
                <a:cubicBezTo>
                  <a:pt x="195" y="18"/>
                  <a:pt x="186" y="0"/>
                  <a:pt x="177"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41"/>
          <p:cNvSpPr/>
          <p:nvPr/>
        </p:nvSpPr>
        <p:spPr>
          <a:xfrm>
            <a:off x="1952653" y="4821650"/>
            <a:ext cx="178572" cy="172039"/>
          </a:xfrm>
          <a:custGeom>
            <a:avLst/>
            <a:gdLst/>
            <a:ahLst/>
            <a:cxnLst/>
            <a:rect l="l" t="t" r="r" b="b"/>
            <a:pathLst>
              <a:path w="303" h="293" extrusionOk="0">
                <a:moveTo>
                  <a:pt x="89" y="0"/>
                </a:moveTo>
                <a:lnTo>
                  <a:pt x="89" y="0"/>
                </a:lnTo>
                <a:cubicBezTo>
                  <a:pt x="45" y="0"/>
                  <a:pt x="45" y="0"/>
                  <a:pt x="45" y="0"/>
                </a:cubicBezTo>
                <a:cubicBezTo>
                  <a:pt x="19" y="0"/>
                  <a:pt x="0" y="8"/>
                  <a:pt x="0" y="35"/>
                </a:cubicBezTo>
                <a:cubicBezTo>
                  <a:pt x="0" y="80"/>
                  <a:pt x="0" y="80"/>
                  <a:pt x="0" y="80"/>
                </a:cubicBezTo>
                <a:cubicBezTo>
                  <a:pt x="0" y="106"/>
                  <a:pt x="19" y="124"/>
                  <a:pt x="45" y="124"/>
                </a:cubicBezTo>
                <a:cubicBezTo>
                  <a:pt x="89" y="124"/>
                  <a:pt x="89" y="124"/>
                  <a:pt x="89" y="124"/>
                </a:cubicBezTo>
                <a:cubicBezTo>
                  <a:pt x="116" y="124"/>
                  <a:pt x="125" y="106"/>
                  <a:pt x="125" y="80"/>
                </a:cubicBezTo>
                <a:cubicBezTo>
                  <a:pt x="125" y="35"/>
                  <a:pt x="125" y="35"/>
                  <a:pt x="125" y="35"/>
                </a:cubicBezTo>
                <a:cubicBezTo>
                  <a:pt x="125" y="8"/>
                  <a:pt x="116" y="0"/>
                  <a:pt x="89" y="0"/>
                </a:cubicBezTo>
                <a:close/>
                <a:moveTo>
                  <a:pt x="257" y="0"/>
                </a:moveTo>
                <a:lnTo>
                  <a:pt x="257" y="0"/>
                </a:lnTo>
                <a:cubicBezTo>
                  <a:pt x="213" y="0"/>
                  <a:pt x="213" y="0"/>
                  <a:pt x="213" y="0"/>
                </a:cubicBezTo>
                <a:cubicBezTo>
                  <a:pt x="187" y="0"/>
                  <a:pt x="178" y="8"/>
                  <a:pt x="178" y="35"/>
                </a:cubicBezTo>
                <a:cubicBezTo>
                  <a:pt x="178" y="80"/>
                  <a:pt x="178" y="80"/>
                  <a:pt x="178" y="80"/>
                </a:cubicBezTo>
                <a:cubicBezTo>
                  <a:pt x="178" y="106"/>
                  <a:pt x="187" y="124"/>
                  <a:pt x="213" y="124"/>
                </a:cubicBezTo>
                <a:cubicBezTo>
                  <a:pt x="257" y="124"/>
                  <a:pt x="257" y="124"/>
                  <a:pt x="257" y="124"/>
                </a:cubicBezTo>
                <a:cubicBezTo>
                  <a:pt x="284" y="124"/>
                  <a:pt x="302" y="106"/>
                  <a:pt x="302" y="80"/>
                </a:cubicBezTo>
                <a:cubicBezTo>
                  <a:pt x="302" y="35"/>
                  <a:pt x="302" y="35"/>
                  <a:pt x="302" y="35"/>
                </a:cubicBezTo>
                <a:cubicBezTo>
                  <a:pt x="302" y="8"/>
                  <a:pt x="284" y="0"/>
                  <a:pt x="257" y="0"/>
                </a:cubicBezTo>
                <a:close/>
                <a:moveTo>
                  <a:pt x="89" y="168"/>
                </a:moveTo>
                <a:lnTo>
                  <a:pt x="89" y="168"/>
                </a:lnTo>
                <a:cubicBezTo>
                  <a:pt x="45" y="168"/>
                  <a:pt x="45" y="168"/>
                  <a:pt x="45" y="168"/>
                </a:cubicBezTo>
                <a:cubicBezTo>
                  <a:pt x="19" y="168"/>
                  <a:pt x="0" y="186"/>
                  <a:pt x="0" y="212"/>
                </a:cubicBezTo>
                <a:cubicBezTo>
                  <a:pt x="0" y="256"/>
                  <a:pt x="0" y="256"/>
                  <a:pt x="0" y="256"/>
                </a:cubicBezTo>
                <a:cubicBezTo>
                  <a:pt x="0" y="283"/>
                  <a:pt x="19" y="292"/>
                  <a:pt x="45" y="292"/>
                </a:cubicBezTo>
                <a:cubicBezTo>
                  <a:pt x="89" y="292"/>
                  <a:pt x="89" y="292"/>
                  <a:pt x="89" y="292"/>
                </a:cubicBezTo>
                <a:cubicBezTo>
                  <a:pt x="116" y="292"/>
                  <a:pt x="125" y="283"/>
                  <a:pt x="125" y="256"/>
                </a:cubicBezTo>
                <a:cubicBezTo>
                  <a:pt x="125" y="212"/>
                  <a:pt x="125" y="212"/>
                  <a:pt x="125" y="212"/>
                </a:cubicBezTo>
                <a:cubicBezTo>
                  <a:pt x="125" y="186"/>
                  <a:pt x="116" y="168"/>
                  <a:pt x="89" y="168"/>
                </a:cubicBezTo>
                <a:close/>
                <a:moveTo>
                  <a:pt x="257" y="168"/>
                </a:moveTo>
                <a:lnTo>
                  <a:pt x="257" y="168"/>
                </a:lnTo>
                <a:cubicBezTo>
                  <a:pt x="213" y="168"/>
                  <a:pt x="213" y="168"/>
                  <a:pt x="213" y="168"/>
                </a:cubicBezTo>
                <a:cubicBezTo>
                  <a:pt x="187" y="168"/>
                  <a:pt x="178" y="186"/>
                  <a:pt x="178" y="212"/>
                </a:cubicBezTo>
                <a:cubicBezTo>
                  <a:pt x="178" y="256"/>
                  <a:pt x="178" y="256"/>
                  <a:pt x="178" y="256"/>
                </a:cubicBezTo>
                <a:cubicBezTo>
                  <a:pt x="178" y="283"/>
                  <a:pt x="187" y="292"/>
                  <a:pt x="213" y="292"/>
                </a:cubicBezTo>
                <a:cubicBezTo>
                  <a:pt x="257" y="292"/>
                  <a:pt x="257" y="292"/>
                  <a:pt x="257" y="292"/>
                </a:cubicBezTo>
                <a:cubicBezTo>
                  <a:pt x="284" y="292"/>
                  <a:pt x="302" y="283"/>
                  <a:pt x="302" y="256"/>
                </a:cubicBezTo>
                <a:cubicBezTo>
                  <a:pt x="302" y="212"/>
                  <a:pt x="302" y="212"/>
                  <a:pt x="302" y="212"/>
                </a:cubicBezTo>
                <a:cubicBezTo>
                  <a:pt x="302" y="186"/>
                  <a:pt x="284" y="168"/>
                  <a:pt x="257" y="16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41"/>
          <p:cNvSpPr/>
          <p:nvPr/>
        </p:nvSpPr>
        <p:spPr>
          <a:xfrm>
            <a:off x="3054570" y="4810762"/>
            <a:ext cx="250435" cy="141550"/>
          </a:xfrm>
          <a:custGeom>
            <a:avLst/>
            <a:gdLst/>
            <a:ahLst/>
            <a:cxnLst/>
            <a:rect l="l" t="t" r="r" b="b"/>
            <a:pathLst>
              <a:path w="427" h="240" extrusionOk="0">
                <a:moveTo>
                  <a:pt x="97" y="116"/>
                </a:moveTo>
                <a:lnTo>
                  <a:pt x="97" y="116"/>
                </a:lnTo>
                <a:cubicBezTo>
                  <a:pt x="355" y="116"/>
                  <a:pt x="355" y="116"/>
                  <a:pt x="355" y="116"/>
                </a:cubicBezTo>
                <a:cubicBezTo>
                  <a:pt x="355" y="239"/>
                  <a:pt x="355" y="239"/>
                  <a:pt x="355" y="239"/>
                </a:cubicBezTo>
                <a:cubicBezTo>
                  <a:pt x="426" y="239"/>
                  <a:pt x="426" y="239"/>
                  <a:pt x="426" y="239"/>
                </a:cubicBezTo>
                <a:cubicBezTo>
                  <a:pt x="426" y="98"/>
                  <a:pt x="426" y="98"/>
                  <a:pt x="426" y="98"/>
                </a:cubicBezTo>
                <a:cubicBezTo>
                  <a:pt x="426" y="71"/>
                  <a:pt x="400" y="45"/>
                  <a:pt x="372" y="45"/>
                </a:cubicBezTo>
                <a:cubicBezTo>
                  <a:pt x="97" y="45"/>
                  <a:pt x="97" y="45"/>
                  <a:pt x="97" y="45"/>
                </a:cubicBezTo>
                <a:cubicBezTo>
                  <a:pt x="97" y="0"/>
                  <a:pt x="97" y="0"/>
                  <a:pt x="97" y="0"/>
                </a:cubicBezTo>
                <a:cubicBezTo>
                  <a:pt x="0" y="80"/>
                  <a:pt x="0" y="80"/>
                  <a:pt x="0" y="80"/>
                </a:cubicBezTo>
                <a:cubicBezTo>
                  <a:pt x="97" y="160"/>
                  <a:pt x="97" y="160"/>
                  <a:pt x="97" y="160"/>
                </a:cubicBezTo>
                <a:lnTo>
                  <a:pt x="97" y="11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41"/>
          <p:cNvSpPr/>
          <p:nvPr/>
        </p:nvSpPr>
        <p:spPr>
          <a:xfrm>
            <a:off x="767983" y="4832539"/>
            <a:ext cx="211236" cy="145905"/>
          </a:xfrm>
          <a:custGeom>
            <a:avLst/>
            <a:gdLst/>
            <a:ahLst/>
            <a:cxnLst/>
            <a:rect l="l" t="t" r="r" b="b"/>
            <a:pathLst>
              <a:path w="355" h="249" extrusionOk="0">
                <a:moveTo>
                  <a:pt x="53" y="204"/>
                </a:moveTo>
                <a:lnTo>
                  <a:pt x="53" y="204"/>
                </a:lnTo>
                <a:cubicBezTo>
                  <a:pt x="27" y="204"/>
                  <a:pt x="27" y="204"/>
                  <a:pt x="27" y="204"/>
                </a:cubicBezTo>
                <a:cubicBezTo>
                  <a:pt x="18" y="204"/>
                  <a:pt x="0" y="213"/>
                  <a:pt x="0" y="231"/>
                </a:cubicBezTo>
                <a:cubicBezTo>
                  <a:pt x="0" y="239"/>
                  <a:pt x="18" y="248"/>
                  <a:pt x="27" y="248"/>
                </a:cubicBezTo>
                <a:cubicBezTo>
                  <a:pt x="53" y="248"/>
                  <a:pt x="53" y="248"/>
                  <a:pt x="53" y="248"/>
                </a:cubicBezTo>
                <a:cubicBezTo>
                  <a:pt x="71" y="248"/>
                  <a:pt x="80" y="239"/>
                  <a:pt x="80" y="231"/>
                </a:cubicBezTo>
                <a:cubicBezTo>
                  <a:pt x="80" y="213"/>
                  <a:pt x="71" y="204"/>
                  <a:pt x="53" y="204"/>
                </a:cubicBezTo>
                <a:close/>
                <a:moveTo>
                  <a:pt x="53" y="107"/>
                </a:moveTo>
                <a:lnTo>
                  <a:pt x="53" y="107"/>
                </a:lnTo>
                <a:cubicBezTo>
                  <a:pt x="27" y="107"/>
                  <a:pt x="27" y="107"/>
                  <a:pt x="27" y="107"/>
                </a:cubicBezTo>
                <a:cubicBezTo>
                  <a:pt x="18" y="107"/>
                  <a:pt x="0" y="116"/>
                  <a:pt x="0" y="125"/>
                </a:cubicBezTo>
                <a:cubicBezTo>
                  <a:pt x="0" y="142"/>
                  <a:pt x="18" y="151"/>
                  <a:pt x="27" y="151"/>
                </a:cubicBezTo>
                <a:cubicBezTo>
                  <a:pt x="53" y="151"/>
                  <a:pt x="53" y="151"/>
                  <a:pt x="53" y="151"/>
                </a:cubicBezTo>
                <a:cubicBezTo>
                  <a:pt x="71" y="151"/>
                  <a:pt x="80" y="142"/>
                  <a:pt x="80" y="125"/>
                </a:cubicBezTo>
                <a:cubicBezTo>
                  <a:pt x="80" y="116"/>
                  <a:pt x="71" y="107"/>
                  <a:pt x="53" y="107"/>
                </a:cubicBezTo>
                <a:close/>
                <a:moveTo>
                  <a:pt x="53" y="0"/>
                </a:moveTo>
                <a:lnTo>
                  <a:pt x="53" y="0"/>
                </a:lnTo>
                <a:cubicBezTo>
                  <a:pt x="27" y="0"/>
                  <a:pt x="27" y="0"/>
                  <a:pt x="27" y="0"/>
                </a:cubicBezTo>
                <a:cubicBezTo>
                  <a:pt x="18" y="0"/>
                  <a:pt x="0" y="18"/>
                  <a:pt x="0" y="27"/>
                </a:cubicBezTo>
                <a:cubicBezTo>
                  <a:pt x="0" y="44"/>
                  <a:pt x="18" y="54"/>
                  <a:pt x="27" y="54"/>
                </a:cubicBezTo>
                <a:cubicBezTo>
                  <a:pt x="53" y="54"/>
                  <a:pt x="53" y="54"/>
                  <a:pt x="53" y="54"/>
                </a:cubicBezTo>
                <a:cubicBezTo>
                  <a:pt x="71" y="54"/>
                  <a:pt x="80" y="44"/>
                  <a:pt x="80" y="27"/>
                </a:cubicBezTo>
                <a:cubicBezTo>
                  <a:pt x="80" y="18"/>
                  <a:pt x="71" y="0"/>
                  <a:pt x="53" y="0"/>
                </a:cubicBezTo>
                <a:close/>
                <a:moveTo>
                  <a:pt x="151" y="54"/>
                </a:moveTo>
                <a:lnTo>
                  <a:pt x="151" y="54"/>
                </a:lnTo>
                <a:cubicBezTo>
                  <a:pt x="328" y="54"/>
                  <a:pt x="328" y="54"/>
                  <a:pt x="328" y="54"/>
                </a:cubicBezTo>
                <a:cubicBezTo>
                  <a:pt x="337" y="54"/>
                  <a:pt x="354" y="44"/>
                  <a:pt x="354" y="27"/>
                </a:cubicBezTo>
                <a:cubicBezTo>
                  <a:pt x="354" y="18"/>
                  <a:pt x="337" y="0"/>
                  <a:pt x="328" y="0"/>
                </a:cubicBezTo>
                <a:cubicBezTo>
                  <a:pt x="151" y="0"/>
                  <a:pt x="151" y="0"/>
                  <a:pt x="151" y="0"/>
                </a:cubicBezTo>
                <a:cubicBezTo>
                  <a:pt x="142" y="0"/>
                  <a:pt x="124" y="18"/>
                  <a:pt x="124" y="27"/>
                </a:cubicBezTo>
                <a:cubicBezTo>
                  <a:pt x="124" y="44"/>
                  <a:pt x="142" y="54"/>
                  <a:pt x="151" y="54"/>
                </a:cubicBezTo>
                <a:close/>
                <a:moveTo>
                  <a:pt x="328" y="107"/>
                </a:moveTo>
                <a:lnTo>
                  <a:pt x="328" y="107"/>
                </a:lnTo>
                <a:cubicBezTo>
                  <a:pt x="151" y="107"/>
                  <a:pt x="151" y="107"/>
                  <a:pt x="151" y="107"/>
                </a:cubicBezTo>
                <a:cubicBezTo>
                  <a:pt x="142" y="107"/>
                  <a:pt x="124" y="116"/>
                  <a:pt x="124" y="125"/>
                </a:cubicBezTo>
                <a:cubicBezTo>
                  <a:pt x="124" y="142"/>
                  <a:pt x="142" y="151"/>
                  <a:pt x="151" y="151"/>
                </a:cubicBezTo>
                <a:cubicBezTo>
                  <a:pt x="328" y="151"/>
                  <a:pt x="328" y="151"/>
                  <a:pt x="328" y="151"/>
                </a:cubicBezTo>
                <a:cubicBezTo>
                  <a:pt x="337" y="151"/>
                  <a:pt x="354" y="142"/>
                  <a:pt x="354" y="125"/>
                </a:cubicBezTo>
                <a:cubicBezTo>
                  <a:pt x="354" y="116"/>
                  <a:pt x="337" y="107"/>
                  <a:pt x="328" y="107"/>
                </a:cubicBezTo>
                <a:close/>
                <a:moveTo>
                  <a:pt x="328" y="204"/>
                </a:moveTo>
                <a:lnTo>
                  <a:pt x="328" y="204"/>
                </a:lnTo>
                <a:cubicBezTo>
                  <a:pt x="151" y="204"/>
                  <a:pt x="151" y="204"/>
                  <a:pt x="151" y="204"/>
                </a:cubicBezTo>
                <a:cubicBezTo>
                  <a:pt x="142" y="204"/>
                  <a:pt x="124" y="213"/>
                  <a:pt x="124" y="231"/>
                </a:cubicBezTo>
                <a:cubicBezTo>
                  <a:pt x="124" y="239"/>
                  <a:pt x="142" y="248"/>
                  <a:pt x="151" y="248"/>
                </a:cubicBezTo>
                <a:cubicBezTo>
                  <a:pt x="328" y="248"/>
                  <a:pt x="328" y="248"/>
                  <a:pt x="328" y="248"/>
                </a:cubicBezTo>
                <a:cubicBezTo>
                  <a:pt x="337" y="248"/>
                  <a:pt x="354" y="239"/>
                  <a:pt x="354" y="231"/>
                </a:cubicBezTo>
                <a:cubicBezTo>
                  <a:pt x="354" y="213"/>
                  <a:pt x="337" y="204"/>
                  <a:pt x="328" y="20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41"/>
          <p:cNvSpPr/>
          <p:nvPr/>
        </p:nvSpPr>
        <p:spPr>
          <a:xfrm>
            <a:off x="7838982" y="3634803"/>
            <a:ext cx="261324" cy="239547"/>
          </a:xfrm>
          <a:custGeom>
            <a:avLst/>
            <a:gdLst/>
            <a:ahLst/>
            <a:cxnLst/>
            <a:rect l="l" t="t" r="r" b="b"/>
            <a:pathLst>
              <a:path w="444" h="409" extrusionOk="0">
                <a:moveTo>
                  <a:pt x="107" y="310"/>
                </a:moveTo>
                <a:lnTo>
                  <a:pt x="107" y="310"/>
                </a:lnTo>
                <a:cubicBezTo>
                  <a:pt x="54" y="248"/>
                  <a:pt x="54" y="159"/>
                  <a:pt x="115" y="97"/>
                </a:cubicBezTo>
                <a:cubicBezTo>
                  <a:pt x="142" y="71"/>
                  <a:pt x="168" y="62"/>
                  <a:pt x="195" y="53"/>
                </a:cubicBezTo>
                <a:cubicBezTo>
                  <a:pt x="195" y="0"/>
                  <a:pt x="195" y="0"/>
                  <a:pt x="195" y="0"/>
                </a:cubicBezTo>
                <a:cubicBezTo>
                  <a:pt x="151" y="9"/>
                  <a:pt x="115" y="27"/>
                  <a:pt x="80" y="62"/>
                </a:cubicBezTo>
                <a:cubicBezTo>
                  <a:pt x="0" y="142"/>
                  <a:pt x="0" y="266"/>
                  <a:pt x="71" y="346"/>
                </a:cubicBezTo>
                <a:cubicBezTo>
                  <a:pt x="36" y="390"/>
                  <a:pt x="36" y="390"/>
                  <a:pt x="36" y="390"/>
                </a:cubicBezTo>
                <a:cubicBezTo>
                  <a:pt x="168" y="399"/>
                  <a:pt x="168" y="399"/>
                  <a:pt x="168" y="399"/>
                </a:cubicBezTo>
                <a:cubicBezTo>
                  <a:pt x="168" y="257"/>
                  <a:pt x="168" y="257"/>
                  <a:pt x="168" y="257"/>
                </a:cubicBezTo>
                <a:lnTo>
                  <a:pt x="107" y="310"/>
                </a:lnTo>
                <a:close/>
                <a:moveTo>
                  <a:pt x="274" y="18"/>
                </a:moveTo>
                <a:lnTo>
                  <a:pt x="274" y="18"/>
                </a:lnTo>
                <a:cubicBezTo>
                  <a:pt x="274" y="159"/>
                  <a:pt x="274" y="159"/>
                  <a:pt x="274" y="159"/>
                </a:cubicBezTo>
                <a:cubicBezTo>
                  <a:pt x="337" y="97"/>
                  <a:pt x="337" y="97"/>
                  <a:pt x="337" y="97"/>
                </a:cubicBezTo>
                <a:cubicBezTo>
                  <a:pt x="390" y="159"/>
                  <a:pt x="390" y="257"/>
                  <a:pt x="328" y="319"/>
                </a:cubicBezTo>
                <a:cubicBezTo>
                  <a:pt x="311" y="337"/>
                  <a:pt x="274" y="355"/>
                  <a:pt x="248" y="355"/>
                </a:cubicBezTo>
                <a:cubicBezTo>
                  <a:pt x="248" y="408"/>
                  <a:pt x="248" y="408"/>
                  <a:pt x="248" y="408"/>
                </a:cubicBezTo>
                <a:cubicBezTo>
                  <a:pt x="293" y="408"/>
                  <a:pt x="337" y="381"/>
                  <a:pt x="364" y="355"/>
                </a:cubicBezTo>
                <a:cubicBezTo>
                  <a:pt x="443" y="275"/>
                  <a:pt x="443" y="142"/>
                  <a:pt x="372" y="62"/>
                </a:cubicBezTo>
                <a:cubicBezTo>
                  <a:pt x="417" y="18"/>
                  <a:pt x="417" y="18"/>
                  <a:pt x="417" y="18"/>
                </a:cubicBezTo>
                <a:lnTo>
                  <a:pt x="274" y="1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41"/>
          <p:cNvSpPr/>
          <p:nvPr/>
        </p:nvSpPr>
        <p:spPr>
          <a:xfrm>
            <a:off x="10606843" y="4294646"/>
            <a:ext cx="293989" cy="193816"/>
          </a:xfrm>
          <a:custGeom>
            <a:avLst/>
            <a:gdLst/>
            <a:ahLst/>
            <a:cxnLst/>
            <a:rect l="l" t="t" r="r" b="b"/>
            <a:pathLst>
              <a:path w="497" h="329" extrusionOk="0">
                <a:moveTo>
                  <a:pt x="381" y="88"/>
                </a:moveTo>
                <a:lnTo>
                  <a:pt x="381" y="88"/>
                </a:lnTo>
                <a:cubicBezTo>
                  <a:pt x="372" y="88"/>
                  <a:pt x="363" y="88"/>
                  <a:pt x="355" y="97"/>
                </a:cubicBezTo>
                <a:cubicBezTo>
                  <a:pt x="346" y="44"/>
                  <a:pt x="293" y="0"/>
                  <a:pt x="230" y="0"/>
                </a:cubicBezTo>
                <a:cubicBezTo>
                  <a:pt x="159" y="0"/>
                  <a:pt x="97" y="62"/>
                  <a:pt x="97" y="132"/>
                </a:cubicBezTo>
                <a:cubicBezTo>
                  <a:pt x="97" y="132"/>
                  <a:pt x="97" y="141"/>
                  <a:pt x="97" y="150"/>
                </a:cubicBezTo>
                <a:cubicBezTo>
                  <a:pt x="97" y="150"/>
                  <a:pt x="97" y="150"/>
                  <a:pt x="89" y="150"/>
                </a:cubicBezTo>
                <a:cubicBezTo>
                  <a:pt x="44" y="150"/>
                  <a:pt x="0" y="185"/>
                  <a:pt x="0" y="238"/>
                </a:cubicBezTo>
                <a:cubicBezTo>
                  <a:pt x="0" y="283"/>
                  <a:pt x="44" y="328"/>
                  <a:pt x="89" y="328"/>
                </a:cubicBezTo>
                <a:cubicBezTo>
                  <a:pt x="381" y="328"/>
                  <a:pt x="381" y="328"/>
                  <a:pt x="381" y="328"/>
                </a:cubicBezTo>
                <a:cubicBezTo>
                  <a:pt x="443" y="328"/>
                  <a:pt x="496" y="275"/>
                  <a:pt x="496" y="203"/>
                </a:cubicBezTo>
                <a:cubicBezTo>
                  <a:pt x="496" y="141"/>
                  <a:pt x="443" y="88"/>
                  <a:pt x="381" y="88"/>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41"/>
          <p:cNvSpPr/>
          <p:nvPr/>
        </p:nvSpPr>
        <p:spPr>
          <a:xfrm>
            <a:off x="11190467" y="4294646"/>
            <a:ext cx="293989" cy="193816"/>
          </a:xfrm>
          <a:custGeom>
            <a:avLst/>
            <a:gdLst/>
            <a:ahLst/>
            <a:cxnLst/>
            <a:rect l="l" t="t" r="r" b="b"/>
            <a:pathLst>
              <a:path w="498" h="329" extrusionOk="0">
                <a:moveTo>
                  <a:pt x="381" y="88"/>
                </a:moveTo>
                <a:lnTo>
                  <a:pt x="381" y="88"/>
                </a:lnTo>
                <a:cubicBezTo>
                  <a:pt x="372" y="88"/>
                  <a:pt x="364" y="88"/>
                  <a:pt x="355" y="97"/>
                </a:cubicBezTo>
                <a:cubicBezTo>
                  <a:pt x="346" y="44"/>
                  <a:pt x="293" y="0"/>
                  <a:pt x="231" y="0"/>
                </a:cubicBezTo>
                <a:cubicBezTo>
                  <a:pt x="160" y="0"/>
                  <a:pt x="98" y="62"/>
                  <a:pt x="98" y="132"/>
                </a:cubicBezTo>
                <a:cubicBezTo>
                  <a:pt x="98" y="132"/>
                  <a:pt x="98" y="141"/>
                  <a:pt x="98" y="150"/>
                </a:cubicBezTo>
                <a:cubicBezTo>
                  <a:pt x="98" y="150"/>
                  <a:pt x="98" y="150"/>
                  <a:pt x="89" y="150"/>
                </a:cubicBezTo>
                <a:cubicBezTo>
                  <a:pt x="45" y="150"/>
                  <a:pt x="0" y="185"/>
                  <a:pt x="0" y="238"/>
                </a:cubicBezTo>
                <a:cubicBezTo>
                  <a:pt x="0" y="283"/>
                  <a:pt x="45" y="328"/>
                  <a:pt x="89" y="328"/>
                </a:cubicBezTo>
                <a:cubicBezTo>
                  <a:pt x="213" y="328"/>
                  <a:pt x="213" y="328"/>
                  <a:pt x="213" y="328"/>
                </a:cubicBezTo>
                <a:cubicBezTo>
                  <a:pt x="213" y="230"/>
                  <a:pt x="213" y="230"/>
                  <a:pt x="213" y="230"/>
                </a:cubicBezTo>
                <a:cubicBezTo>
                  <a:pt x="160" y="230"/>
                  <a:pt x="160" y="230"/>
                  <a:pt x="160" y="230"/>
                </a:cubicBezTo>
                <a:cubicBezTo>
                  <a:pt x="249" y="115"/>
                  <a:pt x="249" y="115"/>
                  <a:pt x="249" y="115"/>
                </a:cubicBezTo>
                <a:cubicBezTo>
                  <a:pt x="337" y="230"/>
                  <a:pt x="337" y="230"/>
                  <a:pt x="337" y="230"/>
                </a:cubicBezTo>
                <a:cubicBezTo>
                  <a:pt x="284" y="230"/>
                  <a:pt x="284" y="230"/>
                  <a:pt x="284" y="230"/>
                </a:cubicBezTo>
                <a:cubicBezTo>
                  <a:pt x="284" y="328"/>
                  <a:pt x="284" y="328"/>
                  <a:pt x="284" y="328"/>
                </a:cubicBezTo>
                <a:cubicBezTo>
                  <a:pt x="381" y="328"/>
                  <a:pt x="381" y="328"/>
                  <a:pt x="381" y="328"/>
                </a:cubicBezTo>
                <a:cubicBezTo>
                  <a:pt x="443" y="328"/>
                  <a:pt x="497" y="275"/>
                  <a:pt x="497" y="203"/>
                </a:cubicBezTo>
                <a:cubicBezTo>
                  <a:pt x="497" y="141"/>
                  <a:pt x="443" y="88"/>
                  <a:pt x="381" y="88"/>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41"/>
          <p:cNvSpPr/>
          <p:nvPr/>
        </p:nvSpPr>
        <p:spPr>
          <a:xfrm>
            <a:off x="10648218" y="3674001"/>
            <a:ext cx="211238" cy="267857"/>
          </a:xfrm>
          <a:custGeom>
            <a:avLst/>
            <a:gdLst/>
            <a:ahLst/>
            <a:cxnLst/>
            <a:rect l="l" t="t" r="r" b="b"/>
            <a:pathLst>
              <a:path w="355" h="453" extrusionOk="0">
                <a:moveTo>
                  <a:pt x="106" y="248"/>
                </a:moveTo>
                <a:lnTo>
                  <a:pt x="106" y="248"/>
                </a:lnTo>
                <a:cubicBezTo>
                  <a:pt x="248" y="248"/>
                  <a:pt x="248" y="248"/>
                  <a:pt x="248" y="248"/>
                </a:cubicBezTo>
                <a:cubicBezTo>
                  <a:pt x="248" y="204"/>
                  <a:pt x="248" y="204"/>
                  <a:pt x="248" y="204"/>
                </a:cubicBezTo>
                <a:cubicBezTo>
                  <a:pt x="106" y="204"/>
                  <a:pt x="106" y="204"/>
                  <a:pt x="106" y="204"/>
                </a:cubicBezTo>
                <a:lnTo>
                  <a:pt x="106" y="248"/>
                </a:lnTo>
                <a:close/>
                <a:moveTo>
                  <a:pt x="301" y="0"/>
                </a:moveTo>
                <a:lnTo>
                  <a:pt x="301" y="0"/>
                </a:lnTo>
                <a:cubicBezTo>
                  <a:pt x="53" y="0"/>
                  <a:pt x="53" y="0"/>
                  <a:pt x="53" y="0"/>
                </a:cubicBezTo>
                <a:cubicBezTo>
                  <a:pt x="26" y="0"/>
                  <a:pt x="0" y="26"/>
                  <a:pt x="0" y="53"/>
                </a:cubicBezTo>
                <a:cubicBezTo>
                  <a:pt x="0" y="399"/>
                  <a:pt x="0" y="399"/>
                  <a:pt x="0" y="399"/>
                </a:cubicBezTo>
                <a:cubicBezTo>
                  <a:pt x="0" y="425"/>
                  <a:pt x="26"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301" y="399"/>
                </a:moveTo>
                <a:lnTo>
                  <a:pt x="301" y="399"/>
                </a:lnTo>
                <a:cubicBezTo>
                  <a:pt x="53" y="399"/>
                  <a:pt x="53" y="399"/>
                  <a:pt x="53" y="399"/>
                </a:cubicBezTo>
                <a:cubicBezTo>
                  <a:pt x="53" y="53"/>
                  <a:pt x="53" y="53"/>
                  <a:pt x="53" y="53"/>
                </a:cubicBezTo>
                <a:cubicBezTo>
                  <a:pt x="301" y="53"/>
                  <a:pt x="301" y="53"/>
                  <a:pt x="301" y="53"/>
                </a:cubicBezTo>
                <a:lnTo>
                  <a:pt x="301" y="399"/>
                </a:lnTo>
                <a:close/>
                <a:moveTo>
                  <a:pt x="248" y="106"/>
                </a:moveTo>
                <a:lnTo>
                  <a:pt x="248" y="106"/>
                </a:lnTo>
                <a:cubicBezTo>
                  <a:pt x="106" y="106"/>
                  <a:pt x="106" y="106"/>
                  <a:pt x="106" y="106"/>
                </a:cubicBezTo>
                <a:cubicBezTo>
                  <a:pt x="106" y="151"/>
                  <a:pt x="106" y="151"/>
                  <a:pt x="106" y="151"/>
                </a:cubicBezTo>
                <a:cubicBezTo>
                  <a:pt x="248" y="151"/>
                  <a:pt x="248" y="151"/>
                  <a:pt x="248" y="151"/>
                </a:cubicBezTo>
                <a:lnTo>
                  <a:pt x="248" y="106"/>
                </a:lnTo>
                <a:close/>
                <a:moveTo>
                  <a:pt x="248" y="301"/>
                </a:moveTo>
                <a:lnTo>
                  <a:pt x="248" y="301"/>
                </a:lnTo>
                <a:cubicBezTo>
                  <a:pt x="106" y="301"/>
                  <a:pt x="106" y="301"/>
                  <a:pt x="106" y="301"/>
                </a:cubicBezTo>
                <a:cubicBezTo>
                  <a:pt x="106" y="345"/>
                  <a:pt x="106" y="345"/>
                  <a:pt x="106" y="345"/>
                </a:cubicBezTo>
                <a:cubicBezTo>
                  <a:pt x="248" y="345"/>
                  <a:pt x="248" y="345"/>
                  <a:pt x="248" y="345"/>
                </a:cubicBezTo>
                <a:lnTo>
                  <a:pt x="248" y="30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41"/>
          <p:cNvSpPr/>
          <p:nvPr/>
        </p:nvSpPr>
        <p:spPr>
          <a:xfrm>
            <a:off x="1878611" y="2478442"/>
            <a:ext cx="293989" cy="235192"/>
          </a:xfrm>
          <a:custGeom>
            <a:avLst/>
            <a:gdLst/>
            <a:ahLst/>
            <a:cxnLst/>
            <a:rect l="l" t="t" r="r" b="b"/>
            <a:pathLst>
              <a:path w="497" h="400" extrusionOk="0">
                <a:moveTo>
                  <a:pt x="470" y="124"/>
                </a:moveTo>
                <a:lnTo>
                  <a:pt x="470" y="124"/>
                </a:lnTo>
                <a:cubicBezTo>
                  <a:pt x="26" y="124"/>
                  <a:pt x="26" y="124"/>
                  <a:pt x="26" y="124"/>
                </a:cubicBezTo>
                <a:cubicBezTo>
                  <a:pt x="0" y="124"/>
                  <a:pt x="0" y="133"/>
                  <a:pt x="0" y="151"/>
                </a:cubicBezTo>
                <a:cubicBezTo>
                  <a:pt x="18" y="372"/>
                  <a:pt x="18" y="372"/>
                  <a:pt x="18" y="372"/>
                </a:cubicBezTo>
                <a:cubicBezTo>
                  <a:pt x="18" y="381"/>
                  <a:pt x="26" y="399"/>
                  <a:pt x="44" y="399"/>
                </a:cubicBezTo>
                <a:cubicBezTo>
                  <a:pt x="452" y="399"/>
                  <a:pt x="452" y="399"/>
                  <a:pt x="452" y="399"/>
                </a:cubicBezTo>
                <a:cubicBezTo>
                  <a:pt x="470" y="399"/>
                  <a:pt x="470" y="381"/>
                  <a:pt x="479" y="372"/>
                </a:cubicBezTo>
                <a:cubicBezTo>
                  <a:pt x="496" y="151"/>
                  <a:pt x="496" y="151"/>
                  <a:pt x="496" y="151"/>
                </a:cubicBezTo>
                <a:cubicBezTo>
                  <a:pt x="496" y="133"/>
                  <a:pt x="496" y="124"/>
                  <a:pt x="470" y="124"/>
                </a:cubicBezTo>
                <a:close/>
                <a:moveTo>
                  <a:pt x="461" y="71"/>
                </a:moveTo>
                <a:lnTo>
                  <a:pt x="461" y="71"/>
                </a:lnTo>
                <a:cubicBezTo>
                  <a:pt x="452" y="62"/>
                  <a:pt x="443" y="53"/>
                  <a:pt x="426" y="53"/>
                </a:cubicBezTo>
                <a:cubicBezTo>
                  <a:pt x="257" y="53"/>
                  <a:pt x="257" y="53"/>
                  <a:pt x="257" y="53"/>
                </a:cubicBezTo>
                <a:cubicBezTo>
                  <a:pt x="239" y="53"/>
                  <a:pt x="222" y="44"/>
                  <a:pt x="213" y="36"/>
                </a:cubicBezTo>
                <a:cubicBezTo>
                  <a:pt x="204" y="18"/>
                  <a:pt x="204" y="18"/>
                  <a:pt x="204" y="18"/>
                </a:cubicBezTo>
                <a:cubicBezTo>
                  <a:pt x="186" y="8"/>
                  <a:pt x="169" y="0"/>
                  <a:pt x="160" y="0"/>
                </a:cubicBezTo>
                <a:cubicBezTo>
                  <a:pt x="79" y="0"/>
                  <a:pt x="79" y="0"/>
                  <a:pt x="79" y="0"/>
                </a:cubicBezTo>
                <a:cubicBezTo>
                  <a:pt x="62" y="0"/>
                  <a:pt x="53" y="8"/>
                  <a:pt x="44" y="27"/>
                </a:cubicBezTo>
                <a:cubicBezTo>
                  <a:pt x="44" y="89"/>
                  <a:pt x="44" y="89"/>
                  <a:pt x="44" y="89"/>
                </a:cubicBezTo>
                <a:cubicBezTo>
                  <a:pt x="461" y="89"/>
                  <a:pt x="461" y="89"/>
                  <a:pt x="461" y="89"/>
                </a:cubicBezTo>
                <a:lnTo>
                  <a:pt x="461" y="7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41"/>
          <p:cNvSpPr/>
          <p:nvPr/>
        </p:nvSpPr>
        <p:spPr>
          <a:xfrm>
            <a:off x="5513196" y="2445777"/>
            <a:ext cx="293991" cy="235192"/>
          </a:xfrm>
          <a:custGeom>
            <a:avLst/>
            <a:gdLst/>
            <a:ahLst/>
            <a:cxnLst/>
            <a:rect l="l" t="t" r="r" b="b"/>
            <a:pathLst>
              <a:path w="497" h="400" extrusionOk="0">
                <a:moveTo>
                  <a:pt x="416" y="71"/>
                </a:moveTo>
                <a:lnTo>
                  <a:pt x="416" y="71"/>
                </a:lnTo>
                <a:cubicBezTo>
                  <a:pt x="416" y="53"/>
                  <a:pt x="398" y="53"/>
                  <a:pt x="398" y="53"/>
                </a:cubicBezTo>
                <a:cubicBezTo>
                  <a:pt x="97" y="53"/>
                  <a:pt x="97" y="53"/>
                  <a:pt x="97" y="53"/>
                </a:cubicBezTo>
                <a:cubicBezTo>
                  <a:pt x="97" y="53"/>
                  <a:pt x="71" y="53"/>
                  <a:pt x="71" y="71"/>
                </a:cubicBezTo>
                <a:cubicBezTo>
                  <a:pt x="71" y="98"/>
                  <a:pt x="71" y="98"/>
                  <a:pt x="71" y="98"/>
                </a:cubicBezTo>
                <a:cubicBezTo>
                  <a:pt x="416" y="98"/>
                  <a:pt x="416" y="98"/>
                  <a:pt x="416" y="98"/>
                </a:cubicBezTo>
                <a:lnTo>
                  <a:pt x="416" y="71"/>
                </a:lnTo>
                <a:close/>
                <a:moveTo>
                  <a:pt x="345" y="0"/>
                </a:moveTo>
                <a:lnTo>
                  <a:pt x="345" y="0"/>
                </a:lnTo>
                <a:cubicBezTo>
                  <a:pt x="150" y="0"/>
                  <a:pt x="150" y="0"/>
                  <a:pt x="150" y="0"/>
                </a:cubicBezTo>
                <a:cubicBezTo>
                  <a:pt x="150" y="0"/>
                  <a:pt x="124" y="0"/>
                  <a:pt x="124" y="27"/>
                </a:cubicBezTo>
                <a:cubicBezTo>
                  <a:pt x="372" y="27"/>
                  <a:pt x="372" y="27"/>
                  <a:pt x="372" y="27"/>
                </a:cubicBezTo>
                <a:cubicBezTo>
                  <a:pt x="372" y="0"/>
                  <a:pt x="345" y="0"/>
                  <a:pt x="345" y="0"/>
                </a:cubicBezTo>
                <a:close/>
                <a:moveTo>
                  <a:pt x="469" y="98"/>
                </a:moveTo>
                <a:lnTo>
                  <a:pt x="469" y="98"/>
                </a:lnTo>
                <a:cubicBezTo>
                  <a:pt x="451" y="80"/>
                  <a:pt x="451" y="80"/>
                  <a:pt x="451" y="80"/>
                </a:cubicBezTo>
                <a:cubicBezTo>
                  <a:pt x="451" y="124"/>
                  <a:pt x="451" y="124"/>
                  <a:pt x="451" y="124"/>
                </a:cubicBezTo>
                <a:cubicBezTo>
                  <a:pt x="44" y="124"/>
                  <a:pt x="44" y="124"/>
                  <a:pt x="44" y="124"/>
                </a:cubicBezTo>
                <a:cubicBezTo>
                  <a:pt x="44" y="80"/>
                  <a:pt x="44" y="80"/>
                  <a:pt x="44" y="80"/>
                </a:cubicBezTo>
                <a:cubicBezTo>
                  <a:pt x="44" y="80"/>
                  <a:pt x="44" y="80"/>
                  <a:pt x="26" y="98"/>
                </a:cubicBezTo>
                <a:cubicBezTo>
                  <a:pt x="8" y="115"/>
                  <a:pt x="0" y="115"/>
                  <a:pt x="8" y="151"/>
                </a:cubicBezTo>
                <a:cubicBezTo>
                  <a:pt x="8" y="177"/>
                  <a:pt x="44" y="346"/>
                  <a:pt x="44" y="372"/>
                </a:cubicBezTo>
                <a:cubicBezTo>
                  <a:pt x="53" y="399"/>
                  <a:pt x="71" y="399"/>
                  <a:pt x="71" y="399"/>
                </a:cubicBezTo>
                <a:cubicBezTo>
                  <a:pt x="416" y="399"/>
                  <a:pt x="416" y="399"/>
                  <a:pt x="416" y="399"/>
                </a:cubicBezTo>
                <a:cubicBezTo>
                  <a:pt x="416" y="399"/>
                  <a:pt x="443" y="399"/>
                  <a:pt x="451" y="372"/>
                </a:cubicBezTo>
                <a:cubicBezTo>
                  <a:pt x="451" y="346"/>
                  <a:pt x="487" y="177"/>
                  <a:pt x="487" y="151"/>
                </a:cubicBezTo>
                <a:cubicBezTo>
                  <a:pt x="496" y="115"/>
                  <a:pt x="487" y="115"/>
                  <a:pt x="469" y="98"/>
                </a:cubicBezTo>
                <a:close/>
                <a:moveTo>
                  <a:pt x="345" y="230"/>
                </a:moveTo>
                <a:lnTo>
                  <a:pt x="345" y="230"/>
                </a:lnTo>
                <a:cubicBezTo>
                  <a:pt x="345" y="230"/>
                  <a:pt x="345" y="257"/>
                  <a:pt x="319" y="257"/>
                </a:cubicBezTo>
                <a:cubicBezTo>
                  <a:pt x="177" y="257"/>
                  <a:pt x="177" y="257"/>
                  <a:pt x="177" y="257"/>
                </a:cubicBezTo>
                <a:cubicBezTo>
                  <a:pt x="150" y="257"/>
                  <a:pt x="150" y="230"/>
                  <a:pt x="150" y="230"/>
                </a:cubicBezTo>
                <a:cubicBezTo>
                  <a:pt x="150" y="186"/>
                  <a:pt x="150" y="186"/>
                  <a:pt x="150" y="186"/>
                </a:cubicBezTo>
                <a:cubicBezTo>
                  <a:pt x="186" y="186"/>
                  <a:pt x="186" y="186"/>
                  <a:pt x="186" y="186"/>
                </a:cubicBezTo>
                <a:cubicBezTo>
                  <a:pt x="186" y="221"/>
                  <a:pt x="186" y="221"/>
                  <a:pt x="186" y="221"/>
                </a:cubicBezTo>
                <a:cubicBezTo>
                  <a:pt x="309" y="221"/>
                  <a:pt x="309" y="221"/>
                  <a:pt x="309" y="221"/>
                </a:cubicBezTo>
                <a:cubicBezTo>
                  <a:pt x="309" y="186"/>
                  <a:pt x="309" y="186"/>
                  <a:pt x="309" y="186"/>
                </a:cubicBezTo>
                <a:cubicBezTo>
                  <a:pt x="345" y="186"/>
                  <a:pt x="345" y="186"/>
                  <a:pt x="345" y="186"/>
                </a:cubicBezTo>
                <a:lnTo>
                  <a:pt x="345" y="23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41"/>
          <p:cNvSpPr/>
          <p:nvPr/>
        </p:nvSpPr>
        <p:spPr>
          <a:xfrm>
            <a:off x="1229656" y="4174873"/>
            <a:ext cx="219947" cy="283101"/>
          </a:xfrm>
          <a:custGeom>
            <a:avLst/>
            <a:gdLst/>
            <a:ahLst/>
            <a:cxnLst/>
            <a:rect l="l" t="t" r="r" b="b"/>
            <a:pathLst>
              <a:path w="373" h="480" extrusionOk="0">
                <a:moveTo>
                  <a:pt x="18" y="187"/>
                </a:moveTo>
                <a:lnTo>
                  <a:pt x="18" y="187"/>
                </a:lnTo>
                <a:cubicBezTo>
                  <a:pt x="53" y="435"/>
                  <a:pt x="53" y="435"/>
                  <a:pt x="53" y="435"/>
                </a:cubicBezTo>
                <a:cubicBezTo>
                  <a:pt x="53" y="444"/>
                  <a:pt x="106" y="479"/>
                  <a:pt x="186" y="479"/>
                </a:cubicBezTo>
                <a:cubicBezTo>
                  <a:pt x="266" y="479"/>
                  <a:pt x="319" y="444"/>
                  <a:pt x="319" y="435"/>
                </a:cubicBezTo>
                <a:cubicBezTo>
                  <a:pt x="354" y="187"/>
                  <a:pt x="354" y="187"/>
                  <a:pt x="354" y="187"/>
                </a:cubicBezTo>
                <a:cubicBezTo>
                  <a:pt x="310" y="213"/>
                  <a:pt x="247" y="222"/>
                  <a:pt x="186" y="222"/>
                </a:cubicBezTo>
                <a:cubicBezTo>
                  <a:pt x="124" y="222"/>
                  <a:pt x="62" y="213"/>
                  <a:pt x="18" y="187"/>
                </a:cubicBezTo>
                <a:close/>
                <a:moveTo>
                  <a:pt x="266" y="45"/>
                </a:moveTo>
                <a:lnTo>
                  <a:pt x="266" y="45"/>
                </a:lnTo>
                <a:cubicBezTo>
                  <a:pt x="239" y="18"/>
                  <a:pt x="239" y="18"/>
                  <a:pt x="239" y="18"/>
                </a:cubicBezTo>
                <a:cubicBezTo>
                  <a:pt x="239" y="9"/>
                  <a:pt x="231" y="0"/>
                  <a:pt x="212" y="0"/>
                </a:cubicBezTo>
                <a:cubicBezTo>
                  <a:pt x="159" y="0"/>
                  <a:pt x="159" y="0"/>
                  <a:pt x="159" y="0"/>
                </a:cubicBezTo>
                <a:cubicBezTo>
                  <a:pt x="141" y="0"/>
                  <a:pt x="133" y="9"/>
                  <a:pt x="133" y="18"/>
                </a:cubicBezTo>
                <a:cubicBezTo>
                  <a:pt x="106" y="45"/>
                  <a:pt x="106" y="45"/>
                  <a:pt x="106" y="45"/>
                </a:cubicBezTo>
                <a:cubicBezTo>
                  <a:pt x="44" y="53"/>
                  <a:pt x="0" y="81"/>
                  <a:pt x="0" y="107"/>
                </a:cubicBezTo>
                <a:cubicBezTo>
                  <a:pt x="0" y="151"/>
                  <a:pt x="80" y="178"/>
                  <a:pt x="186" y="178"/>
                </a:cubicBezTo>
                <a:cubicBezTo>
                  <a:pt x="292" y="178"/>
                  <a:pt x="372" y="151"/>
                  <a:pt x="372" y="107"/>
                </a:cubicBezTo>
                <a:cubicBezTo>
                  <a:pt x="372" y="81"/>
                  <a:pt x="328" y="53"/>
                  <a:pt x="266" y="45"/>
                </a:cubicBezTo>
                <a:close/>
                <a:moveTo>
                  <a:pt x="239" y="98"/>
                </a:moveTo>
                <a:lnTo>
                  <a:pt x="239" y="98"/>
                </a:lnTo>
                <a:cubicBezTo>
                  <a:pt x="203" y="63"/>
                  <a:pt x="203" y="63"/>
                  <a:pt x="203" y="63"/>
                </a:cubicBezTo>
                <a:cubicBezTo>
                  <a:pt x="168" y="63"/>
                  <a:pt x="168" y="63"/>
                  <a:pt x="168" y="63"/>
                </a:cubicBezTo>
                <a:cubicBezTo>
                  <a:pt x="133" y="98"/>
                  <a:pt x="133" y="98"/>
                  <a:pt x="133" y="98"/>
                </a:cubicBezTo>
                <a:cubicBezTo>
                  <a:pt x="88" y="98"/>
                  <a:pt x="88" y="98"/>
                  <a:pt x="88" y="98"/>
                </a:cubicBezTo>
                <a:cubicBezTo>
                  <a:pt x="88" y="98"/>
                  <a:pt x="141" y="45"/>
                  <a:pt x="141" y="36"/>
                </a:cubicBezTo>
                <a:cubicBezTo>
                  <a:pt x="150" y="28"/>
                  <a:pt x="150" y="28"/>
                  <a:pt x="159" y="28"/>
                </a:cubicBezTo>
                <a:cubicBezTo>
                  <a:pt x="212" y="28"/>
                  <a:pt x="212" y="28"/>
                  <a:pt x="212" y="28"/>
                </a:cubicBezTo>
                <a:cubicBezTo>
                  <a:pt x="222" y="28"/>
                  <a:pt x="222" y="28"/>
                  <a:pt x="231" y="36"/>
                </a:cubicBezTo>
                <a:cubicBezTo>
                  <a:pt x="231" y="45"/>
                  <a:pt x="284" y="98"/>
                  <a:pt x="284" y="98"/>
                </a:cubicBezTo>
                <a:lnTo>
                  <a:pt x="239"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41"/>
          <p:cNvSpPr/>
          <p:nvPr/>
        </p:nvSpPr>
        <p:spPr>
          <a:xfrm>
            <a:off x="5481618" y="4729096"/>
            <a:ext cx="230836" cy="237370"/>
          </a:xfrm>
          <a:custGeom>
            <a:avLst/>
            <a:gdLst/>
            <a:ahLst/>
            <a:cxnLst/>
            <a:rect l="l" t="t" r="r" b="b"/>
            <a:pathLst>
              <a:path w="391" h="400" extrusionOk="0">
                <a:moveTo>
                  <a:pt x="328" y="0"/>
                </a:moveTo>
                <a:lnTo>
                  <a:pt x="328" y="0"/>
                </a:lnTo>
                <a:cubicBezTo>
                  <a:pt x="44" y="0"/>
                  <a:pt x="44" y="0"/>
                  <a:pt x="44" y="0"/>
                </a:cubicBezTo>
                <a:cubicBezTo>
                  <a:pt x="18" y="0"/>
                  <a:pt x="0" y="18"/>
                  <a:pt x="0" y="53"/>
                </a:cubicBezTo>
                <a:cubicBezTo>
                  <a:pt x="0" y="346"/>
                  <a:pt x="0" y="346"/>
                  <a:pt x="0" y="346"/>
                </a:cubicBezTo>
                <a:cubicBezTo>
                  <a:pt x="0" y="372"/>
                  <a:pt x="18" y="399"/>
                  <a:pt x="44" y="399"/>
                </a:cubicBezTo>
                <a:cubicBezTo>
                  <a:pt x="346" y="399"/>
                  <a:pt x="346" y="399"/>
                  <a:pt x="346" y="399"/>
                </a:cubicBezTo>
                <a:cubicBezTo>
                  <a:pt x="373" y="399"/>
                  <a:pt x="390" y="372"/>
                  <a:pt x="390" y="346"/>
                </a:cubicBezTo>
                <a:cubicBezTo>
                  <a:pt x="390" y="80"/>
                  <a:pt x="390" y="80"/>
                  <a:pt x="390" y="80"/>
                </a:cubicBezTo>
                <a:lnTo>
                  <a:pt x="328" y="0"/>
                </a:lnTo>
                <a:close/>
                <a:moveTo>
                  <a:pt x="292" y="151"/>
                </a:moveTo>
                <a:lnTo>
                  <a:pt x="292" y="151"/>
                </a:lnTo>
                <a:cubicBezTo>
                  <a:pt x="292" y="159"/>
                  <a:pt x="284" y="177"/>
                  <a:pt x="266" y="177"/>
                </a:cubicBezTo>
                <a:cubicBezTo>
                  <a:pt x="124" y="177"/>
                  <a:pt x="124" y="177"/>
                  <a:pt x="124" y="177"/>
                </a:cubicBezTo>
                <a:cubicBezTo>
                  <a:pt x="107" y="177"/>
                  <a:pt x="98" y="159"/>
                  <a:pt x="98" y="151"/>
                </a:cubicBezTo>
                <a:cubicBezTo>
                  <a:pt x="98" y="27"/>
                  <a:pt x="98" y="27"/>
                  <a:pt x="98" y="27"/>
                </a:cubicBezTo>
                <a:cubicBezTo>
                  <a:pt x="292" y="27"/>
                  <a:pt x="292" y="27"/>
                  <a:pt x="292" y="27"/>
                </a:cubicBezTo>
                <a:lnTo>
                  <a:pt x="292" y="151"/>
                </a:lnTo>
                <a:close/>
                <a:moveTo>
                  <a:pt x="266" y="53"/>
                </a:moveTo>
                <a:lnTo>
                  <a:pt x="266" y="53"/>
                </a:lnTo>
                <a:cubicBezTo>
                  <a:pt x="222" y="53"/>
                  <a:pt x="222" y="53"/>
                  <a:pt x="222" y="53"/>
                </a:cubicBezTo>
                <a:cubicBezTo>
                  <a:pt x="222" y="151"/>
                  <a:pt x="222" y="151"/>
                  <a:pt x="222" y="151"/>
                </a:cubicBezTo>
                <a:cubicBezTo>
                  <a:pt x="266" y="151"/>
                  <a:pt x="266" y="151"/>
                  <a:pt x="266" y="151"/>
                </a:cubicBezTo>
                <a:lnTo>
                  <a:pt x="266" y="5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1"/>
          <p:cNvSpPr/>
          <p:nvPr/>
        </p:nvSpPr>
        <p:spPr>
          <a:xfrm>
            <a:off x="4281704" y="4724741"/>
            <a:ext cx="293991" cy="246081"/>
          </a:xfrm>
          <a:custGeom>
            <a:avLst/>
            <a:gdLst/>
            <a:ahLst/>
            <a:cxnLst/>
            <a:rect l="l" t="t" r="r" b="b"/>
            <a:pathLst>
              <a:path w="498" h="418" extrusionOk="0">
                <a:moveTo>
                  <a:pt x="249" y="0"/>
                </a:moveTo>
                <a:lnTo>
                  <a:pt x="249" y="0"/>
                </a:lnTo>
                <a:cubicBezTo>
                  <a:pt x="115" y="115"/>
                  <a:pt x="115" y="115"/>
                  <a:pt x="115" y="115"/>
                </a:cubicBezTo>
                <a:cubicBezTo>
                  <a:pt x="204" y="115"/>
                  <a:pt x="204" y="115"/>
                  <a:pt x="204" y="115"/>
                </a:cubicBezTo>
                <a:cubicBezTo>
                  <a:pt x="204" y="248"/>
                  <a:pt x="204" y="248"/>
                  <a:pt x="204" y="248"/>
                </a:cubicBezTo>
                <a:cubicBezTo>
                  <a:pt x="293" y="248"/>
                  <a:pt x="293" y="248"/>
                  <a:pt x="293" y="248"/>
                </a:cubicBezTo>
                <a:cubicBezTo>
                  <a:pt x="293" y="115"/>
                  <a:pt x="293" y="115"/>
                  <a:pt x="293" y="115"/>
                </a:cubicBezTo>
                <a:cubicBezTo>
                  <a:pt x="381" y="115"/>
                  <a:pt x="381" y="115"/>
                  <a:pt x="381" y="115"/>
                </a:cubicBezTo>
                <a:lnTo>
                  <a:pt x="249" y="0"/>
                </a:lnTo>
                <a:close/>
                <a:moveTo>
                  <a:pt x="478" y="283"/>
                </a:moveTo>
                <a:lnTo>
                  <a:pt x="478" y="283"/>
                </a:lnTo>
                <a:cubicBezTo>
                  <a:pt x="399" y="230"/>
                  <a:pt x="399" y="230"/>
                  <a:pt x="399" y="230"/>
                </a:cubicBezTo>
                <a:cubicBezTo>
                  <a:pt x="355" y="230"/>
                  <a:pt x="355" y="230"/>
                  <a:pt x="355" y="230"/>
                </a:cubicBezTo>
                <a:cubicBezTo>
                  <a:pt x="434" y="292"/>
                  <a:pt x="434" y="292"/>
                  <a:pt x="434" y="292"/>
                </a:cubicBezTo>
                <a:cubicBezTo>
                  <a:pt x="346" y="292"/>
                  <a:pt x="346" y="292"/>
                  <a:pt x="346" y="292"/>
                </a:cubicBezTo>
                <a:cubicBezTo>
                  <a:pt x="346" y="292"/>
                  <a:pt x="346" y="292"/>
                  <a:pt x="346" y="301"/>
                </a:cubicBezTo>
                <a:cubicBezTo>
                  <a:pt x="319" y="355"/>
                  <a:pt x="319" y="355"/>
                  <a:pt x="319" y="355"/>
                </a:cubicBezTo>
                <a:cubicBezTo>
                  <a:pt x="178" y="355"/>
                  <a:pt x="178" y="355"/>
                  <a:pt x="178" y="355"/>
                </a:cubicBezTo>
                <a:cubicBezTo>
                  <a:pt x="151" y="301"/>
                  <a:pt x="151" y="301"/>
                  <a:pt x="151" y="301"/>
                </a:cubicBezTo>
                <a:cubicBezTo>
                  <a:pt x="151" y="292"/>
                  <a:pt x="151" y="292"/>
                  <a:pt x="151" y="292"/>
                </a:cubicBezTo>
                <a:cubicBezTo>
                  <a:pt x="62" y="292"/>
                  <a:pt x="62" y="292"/>
                  <a:pt x="62" y="292"/>
                </a:cubicBezTo>
                <a:cubicBezTo>
                  <a:pt x="142" y="230"/>
                  <a:pt x="142" y="230"/>
                  <a:pt x="142" y="230"/>
                </a:cubicBezTo>
                <a:cubicBezTo>
                  <a:pt x="98" y="230"/>
                  <a:pt x="98" y="230"/>
                  <a:pt x="98" y="230"/>
                </a:cubicBezTo>
                <a:cubicBezTo>
                  <a:pt x="18" y="283"/>
                  <a:pt x="18" y="283"/>
                  <a:pt x="18" y="283"/>
                </a:cubicBezTo>
                <a:cubicBezTo>
                  <a:pt x="9" y="292"/>
                  <a:pt x="0" y="301"/>
                  <a:pt x="0" y="320"/>
                </a:cubicBezTo>
                <a:cubicBezTo>
                  <a:pt x="18" y="399"/>
                  <a:pt x="18" y="399"/>
                  <a:pt x="18" y="399"/>
                </a:cubicBezTo>
                <a:cubicBezTo>
                  <a:pt x="18" y="408"/>
                  <a:pt x="36" y="417"/>
                  <a:pt x="45" y="417"/>
                </a:cubicBezTo>
                <a:cubicBezTo>
                  <a:pt x="452" y="417"/>
                  <a:pt x="452" y="417"/>
                  <a:pt x="452" y="417"/>
                </a:cubicBezTo>
                <a:cubicBezTo>
                  <a:pt x="461" y="417"/>
                  <a:pt x="478" y="408"/>
                  <a:pt x="478" y="399"/>
                </a:cubicBezTo>
                <a:cubicBezTo>
                  <a:pt x="497" y="320"/>
                  <a:pt x="497" y="320"/>
                  <a:pt x="497" y="320"/>
                </a:cubicBezTo>
                <a:cubicBezTo>
                  <a:pt x="497" y="301"/>
                  <a:pt x="487" y="292"/>
                  <a:pt x="478" y="28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1"/>
          <p:cNvSpPr/>
          <p:nvPr/>
        </p:nvSpPr>
        <p:spPr>
          <a:xfrm>
            <a:off x="4865328" y="4724741"/>
            <a:ext cx="293991" cy="246081"/>
          </a:xfrm>
          <a:custGeom>
            <a:avLst/>
            <a:gdLst/>
            <a:ahLst/>
            <a:cxnLst/>
            <a:rect l="l" t="t" r="r" b="b"/>
            <a:pathLst>
              <a:path w="497" h="418" extrusionOk="0">
                <a:moveTo>
                  <a:pt x="479" y="283"/>
                </a:moveTo>
                <a:lnTo>
                  <a:pt x="479" y="283"/>
                </a:lnTo>
                <a:cubicBezTo>
                  <a:pt x="398" y="230"/>
                  <a:pt x="398" y="230"/>
                  <a:pt x="398" y="230"/>
                </a:cubicBezTo>
                <a:cubicBezTo>
                  <a:pt x="354" y="230"/>
                  <a:pt x="354" y="230"/>
                  <a:pt x="354" y="230"/>
                </a:cubicBezTo>
                <a:cubicBezTo>
                  <a:pt x="434" y="292"/>
                  <a:pt x="434" y="292"/>
                  <a:pt x="434" y="292"/>
                </a:cubicBezTo>
                <a:cubicBezTo>
                  <a:pt x="345" y="292"/>
                  <a:pt x="345" y="292"/>
                  <a:pt x="345" y="292"/>
                </a:cubicBezTo>
                <a:cubicBezTo>
                  <a:pt x="345" y="292"/>
                  <a:pt x="345" y="292"/>
                  <a:pt x="345" y="301"/>
                </a:cubicBezTo>
                <a:cubicBezTo>
                  <a:pt x="319" y="355"/>
                  <a:pt x="319" y="355"/>
                  <a:pt x="319" y="355"/>
                </a:cubicBezTo>
                <a:cubicBezTo>
                  <a:pt x="177" y="355"/>
                  <a:pt x="177" y="355"/>
                  <a:pt x="177" y="355"/>
                </a:cubicBezTo>
                <a:cubicBezTo>
                  <a:pt x="151" y="301"/>
                  <a:pt x="151" y="301"/>
                  <a:pt x="151" y="301"/>
                </a:cubicBezTo>
                <a:cubicBezTo>
                  <a:pt x="151" y="292"/>
                  <a:pt x="151" y="292"/>
                  <a:pt x="151" y="292"/>
                </a:cubicBezTo>
                <a:cubicBezTo>
                  <a:pt x="62" y="292"/>
                  <a:pt x="62" y="292"/>
                  <a:pt x="62" y="292"/>
                </a:cubicBezTo>
                <a:cubicBezTo>
                  <a:pt x="141" y="230"/>
                  <a:pt x="141" y="230"/>
                  <a:pt x="141" y="230"/>
                </a:cubicBezTo>
                <a:cubicBezTo>
                  <a:pt x="97" y="230"/>
                  <a:pt x="97" y="230"/>
                  <a:pt x="97" y="230"/>
                </a:cubicBezTo>
                <a:cubicBezTo>
                  <a:pt x="17" y="283"/>
                  <a:pt x="17" y="283"/>
                  <a:pt x="17" y="283"/>
                </a:cubicBezTo>
                <a:cubicBezTo>
                  <a:pt x="9" y="292"/>
                  <a:pt x="0" y="301"/>
                  <a:pt x="0" y="320"/>
                </a:cubicBezTo>
                <a:cubicBezTo>
                  <a:pt x="17" y="399"/>
                  <a:pt x="17" y="399"/>
                  <a:pt x="17" y="399"/>
                </a:cubicBezTo>
                <a:cubicBezTo>
                  <a:pt x="17" y="408"/>
                  <a:pt x="35" y="417"/>
                  <a:pt x="44" y="417"/>
                </a:cubicBezTo>
                <a:cubicBezTo>
                  <a:pt x="451" y="417"/>
                  <a:pt x="451" y="417"/>
                  <a:pt x="451" y="417"/>
                </a:cubicBezTo>
                <a:cubicBezTo>
                  <a:pt x="460" y="417"/>
                  <a:pt x="479" y="408"/>
                  <a:pt x="479" y="399"/>
                </a:cubicBezTo>
                <a:cubicBezTo>
                  <a:pt x="496" y="320"/>
                  <a:pt x="496" y="320"/>
                  <a:pt x="496" y="320"/>
                </a:cubicBezTo>
                <a:cubicBezTo>
                  <a:pt x="496" y="301"/>
                  <a:pt x="487" y="292"/>
                  <a:pt x="479" y="283"/>
                </a:cubicBezTo>
                <a:close/>
                <a:moveTo>
                  <a:pt x="381" y="124"/>
                </a:moveTo>
                <a:lnTo>
                  <a:pt x="381" y="124"/>
                </a:lnTo>
                <a:cubicBezTo>
                  <a:pt x="292" y="124"/>
                  <a:pt x="292" y="124"/>
                  <a:pt x="292" y="124"/>
                </a:cubicBezTo>
                <a:cubicBezTo>
                  <a:pt x="292" y="0"/>
                  <a:pt x="292" y="0"/>
                  <a:pt x="292" y="0"/>
                </a:cubicBezTo>
                <a:cubicBezTo>
                  <a:pt x="204" y="0"/>
                  <a:pt x="204" y="0"/>
                  <a:pt x="204" y="0"/>
                </a:cubicBezTo>
                <a:cubicBezTo>
                  <a:pt x="204" y="124"/>
                  <a:pt x="204" y="124"/>
                  <a:pt x="204" y="124"/>
                </a:cubicBezTo>
                <a:cubicBezTo>
                  <a:pt x="115" y="124"/>
                  <a:pt x="115" y="124"/>
                  <a:pt x="115" y="124"/>
                </a:cubicBezTo>
                <a:cubicBezTo>
                  <a:pt x="248" y="248"/>
                  <a:pt x="248" y="248"/>
                  <a:pt x="248" y="248"/>
                </a:cubicBezTo>
                <a:lnTo>
                  <a:pt x="381" y="12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41"/>
          <p:cNvSpPr/>
          <p:nvPr/>
        </p:nvSpPr>
        <p:spPr>
          <a:xfrm>
            <a:off x="11231843" y="3674001"/>
            <a:ext cx="211238" cy="267857"/>
          </a:xfrm>
          <a:custGeom>
            <a:avLst/>
            <a:gdLst/>
            <a:ahLst/>
            <a:cxnLst/>
            <a:rect l="l" t="t" r="r" b="b"/>
            <a:pathLst>
              <a:path w="355" h="453" extrusionOk="0">
                <a:moveTo>
                  <a:pt x="301" y="0"/>
                </a:moveTo>
                <a:lnTo>
                  <a:pt x="301" y="0"/>
                </a:lnTo>
                <a:cubicBezTo>
                  <a:pt x="53" y="0"/>
                  <a:pt x="53" y="0"/>
                  <a:pt x="53" y="0"/>
                </a:cubicBezTo>
                <a:cubicBezTo>
                  <a:pt x="27" y="0"/>
                  <a:pt x="0" y="26"/>
                  <a:pt x="0" y="53"/>
                </a:cubicBezTo>
                <a:cubicBezTo>
                  <a:pt x="0" y="399"/>
                  <a:pt x="0" y="399"/>
                  <a:pt x="0" y="399"/>
                </a:cubicBezTo>
                <a:cubicBezTo>
                  <a:pt x="0" y="425"/>
                  <a:pt x="27"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71" y="106"/>
                </a:moveTo>
                <a:lnTo>
                  <a:pt x="71" y="106"/>
                </a:lnTo>
                <a:cubicBezTo>
                  <a:pt x="284" y="106"/>
                  <a:pt x="284" y="106"/>
                  <a:pt x="284" y="106"/>
                </a:cubicBezTo>
                <a:cubicBezTo>
                  <a:pt x="284" y="151"/>
                  <a:pt x="284" y="151"/>
                  <a:pt x="284" y="151"/>
                </a:cubicBezTo>
                <a:cubicBezTo>
                  <a:pt x="71" y="151"/>
                  <a:pt x="71" y="151"/>
                  <a:pt x="71" y="151"/>
                </a:cubicBezTo>
                <a:lnTo>
                  <a:pt x="71" y="106"/>
                </a:lnTo>
                <a:close/>
                <a:moveTo>
                  <a:pt x="284" y="345"/>
                </a:moveTo>
                <a:lnTo>
                  <a:pt x="284" y="345"/>
                </a:lnTo>
                <a:cubicBezTo>
                  <a:pt x="71" y="345"/>
                  <a:pt x="71" y="345"/>
                  <a:pt x="71" y="345"/>
                </a:cubicBezTo>
                <a:cubicBezTo>
                  <a:pt x="71" y="301"/>
                  <a:pt x="71" y="301"/>
                  <a:pt x="71" y="301"/>
                </a:cubicBezTo>
                <a:cubicBezTo>
                  <a:pt x="284" y="301"/>
                  <a:pt x="284" y="301"/>
                  <a:pt x="284" y="301"/>
                </a:cubicBezTo>
                <a:lnTo>
                  <a:pt x="284" y="345"/>
                </a:lnTo>
                <a:close/>
                <a:moveTo>
                  <a:pt x="284" y="248"/>
                </a:moveTo>
                <a:lnTo>
                  <a:pt x="284" y="248"/>
                </a:lnTo>
                <a:cubicBezTo>
                  <a:pt x="71" y="248"/>
                  <a:pt x="71" y="248"/>
                  <a:pt x="71" y="248"/>
                </a:cubicBezTo>
                <a:cubicBezTo>
                  <a:pt x="71" y="204"/>
                  <a:pt x="71" y="204"/>
                  <a:pt x="71" y="204"/>
                </a:cubicBezTo>
                <a:cubicBezTo>
                  <a:pt x="284" y="204"/>
                  <a:pt x="284" y="204"/>
                  <a:pt x="284" y="204"/>
                </a:cubicBezTo>
                <a:lnTo>
                  <a:pt x="284" y="24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41"/>
          <p:cNvSpPr/>
          <p:nvPr/>
        </p:nvSpPr>
        <p:spPr>
          <a:xfrm>
            <a:off x="6049998" y="4733452"/>
            <a:ext cx="261324" cy="222126"/>
          </a:xfrm>
          <a:custGeom>
            <a:avLst/>
            <a:gdLst/>
            <a:ahLst/>
            <a:cxnLst/>
            <a:rect l="l" t="t" r="r" b="b"/>
            <a:pathLst>
              <a:path w="444" h="374" extrusionOk="0">
                <a:moveTo>
                  <a:pt x="434" y="213"/>
                </a:moveTo>
                <a:lnTo>
                  <a:pt x="434" y="213"/>
                </a:lnTo>
                <a:cubicBezTo>
                  <a:pt x="364" y="28"/>
                  <a:pt x="364" y="28"/>
                  <a:pt x="364" y="28"/>
                </a:cubicBezTo>
                <a:cubicBezTo>
                  <a:pt x="355" y="10"/>
                  <a:pt x="337" y="0"/>
                  <a:pt x="319" y="0"/>
                </a:cubicBezTo>
                <a:cubicBezTo>
                  <a:pt x="274" y="0"/>
                  <a:pt x="274" y="0"/>
                  <a:pt x="274" y="0"/>
                </a:cubicBezTo>
                <a:cubicBezTo>
                  <a:pt x="283" y="107"/>
                  <a:pt x="283" y="107"/>
                  <a:pt x="283" y="107"/>
                </a:cubicBezTo>
                <a:cubicBezTo>
                  <a:pt x="346" y="107"/>
                  <a:pt x="346" y="107"/>
                  <a:pt x="346" y="107"/>
                </a:cubicBezTo>
                <a:cubicBezTo>
                  <a:pt x="221" y="213"/>
                  <a:pt x="221" y="213"/>
                  <a:pt x="221" y="213"/>
                </a:cubicBezTo>
                <a:cubicBezTo>
                  <a:pt x="98" y="107"/>
                  <a:pt x="98" y="107"/>
                  <a:pt x="98" y="107"/>
                </a:cubicBezTo>
                <a:cubicBezTo>
                  <a:pt x="160" y="107"/>
                  <a:pt x="160" y="107"/>
                  <a:pt x="160" y="107"/>
                </a:cubicBezTo>
                <a:cubicBezTo>
                  <a:pt x="168" y="0"/>
                  <a:pt x="168" y="0"/>
                  <a:pt x="168" y="0"/>
                </a:cubicBezTo>
                <a:cubicBezTo>
                  <a:pt x="124" y="0"/>
                  <a:pt x="124" y="0"/>
                  <a:pt x="124" y="0"/>
                </a:cubicBezTo>
                <a:cubicBezTo>
                  <a:pt x="107" y="0"/>
                  <a:pt x="89" y="10"/>
                  <a:pt x="89" y="28"/>
                </a:cubicBezTo>
                <a:cubicBezTo>
                  <a:pt x="9" y="213"/>
                  <a:pt x="9" y="213"/>
                  <a:pt x="9" y="213"/>
                </a:cubicBezTo>
                <a:cubicBezTo>
                  <a:pt x="0" y="222"/>
                  <a:pt x="0" y="249"/>
                  <a:pt x="0" y="258"/>
                </a:cubicBezTo>
                <a:cubicBezTo>
                  <a:pt x="18" y="356"/>
                  <a:pt x="18" y="356"/>
                  <a:pt x="18" y="356"/>
                </a:cubicBezTo>
                <a:cubicBezTo>
                  <a:pt x="18" y="364"/>
                  <a:pt x="36" y="373"/>
                  <a:pt x="45" y="373"/>
                </a:cubicBezTo>
                <a:cubicBezTo>
                  <a:pt x="399" y="373"/>
                  <a:pt x="399" y="373"/>
                  <a:pt x="399" y="373"/>
                </a:cubicBezTo>
                <a:cubicBezTo>
                  <a:pt x="408" y="373"/>
                  <a:pt x="426" y="364"/>
                  <a:pt x="426" y="356"/>
                </a:cubicBezTo>
                <a:cubicBezTo>
                  <a:pt x="443" y="258"/>
                  <a:pt x="443" y="258"/>
                  <a:pt x="443" y="258"/>
                </a:cubicBezTo>
                <a:cubicBezTo>
                  <a:pt x="443" y="249"/>
                  <a:pt x="443" y="222"/>
                  <a:pt x="434" y="213"/>
                </a:cubicBezTo>
                <a:close/>
                <a:moveTo>
                  <a:pt x="408" y="275"/>
                </a:moveTo>
                <a:lnTo>
                  <a:pt x="408" y="275"/>
                </a:lnTo>
                <a:cubicBezTo>
                  <a:pt x="399" y="311"/>
                  <a:pt x="399" y="311"/>
                  <a:pt x="399" y="311"/>
                </a:cubicBezTo>
                <a:cubicBezTo>
                  <a:pt x="399" y="329"/>
                  <a:pt x="381" y="338"/>
                  <a:pt x="372" y="338"/>
                </a:cubicBezTo>
                <a:cubicBezTo>
                  <a:pt x="71" y="338"/>
                  <a:pt x="71" y="338"/>
                  <a:pt x="71" y="338"/>
                </a:cubicBezTo>
                <a:cubicBezTo>
                  <a:pt x="62" y="338"/>
                  <a:pt x="45" y="329"/>
                  <a:pt x="45" y="311"/>
                </a:cubicBezTo>
                <a:cubicBezTo>
                  <a:pt x="45" y="275"/>
                  <a:pt x="45" y="275"/>
                  <a:pt x="45" y="275"/>
                </a:cubicBezTo>
                <a:cubicBezTo>
                  <a:pt x="36" y="266"/>
                  <a:pt x="45" y="249"/>
                  <a:pt x="62" y="249"/>
                </a:cubicBezTo>
                <a:cubicBezTo>
                  <a:pt x="381" y="249"/>
                  <a:pt x="381" y="249"/>
                  <a:pt x="381" y="249"/>
                </a:cubicBezTo>
                <a:cubicBezTo>
                  <a:pt x="399" y="249"/>
                  <a:pt x="408" y="266"/>
                  <a:pt x="408" y="27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41"/>
          <p:cNvSpPr/>
          <p:nvPr/>
        </p:nvSpPr>
        <p:spPr>
          <a:xfrm>
            <a:off x="3618594" y="4780274"/>
            <a:ext cx="291812" cy="198170"/>
          </a:xfrm>
          <a:custGeom>
            <a:avLst/>
            <a:gdLst/>
            <a:ahLst/>
            <a:cxnLst/>
            <a:rect l="l" t="t" r="r" b="b"/>
            <a:pathLst>
              <a:path w="497" h="337" extrusionOk="0">
                <a:moveTo>
                  <a:pt x="345" y="53"/>
                </a:moveTo>
                <a:lnTo>
                  <a:pt x="97" y="53"/>
                </a:lnTo>
                <a:lnTo>
                  <a:pt x="97" y="0"/>
                </a:lnTo>
                <a:lnTo>
                  <a:pt x="0" y="88"/>
                </a:lnTo>
                <a:lnTo>
                  <a:pt x="97" y="169"/>
                </a:lnTo>
                <a:lnTo>
                  <a:pt x="97" y="124"/>
                </a:lnTo>
                <a:lnTo>
                  <a:pt x="345" y="124"/>
                </a:lnTo>
                <a:lnTo>
                  <a:pt x="345" y="53"/>
                </a:lnTo>
                <a:close/>
                <a:moveTo>
                  <a:pt x="496" y="257"/>
                </a:moveTo>
                <a:lnTo>
                  <a:pt x="398" y="177"/>
                </a:lnTo>
                <a:lnTo>
                  <a:pt x="398" y="222"/>
                </a:lnTo>
                <a:lnTo>
                  <a:pt x="150" y="222"/>
                </a:lnTo>
                <a:lnTo>
                  <a:pt x="150" y="292"/>
                </a:lnTo>
                <a:lnTo>
                  <a:pt x="398" y="292"/>
                </a:lnTo>
                <a:lnTo>
                  <a:pt x="398" y="336"/>
                </a:lnTo>
                <a:lnTo>
                  <a:pt x="496" y="25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41"/>
          <p:cNvSpPr/>
          <p:nvPr/>
        </p:nvSpPr>
        <p:spPr>
          <a:xfrm>
            <a:off x="10123393" y="3016335"/>
            <a:ext cx="291812" cy="291812"/>
          </a:xfrm>
          <a:custGeom>
            <a:avLst/>
            <a:gdLst/>
            <a:ahLst/>
            <a:cxnLst/>
            <a:rect l="l" t="t" r="r" b="b"/>
            <a:pathLst>
              <a:path w="480" h="479" extrusionOk="0">
                <a:moveTo>
                  <a:pt x="240" y="0"/>
                </a:moveTo>
                <a:lnTo>
                  <a:pt x="240" y="0"/>
                </a:lnTo>
                <a:cubicBezTo>
                  <a:pt x="107" y="0"/>
                  <a:pt x="0" y="106"/>
                  <a:pt x="0" y="239"/>
                </a:cubicBezTo>
                <a:cubicBezTo>
                  <a:pt x="0" y="372"/>
                  <a:pt x="107" y="478"/>
                  <a:pt x="240" y="478"/>
                </a:cubicBezTo>
                <a:cubicBezTo>
                  <a:pt x="372" y="478"/>
                  <a:pt x="479" y="372"/>
                  <a:pt x="479" y="239"/>
                </a:cubicBezTo>
                <a:cubicBezTo>
                  <a:pt x="479" y="106"/>
                  <a:pt x="372" y="0"/>
                  <a:pt x="240" y="0"/>
                </a:cubicBezTo>
                <a:close/>
                <a:moveTo>
                  <a:pt x="364" y="115"/>
                </a:moveTo>
                <a:lnTo>
                  <a:pt x="364" y="115"/>
                </a:lnTo>
                <a:close/>
                <a:moveTo>
                  <a:pt x="62" y="239"/>
                </a:moveTo>
                <a:lnTo>
                  <a:pt x="62" y="239"/>
                </a:lnTo>
                <a:cubicBezTo>
                  <a:pt x="62" y="141"/>
                  <a:pt x="142" y="62"/>
                  <a:pt x="240" y="62"/>
                </a:cubicBezTo>
                <a:cubicBezTo>
                  <a:pt x="284" y="62"/>
                  <a:pt x="319" y="79"/>
                  <a:pt x="355" y="97"/>
                </a:cubicBezTo>
                <a:cubicBezTo>
                  <a:pt x="98" y="354"/>
                  <a:pt x="98" y="354"/>
                  <a:pt x="98" y="354"/>
                </a:cubicBezTo>
                <a:cubicBezTo>
                  <a:pt x="71" y="328"/>
                  <a:pt x="62" y="283"/>
                  <a:pt x="62" y="239"/>
                </a:cubicBezTo>
                <a:close/>
                <a:moveTo>
                  <a:pt x="107" y="372"/>
                </a:moveTo>
                <a:lnTo>
                  <a:pt x="107" y="372"/>
                </a:lnTo>
                <a:close/>
                <a:moveTo>
                  <a:pt x="240" y="425"/>
                </a:moveTo>
                <a:lnTo>
                  <a:pt x="240" y="425"/>
                </a:lnTo>
                <a:cubicBezTo>
                  <a:pt x="195" y="425"/>
                  <a:pt x="160" y="407"/>
                  <a:pt x="124" y="381"/>
                </a:cubicBezTo>
                <a:cubicBezTo>
                  <a:pt x="381" y="124"/>
                  <a:pt x="381" y="124"/>
                  <a:pt x="381" y="124"/>
                </a:cubicBezTo>
                <a:cubicBezTo>
                  <a:pt x="408" y="159"/>
                  <a:pt x="417" y="194"/>
                  <a:pt x="417" y="239"/>
                </a:cubicBezTo>
                <a:cubicBezTo>
                  <a:pt x="417" y="345"/>
                  <a:pt x="337" y="425"/>
                  <a:pt x="240" y="42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41"/>
          <p:cNvSpPr/>
          <p:nvPr/>
        </p:nvSpPr>
        <p:spPr>
          <a:xfrm>
            <a:off x="11179578" y="1788111"/>
            <a:ext cx="254792" cy="254791"/>
          </a:xfrm>
          <a:custGeom>
            <a:avLst/>
            <a:gdLst/>
            <a:ahLst/>
            <a:cxnLst/>
            <a:rect l="l" t="t" r="r" b="b"/>
            <a:pathLst>
              <a:path w="418" h="417" extrusionOk="0">
                <a:moveTo>
                  <a:pt x="204" y="0"/>
                </a:moveTo>
                <a:lnTo>
                  <a:pt x="204" y="0"/>
                </a:lnTo>
                <a:cubicBezTo>
                  <a:pt x="88" y="0"/>
                  <a:pt x="0" y="88"/>
                  <a:pt x="0" y="204"/>
                </a:cubicBezTo>
                <a:cubicBezTo>
                  <a:pt x="0" y="319"/>
                  <a:pt x="88" y="416"/>
                  <a:pt x="204" y="416"/>
                </a:cubicBezTo>
                <a:cubicBezTo>
                  <a:pt x="319" y="416"/>
                  <a:pt x="417" y="319"/>
                  <a:pt x="417" y="204"/>
                </a:cubicBezTo>
                <a:cubicBezTo>
                  <a:pt x="417" y="88"/>
                  <a:pt x="319" y="0"/>
                  <a:pt x="204" y="0"/>
                </a:cubicBezTo>
                <a:close/>
                <a:moveTo>
                  <a:pt x="230" y="230"/>
                </a:moveTo>
                <a:lnTo>
                  <a:pt x="230" y="230"/>
                </a:lnTo>
                <a:cubicBezTo>
                  <a:pt x="230" y="328"/>
                  <a:pt x="230" y="328"/>
                  <a:pt x="230" y="328"/>
                </a:cubicBezTo>
                <a:cubicBezTo>
                  <a:pt x="177" y="328"/>
                  <a:pt x="177" y="328"/>
                  <a:pt x="177" y="328"/>
                </a:cubicBezTo>
                <a:cubicBezTo>
                  <a:pt x="177" y="230"/>
                  <a:pt x="177" y="230"/>
                  <a:pt x="177" y="230"/>
                </a:cubicBezTo>
                <a:cubicBezTo>
                  <a:pt x="79" y="230"/>
                  <a:pt x="79" y="230"/>
                  <a:pt x="79" y="230"/>
                </a:cubicBezTo>
                <a:cubicBezTo>
                  <a:pt x="79" y="177"/>
                  <a:pt x="79" y="177"/>
                  <a:pt x="79" y="177"/>
                </a:cubicBezTo>
                <a:cubicBezTo>
                  <a:pt x="177" y="177"/>
                  <a:pt x="177" y="177"/>
                  <a:pt x="177" y="177"/>
                </a:cubicBezTo>
                <a:cubicBezTo>
                  <a:pt x="177" y="79"/>
                  <a:pt x="177" y="79"/>
                  <a:pt x="177" y="79"/>
                </a:cubicBezTo>
                <a:cubicBezTo>
                  <a:pt x="230" y="79"/>
                  <a:pt x="230" y="79"/>
                  <a:pt x="230" y="79"/>
                </a:cubicBezTo>
                <a:cubicBezTo>
                  <a:pt x="230" y="177"/>
                  <a:pt x="230" y="177"/>
                  <a:pt x="230" y="177"/>
                </a:cubicBezTo>
                <a:cubicBezTo>
                  <a:pt x="327" y="177"/>
                  <a:pt x="327" y="177"/>
                  <a:pt x="327" y="177"/>
                </a:cubicBezTo>
                <a:cubicBezTo>
                  <a:pt x="327" y="230"/>
                  <a:pt x="327" y="230"/>
                  <a:pt x="327" y="230"/>
                </a:cubicBezTo>
                <a:lnTo>
                  <a:pt x="230" y="23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41"/>
          <p:cNvSpPr/>
          <p:nvPr/>
        </p:nvSpPr>
        <p:spPr>
          <a:xfrm>
            <a:off x="10156057" y="1842553"/>
            <a:ext cx="226481" cy="233015"/>
          </a:xfrm>
          <a:custGeom>
            <a:avLst/>
            <a:gdLst/>
            <a:ahLst/>
            <a:cxnLst/>
            <a:rect l="l" t="t" r="r" b="b"/>
            <a:pathLst>
              <a:path w="373" h="382" extrusionOk="0">
                <a:moveTo>
                  <a:pt x="0" y="0"/>
                </a:moveTo>
                <a:lnTo>
                  <a:pt x="0" y="0"/>
                </a:lnTo>
                <a:cubicBezTo>
                  <a:pt x="0" y="62"/>
                  <a:pt x="0" y="62"/>
                  <a:pt x="0" y="62"/>
                </a:cubicBezTo>
                <a:cubicBezTo>
                  <a:pt x="178" y="62"/>
                  <a:pt x="319" y="204"/>
                  <a:pt x="319" y="381"/>
                </a:cubicBezTo>
                <a:cubicBezTo>
                  <a:pt x="372" y="381"/>
                  <a:pt x="372" y="381"/>
                  <a:pt x="372" y="381"/>
                </a:cubicBezTo>
                <a:cubicBezTo>
                  <a:pt x="372" y="168"/>
                  <a:pt x="205" y="0"/>
                  <a:pt x="0" y="0"/>
                </a:cubicBezTo>
                <a:close/>
                <a:moveTo>
                  <a:pt x="0" y="115"/>
                </a:moveTo>
                <a:lnTo>
                  <a:pt x="0" y="115"/>
                </a:lnTo>
                <a:cubicBezTo>
                  <a:pt x="0" y="177"/>
                  <a:pt x="0" y="177"/>
                  <a:pt x="0" y="177"/>
                </a:cubicBezTo>
                <a:cubicBezTo>
                  <a:pt x="107" y="177"/>
                  <a:pt x="196" y="266"/>
                  <a:pt x="196" y="381"/>
                </a:cubicBezTo>
                <a:cubicBezTo>
                  <a:pt x="258" y="381"/>
                  <a:pt x="258" y="381"/>
                  <a:pt x="258" y="381"/>
                </a:cubicBezTo>
                <a:cubicBezTo>
                  <a:pt x="258" y="230"/>
                  <a:pt x="142" y="115"/>
                  <a:pt x="0" y="115"/>
                </a:cubicBezTo>
                <a:close/>
                <a:moveTo>
                  <a:pt x="54" y="266"/>
                </a:moveTo>
                <a:lnTo>
                  <a:pt x="54" y="266"/>
                </a:lnTo>
                <a:cubicBezTo>
                  <a:pt x="27" y="266"/>
                  <a:pt x="0" y="293"/>
                  <a:pt x="0" y="319"/>
                </a:cubicBezTo>
                <a:cubicBezTo>
                  <a:pt x="0" y="355"/>
                  <a:pt x="27" y="381"/>
                  <a:pt x="54" y="381"/>
                </a:cubicBezTo>
                <a:cubicBezTo>
                  <a:pt x="89" y="381"/>
                  <a:pt x="107" y="355"/>
                  <a:pt x="107" y="319"/>
                </a:cubicBezTo>
                <a:cubicBezTo>
                  <a:pt x="107" y="293"/>
                  <a:pt x="89" y="266"/>
                  <a:pt x="54" y="26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41"/>
          <p:cNvSpPr/>
          <p:nvPr/>
        </p:nvSpPr>
        <p:spPr>
          <a:xfrm>
            <a:off x="10127748" y="3639158"/>
            <a:ext cx="283101" cy="250435"/>
          </a:xfrm>
          <a:custGeom>
            <a:avLst/>
            <a:gdLst/>
            <a:ahLst/>
            <a:cxnLst/>
            <a:rect l="l" t="t" r="r" b="b"/>
            <a:pathLst>
              <a:path w="462" h="409" extrusionOk="0">
                <a:moveTo>
                  <a:pt x="257" y="0"/>
                </a:moveTo>
                <a:lnTo>
                  <a:pt x="257" y="0"/>
                </a:lnTo>
                <a:cubicBezTo>
                  <a:pt x="151" y="0"/>
                  <a:pt x="62" y="89"/>
                  <a:pt x="62" y="205"/>
                </a:cubicBezTo>
                <a:cubicBezTo>
                  <a:pt x="0" y="205"/>
                  <a:pt x="0" y="205"/>
                  <a:pt x="0" y="205"/>
                </a:cubicBezTo>
                <a:cubicBezTo>
                  <a:pt x="89" y="302"/>
                  <a:pt x="89" y="302"/>
                  <a:pt x="89" y="302"/>
                </a:cubicBezTo>
                <a:cubicBezTo>
                  <a:pt x="178" y="205"/>
                  <a:pt x="178" y="205"/>
                  <a:pt x="178" y="205"/>
                </a:cubicBezTo>
                <a:cubicBezTo>
                  <a:pt x="106" y="205"/>
                  <a:pt x="106" y="205"/>
                  <a:pt x="106" y="205"/>
                </a:cubicBezTo>
                <a:cubicBezTo>
                  <a:pt x="115" y="124"/>
                  <a:pt x="178" y="53"/>
                  <a:pt x="257" y="53"/>
                </a:cubicBezTo>
                <a:cubicBezTo>
                  <a:pt x="346" y="53"/>
                  <a:pt x="416" y="124"/>
                  <a:pt x="416" y="205"/>
                </a:cubicBezTo>
                <a:cubicBezTo>
                  <a:pt x="416" y="293"/>
                  <a:pt x="346" y="364"/>
                  <a:pt x="257" y="364"/>
                </a:cubicBezTo>
                <a:cubicBezTo>
                  <a:pt x="231" y="364"/>
                  <a:pt x="196" y="346"/>
                  <a:pt x="169" y="328"/>
                </a:cubicBezTo>
                <a:cubicBezTo>
                  <a:pt x="133" y="364"/>
                  <a:pt x="133" y="364"/>
                  <a:pt x="133" y="364"/>
                </a:cubicBezTo>
                <a:cubicBezTo>
                  <a:pt x="169" y="391"/>
                  <a:pt x="213" y="408"/>
                  <a:pt x="257" y="408"/>
                </a:cubicBezTo>
                <a:cubicBezTo>
                  <a:pt x="372" y="408"/>
                  <a:pt x="461" y="319"/>
                  <a:pt x="461" y="205"/>
                </a:cubicBezTo>
                <a:cubicBezTo>
                  <a:pt x="461" y="98"/>
                  <a:pt x="372" y="0"/>
                  <a:pt x="257" y="0"/>
                </a:cubicBezTo>
                <a:close/>
                <a:moveTo>
                  <a:pt x="240" y="98"/>
                </a:moveTo>
                <a:lnTo>
                  <a:pt x="240" y="98"/>
                </a:lnTo>
                <a:cubicBezTo>
                  <a:pt x="240" y="213"/>
                  <a:pt x="240" y="213"/>
                  <a:pt x="240" y="213"/>
                </a:cubicBezTo>
                <a:cubicBezTo>
                  <a:pt x="319" y="293"/>
                  <a:pt x="319" y="293"/>
                  <a:pt x="319" y="293"/>
                </a:cubicBezTo>
                <a:cubicBezTo>
                  <a:pt x="346" y="266"/>
                  <a:pt x="346" y="266"/>
                  <a:pt x="346" y="266"/>
                </a:cubicBezTo>
                <a:cubicBezTo>
                  <a:pt x="275" y="205"/>
                  <a:pt x="275" y="205"/>
                  <a:pt x="275" y="205"/>
                </a:cubicBezTo>
                <a:cubicBezTo>
                  <a:pt x="275" y="98"/>
                  <a:pt x="275" y="98"/>
                  <a:pt x="275" y="98"/>
                </a:cubicBezTo>
                <a:lnTo>
                  <a:pt x="240"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1"/>
          <p:cNvSpPr/>
          <p:nvPr/>
        </p:nvSpPr>
        <p:spPr>
          <a:xfrm>
            <a:off x="10134280" y="2424000"/>
            <a:ext cx="270035" cy="276568"/>
          </a:xfrm>
          <a:custGeom>
            <a:avLst/>
            <a:gdLst/>
            <a:ahLst/>
            <a:cxnLst/>
            <a:rect l="l" t="t" r="r" b="b"/>
            <a:pathLst>
              <a:path w="445" h="453" extrusionOk="0">
                <a:moveTo>
                  <a:pt x="399" y="0"/>
                </a:moveTo>
                <a:lnTo>
                  <a:pt x="399" y="0"/>
                </a:lnTo>
                <a:cubicBezTo>
                  <a:pt x="169" y="0"/>
                  <a:pt x="169" y="0"/>
                  <a:pt x="169" y="0"/>
                </a:cubicBezTo>
                <a:cubicBezTo>
                  <a:pt x="142" y="0"/>
                  <a:pt x="124" y="27"/>
                  <a:pt x="124" y="53"/>
                </a:cubicBezTo>
                <a:cubicBezTo>
                  <a:pt x="124" y="124"/>
                  <a:pt x="124" y="124"/>
                  <a:pt x="124" y="124"/>
                </a:cubicBezTo>
                <a:cubicBezTo>
                  <a:pt x="169" y="124"/>
                  <a:pt x="169" y="124"/>
                  <a:pt x="169" y="124"/>
                </a:cubicBezTo>
                <a:cubicBezTo>
                  <a:pt x="169" y="53"/>
                  <a:pt x="169" y="53"/>
                  <a:pt x="169" y="53"/>
                </a:cubicBezTo>
                <a:cubicBezTo>
                  <a:pt x="399" y="53"/>
                  <a:pt x="399" y="53"/>
                  <a:pt x="399" y="53"/>
                </a:cubicBezTo>
                <a:cubicBezTo>
                  <a:pt x="399" y="399"/>
                  <a:pt x="399" y="399"/>
                  <a:pt x="399" y="399"/>
                </a:cubicBezTo>
                <a:cubicBezTo>
                  <a:pt x="169" y="399"/>
                  <a:pt x="169" y="399"/>
                  <a:pt x="169" y="399"/>
                </a:cubicBezTo>
                <a:cubicBezTo>
                  <a:pt x="169" y="346"/>
                  <a:pt x="169" y="346"/>
                  <a:pt x="169" y="346"/>
                </a:cubicBezTo>
                <a:cubicBezTo>
                  <a:pt x="124" y="346"/>
                  <a:pt x="124" y="346"/>
                  <a:pt x="124" y="346"/>
                </a:cubicBezTo>
                <a:cubicBezTo>
                  <a:pt x="124" y="399"/>
                  <a:pt x="124" y="399"/>
                  <a:pt x="124" y="399"/>
                </a:cubicBezTo>
                <a:cubicBezTo>
                  <a:pt x="124" y="425"/>
                  <a:pt x="142" y="452"/>
                  <a:pt x="169" y="452"/>
                </a:cubicBezTo>
                <a:cubicBezTo>
                  <a:pt x="399" y="452"/>
                  <a:pt x="399" y="452"/>
                  <a:pt x="399" y="452"/>
                </a:cubicBezTo>
                <a:cubicBezTo>
                  <a:pt x="425" y="452"/>
                  <a:pt x="444" y="425"/>
                  <a:pt x="444" y="399"/>
                </a:cubicBezTo>
                <a:cubicBezTo>
                  <a:pt x="444" y="53"/>
                  <a:pt x="444" y="53"/>
                  <a:pt x="444" y="53"/>
                </a:cubicBezTo>
                <a:cubicBezTo>
                  <a:pt x="444" y="27"/>
                  <a:pt x="425" y="0"/>
                  <a:pt x="399" y="0"/>
                </a:cubicBezTo>
                <a:close/>
                <a:moveTo>
                  <a:pt x="222" y="337"/>
                </a:moveTo>
                <a:lnTo>
                  <a:pt x="222" y="337"/>
                </a:lnTo>
                <a:cubicBezTo>
                  <a:pt x="319" y="239"/>
                  <a:pt x="319" y="239"/>
                  <a:pt x="319" y="239"/>
                </a:cubicBezTo>
                <a:cubicBezTo>
                  <a:pt x="222" y="142"/>
                  <a:pt x="222" y="142"/>
                  <a:pt x="222" y="142"/>
                </a:cubicBezTo>
                <a:cubicBezTo>
                  <a:pt x="222" y="204"/>
                  <a:pt x="222" y="204"/>
                  <a:pt x="222" y="204"/>
                </a:cubicBezTo>
                <a:cubicBezTo>
                  <a:pt x="0" y="204"/>
                  <a:pt x="0" y="204"/>
                  <a:pt x="0" y="204"/>
                </a:cubicBezTo>
                <a:cubicBezTo>
                  <a:pt x="0" y="275"/>
                  <a:pt x="0" y="275"/>
                  <a:pt x="0" y="275"/>
                </a:cubicBezTo>
                <a:cubicBezTo>
                  <a:pt x="222" y="275"/>
                  <a:pt x="222" y="275"/>
                  <a:pt x="222" y="275"/>
                </a:cubicBezTo>
                <a:lnTo>
                  <a:pt x="222" y="33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1"/>
          <p:cNvSpPr/>
          <p:nvPr/>
        </p:nvSpPr>
        <p:spPr>
          <a:xfrm>
            <a:off x="9520168" y="1816420"/>
            <a:ext cx="291812" cy="287457"/>
          </a:xfrm>
          <a:custGeom>
            <a:avLst/>
            <a:gdLst/>
            <a:ahLst/>
            <a:cxnLst/>
            <a:rect l="l" t="t" r="r" b="b"/>
            <a:pathLst>
              <a:path w="479" h="471" extrusionOk="0">
                <a:moveTo>
                  <a:pt x="115" y="275"/>
                </a:moveTo>
                <a:lnTo>
                  <a:pt x="115" y="275"/>
                </a:lnTo>
                <a:cubicBezTo>
                  <a:pt x="203" y="364"/>
                  <a:pt x="203" y="364"/>
                  <a:pt x="203" y="364"/>
                </a:cubicBezTo>
                <a:cubicBezTo>
                  <a:pt x="363" y="196"/>
                  <a:pt x="363" y="196"/>
                  <a:pt x="363" y="196"/>
                </a:cubicBezTo>
                <a:cubicBezTo>
                  <a:pt x="274" y="107"/>
                  <a:pt x="274" y="107"/>
                  <a:pt x="274" y="107"/>
                </a:cubicBezTo>
                <a:lnTo>
                  <a:pt x="115" y="275"/>
                </a:lnTo>
                <a:close/>
                <a:moveTo>
                  <a:pt x="461" y="151"/>
                </a:moveTo>
                <a:lnTo>
                  <a:pt x="461" y="151"/>
                </a:lnTo>
                <a:cubicBezTo>
                  <a:pt x="425" y="116"/>
                  <a:pt x="425" y="116"/>
                  <a:pt x="425" y="116"/>
                </a:cubicBezTo>
                <a:cubicBezTo>
                  <a:pt x="416" y="116"/>
                  <a:pt x="408" y="116"/>
                  <a:pt x="399" y="116"/>
                </a:cubicBezTo>
                <a:cubicBezTo>
                  <a:pt x="372" y="116"/>
                  <a:pt x="355" y="98"/>
                  <a:pt x="355" y="72"/>
                </a:cubicBezTo>
                <a:cubicBezTo>
                  <a:pt x="355" y="63"/>
                  <a:pt x="355" y="54"/>
                  <a:pt x="363" y="45"/>
                </a:cubicBezTo>
                <a:cubicBezTo>
                  <a:pt x="319" y="9"/>
                  <a:pt x="319" y="9"/>
                  <a:pt x="319" y="9"/>
                </a:cubicBezTo>
                <a:cubicBezTo>
                  <a:pt x="310" y="0"/>
                  <a:pt x="293" y="0"/>
                  <a:pt x="284" y="9"/>
                </a:cubicBezTo>
                <a:cubicBezTo>
                  <a:pt x="9" y="284"/>
                  <a:pt x="9" y="284"/>
                  <a:pt x="9" y="284"/>
                </a:cubicBezTo>
                <a:cubicBezTo>
                  <a:pt x="0" y="293"/>
                  <a:pt x="0" y="311"/>
                  <a:pt x="9" y="319"/>
                </a:cubicBezTo>
                <a:cubicBezTo>
                  <a:pt x="53" y="355"/>
                  <a:pt x="53" y="355"/>
                  <a:pt x="53" y="355"/>
                </a:cubicBezTo>
                <a:cubicBezTo>
                  <a:pt x="53" y="347"/>
                  <a:pt x="62" y="347"/>
                  <a:pt x="71" y="347"/>
                </a:cubicBezTo>
                <a:cubicBezTo>
                  <a:pt x="106" y="347"/>
                  <a:pt x="124" y="373"/>
                  <a:pt x="124" y="400"/>
                </a:cubicBezTo>
                <a:cubicBezTo>
                  <a:pt x="124" y="409"/>
                  <a:pt x="124" y="417"/>
                  <a:pt x="115" y="426"/>
                </a:cubicBezTo>
                <a:cubicBezTo>
                  <a:pt x="159" y="462"/>
                  <a:pt x="159" y="462"/>
                  <a:pt x="159" y="462"/>
                </a:cubicBezTo>
                <a:cubicBezTo>
                  <a:pt x="168" y="470"/>
                  <a:pt x="186" y="470"/>
                  <a:pt x="195" y="462"/>
                </a:cubicBezTo>
                <a:cubicBezTo>
                  <a:pt x="461" y="187"/>
                  <a:pt x="461" y="187"/>
                  <a:pt x="461" y="187"/>
                </a:cubicBezTo>
                <a:cubicBezTo>
                  <a:pt x="478" y="178"/>
                  <a:pt x="478" y="160"/>
                  <a:pt x="461" y="151"/>
                </a:cubicBezTo>
                <a:close/>
                <a:moveTo>
                  <a:pt x="203" y="400"/>
                </a:moveTo>
                <a:lnTo>
                  <a:pt x="203" y="400"/>
                </a:lnTo>
                <a:cubicBezTo>
                  <a:pt x="71" y="275"/>
                  <a:pt x="71" y="275"/>
                  <a:pt x="71" y="275"/>
                </a:cubicBezTo>
                <a:cubicBezTo>
                  <a:pt x="274" y="72"/>
                  <a:pt x="274" y="72"/>
                  <a:pt x="274" y="72"/>
                </a:cubicBezTo>
                <a:cubicBezTo>
                  <a:pt x="399" y="196"/>
                  <a:pt x="399" y="196"/>
                  <a:pt x="399" y="196"/>
                </a:cubicBezTo>
                <a:lnTo>
                  <a:pt x="203" y="40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41"/>
          <p:cNvSpPr/>
          <p:nvPr/>
        </p:nvSpPr>
        <p:spPr>
          <a:xfrm>
            <a:off x="10600309" y="1870864"/>
            <a:ext cx="272214" cy="180749"/>
          </a:xfrm>
          <a:custGeom>
            <a:avLst/>
            <a:gdLst/>
            <a:ahLst/>
            <a:cxnLst/>
            <a:rect l="l" t="t" r="r" b="b"/>
            <a:pathLst>
              <a:path w="445" h="302" extrusionOk="0">
                <a:moveTo>
                  <a:pt x="416" y="0"/>
                </a:moveTo>
                <a:lnTo>
                  <a:pt x="416" y="0"/>
                </a:lnTo>
                <a:cubicBezTo>
                  <a:pt x="195" y="0"/>
                  <a:pt x="195" y="0"/>
                  <a:pt x="195" y="0"/>
                </a:cubicBezTo>
                <a:cubicBezTo>
                  <a:pt x="195" y="123"/>
                  <a:pt x="195" y="123"/>
                  <a:pt x="195" y="123"/>
                </a:cubicBezTo>
                <a:cubicBezTo>
                  <a:pt x="444" y="123"/>
                  <a:pt x="444" y="123"/>
                  <a:pt x="444" y="123"/>
                </a:cubicBezTo>
                <a:cubicBezTo>
                  <a:pt x="444" y="26"/>
                  <a:pt x="444" y="26"/>
                  <a:pt x="444" y="26"/>
                </a:cubicBezTo>
                <a:cubicBezTo>
                  <a:pt x="444" y="17"/>
                  <a:pt x="434" y="0"/>
                  <a:pt x="416" y="0"/>
                </a:cubicBezTo>
                <a:close/>
                <a:moveTo>
                  <a:pt x="0" y="274"/>
                </a:moveTo>
                <a:lnTo>
                  <a:pt x="0" y="274"/>
                </a:lnTo>
                <a:cubicBezTo>
                  <a:pt x="0" y="292"/>
                  <a:pt x="0" y="301"/>
                  <a:pt x="18" y="301"/>
                </a:cubicBezTo>
                <a:cubicBezTo>
                  <a:pt x="151" y="301"/>
                  <a:pt x="151" y="301"/>
                  <a:pt x="151" y="301"/>
                </a:cubicBezTo>
                <a:cubicBezTo>
                  <a:pt x="151" y="176"/>
                  <a:pt x="151" y="176"/>
                  <a:pt x="151" y="176"/>
                </a:cubicBezTo>
                <a:cubicBezTo>
                  <a:pt x="0" y="176"/>
                  <a:pt x="0" y="176"/>
                  <a:pt x="0" y="176"/>
                </a:cubicBezTo>
                <a:lnTo>
                  <a:pt x="0" y="274"/>
                </a:lnTo>
                <a:close/>
                <a:moveTo>
                  <a:pt x="195" y="301"/>
                </a:moveTo>
                <a:lnTo>
                  <a:pt x="195" y="301"/>
                </a:lnTo>
                <a:cubicBezTo>
                  <a:pt x="416" y="301"/>
                  <a:pt x="416" y="301"/>
                  <a:pt x="416" y="301"/>
                </a:cubicBezTo>
                <a:cubicBezTo>
                  <a:pt x="434" y="301"/>
                  <a:pt x="444" y="292"/>
                  <a:pt x="444" y="274"/>
                </a:cubicBezTo>
                <a:cubicBezTo>
                  <a:pt x="444" y="176"/>
                  <a:pt x="444" y="176"/>
                  <a:pt x="444" y="176"/>
                </a:cubicBezTo>
                <a:cubicBezTo>
                  <a:pt x="195" y="176"/>
                  <a:pt x="195" y="176"/>
                  <a:pt x="195" y="176"/>
                </a:cubicBezTo>
                <a:lnTo>
                  <a:pt x="195" y="301"/>
                </a:lnTo>
                <a:close/>
                <a:moveTo>
                  <a:pt x="0" y="26"/>
                </a:moveTo>
                <a:lnTo>
                  <a:pt x="0" y="26"/>
                </a:lnTo>
                <a:cubicBezTo>
                  <a:pt x="0" y="123"/>
                  <a:pt x="0" y="123"/>
                  <a:pt x="0" y="123"/>
                </a:cubicBezTo>
                <a:cubicBezTo>
                  <a:pt x="151" y="123"/>
                  <a:pt x="151" y="123"/>
                  <a:pt x="151" y="123"/>
                </a:cubicBezTo>
                <a:cubicBezTo>
                  <a:pt x="151" y="0"/>
                  <a:pt x="151" y="0"/>
                  <a:pt x="151" y="0"/>
                </a:cubicBezTo>
                <a:cubicBezTo>
                  <a:pt x="18" y="0"/>
                  <a:pt x="18" y="0"/>
                  <a:pt x="18" y="0"/>
                </a:cubicBezTo>
                <a:cubicBezTo>
                  <a:pt x="0" y="0"/>
                  <a:pt x="0" y="17"/>
                  <a:pt x="0" y="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41"/>
          <p:cNvSpPr/>
          <p:nvPr/>
        </p:nvSpPr>
        <p:spPr>
          <a:xfrm>
            <a:off x="9520168" y="4264158"/>
            <a:ext cx="291812" cy="209059"/>
          </a:xfrm>
          <a:custGeom>
            <a:avLst/>
            <a:gdLst/>
            <a:ahLst/>
            <a:cxnLst/>
            <a:rect l="l" t="t" r="r" b="b"/>
            <a:pathLst>
              <a:path w="479" h="346" extrusionOk="0">
                <a:moveTo>
                  <a:pt x="478" y="44"/>
                </a:moveTo>
                <a:lnTo>
                  <a:pt x="478" y="44"/>
                </a:lnTo>
                <a:cubicBezTo>
                  <a:pt x="478" y="17"/>
                  <a:pt x="478" y="17"/>
                  <a:pt x="478" y="17"/>
                </a:cubicBezTo>
                <a:cubicBezTo>
                  <a:pt x="478" y="9"/>
                  <a:pt x="469" y="0"/>
                  <a:pt x="461" y="0"/>
                </a:cubicBezTo>
                <a:cubicBezTo>
                  <a:pt x="18" y="0"/>
                  <a:pt x="18" y="0"/>
                  <a:pt x="18" y="0"/>
                </a:cubicBezTo>
                <a:cubicBezTo>
                  <a:pt x="9" y="0"/>
                  <a:pt x="0" y="9"/>
                  <a:pt x="0" y="17"/>
                </a:cubicBezTo>
                <a:cubicBezTo>
                  <a:pt x="0" y="44"/>
                  <a:pt x="0" y="44"/>
                  <a:pt x="0" y="44"/>
                </a:cubicBezTo>
                <a:cubicBezTo>
                  <a:pt x="44" y="44"/>
                  <a:pt x="44" y="44"/>
                  <a:pt x="44" y="44"/>
                </a:cubicBezTo>
                <a:cubicBezTo>
                  <a:pt x="44" y="97"/>
                  <a:pt x="44" y="97"/>
                  <a:pt x="44" y="97"/>
                </a:cubicBezTo>
                <a:cubicBezTo>
                  <a:pt x="0" y="97"/>
                  <a:pt x="0" y="97"/>
                  <a:pt x="0" y="97"/>
                </a:cubicBezTo>
                <a:cubicBezTo>
                  <a:pt x="0" y="150"/>
                  <a:pt x="0" y="150"/>
                  <a:pt x="0" y="150"/>
                </a:cubicBezTo>
                <a:cubicBezTo>
                  <a:pt x="44" y="150"/>
                  <a:pt x="44" y="150"/>
                  <a:pt x="44" y="150"/>
                </a:cubicBezTo>
                <a:cubicBezTo>
                  <a:pt x="44" y="194"/>
                  <a:pt x="44" y="194"/>
                  <a:pt x="44" y="194"/>
                </a:cubicBezTo>
                <a:cubicBezTo>
                  <a:pt x="0" y="194"/>
                  <a:pt x="0" y="194"/>
                  <a:pt x="0" y="194"/>
                </a:cubicBezTo>
                <a:cubicBezTo>
                  <a:pt x="0" y="247"/>
                  <a:pt x="0" y="247"/>
                  <a:pt x="0" y="247"/>
                </a:cubicBezTo>
                <a:cubicBezTo>
                  <a:pt x="44" y="247"/>
                  <a:pt x="44" y="247"/>
                  <a:pt x="44" y="247"/>
                </a:cubicBezTo>
                <a:cubicBezTo>
                  <a:pt x="44" y="292"/>
                  <a:pt x="44" y="292"/>
                  <a:pt x="44" y="292"/>
                </a:cubicBezTo>
                <a:cubicBezTo>
                  <a:pt x="0" y="292"/>
                  <a:pt x="0" y="292"/>
                  <a:pt x="0" y="292"/>
                </a:cubicBezTo>
                <a:cubicBezTo>
                  <a:pt x="0" y="328"/>
                  <a:pt x="0" y="328"/>
                  <a:pt x="0" y="328"/>
                </a:cubicBezTo>
                <a:cubicBezTo>
                  <a:pt x="0" y="337"/>
                  <a:pt x="9" y="345"/>
                  <a:pt x="18" y="345"/>
                </a:cubicBezTo>
                <a:cubicBezTo>
                  <a:pt x="461" y="345"/>
                  <a:pt x="461" y="345"/>
                  <a:pt x="461" y="345"/>
                </a:cubicBezTo>
                <a:cubicBezTo>
                  <a:pt x="469" y="345"/>
                  <a:pt x="478" y="337"/>
                  <a:pt x="478" y="328"/>
                </a:cubicBezTo>
                <a:cubicBezTo>
                  <a:pt x="478" y="292"/>
                  <a:pt x="478" y="292"/>
                  <a:pt x="478" y="292"/>
                </a:cubicBezTo>
                <a:cubicBezTo>
                  <a:pt x="434" y="292"/>
                  <a:pt x="434" y="292"/>
                  <a:pt x="434" y="292"/>
                </a:cubicBezTo>
                <a:cubicBezTo>
                  <a:pt x="434" y="247"/>
                  <a:pt x="434" y="247"/>
                  <a:pt x="434" y="247"/>
                </a:cubicBezTo>
                <a:cubicBezTo>
                  <a:pt x="478" y="247"/>
                  <a:pt x="478" y="247"/>
                  <a:pt x="478" y="247"/>
                </a:cubicBezTo>
                <a:cubicBezTo>
                  <a:pt x="478" y="194"/>
                  <a:pt x="478" y="194"/>
                  <a:pt x="478" y="194"/>
                </a:cubicBezTo>
                <a:cubicBezTo>
                  <a:pt x="434" y="194"/>
                  <a:pt x="434" y="194"/>
                  <a:pt x="434" y="194"/>
                </a:cubicBezTo>
                <a:cubicBezTo>
                  <a:pt x="434" y="150"/>
                  <a:pt x="434" y="150"/>
                  <a:pt x="434" y="150"/>
                </a:cubicBezTo>
                <a:cubicBezTo>
                  <a:pt x="478" y="150"/>
                  <a:pt x="478" y="150"/>
                  <a:pt x="478" y="150"/>
                </a:cubicBezTo>
                <a:cubicBezTo>
                  <a:pt x="478" y="97"/>
                  <a:pt x="478" y="97"/>
                  <a:pt x="478" y="97"/>
                </a:cubicBezTo>
                <a:cubicBezTo>
                  <a:pt x="434" y="97"/>
                  <a:pt x="434" y="97"/>
                  <a:pt x="434" y="97"/>
                </a:cubicBezTo>
                <a:cubicBezTo>
                  <a:pt x="434" y="44"/>
                  <a:pt x="434" y="44"/>
                  <a:pt x="434" y="44"/>
                </a:cubicBezTo>
                <a:lnTo>
                  <a:pt x="478" y="44"/>
                </a:lnTo>
                <a:close/>
                <a:moveTo>
                  <a:pt x="186" y="247"/>
                </a:moveTo>
                <a:lnTo>
                  <a:pt x="186" y="247"/>
                </a:lnTo>
                <a:cubicBezTo>
                  <a:pt x="186" y="97"/>
                  <a:pt x="186" y="97"/>
                  <a:pt x="186" y="97"/>
                </a:cubicBezTo>
                <a:cubicBezTo>
                  <a:pt x="310" y="168"/>
                  <a:pt x="310" y="168"/>
                  <a:pt x="310" y="168"/>
                </a:cubicBezTo>
                <a:lnTo>
                  <a:pt x="186" y="24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41"/>
          <p:cNvSpPr/>
          <p:nvPr/>
        </p:nvSpPr>
        <p:spPr>
          <a:xfrm>
            <a:off x="10160413" y="4231493"/>
            <a:ext cx="217770" cy="276568"/>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249" y="239"/>
                </a:moveTo>
                <a:lnTo>
                  <a:pt x="249" y="239"/>
                </a:lnTo>
                <a:cubicBezTo>
                  <a:pt x="240" y="248"/>
                  <a:pt x="240" y="239"/>
                  <a:pt x="240" y="239"/>
                </a:cubicBezTo>
                <a:cubicBezTo>
                  <a:pt x="240" y="222"/>
                  <a:pt x="240" y="186"/>
                  <a:pt x="204" y="178"/>
                </a:cubicBezTo>
                <a:cubicBezTo>
                  <a:pt x="204" y="301"/>
                  <a:pt x="204" y="301"/>
                  <a:pt x="204" y="301"/>
                </a:cubicBezTo>
                <a:cubicBezTo>
                  <a:pt x="204" y="329"/>
                  <a:pt x="196" y="346"/>
                  <a:pt x="160" y="354"/>
                </a:cubicBezTo>
                <a:cubicBezTo>
                  <a:pt x="133" y="364"/>
                  <a:pt x="98" y="354"/>
                  <a:pt x="89" y="338"/>
                </a:cubicBezTo>
                <a:cubicBezTo>
                  <a:pt x="89" y="310"/>
                  <a:pt x="107" y="284"/>
                  <a:pt x="133" y="275"/>
                </a:cubicBezTo>
                <a:cubicBezTo>
                  <a:pt x="143" y="275"/>
                  <a:pt x="160" y="275"/>
                  <a:pt x="178" y="275"/>
                </a:cubicBezTo>
                <a:cubicBezTo>
                  <a:pt x="178" y="98"/>
                  <a:pt x="178" y="98"/>
                  <a:pt x="178" y="98"/>
                </a:cubicBezTo>
                <a:cubicBezTo>
                  <a:pt x="204" y="98"/>
                  <a:pt x="204" y="98"/>
                  <a:pt x="204" y="98"/>
                </a:cubicBezTo>
                <a:cubicBezTo>
                  <a:pt x="204" y="125"/>
                  <a:pt x="293" y="169"/>
                  <a:pt x="249" y="23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41"/>
          <p:cNvSpPr/>
          <p:nvPr/>
        </p:nvSpPr>
        <p:spPr>
          <a:xfrm>
            <a:off x="9531058" y="2424000"/>
            <a:ext cx="270035" cy="276568"/>
          </a:xfrm>
          <a:custGeom>
            <a:avLst/>
            <a:gdLst/>
            <a:ahLst/>
            <a:cxnLst/>
            <a:rect l="l" t="t" r="r" b="b"/>
            <a:pathLst>
              <a:path w="444" h="453" extrusionOk="0">
                <a:moveTo>
                  <a:pt x="247" y="399"/>
                </a:moveTo>
                <a:lnTo>
                  <a:pt x="247" y="399"/>
                </a:lnTo>
                <a:cubicBezTo>
                  <a:pt x="44" y="399"/>
                  <a:pt x="44" y="399"/>
                  <a:pt x="44" y="399"/>
                </a:cubicBezTo>
                <a:cubicBezTo>
                  <a:pt x="44" y="53"/>
                  <a:pt x="44" y="53"/>
                  <a:pt x="44" y="53"/>
                </a:cubicBezTo>
                <a:cubicBezTo>
                  <a:pt x="247" y="53"/>
                  <a:pt x="247" y="53"/>
                  <a:pt x="247" y="53"/>
                </a:cubicBezTo>
                <a:cubicBezTo>
                  <a:pt x="247" y="124"/>
                  <a:pt x="247" y="124"/>
                  <a:pt x="247" y="124"/>
                </a:cubicBezTo>
                <a:cubicBezTo>
                  <a:pt x="292" y="124"/>
                  <a:pt x="292" y="124"/>
                  <a:pt x="292" y="124"/>
                </a:cubicBezTo>
                <a:cubicBezTo>
                  <a:pt x="292" y="53"/>
                  <a:pt x="292" y="53"/>
                  <a:pt x="292" y="53"/>
                </a:cubicBezTo>
                <a:cubicBezTo>
                  <a:pt x="292" y="27"/>
                  <a:pt x="275" y="0"/>
                  <a:pt x="247" y="0"/>
                </a:cubicBezTo>
                <a:cubicBezTo>
                  <a:pt x="44" y="0"/>
                  <a:pt x="44" y="0"/>
                  <a:pt x="44" y="0"/>
                </a:cubicBezTo>
                <a:cubicBezTo>
                  <a:pt x="18" y="0"/>
                  <a:pt x="0" y="27"/>
                  <a:pt x="0" y="53"/>
                </a:cubicBezTo>
                <a:cubicBezTo>
                  <a:pt x="0" y="399"/>
                  <a:pt x="0" y="399"/>
                  <a:pt x="0" y="399"/>
                </a:cubicBezTo>
                <a:cubicBezTo>
                  <a:pt x="0" y="425"/>
                  <a:pt x="18" y="452"/>
                  <a:pt x="44" y="452"/>
                </a:cubicBezTo>
                <a:cubicBezTo>
                  <a:pt x="247" y="452"/>
                  <a:pt x="247" y="452"/>
                  <a:pt x="247" y="452"/>
                </a:cubicBezTo>
                <a:cubicBezTo>
                  <a:pt x="275" y="452"/>
                  <a:pt x="292" y="425"/>
                  <a:pt x="292" y="399"/>
                </a:cubicBezTo>
                <a:cubicBezTo>
                  <a:pt x="292" y="346"/>
                  <a:pt x="292" y="346"/>
                  <a:pt x="292" y="346"/>
                </a:cubicBezTo>
                <a:cubicBezTo>
                  <a:pt x="247" y="346"/>
                  <a:pt x="247" y="346"/>
                  <a:pt x="247" y="346"/>
                </a:cubicBezTo>
                <a:lnTo>
                  <a:pt x="247" y="399"/>
                </a:lnTo>
                <a:close/>
                <a:moveTo>
                  <a:pt x="443" y="239"/>
                </a:moveTo>
                <a:lnTo>
                  <a:pt x="443" y="239"/>
                </a:lnTo>
                <a:cubicBezTo>
                  <a:pt x="345" y="142"/>
                  <a:pt x="345" y="142"/>
                  <a:pt x="345" y="142"/>
                </a:cubicBezTo>
                <a:cubicBezTo>
                  <a:pt x="345" y="204"/>
                  <a:pt x="345" y="204"/>
                  <a:pt x="345" y="204"/>
                </a:cubicBezTo>
                <a:cubicBezTo>
                  <a:pt x="124" y="204"/>
                  <a:pt x="124" y="204"/>
                  <a:pt x="124" y="204"/>
                </a:cubicBezTo>
                <a:cubicBezTo>
                  <a:pt x="124" y="275"/>
                  <a:pt x="124" y="275"/>
                  <a:pt x="124" y="275"/>
                </a:cubicBezTo>
                <a:cubicBezTo>
                  <a:pt x="345" y="275"/>
                  <a:pt x="345" y="275"/>
                  <a:pt x="345" y="275"/>
                </a:cubicBezTo>
                <a:cubicBezTo>
                  <a:pt x="345" y="337"/>
                  <a:pt x="345" y="337"/>
                  <a:pt x="345" y="337"/>
                </a:cubicBezTo>
                <a:lnTo>
                  <a:pt x="443" y="23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41"/>
          <p:cNvSpPr/>
          <p:nvPr/>
        </p:nvSpPr>
        <p:spPr>
          <a:xfrm>
            <a:off x="9531058" y="3678357"/>
            <a:ext cx="270035" cy="176393"/>
          </a:xfrm>
          <a:custGeom>
            <a:avLst/>
            <a:gdLst/>
            <a:ahLst/>
            <a:cxnLst/>
            <a:rect l="l" t="t" r="r" b="b"/>
            <a:pathLst>
              <a:path w="444" h="293" extrusionOk="0">
                <a:moveTo>
                  <a:pt x="398" y="53"/>
                </a:moveTo>
                <a:lnTo>
                  <a:pt x="398" y="53"/>
                </a:lnTo>
                <a:cubicBezTo>
                  <a:pt x="301" y="53"/>
                  <a:pt x="301" y="53"/>
                  <a:pt x="301" y="53"/>
                </a:cubicBezTo>
                <a:cubicBezTo>
                  <a:pt x="301" y="124"/>
                  <a:pt x="301" y="124"/>
                  <a:pt x="301" y="124"/>
                </a:cubicBezTo>
                <a:cubicBezTo>
                  <a:pt x="372" y="124"/>
                  <a:pt x="372" y="124"/>
                  <a:pt x="372" y="124"/>
                </a:cubicBezTo>
                <a:cubicBezTo>
                  <a:pt x="372" y="221"/>
                  <a:pt x="372" y="221"/>
                  <a:pt x="372" y="221"/>
                </a:cubicBezTo>
                <a:cubicBezTo>
                  <a:pt x="71" y="221"/>
                  <a:pt x="71" y="221"/>
                  <a:pt x="71" y="221"/>
                </a:cubicBezTo>
                <a:cubicBezTo>
                  <a:pt x="71" y="124"/>
                  <a:pt x="71" y="124"/>
                  <a:pt x="71" y="124"/>
                </a:cubicBezTo>
                <a:cubicBezTo>
                  <a:pt x="168" y="124"/>
                  <a:pt x="168" y="124"/>
                  <a:pt x="168" y="124"/>
                </a:cubicBezTo>
                <a:cubicBezTo>
                  <a:pt x="168" y="177"/>
                  <a:pt x="168" y="177"/>
                  <a:pt x="168" y="177"/>
                </a:cubicBezTo>
                <a:cubicBezTo>
                  <a:pt x="275" y="89"/>
                  <a:pt x="275" y="89"/>
                  <a:pt x="275" y="89"/>
                </a:cubicBezTo>
                <a:cubicBezTo>
                  <a:pt x="168" y="0"/>
                  <a:pt x="168" y="0"/>
                  <a:pt x="168" y="0"/>
                </a:cubicBezTo>
                <a:cubicBezTo>
                  <a:pt x="168" y="53"/>
                  <a:pt x="168" y="53"/>
                  <a:pt x="168" y="53"/>
                </a:cubicBezTo>
                <a:cubicBezTo>
                  <a:pt x="44" y="53"/>
                  <a:pt x="44" y="53"/>
                  <a:pt x="44" y="53"/>
                </a:cubicBezTo>
                <a:cubicBezTo>
                  <a:pt x="18" y="53"/>
                  <a:pt x="0" y="71"/>
                  <a:pt x="0" y="97"/>
                </a:cubicBezTo>
                <a:cubicBezTo>
                  <a:pt x="0" y="248"/>
                  <a:pt x="0" y="248"/>
                  <a:pt x="0" y="248"/>
                </a:cubicBezTo>
                <a:cubicBezTo>
                  <a:pt x="0" y="274"/>
                  <a:pt x="18" y="292"/>
                  <a:pt x="44" y="292"/>
                </a:cubicBezTo>
                <a:cubicBezTo>
                  <a:pt x="398" y="292"/>
                  <a:pt x="398" y="292"/>
                  <a:pt x="398" y="292"/>
                </a:cubicBezTo>
                <a:cubicBezTo>
                  <a:pt x="425" y="292"/>
                  <a:pt x="443" y="274"/>
                  <a:pt x="443" y="248"/>
                </a:cubicBezTo>
                <a:cubicBezTo>
                  <a:pt x="443" y="97"/>
                  <a:pt x="443" y="97"/>
                  <a:pt x="443" y="97"/>
                </a:cubicBezTo>
                <a:cubicBezTo>
                  <a:pt x="443" y="71"/>
                  <a:pt x="425" y="53"/>
                  <a:pt x="398" y="5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41"/>
          <p:cNvSpPr/>
          <p:nvPr/>
        </p:nvSpPr>
        <p:spPr>
          <a:xfrm>
            <a:off x="11220955" y="2445777"/>
            <a:ext cx="237369" cy="241724"/>
          </a:xfrm>
          <a:custGeom>
            <a:avLst/>
            <a:gdLst/>
            <a:ahLst/>
            <a:cxnLst/>
            <a:rect l="l" t="t" r="r" b="b"/>
            <a:pathLst>
              <a:path w="391" h="399" extrusionOk="0">
                <a:moveTo>
                  <a:pt x="346" y="0"/>
                </a:moveTo>
                <a:lnTo>
                  <a:pt x="346" y="0"/>
                </a:lnTo>
                <a:cubicBezTo>
                  <a:pt x="44" y="0"/>
                  <a:pt x="44" y="0"/>
                  <a:pt x="44" y="0"/>
                </a:cubicBezTo>
                <a:cubicBezTo>
                  <a:pt x="18" y="0"/>
                  <a:pt x="0" y="17"/>
                  <a:pt x="0" y="53"/>
                </a:cubicBezTo>
                <a:cubicBezTo>
                  <a:pt x="0" y="345"/>
                  <a:pt x="0" y="345"/>
                  <a:pt x="0" y="345"/>
                </a:cubicBezTo>
                <a:cubicBezTo>
                  <a:pt x="0" y="372"/>
                  <a:pt x="18" y="398"/>
                  <a:pt x="44" y="398"/>
                </a:cubicBezTo>
                <a:cubicBezTo>
                  <a:pt x="346" y="398"/>
                  <a:pt x="346" y="398"/>
                  <a:pt x="346" y="398"/>
                </a:cubicBezTo>
                <a:cubicBezTo>
                  <a:pt x="373" y="398"/>
                  <a:pt x="390" y="372"/>
                  <a:pt x="390" y="345"/>
                </a:cubicBezTo>
                <a:cubicBezTo>
                  <a:pt x="390" y="53"/>
                  <a:pt x="390" y="53"/>
                  <a:pt x="390" y="53"/>
                </a:cubicBezTo>
                <a:cubicBezTo>
                  <a:pt x="390" y="17"/>
                  <a:pt x="373" y="0"/>
                  <a:pt x="346" y="0"/>
                </a:cubicBezTo>
                <a:close/>
                <a:moveTo>
                  <a:pt x="319" y="221"/>
                </a:moveTo>
                <a:lnTo>
                  <a:pt x="319" y="221"/>
                </a:lnTo>
                <a:cubicBezTo>
                  <a:pt x="222" y="221"/>
                  <a:pt x="222" y="221"/>
                  <a:pt x="222" y="221"/>
                </a:cubicBezTo>
                <a:cubicBezTo>
                  <a:pt x="222" y="319"/>
                  <a:pt x="222" y="319"/>
                  <a:pt x="222" y="319"/>
                </a:cubicBezTo>
                <a:cubicBezTo>
                  <a:pt x="169" y="319"/>
                  <a:pt x="169" y="319"/>
                  <a:pt x="169" y="319"/>
                </a:cubicBezTo>
                <a:cubicBezTo>
                  <a:pt x="169" y="221"/>
                  <a:pt x="169" y="221"/>
                  <a:pt x="169" y="221"/>
                </a:cubicBezTo>
                <a:cubicBezTo>
                  <a:pt x="71" y="221"/>
                  <a:pt x="71" y="221"/>
                  <a:pt x="71" y="221"/>
                </a:cubicBezTo>
                <a:cubicBezTo>
                  <a:pt x="71" y="177"/>
                  <a:pt x="71" y="177"/>
                  <a:pt x="71" y="177"/>
                </a:cubicBezTo>
                <a:cubicBezTo>
                  <a:pt x="169" y="177"/>
                  <a:pt x="169" y="177"/>
                  <a:pt x="169" y="177"/>
                </a:cubicBezTo>
                <a:cubicBezTo>
                  <a:pt x="169" y="70"/>
                  <a:pt x="169" y="70"/>
                  <a:pt x="169" y="70"/>
                </a:cubicBezTo>
                <a:cubicBezTo>
                  <a:pt x="222" y="70"/>
                  <a:pt x="222" y="70"/>
                  <a:pt x="222" y="70"/>
                </a:cubicBezTo>
                <a:cubicBezTo>
                  <a:pt x="222" y="177"/>
                  <a:pt x="222" y="177"/>
                  <a:pt x="222" y="177"/>
                </a:cubicBezTo>
                <a:cubicBezTo>
                  <a:pt x="319" y="177"/>
                  <a:pt x="319" y="177"/>
                  <a:pt x="319" y="177"/>
                </a:cubicBezTo>
                <a:lnTo>
                  <a:pt x="319" y="22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41"/>
          <p:cNvSpPr/>
          <p:nvPr/>
        </p:nvSpPr>
        <p:spPr>
          <a:xfrm>
            <a:off x="10617730" y="2445777"/>
            <a:ext cx="235192" cy="241724"/>
          </a:xfrm>
          <a:custGeom>
            <a:avLst/>
            <a:gdLst/>
            <a:ahLst/>
            <a:cxnLst/>
            <a:rect l="l" t="t" r="r" b="b"/>
            <a:pathLst>
              <a:path w="390" h="399" extrusionOk="0">
                <a:moveTo>
                  <a:pt x="345" y="0"/>
                </a:moveTo>
                <a:lnTo>
                  <a:pt x="345" y="0"/>
                </a:lnTo>
                <a:cubicBezTo>
                  <a:pt x="44" y="0"/>
                  <a:pt x="44" y="0"/>
                  <a:pt x="44" y="0"/>
                </a:cubicBezTo>
                <a:cubicBezTo>
                  <a:pt x="17" y="0"/>
                  <a:pt x="0" y="17"/>
                  <a:pt x="0" y="53"/>
                </a:cubicBezTo>
                <a:cubicBezTo>
                  <a:pt x="0" y="345"/>
                  <a:pt x="0" y="345"/>
                  <a:pt x="0" y="345"/>
                </a:cubicBezTo>
                <a:cubicBezTo>
                  <a:pt x="0" y="372"/>
                  <a:pt x="17" y="398"/>
                  <a:pt x="44" y="398"/>
                </a:cubicBezTo>
                <a:cubicBezTo>
                  <a:pt x="345" y="398"/>
                  <a:pt x="345" y="398"/>
                  <a:pt x="345" y="398"/>
                </a:cubicBezTo>
                <a:cubicBezTo>
                  <a:pt x="372" y="398"/>
                  <a:pt x="389" y="372"/>
                  <a:pt x="389" y="345"/>
                </a:cubicBezTo>
                <a:cubicBezTo>
                  <a:pt x="389" y="53"/>
                  <a:pt x="389" y="53"/>
                  <a:pt x="389" y="53"/>
                </a:cubicBezTo>
                <a:cubicBezTo>
                  <a:pt x="389" y="17"/>
                  <a:pt x="372" y="0"/>
                  <a:pt x="345" y="0"/>
                </a:cubicBezTo>
                <a:close/>
                <a:moveTo>
                  <a:pt x="319" y="221"/>
                </a:moveTo>
                <a:lnTo>
                  <a:pt x="319" y="221"/>
                </a:lnTo>
                <a:cubicBezTo>
                  <a:pt x="70" y="221"/>
                  <a:pt x="70" y="221"/>
                  <a:pt x="70" y="221"/>
                </a:cubicBezTo>
                <a:cubicBezTo>
                  <a:pt x="70" y="177"/>
                  <a:pt x="70" y="177"/>
                  <a:pt x="70" y="177"/>
                </a:cubicBezTo>
                <a:cubicBezTo>
                  <a:pt x="319" y="177"/>
                  <a:pt x="319" y="177"/>
                  <a:pt x="319" y="177"/>
                </a:cubicBezTo>
                <a:lnTo>
                  <a:pt x="319" y="22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41"/>
          <p:cNvSpPr/>
          <p:nvPr/>
        </p:nvSpPr>
        <p:spPr>
          <a:xfrm>
            <a:off x="9563722" y="3066422"/>
            <a:ext cx="237370" cy="241726"/>
          </a:xfrm>
          <a:custGeom>
            <a:avLst/>
            <a:gdLst/>
            <a:ahLst/>
            <a:cxnLst/>
            <a:rect l="l" t="t" r="r" b="b"/>
            <a:pathLst>
              <a:path w="391" h="399" extrusionOk="0">
                <a:moveTo>
                  <a:pt x="345" y="0"/>
                </a:moveTo>
                <a:lnTo>
                  <a:pt x="345" y="0"/>
                </a:lnTo>
                <a:cubicBezTo>
                  <a:pt x="44" y="0"/>
                  <a:pt x="44" y="0"/>
                  <a:pt x="44" y="0"/>
                </a:cubicBezTo>
                <a:cubicBezTo>
                  <a:pt x="18" y="0"/>
                  <a:pt x="0" y="17"/>
                  <a:pt x="0" y="53"/>
                </a:cubicBezTo>
                <a:cubicBezTo>
                  <a:pt x="0" y="345"/>
                  <a:pt x="0" y="345"/>
                  <a:pt x="0" y="345"/>
                </a:cubicBezTo>
                <a:cubicBezTo>
                  <a:pt x="0" y="372"/>
                  <a:pt x="18" y="398"/>
                  <a:pt x="44" y="398"/>
                </a:cubicBezTo>
                <a:cubicBezTo>
                  <a:pt x="345" y="398"/>
                  <a:pt x="345" y="398"/>
                  <a:pt x="345" y="398"/>
                </a:cubicBezTo>
                <a:cubicBezTo>
                  <a:pt x="372" y="398"/>
                  <a:pt x="390" y="372"/>
                  <a:pt x="390" y="345"/>
                </a:cubicBezTo>
                <a:cubicBezTo>
                  <a:pt x="390" y="53"/>
                  <a:pt x="390" y="53"/>
                  <a:pt x="390" y="53"/>
                </a:cubicBezTo>
                <a:cubicBezTo>
                  <a:pt x="390" y="17"/>
                  <a:pt x="372" y="0"/>
                  <a:pt x="345" y="0"/>
                </a:cubicBezTo>
                <a:close/>
                <a:moveTo>
                  <a:pt x="275" y="319"/>
                </a:moveTo>
                <a:lnTo>
                  <a:pt x="275" y="319"/>
                </a:lnTo>
                <a:cubicBezTo>
                  <a:pt x="194" y="239"/>
                  <a:pt x="194" y="239"/>
                  <a:pt x="194" y="239"/>
                </a:cubicBezTo>
                <a:cubicBezTo>
                  <a:pt x="115" y="319"/>
                  <a:pt x="115" y="319"/>
                  <a:pt x="115" y="319"/>
                </a:cubicBezTo>
                <a:cubicBezTo>
                  <a:pt x="80" y="275"/>
                  <a:pt x="80" y="275"/>
                  <a:pt x="80" y="275"/>
                </a:cubicBezTo>
                <a:cubicBezTo>
                  <a:pt x="150" y="195"/>
                  <a:pt x="150" y="195"/>
                  <a:pt x="150" y="195"/>
                </a:cubicBezTo>
                <a:cubicBezTo>
                  <a:pt x="80" y="124"/>
                  <a:pt x="80" y="124"/>
                  <a:pt x="80" y="124"/>
                </a:cubicBezTo>
                <a:cubicBezTo>
                  <a:pt x="115" y="79"/>
                  <a:pt x="115" y="79"/>
                  <a:pt x="115" y="79"/>
                </a:cubicBezTo>
                <a:cubicBezTo>
                  <a:pt x="194" y="150"/>
                  <a:pt x="194" y="150"/>
                  <a:pt x="194" y="150"/>
                </a:cubicBezTo>
                <a:cubicBezTo>
                  <a:pt x="275" y="79"/>
                  <a:pt x="275" y="79"/>
                  <a:pt x="275" y="79"/>
                </a:cubicBezTo>
                <a:cubicBezTo>
                  <a:pt x="310" y="124"/>
                  <a:pt x="310" y="124"/>
                  <a:pt x="310" y="124"/>
                </a:cubicBezTo>
                <a:cubicBezTo>
                  <a:pt x="239" y="195"/>
                  <a:pt x="239" y="195"/>
                  <a:pt x="239" y="195"/>
                </a:cubicBezTo>
                <a:cubicBezTo>
                  <a:pt x="310" y="275"/>
                  <a:pt x="310" y="275"/>
                  <a:pt x="310" y="275"/>
                </a:cubicBezTo>
                <a:lnTo>
                  <a:pt x="275"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290"/>
        <p:cNvGrpSpPr/>
        <p:nvPr/>
      </p:nvGrpSpPr>
      <p:grpSpPr>
        <a:xfrm>
          <a:off x="0" y="0"/>
          <a:ext cx="0" cy="0"/>
          <a:chOff x="0" y="0"/>
          <a:chExt cx="0" cy="0"/>
        </a:xfrm>
      </p:grpSpPr>
      <p:sp>
        <p:nvSpPr>
          <p:cNvPr id="1291" name="Google Shape;1291;p42"/>
          <p:cNvSpPr/>
          <p:nvPr/>
        </p:nvSpPr>
        <p:spPr>
          <a:xfrm>
            <a:off x="10418884" y="3978107"/>
            <a:ext cx="348793" cy="342169"/>
          </a:xfrm>
          <a:custGeom>
            <a:avLst/>
            <a:gdLst/>
            <a:ahLst/>
            <a:cxnLst/>
            <a:rect l="l" t="t" r="r" b="b"/>
            <a:pathLst>
              <a:path w="461" h="453" extrusionOk="0">
                <a:moveTo>
                  <a:pt x="275" y="0"/>
                </a:moveTo>
                <a:lnTo>
                  <a:pt x="275" y="0"/>
                </a:lnTo>
                <a:cubicBezTo>
                  <a:pt x="185" y="0"/>
                  <a:pt x="106" y="71"/>
                  <a:pt x="97" y="159"/>
                </a:cubicBezTo>
                <a:cubicBezTo>
                  <a:pt x="44" y="187"/>
                  <a:pt x="0" y="240"/>
                  <a:pt x="0" y="302"/>
                </a:cubicBezTo>
                <a:cubicBezTo>
                  <a:pt x="0" y="390"/>
                  <a:pt x="71" y="452"/>
                  <a:pt x="150" y="452"/>
                </a:cubicBezTo>
                <a:cubicBezTo>
                  <a:pt x="212" y="452"/>
                  <a:pt x="275" y="417"/>
                  <a:pt x="292" y="355"/>
                </a:cubicBezTo>
                <a:cubicBezTo>
                  <a:pt x="390" y="346"/>
                  <a:pt x="460" y="275"/>
                  <a:pt x="460" y="177"/>
                </a:cubicBezTo>
                <a:cubicBezTo>
                  <a:pt x="460" y="80"/>
                  <a:pt x="381" y="0"/>
                  <a:pt x="275" y="0"/>
                </a:cubicBezTo>
                <a:close/>
                <a:moveTo>
                  <a:pt x="150" y="408"/>
                </a:moveTo>
                <a:lnTo>
                  <a:pt x="150" y="408"/>
                </a:lnTo>
                <a:cubicBezTo>
                  <a:pt x="97" y="408"/>
                  <a:pt x="53" y="355"/>
                  <a:pt x="53" y="302"/>
                </a:cubicBezTo>
                <a:cubicBezTo>
                  <a:pt x="53" y="266"/>
                  <a:pt x="71" y="231"/>
                  <a:pt x="106" y="212"/>
                </a:cubicBezTo>
                <a:cubicBezTo>
                  <a:pt x="115" y="284"/>
                  <a:pt x="168" y="337"/>
                  <a:pt x="239" y="355"/>
                </a:cubicBezTo>
                <a:cubicBezTo>
                  <a:pt x="221" y="381"/>
                  <a:pt x="185" y="408"/>
                  <a:pt x="150" y="408"/>
                </a:cubicBezTo>
                <a:close/>
                <a:moveTo>
                  <a:pt x="150" y="204"/>
                </a:moveTo>
                <a:lnTo>
                  <a:pt x="150" y="204"/>
                </a:lnTo>
                <a:cubicBezTo>
                  <a:pt x="212" y="204"/>
                  <a:pt x="248" y="248"/>
                  <a:pt x="256" y="302"/>
                </a:cubicBezTo>
                <a:cubicBezTo>
                  <a:pt x="203" y="293"/>
                  <a:pt x="168" y="248"/>
                  <a:pt x="150" y="204"/>
                </a:cubicBezTo>
                <a:close/>
                <a:moveTo>
                  <a:pt x="301" y="302"/>
                </a:moveTo>
                <a:lnTo>
                  <a:pt x="301" y="302"/>
                </a:lnTo>
                <a:cubicBezTo>
                  <a:pt x="301" y="222"/>
                  <a:pt x="239" y="151"/>
                  <a:pt x="150" y="151"/>
                </a:cubicBezTo>
                <a:cubicBezTo>
                  <a:pt x="168" y="98"/>
                  <a:pt x="221" y="53"/>
                  <a:pt x="275" y="53"/>
                </a:cubicBezTo>
                <a:cubicBezTo>
                  <a:pt x="345" y="53"/>
                  <a:pt x="407" y="106"/>
                  <a:pt x="407" y="177"/>
                </a:cubicBezTo>
                <a:cubicBezTo>
                  <a:pt x="407" y="240"/>
                  <a:pt x="363" y="293"/>
                  <a:pt x="301" y="302"/>
                </a:cubicBezTo>
                <a:close/>
                <a:moveTo>
                  <a:pt x="53" y="106"/>
                </a:moveTo>
                <a:lnTo>
                  <a:pt x="53" y="106"/>
                </a:lnTo>
                <a:cubicBezTo>
                  <a:pt x="79" y="106"/>
                  <a:pt x="106" y="80"/>
                  <a:pt x="106" y="53"/>
                </a:cubicBezTo>
                <a:cubicBezTo>
                  <a:pt x="106" y="27"/>
                  <a:pt x="79" y="0"/>
                  <a:pt x="53" y="0"/>
                </a:cubicBezTo>
                <a:cubicBezTo>
                  <a:pt x="26" y="0"/>
                  <a:pt x="0" y="27"/>
                  <a:pt x="0" y="53"/>
                </a:cubicBezTo>
                <a:cubicBezTo>
                  <a:pt x="0" y="80"/>
                  <a:pt x="26" y="106"/>
                  <a:pt x="53" y="106"/>
                </a:cubicBezTo>
                <a:close/>
                <a:moveTo>
                  <a:pt x="53" y="27"/>
                </a:moveTo>
                <a:lnTo>
                  <a:pt x="53" y="27"/>
                </a:lnTo>
                <a:cubicBezTo>
                  <a:pt x="71" y="27"/>
                  <a:pt x="79" y="36"/>
                  <a:pt x="79" y="53"/>
                </a:cubicBezTo>
                <a:cubicBezTo>
                  <a:pt x="79" y="71"/>
                  <a:pt x="71" y="80"/>
                  <a:pt x="53" y="80"/>
                </a:cubicBezTo>
                <a:cubicBezTo>
                  <a:pt x="35" y="80"/>
                  <a:pt x="26" y="71"/>
                  <a:pt x="26" y="53"/>
                </a:cubicBezTo>
                <a:cubicBezTo>
                  <a:pt x="26" y="36"/>
                  <a:pt x="35" y="27"/>
                  <a:pt x="53" y="2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2"/>
          <p:cNvSpPr/>
          <p:nvPr/>
        </p:nvSpPr>
        <p:spPr>
          <a:xfrm>
            <a:off x="3690274" y="2468144"/>
            <a:ext cx="355415" cy="350999"/>
          </a:xfrm>
          <a:custGeom>
            <a:avLst/>
            <a:gdLst/>
            <a:ahLst/>
            <a:cxnLst/>
            <a:rect l="l" t="t" r="r" b="b"/>
            <a:pathLst>
              <a:path w="470" h="463" extrusionOk="0">
                <a:moveTo>
                  <a:pt x="443" y="143"/>
                </a:moveTo>
                <a:lnTo>
                  <a:pt x="443" y="143"/>
                </a:lnTo>
                <a:cubicBezTo>
                  <a:pt x="416" y="284"/>
                  <a:pt x="275" y="408"/>
                  <a:pt x="239" y="435"/>
                </a:cubicBezTo>
                <a:cubicBezTo>
                  <a:pt x="194" y="462"/>
                  <a:pt x="159" y="417"/>
                  <a:pt x="141" y="391"/>
                </a:cubicBezTo>
                <a:cubicBezTo>
                  <a:pt x="124" y="355"/>
                  <a:pt x="79" y="178"/>
                  <a:pt x="62" y="160"/>
                </a:cubicBezTo>
                <a:cubicBezTo>
                  <a:pt x="53" y="151"/>
                  <a:pt x="18" y="178"/>
                  <a:pt x="18" y="178"/>
                </a:cubicBezTo>
                <a:cubicBezTo>
                  <a:pt x="0" y="151"/>
                  <a:pt x="0" y="151"/>
                  <a:pt x="0" y="151"/>
                </a:cubicBezTo>
                <a:cubicBezTo>
                  <a:pt x="0" y="151"/>
                  <a:pt x="71" y="63"/>
                  <a:pt x="132" y="45"/>
                </a:cubicBezTo>
                <a:cubicBezTo>
                  <a:pt x="194" y="36"/>
                  <a:pt x="194" y="143"/>
                  <a:pt x="203" y="204"/>
                </a:cubicBezTo>
                <a:cubicBezTo>
                  <a:pt x="222" y="266"/>
                  <a:pt x="230" y="293"/>
                  <a:pt x="247" y="293"/>
                </a:cubicBezTo>
                <a:cubicBezTo>
                  <a:pt x="256" y="293"/>
                  <a:pt x="283" y="266"/>
                  <a:pt x="310" y="213"/>
                </a:cubicBezTo>
                <a:cubicBezTo>
                  <a:pt x="328" y="160"/>
                  <a:pt x="301" y="125"/>
                  <a:pt x="256" y="151"/>
                </a:cubicBezTo>
                <a:cubicBezTo>
                  <a:pt x="275" y="27"/>
                  <a:pt x="469" y="0"/>
                  <a:pt x="443" y="14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42"/>
          <p:cNvSpPr/>
          <p:nvPr/>
        </p:nvSpPr>
        <p:spPr>
          <a:xfrm>
            <a:off x="2195763" y="2578522"/>
            <a:ext cx="335547" cy="152320"/>
          </a:xfrm>
          <a:custGeom>
            <a:avLst/>
            <a:gdLst/>
            <a:ahLst/>
            <a:cxnLst/>
            <a:rect l="l" t="t" r="r" b="b"/>
            <a:pathLst>
              <a:path w="444" h="205" extrusionOk="0">
                <a:moveTo>
                  <a:pt x="98" y="204"/>
                </a:moveTo>
                <a:lnTo>
                  <a:pt x="98" y="204"/>
                </a:lnTo>
                <a:cubicBezTo>
                  <a:pt x="45" y="204"/>
                  <a:pt x="0" y="159"/>
                  <a:pt x="0" y="97"/>
                </a:cubicBezTo>
                <a:cubicBezTo>
                  <a:pt x="0" y="44"/>
                  <a:pt x="45" y="0"/>
                  <a:pt x="98" y="0"/>
                </a:cubicBezTo>
                <a:cubicBezTo>
                  <a:pt x="151" y="0"/>
                  <a:pt x="195" y="44"/>
                  <a:pt x="195" y="97"/>
                </a:cubicBezTo>
                <a:cubicBezTo>
                  <a:pt x="195" y="159"/>
                  <a:pt x="151" y="204"/>
                  <a:pt x="98" y="204"/>
                </a:cubicBezTo>
                <a:close/>
                <a:moveTo>
                  <a:pt x="345" y="204"/>
                </a:moveTo>
                <a:lnTo>
                  <a:pt x="345" y="204"/>
                </a:lnTo>
                <a:cubicBezTo>
                  <a:pt x="292" y="204"/>
                  <a:pt x="248" y="159"/>
                  <a:pt x="248" y="97"/>
                </a:cubicBezTo>
                <a:cubicBezTo>
                  <a:pt x="248" y="44"/>
                  <a:pt x="292" y="0"/>
                  <a:pt x="345" y="0"/>
                </a:cubicBezTo>
                <a:cubicBezTo>
                  <a:pt x="399" y="0"/>
                  <a:pt x="443" y="44"/>
                  <a:pt x="443" y="97"/>
                </a:cubicBezTo>
                <a:cubicBezTo>
                  <a:pt x="443" y="159"/>
                  <a:pt x="399" y="204"/>
                  <a:pt x="345" y="20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42"/>
          <p:cNvSpPr/>
          <p:nvPr/>
        </p:nvSpPr>
        <p:spPr>
          <a:xfrm>
            <a:off x="2195763" y="3236371"/>
            <a:ext cx="72850" cy="328924"/>
          </a:xfrm>
          <a:custGeom>
            <a:avLst/>
            <a:gdLst/>
            <a:ahLst/>
            <a:cxnLst/>
            <a:rect l="l" t="t" r="r" b="b"/>
            <a:pathLst>
              <a:path w="99" h="435" extrusionOk="0">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42"/>
          <p:cNvSpPr/>
          <p:nvPr/>
        </p:nvSpPr>
        <p:spPr>
          <a:xfrm>
            <a:off x="2308349" y="3333503"/>
            <a:ext cx="218547" cy="236207"/>
          </a:xfrm>
          <a:custGeom>
            <a:avLst/>
            <a:gdLst/>
            <a:ahLst/>
            <a:cxnLst/>
            <a:rect l="l" t="t" r="r" b="b"/>
            <a:pathLst>
              <a:path w="293" h="311" extrusionOk="0">
                <a:moveTo>
                  <a:pt x="0" y="106"/>
                </a:moveTo>
                <a:lnTo>
                  <a:pt x="0" y="106"/>
                </a:lnTo>
                <a:cubicBezTo>
                  <a:pt x="0" y="62"/>
                  <a:pt x="0" y="35"/>
                  <a:pt x="0" y="8"/>
                </a:cubicBezTo>
                <a:cubicBezTo>
                  <a:pt x="79" y="8"/>
                  <a:pt x="79" y="8"/>
                  <a:pt x="79" y="8"/>
                </a:cubicBezTo>
                <a:cubicBezTo>
                  <a:pt x="88" y="44"/>
                  <a:pt x="88" y="44"/>
                  <a:pt x="88" y="44"/>
                </a:cubicBez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42"/>
          <p:cNvSpPr/>
          <p:nvPr/>
        </p:nvSpPr>
        <p:spPr>
          <a:xfrm>
            <a:off x="2928669" y="3223126"/>
            <a:ext cx="362038" cy="355415"/>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42"/>
          <p:cNvSpPr/>
          <p:nvPr/>
        </p:nvSpPr>
        <p:spPr>
          <a:xfrm>
            <a:off x="1434159" y="3978107"/>
            <a:ext cx="362038" cy="342169"/>
          </a:xfrm>
          <a:custGeom>
            <a:avLst/>
            <a:gdLst/>
            <a:ahLst/>
            <a:cxnLst/>
            <a:rect l="l" t="t" r="r" b="b"/>
            <a:pathLst>
              <a:path w="480" h="453" extrusionOk="0">
                <a:moveTo>
                  <a:pt x="142" y="0"/>
                </a:moveTo>
                <a:lnTo>
                  <a:pt x="142" y="0"/>
                </a:lnTo>
                <a:cubicBezTo>
                  <a:pt x="0" y="89"/>
                  <a:pt x="0" y="89"/>
                  <a:pt x="0" y="89"/>
                </a:cubicBezTo>
                <a:cubicBezTo>
                  <a:pt x="98" y="168"/>
                  <a:pt x="98" y="168"/>
                  <a:pt x="98" y="168"/>
                </a:cubicBezTo>
                <a:cubicBezTo>
                  <a:pt x="239" y="80"/>
                  <a:pt x="239" y="80"/>
                  <a:pt x="239" y="80"/>
                </a:cubicBezTo>
                <a:lnTo>
                  <a:pt x="142" y="0"/>
                </a:lnTo>
                <a:close/>
                <a:moveTo>
                  <a:pt x="327" y="372"/>
                </a:moveTo>
                <a:lnTo>
                  <a:pt x="327" y="372"/>
                </a:lnTo>
                <a:cubicBezTo>
                  <a:pt x="319" y="372"/>
                  <a:pt x="319" y="372"/>
                  <a:pt x="319" y="372"/>
                </a:cubicBezTo>
                <a:cubicBezTo>
                  <a:pt x="239" y="310"/>
                  <a:pt x="239" y="310"/>
                  <a:pt x="239" y="310"/>
                </a:cubicBezTo>
                <a:cubicBezTo>
                  <a:pt x="159" y="372"/>
                  <a:pt x="159" y="372"/>
                  <a:pt x="159" y="372"/>
                </a:cubicBezTo>
                <a:cubicBezTo>
                  <a:pt x="159" y="372"/>
                  <a:pt x="159" y="372"/>
                  <a:pt x="151" y="372"/>
                </a:cubicBezTo>
                <a:cubicBezTo>
                  <a:pt x="88" y="337"/>
                  <a:pt x="88" y="337"/>
                  <a:pt x="88" y="337"/>
                </a:cubicBezTo>
                <a:cubicBezTo>
                  <a:pt x="88" y="355"/>
                  <a:pt x="88" y="355"/>
                  <a:pt x="88" y="355"/>
                </a:cubicBezTo>
                <a:cubicBezTo>
                  <a:pt x="239" y="452"/>
                  <a:pt x="239" y="452"/>
                  <a:pt x="239" y="452"/>
                </a:cubicBezTo>
                <a:cubicBezTo>
                  <a:pt x="389" y="355"/>
                  <a:pt x="389" y="355"/>
                  <a:pt x="389" y="355"/>
                </a:cubicBezTo>
                <a:cubicBezTo>
                  <a:pt x="389" y="337"/>
                  <a:pt x="389" y="337"/>
                  <a:pt x="389" y="337"/>
                </a:cubicBezTo>
                <a:cubicBezTo>
                  <a:pt x="327" y="372"/>
                  <a:pt x="327" y="372"/>
                  <a:pt x="327" y="372"/>
                </a:cubicBezTo>
                <a:close/>
                <a:moveTo>
                  <a:pt x="479" y="89"/>
                </a:moveTo>
                <a:lnTo>
                  <a:pt x="479" y="89"/>
                </a:lnTo>
                <a:cubicBezTo>
                  <a:pt x="336" y="0"/>
                  <a:pt x="336" y="0"/>
                  <a:pt x="336" y="0"/>
                </a:cubicBezTo>
                <a:cubicBezTo>
                  <a:pt x="239" y="80"/>
                  <a:pt x="239" y="80"/>
                  <a:pt x="239" y="80"/>
                </a:cubicBezTo>
                <a:cubicBezTo>
                  <a:pt x="380" y="168"/>
                  <a:pt x="380" y="168"/>
                  <a:pt x="380" y="168"/>
                </a:cubicBezTo>
                <a:lnTo>
                  <a:pt x="479" y="89"/>
                </a:lnTo>
                <a:close/>
                <a:moveTo>
                  <a:pt x="239" y="257"/>
                </a:moveTo>
                <a:lnTo>
                  <a:pt x="239" y="257"/>
                </a:lnTo>
                <a:cubicBezTo>
                  <a:pt x="327" y="328"/>
                  <a:pt x="327" y="328"/>
                  <a:pt x="327" y="328"/>
                </a:cubicBezTo>
                <a:cubicBezTo>
                  <a:pt x="470" y="240"/>
                  <a:pt x="470" y="240"/>
                  <a:pt x="470" y="240"/>
                </a:cubicBezTo>
                <a:cubicBezTo>
                  <a:pt x="380" y="168"/>
                  <a:pt x="380" y="168"/>
                  <a:pt x="380" y="168"/>
                </a:cubicBezTo>
                <a:lnTo>
                  <a:pt x="239" y="257"/>
                </a:lnTo>
                <a:close/>
                <a:moveTo>
                  <a:pt x="151" y="328"/>
                </a:moveTo>
                <a:lnTo>
                  <a:pt x="151" y="328"/>
                </a:lnTo>
                <a:cubicBezTo>
                  <a:pt x="239" y="257"/>
                  <a:pt x="239" y="257"/>
                  <a:pt x="239" y="257"/>
                </a:cubicBezTo>
                <a:cubicBezTo>
                  <a:pt x="98" y="168"/>
                  <a:pt x="98" y="168"/>
                  <a:pt x="98" y="168"/>
                </a:cubicBezTo>
                <a:cubicBezTo>
                  <a:pt x="8" y="240"/>
                  <a:pt x="8" y="240"/>
                  <a:pt x="8" y="240"/>
                </a:cubicBezTo>
                <a:lnTo>
                  <a:pt x="151" y="32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42"/>
          <p:cNvSpPr/>
          <p:nvPr/>
        </p:nvSpPr>
        <p:spPr>
          <a:xfrm>
            <a:off x="10445374" y="2454899"/>
            <a:ext cx="302434" cy="384113"/>
          </a:xfrm>
          <a:custGeom>
            <a:avLst/>
            <a:gdLst/>
            <a:ahLst/>
            <a:cxnLst/>
            <a:rect l="l" t="t" r="r" b="b"/>
            <a:pathLst>
              <a:path w="400" h="506" extrusionOk="0">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42"/>
          <p:cNvSpPr/>
          <p:nvPr/>
        </p:nvSpPr>
        <p:spPr>
          <a:xfrm>
            <a:off x="11160620" y="2474766"/>
            <a:ext cx="362038" cy="357623"/>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57" y="293"/>
                </a:moveTo>
                <a:lnTo>
                  <a:pt x="257" y="293"/>
                </a:lnTo>
                <a:cubicBezTo>
                  <a:pt x="240" y="293"/>
                  <a:pt x="231" y="284"/>
                  <a:pt x="222" y="275"/>
                </a:cubicBezTo>
                <a:cubicBezTo>
                  <a:pt x="213" y="310"/>
                  <a:pt x="204" y="346"/>
                  <a:pt x="186" y="363"/>
                </a:cubicBezTo>
                <a:cubicBezTo>
                  <a:pt x="178" y="310"/>
                  <a:pt x="195" y="266"/>
                  <a:pt x="204" y="231"/>
                </a:cubicBezTo>
                <a:cubicBezTo>
                  <a:pt x="186" y="204"/>
                  <a:pt x="204" y="151"/>
                  <a:pt x="240" y="169"/>
                </a:cubicBezTo>
                <a:cubicBezTo>
                  <a:pt x="275" y="178"/>
                  <a:pt x="204" y="257"/>
                  <a:pt x="249" y="266"/>
                </a:cubicBezTo>
                <a:cubicBezTo>
                  <a:pt x="302" y="275"/>
                  <a:pt x="319" y="178"/>
                  <a:pt x="284" y="151"/>
                </a:cubicBezTo>
                <a:cubicBezTo>
                  <a:pt x="249" y="107"/>
                  <a:pt x="159" y="151"/>
                  <a:pt x="169" y="213"/>
                </a:cubicBezTo>
                <a:cubicBezTo>
                  <a:pt x="178" y="231"/>
                  <a:pt x="186" y="231"/>
                  <a:pt x="178" y="257"/>
                </a:cubicBezTo>
                <a:cubicBezTo>
                  <a:pt x="151" y="248"/>
                  <a:pt x="142" y="222"/>
                  <a:pt x="142" y="195"/>
                </a:cubicBezTo>
                <a:cubicBezTo>
                  <a:pt x="142" y="151"/>
                  <a:pt x="186" y="116"/>
                  <a:pt x="231" y="107"/>
                </a:cubicBezTo>
                <a:cubicBezTo>
                  <a:pt x="284" y="107"/>
                  <a:pt x="328" y="134"/>
                  <a:pt x="337" y="178"/>
                </a:cubicBezTo>
                <a:cubicBezTo>
                  <a:pt x="346" y="231"/>
                  <a:pt x="310" y="293"/>
                  <a:pt x="257" y="29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42"/>
          <p:cNvSpPr/>
          <p:nvPr/>
        </p:nvSpPr>
        <p:spPr>
          <a:xfrm>
            <a:off x="5180369" y="3978107"/>
            <a:ext cx="348793" cy="342169"/>
          </a:xfrm>
          <a:custGeom>
            <a:avLst/>
            <a:gdLst/>
            <a:ahLst/>
            <a:cxnLst/>
            <a:rect l="l" t="t" r="r" b="b"/>
            <a:pathLst>
              <a:path w="462" h="453" extrusionOk="0">
                <a:moveTo>
                  <a:pt x="195" y="0"/>
                </a:moveTo>
                <a:lnTo>
                  <a:pt x="195" y="0"/>
                </a:lnTo>
                <a:cubicBezTo>
                  <a:pt x="79" y="18"/>
                  <a:pt x="0" y="106"/>
                  <a:pt x="0" y="222"/>
                </a:cubicBezTo>
                <a:cubicBezTo>
                  <a:pt x="0" y="284"/>
                  <a:pt x="26" y="328"/>
                  <a:pt x="53" y="372"/>
                </a:cubicBezTo>
                <a:cubicBezTo>
                  <a:pt x="133" y="337"/>
                  <a:pt x="195" y="248"/>
                  <a:pt x="195" y="142"/>
                </a:cubicBezTo>
                <a:lnTo>
                  <a:pt x="195" y="0"/>
                </a:lnTo>
                <a:close/>
                <a:moveTo>
                  <a:pt x="230" y="284"/>
                </a:moveTo>
                <a:lnTo>
                  <a:pt x="230" y="284"/>
                </a:lnTo>
                <a:cubicBezTo>
                  <a:pt x="212" y="337"/>
                  <a:pt x="177" y="390"/>
                  <a:pt x="124" y="425"/>
                </a:cubicBezTo>
                <a:cubicBezTo>
                  <a:pt x="151" y="443"/>
                  <a:pt x="186" y="452"/>
                  <a:pt x="230" y="452"/>
                </a:cubicBezTo>
                <a:cubicBezTo>
                  <a:pt x="265" y="452"/>
                  <a:pt x="310" y="443"/>
                  <a:pt x="336" y="425"/>
                </a:cubicBezTo>
                <a:cubicBezTo>
                  <a:pt x="283" y="390"/>
                  <a:pt x="248" y="337"/>
                  <a:pt x="230" y="284"/>
                </a:cubicBezTo>
                <a:close/>
                <a:moveTo>
                  <a:pt x="265" y="142"/>
                </a:moveTo>
                <a:lnTo>
                  <a:pt x="265" y="142"/>
                </a:lnTo>
                <a:cubicBezTo>
                  <a:pt x="265" y="248"/>
                  <a:pt x="327" y="328"/>
                  <a:pt x="408" y="372"/>
                </a:cubicBezTo>
                <a:cubicBezTo>
                  <a:pt x="434" y="328"/>
                  <a:pt x="461" y="284"/>
                  <a:pt x="461" y="222"/>
                </a:cubicBezTo>
                <a:cubicBezTo>
                  <a:pt x="461" y="106"/>
                  <a:pt x="372" y="18"/>
                  <a:pt x="265" y="0"/>
                </a:cubicBezTo>
                <a:lnTo>
                  <a:pt x="265" y="14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42"/>
          <p:cNvSpPr/>
          <p:nvPr/>
        </p:nvSpPr>
        <p:spPr>
          <a:xfrm>
            <a:off x="8173806" y="3256238"/>
            <a:ext cx="362038" cy="289190"/>
          </a:xfrm>
          <a:custGeom>
            <a:avLst/>
            <a:gdLst/>
            <a:ahLst/>
            <a:cxnLst/>
            <a:rect l="l" t="t" r="r" b="b"/>
            <a:pathLst>
              <a:path w="480" h="382" extrusionOk="0">
                <a:moveTo>
                  <a:pt x="381" y="168"/>
                </a:moveTo>
                <a:lnTo>
                  <a:pt x="381" y="168"/>
                </a:lnTo>
                <a:cubicBezTo>
                  <a:pt x="443" y="151"/>
                  <a:pt x="479" y="89"/>
                  <a:pt x="453" y="80"/>
                </a:cubicBezTo>
                <a:cubicBezTo>
                  <a:pt x="390" y="80"/>
                  <a:pt x="337" y="53"/>
                  <a:pt x="302" y="27"/>
                </a:cubicBezTo>
                <a:cubicBezTo>
                  <a:pt x="293" y="27"/>
                  <a:pt x="293" y="27"/>
                  <a:pt x="284" y="18"/>
                </a:cubicBezTo>
                <a:cubicBezTo>
                  <a:pt x="284" y="160"/>
                  <a:pt x="284" y="160"/>
                  <a:pt x="284" y="160"/>
                </a:cubicBezTo>
                <a:cubicBezTo>
                  <a:pt x="284" y="213"/>
                  <a:pt x="257" y="248"/>
                  <a:pt x="222" y="266"/>
                </a:cubicBezTo>
                <a:cubicBezTo>
                  <a:pt x="178" y="283"/>
                  <a:pt x="124" y="275"/>
                  <a:pt x="106" y="230"/>
                </a:cubicBezTo>
                <a:cubicBezTo>
                  <a:pt x="90" y="195"/>
                  <a:pt x="115" y="142"/>
                  <a:pt x="160" y="115"/>
                </a:cubicBezTo>
                <a:cubicBezTo>
                  <a:pt x="187" y="106"/>
                  <a:pt x="213" y="106"/>
                  <a:pt x="240" y="115"/>
                </a:cubicBezTo>
                <a:cubicBezTo>
                  <a:pt x="240" y="0"/>
                  <a:pt x="240" y="0"/>
                  <a:pt x="240" y="0"/>
                </a:cubicBezTo>
                <a:cubicBezTo>
                  <a:pt x="222" y="0"/>
                  <a:pt x="213" y="0"/>
                  <a:pt x="196" y="0"/>
                </a:cubicBezTo>
                <a:cubicBezTo>
                  <a:pt x="90" y="0"/>
                  <a:pt x="0" y="80"/>
                  <a:pt x="0" y="186"/>
                </a:cubicBezTo>
                <a:cubicBezTo>
                  <a:pt x="0" y="293"/>
                  <a:pt x="90" y="381"/>
                  <a:pt x="196" y="381"/>
                </a:cubicBezTo>
                <a:cubicBezTo>
                  <a:pt x="302" y="381"/>
                  <a:pt x="381" y="293"/>
                  <a:pt x="381" y="186"/>
                </a:cubicBezTo>
                <a:cubicBezTo>
                  <a:pt x="381" y="177"/>
                  <a:pt x="381" y="168"/>
                  <a:pt x="381" y="168"/>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42"/>
          <p:cNvSpPr/>
          <p:nvPr/>
        </p:nvSpPr>
        <p:spPr>
          <a:xfrm>
            <a:off x="8915542" y="3223126"/>
            <a:ext cx="362038" cy="355415"/>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28" y="222"/>
                </a:moveTo>
                <a:lnTo>
                  <a:pt x="328" y="222"/>
                </a:lnTo>
                <a:lnTo>
                  <a:pt x="328" y="231"/>
                </a:lnTo>
                <a:cubicBezTo>
                  <a:pt x="328" y="293"/>
                  <a:pt x="283" y="328"/>
                  <a:pt x="230" y="328"/>
                </a:cubicBezTo>
                <a:cubicBezTo>
                  <a:pt x="177" y="328"/>
                  <a:pt x="133" y="293"/>
                  <a:pt x="133" y="231"/>
                </a:cubicBezTo>
                <a:cubicBezTo>
                  <a:pt x="133" y="178"/>
                  <a:pt x="177" y="134"/>
                  <a:pt x="230" y="134"/>
                </a:cubicBezTo>
                <a:cubicBezTo>
                  <a:pt x="239" y="134"/>
                  <a:pt x="248" y="134"/>
                  <a:pt x="248" y="143"/>
                </a:cubicBezTo>
                <a:cubicBezTo>
                  <a:pt x="248" y="196"/>
                  <a:pt x="248" y="196"/>
                  <a:pt x="248" y="196"/>
                </a:cubicBezTo>
                <a:cubicBezTo>
                  <a:pt x="239" y="187"/>
                  <a:pt x="222" y="196"/>
                  <a:pt x="213" y="196"/>
                </a:cubicBezTo>
                <a:cubicBezTo>
                  <a:pt x="186" y="213"/>
                  <a:pt x="177" y="231"/>
                  <a:pt x="186" y="258"/>
                </a:cubicBezTo>
                <a:cubicBezTo>
                  <a:pt x="195" y="275"/>
                  <a:pt x="222" y="284"/>
                  <a:pt x="248" y="275"/>
                </a:cubicBezTo>
                <a:cubicBezTo>
                  <a:pt x="257" y="267"/>
                  <a:pt x="275" y="249"/>
                  <a:pt x="275" y="222"/>
                </a:cubicBezTo>
                <a:cubicBezTo>
                  <a:pt x="275" y="151"/>
                  <a:pt x="275" y="151"/>
                  <a:pt x="275" y="151"/>
                </a:cubicBezTo>
                <a:lnTo>
                  <a:pt x="283" y="151"/>
                </a:lnTo>
                <a:cubicBezTo>
                  <a:pt x="301" y="160"/>
                  <a:pt x="328" y="178"/>
                  <a:pt x="354" y="178"/>
                </a:cubicBezTo>
                <a:cubicBezTo>
                  <a:pt x="372" y="178"/>
                  <a:pt x="354" y="213"/>
                  <a:pt x="328"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42"/>
          <p:cNvSpPr/>
          <p:nvPr/>
        </p:nvSpPr>
        <p:spPr>
          <a:xfrm>
            <a:off x="2222254" y="3978107"/>
            <a:ext cx="309057" cy="342169"/>
          </a:xfrm>
          <a:custGeom>
            <a:avLst/>
            <a:gdLst/>
            <a:ahLst/>
            <a:cxnLst/>
            <a:rect l="l" t="t" r="r" b="b"/>
            <a:pathLst>
              <a:path w="409" h="453" extrusionOk="0">
                <a:moveTo>
                  <a:pt x="364" y="80"/>
                </a:moveTo>
                <a:lnTo>
                  <a:pt x="364" y="80"/>
                </a:lnTo>
                <a:cubicBezTo>
                  <a:pt x="364" y="53"/>
                  <a:pt x="329" y="53"/>
                  <a:pt x="329" y="53"/>
                </a:cubicBezTo>
                <a:cubicBezTo>
                  <a:pt x="222" y="45"/>
                  <a:pt x="222" y="45"/>
                  <a:pt x="222" y="45"/>
                </a:cubicBezTo>
                <a:cubicBezTo>
                  <a:pt x="222" y="45"/>
                  <a:pt x="222" y="18"/>
                  <a:pt x="204" y="9"/>
                </a:cubicBezTo>
                <a:cubicBezTo>
                  <a:pt x="177" y="0"/>
                  <a:pt x="160" y="0"/>
                  <a:pt x="142" y="0"/>
                </a:cubicBezTo>
                <a:cubicBezTo>
                  <a:pt x="124" y="0"/>
                  <a:pt x="124" y="27"/>
                  <a:pt x="124" y="45"/>
                </a:cubicBezTo>
                <a:cubicBezTo>
                  <a:pt x="124" y="62"/>
                  <a:pt x="124" y="89"/>
                  <a:pt x="124" y="98"/>
                </a:cubicBezTo>
                <a:cubicBezTo>
                  <a:pt x="124" y="124"/>
                  <a:pt x="116" y="133"/>
                  <a:pt x="80" y="133"/>
                </a:cubicBezTo>
                <a:cubicBezTo>
                  <a:pt x="27" y="133"/>
                  <a:pt x="27" y="133"/>
                  <a:pt x="27" y="133"/>
                </a:cubicBezTo>
                <a:cubicBezTo>
                  <a:pt x="10" y="133"/>
                  <a:pt x="0" y="133"/>
                  <a:pt x="0" y="151"/>
                </a:cubicBezTo>
                <a:cubicBezTo>
                  <a:pt x="0" y="159"/>
                  <a:pt x="18" y="275"/>
                  <a:pt x="45" y="302"/>
                </a:cubicBezTo>
                <a:cubicBezTo>
                  <a:pt x="63" y="310"/>
                  <a:pt x="151" y="319"/>
                  <a:pt x="169" y="319"/>
                </a:cubicBezTo>
                <a:cubicBezTo>
                  <a:pt x="186" y="319"/>
                  <a:pt x="177" y="266"/>
                  <a:pt x="186" y="266"/>
                </a:cubicBezTo>
                <a:cubicBezTo>
                  <a:pt x="195" y="266"/>
                  <a:pt x="195" y="302"/>
                  <a:pt x="231" y="310"/>
                </a:cubicBezTo>
                <a:cubicBezTo>
                  <a:pt x="257" y="310"/>
                  <a:pt x="302" y="310"/>
                  <a:pt x="302" y="337"/>
                </a:cubicBezTo>
                <a:cubicBezTo>
                  <a:pt x="302" y="363"/>
                  <a:pt x="310" y="399"/>
                  <a:pt x="293" y="399"/>
                </a:cubicBezTo>
                <a:cubicBezTo>
                  <a:pt x="248" y="408"/>
                  <a:pt x="248" y="408"/>
                  <a:pt x="248" y="408"/>
                </a:cubicBezTo>
                <a:cubicBezTo>
                  <a:pt x="213" y="399"/>
                  <a:pt x="222" y="372"/>
                  <a:pt x="239" y="372"/>
                </a:cubicBezTo>
                <a:cubicBezTo>
                  <a:pt x="248" y="372"/>
                  <a:pt x="257" y="372"/>
                  <a:pt x="257" y="372"/>
                </a:cubicBezTo>
                <a:cubicBezTo>
                  <a:pt x="257" y="337"/>
                  <a:pt x="257" y="337"/>
                  <a:pt x="257" y="337"/>
                </a:cubicBezTo>
                <a:cubicBezTo>
                  <a:pt x="257" y="337"/>
                  <a:pt x="195" y="328"/>
                  <a:pt x="186" y="372"/>
                </a:cubicBezTo>
                <a:cubicBezTo>
                  <a:pt x="186" y="417"/>
                  <a:pt x="195" y="434"/>
                  <a:pt x="195" y="434"/>
                </a:cubicBezTo>
                <a:cubicBezTo>
                  <a:pt x="204" y="443"/>
                  <a:pt x="213" y="452"/>
                  <a:pt x="293" y="452"/>
                </a:cubicBezTo>
                <a:cubicBezTo>
                  <a:pt x="408" y="452"/>
                  <a:pt x="364" y="115"/>
                  <a:pt x="364" y="80"/>
                </a:cubicBezTo>
                <a:close/>
                <a:moveTo>
                  <a:pt x="319" y="231"/>
                </a:moveTo>
                <a:lnTo>
                  <a:pt x="319" y="231"/>
                </a:lnTo>
                <a:cubicBezTo>
                  <a:pt x="319" y="240"/>
                  <a:pt x="302" y="222"/>
                  <a:pt x="284" y="222"/>
                </a:cubicBezTo>
                <a:cubicBezTo>
                  <a:pt x="266" y="222"/>
                  <a:pt x="248" y="231"/>
                  <a:pt x="248" y="231"/>
                </a:cubicBezTo>
                <a:cubicBezTo>
                  <a:pt x="239" y="222"/>
                  <a:pt x="248" y="177"/>
                  <a:pt x="284" y="177"/>
                </a:cubicBezTo>
                <a:cubicBezTo>
                  <a:pt x="310" y="177"/>
                  <a:pt x="329" y="231"/>
                  <a:pt x="319" y="23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42"/>
          <p:cNvSpPr/>
          <p:nvPr/>
        </p:nvSpPr>
        <p:spPr>
          <a:xfrm>
            <a:off x="2222254" y="3984729"/>
            <a:ext cx="59605" cy="59605"/>
          </a:xfrm>
          <a:custGeom>
            <a:avLst/>
            <a:gdLst/>
            <a:ahLst/>
            <a:cxnLst/>
            <a:rect l="l" t="t" r="r" b="b"/>
            <a:pathLst>
              <a:path w="81" h="81" extrusionOk="0">
                <a:moveTo>
                  <a:pt x="80" y="71"/>
                </a:moveTo>
                <a:lnTo>
                  <a:pt x="80" y="71"/>
                </a:lnTo>
                <a:cubicBezTo>
                  <a:pt x="80" y="62"/>
                  <a:pt x="80" y="0"/>
                  <a:pt x="80" y="0"/>
                </a:cubicBezTo>
                <a:cubicBezTo>
                  <a:pt x="0" y="80"/>
                  <a:pt x="0" y="80"/>
                  <a:pt x="0" y="80"/>
                </a:cubicBezTo>
                <a:cubicBezTo>
                  <a:pt x="0" y="80"/>
                  <a:pt x="54" y="80"/>
                  <a:pt x="71" y="80"/>
                </a:cubicBezTo>
                <a:cubicBezTo>
                  <a:pt x="80" y="80"/>
                  <a:pt x="80" y="80"/>
                  <a:pt x="80" y="7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42"/>
          <p:cNvSpPr/>
          <p:nvPr/>
        </p:nvSpPr>
        <p:spPr>
          <a:xfrm>
            <a:off x="4425388" y="2474766"/>
            <a:ext cx="362038" cy="357623"/>
          </a:xfrm>
          <a:custGeom>
            <a:avLst/>
            <a:gdLst/>
            <a:ahLst/>
            <a:cxnLst/>
            <a:rect l="l" t="t" r="r" b="b"/>
            <a:pathLst>
              <a:path w="480" h="471" extrusionOk="0">
                <a:moveTo>
                  <a:pt x="240" y="0"/>
                </a:moveTo>
                <a:lnTo>
                  <a:pt x="240" y="0"/>
                </a:lnTo>
                <a:cubicBezTo>
                  <a:pt x="107" y="0"/>
                  <a:pt x="0" y="107"/>
                  <a:pt x="0" y="231"/>
                </a:cubicBezTo>
                <a:cubicBezTo>
                  <a:pt x="0" y="363"/>
                  <a:pt x="107" y="470"/>
                  <a:pt x="240" y="470"/>
                </a:cubicBezTo>
                <a:cubicBezTo>
                  <a:pt x="372" y="470"/>
                  <a:pt x="479" y="363"/>
                  <a:pt x="479" y="231"/>
                </a:cubicBezTo>
                <a:cubicBezTo>
                  <a:pt x="479" y="107"/>
                  <a:pt x="372" y="0"/>
                  <a:pt x="240" y="0"/>
                </a:cubicBezTo>
                <a:close/>
                <a:moveTo>
                  <a:pt x="346" y="187"/>
                </a:moveTo>
                <a:lnTo>
                  <a:pt x="346" y="187"/>
                </a:lnTo>
                <a:cubicBezTo>
                  <a:pt x="337" y="257"/>
                  <a:pt x="266" y="319"/>
                  <a:pt x="249" y="338"/>
                </a:cubicBezTo>
                <a:cubicBezTo>
                  <a:pt x="222" y="346"/>
                  <a:pt x="205" y="328"/>
                  <a:pt x="195" y="319"/>
                </a:cubicBezTo>
                <a:cubicBezTo>
                  <a:pt x="187" y="301"/>
                  <a:pt x="169" y="204"/>
                  <a:pt x="160" y="195"/>
                </a:cubicBezTo>
                <a:cubicBezTo>
                  <a:pt x="151" y="195"/>
                  <a:pt x="134" y="204"/>
                  <a:pt x="134" y="204"/>
                </a:cubicBezTo>
                <a:cubicBezTo>
                  <a:pt x="124" y="195"/>
                  <a:pt x="124" y="195"/>
                  <a:pt x="124" y="195"/>
                </a:cubicBezTo>
                <a:cubicBezTo>
                  <a:pt x="124" y="195"/>
                  <a:pt x="160" y="151"/>
                  <a:pt x="195" y="142"/>
                </a:cubicBezTo>
                <a:cubicBezTo>
                  <a:pt x="222" y="134"/>
                  <a:pt x="222" y="187"/>
                  <a:pt x="231" y="222"/>
                </a:cubicBezTo>
                <a:cubicBezTo>
                  <a:pt x="240" y="248"/>
                  <a:pt x="240" y="266"/>
                  <a:pt x="249" y="266"/>
                </a:cubicBezTo>
                <a:cubicBezTo>
                  <a:pt x="258" y="266"/>
                  <a:pt x="266" y="248"/>
                  <a:pt x="284" y="222"/>
                </a:cubicBezTo>
                <a:cubicBezTo>
                  <a:pt x="293" y="204"/>
                  <a:pt x="275" y="178"/>
                  <a:pt x="258" y="195"/>
                </a:cubicBezTo>
                <a:cubicBezTo>
                  <a:pt x="266" y="134"/>
                  <a:pt x="364" y="116"/>
                  <a:pt x="346" y="18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42"/>
          <p:cNvSpPr/>
          <p:nvPr/>
        </p:nvSpPr>
        <p:spPr>
          <a:xfrm>
            <a:off x="2928669" y="2474766"/>
            <a:ext cx="362038" cy="357623"/>
          </a:xfrm>
          <a:custGeom>
            <a:avLst/>
            <a:gdLst/>
            <a:ahLst/>
            <a:cxnLst/>
            <a:rect l="l" t="t" r="r" b="b"/>
            <a:pathLst>
              <a:path w="479" h="471" extrusionOk="0">
                <a:moveTo>
                  <a:pt x="239" y="0"/>
                </a:moveTo>
                <a:lnTo>
                  <a:pt x="239" y="0"/>
                </a:lnTo>
                <a:cubicBezTo>
                  <a:pt x="106" y="0"/>
                  <a:pt x="0" y="107"/>
                  <a:pt x="0" y="231"/>
                </a:cubicBezTo>
                <a:cubicBezTo>
                  <a:pt x="0" y="363"/>
                  <a:pt x="106" y="470"/>
                  <a:pt x="239" y="470"/>
                </a:cubicBezTo>
                <a:cubicBezTo>
                  <a:pt x="372" y="470"/>
                  <a:pt x="478" y="363"/>
                  <a:pt x="478" y="231"/>
                </a:cubicBezTo>
                <a:cubicBezTo>
                  <a:pt x="478" y="107"/>
                  <a:pt x="372" y="0"/>
                  <a:pt x="239" y="0"/>
                </a:cubicBezTo>
                <a:close/>
                <a:moveTo>
                  <a:pt x="177" y="284"/>
                </a:moveTo>
                <a:lnTo>
                  <a:pt x="177" y="284"/>
                </a:lnTo>
                <a:cubicBezTo>
                  <a:pt x="150" y="284"/>
                  <a:pt x="124" y="266"/>
                  <a:pt x="124" y="231"/>
                </a:cubicBezTo>
                <a:cubicBezTo>
                  <a:pt x="124" y="204"/>
                  <a:pt x="150" y="187"/>
                  <a:pt x="177" y="187"/>
                </a:cubicBezTo>
                <a:cubicBezTo>
                  <a:pt x="203" y="187"/>
                  <a:pt x="221" y="204"/>
                  <a:pt x="221" y="231"/>
                </a:cubicBezTo>
                <a:cubicBezTo>
                  <a:pt x="221" y="266"/>
                  <a:pt x="203" y="284"/>
                  <a:pt x="177" y="284"/>
                </a:cubicBezTo>
                <a:close/>
                <a:moveTo>
                  <a:pt x="300" y="284"/>
                </a:moveTo>
                <a:lnTo>
                  <a:pt x="300" y="284"/>
                </a:lnTo>
                <a:cubicBezTo>
                  <a:pt x="275" y="284"/>
                  <a:pt x="256" y="266"/>
                  <a:pt x="256" y="231"/>
                </a:cubicBezTo>
                <a:cubicBezTo>
                  <a:pt x="256" y="204"/>
                  <a:pt x="275" y="187"/>
                  <a:pt x="300" y="187"/>
                </a:cubicBezTo>
                <a:cubicBezTo>
                  <a:pt x="328" y="187"/>
                  <a:pt x="354" y="204"/>
                  <a:pt x="354" y="231"/>
                </a:cubicBezTo>
                <a:cubicBezTo>
                  <a:pt x="354" y="266"/>
                  <a:pt x="328" y="284"/>
                  <a:pt x="300" y="28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42"/>
          <p:cNvSpPr/>
          <p:nvPr/>
        </p:nvSpPr>
        <p:spPr>
          <a:xfrm>
            <a:off x="2961783" y="3997975"/>
            <a:ext cx="295812" cy="298020"/>
          </a:xfrm>
          <a:custGeom>
            <a:avLst/>
            <a:gdLst/>
            <a:ahLst/>
            <a:cxnLst/>
            <a:rect l="l" t="t" r="r" b="b"/>
            <a:pathLst>
              <a:path w="391" h="399" extrusionOk="0">
                <a:moveTo>
                  <a:pt x="89" y="160"/>
                </a:moveTo>
                <a:lnTo>
                  <a:pt x="89" y="160"/>
                </a:lnTo>
                <a:cubicBezTo>
                  <a:pt x="89" y="124"/>
                  <a:pt x="97" y="97"/>
                  <a:pt x="133" y="88"/>
                </a:cubicBezTo>
                <a:cubicBezTo>
                  <a:pt x="142" y="88"/>
                  <a:pt x="168" y="88"/>
                  <a:pt x="186" y="88"/>
                </a:cubicBezTo>
                <a:cubicBezTo>
                  <a:pt x="186" y="150"/>
                  <a:pt x="186" y="150"/>
                  <a:pt x="186" y="150"/>
                </a:cubicBezTo>
                <a:cubicBezTo>
                  <a:pt x="186" y="160"/>
                  <a:pt x="195" y="160"/>
                  <a:pt x="195" y="160"/>
                </a:cubicBezTo>
                <a:cubicBezTo>
                  <a:pt x="195" y="160"/>
                  <a:pt x="195" y="160"/>
                  <a:pt x="195" y="150"/>
                </a:cubicBezTo>
                <a:cubicBezTo>
                  <a:pt x="354" y="0"/>
                  <a:pt x="354" y="0"/>
                  <a:pt x="354" y="0"/>
                </a:cubicBezTo>
                <a:cubicBezTo>
                  <a:pt x="248" y="0"/>
                  <a:pt x="248" y="0"/>
                  <a:pt x="248" y="0"/>
                </a:cubicBezTo>
                <a:cubicBezTo>
                  <a:pt x="133" y="0"/>
                  <a:pt x="133" y="0"/>
                  <a:pt x="133" y="0"/>
                </a:cubicBezTo>
                <a:cubicBezTo>
                  <a:pt x="44" y="0"/>
                  <a:pt x="0" y="53"/>
                  <a:pt x="0" y="150"/>
                </a:cubicBezTo>
                <a:cubicBezTo>
                  <a:pt x="0" y="354"/>
                  <a:pt x="0" y="354"/>
                  <a:pt x="0" y="354"/>
                </a:cubicBezTo>
                <a:cubicBezTo>
                  <a:pt x="89" y="266"/>
                  <a:pt x="89" y="266"/>
                  <a:pt x="89" y="266"/>
                </a:cubicBezTo>
                <a:lnTo>
                  <a:pt x="89" y="160"/>
                </a:lnTo>
                <a:close/>
                <a:moveTo>
                  <a:pt x="301" y="132"/>
                </a:moveTo>
                <a:lnTo>
                  <a:pt x="301" y="132"/>
                </a:lnTo>
                <a:cubicBezTo>
                  <a:pt x="301" y="239"/>
                  <a:pt x="301" y="239"/>
                  <a:pt x="301" y="239"/>
                </a:cubicBezTo>
                <a:cubicBezTo>
                  <a:pt x="301" y="275"/>
                  <a:pt x="293" y="301"/>
                  <a:pt x="256" y="310"/>
                </a:cubicBezTo>
                <a:cubicBezTo>
                  <a:pt x="248" y="310"/>
                  <a:pt x="221" y="310"/>
                  <a:pt x="203" y="310"/>
                </a:cubicBezTo>
                <a:cubicBezTo>
                  <a:pt x="203" y="248"/>
                  <a:pt x="203" y="248"/>
                  <a:pt x="203" y="248"/>
                </a:cubicBezTo>
                <a:cubicBezTo>
                  <a:pt x="203" y="239"/>
                  <a:pt x="195" y="239"/>
                  <a:pt x="195" y="239"/>
                </a:cubicBezTo>
                <a:cubicBezTo>
                  <a:pt x="35" y="398"/>
                  <a:pt x="35" y="398"/>
                  <a:pt x="35" y="398"/>
                </a:cubicBezTo>
                <a:cubicBezTo>
                  <a:pt x="142" y="398"/>
                  <a:pt x="142" y="398"/>
                  <a:pt x="142" y="398"/>
                </a:cubicBezTo>
                <a:cubicBezTo>
                  <a:pt x="256" y="398"/>
                  <a:pt x="256" y="398"/>
                  <a:pt x="256" y="398"/>
                </a:cubicBezTo>
                <a:cubicBezTo>
                  <a:pt x="346" y="398"/>
                  <a:pt x="390" y="345"/>
                  <a:pt x="390" y="248"/>
                </a:cubicBezTo>
                <a:cubicBezTo>
                  <a:pt x="390" y="44"/>
                  <a:pt x="390" y="44"/>
                  <a:pt x="390" y="44"/>
                </a:cubicBezTo>
                <a:lnTo>
                  <a:pt x="301" y="13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42"/>
          <p:cNvSpPr/>
          <p:nvPr/>
        </p:nvSpPr>
        <p:spPr>
          <a:xfrm>
            <a:off x="11147375" y="3223126"/>
            <a:ext cx="370868" cy="375283"/>
          </a:xfrm>
          <a:custGeom>
            <a:avLst/>
            <a:gdLst/>
            <a:ahLst/>
            <a:cxnLst/>
            <a:rect l="l" t="t" r="r" b="b"/>
            <a:pathLst>
              <a:path w="496" h="498" extrusionOk="0">
                <a:moveTo>
                  <a:pt x="433" y="311"/>
                </a:moveTo>
                <a:lnTo>
                  <a:pt x="433" y="311"/>
                </a:lnTo>
                <a:cubicBezTo>
                  <a:pt x="416" y="293"/>
                  <a:pt x="389" y="293"/>
                  <a:pt x="372" y="320"/>
                </a:cubicBezTo>
                <a:cubicBezTo>
                  <a:pt x="363" y="338"/>
                  <a:pt x="266" y="453"/>
                  <a:pt x="106" y="409"/>
                </a:cubicBezTo>
                <a:cubicBezTo>
                  <a:pt x="115" y="409"/>
                  <a:pt x="123" y="417"/>
                  <a:pt x="123" y="417"/>
                </a:cubicBezTo>
                <a:cubicBezTo>
                  <a:pt x="230" y="497"/>
                  <a:pt x="372" y="470"/>
                  <a:pt x="442" y="364"/>
                </a:cubicBezTo>
                <a:cubicBezTo>
                  <a:pt x="460" y="347"/>
                  <a:pt x="451" y="320"/>
                  <a:pt x="433" y="311"/>
                </a:cubicBezTo>
                <a:close/>
                <a:moveTo>
                  <a:pt x="132" y="293"/>
                </a:moveTo>
                <a:lnTo>
                  <a:pt x="132" y="293"/>
                </a:lnTo>
                <a:cubicBezTo>
                  <a:pt x="115" y="275"/>
                  <a:pt x="62" y="134"/>
                  <a:pt x="186" y="19"/>
                </a:cubicBezTo>
                <a:cubicBezTo>
                  <a:pt x="176" y="19"/>
                  <a:pt x="168" y="28"/>
                  <a:pt x="159" y="28"/>
                </a:cubicBezTo>
                <a:cubicBezTo>
                  <a:pt x="44" y="81"/>
                  <a:pt x="0" y="213"/>
                  <a:pt x="53" y="328"/>
                </a:cubicBezTo>
                <a:cubicBezTo>
                  <a:pt x="62" y="356"/>
                  <a:pt x="88" y="356"/>
                  <a:pt x="106" y="347"/>
                </a:cubicBezTo>
                <a:cubicBezTo>
                  <a:pt x="123" y="338"/>
                  <a:pt x="141" y="320"/>
                  <a:pt x="132" y="293"/>
                </a:cubicBezTo>
                <a:close/>
                <a:moveTo>
                  <a:pt x="274" y="9"/>
                </a:moveTo>
                <a:lnTo>
                  <a:pt x="274" y="9"/>
                </a:lnTo>
                <a:cubicBezTo>
                  <a:pt x="257" y="0"/>
                  <a:pt x="239" y="19"/>
                  <a:pt x="239" y="45"/>
                </a:cubicBezTo>
                <a:cubicBezTo>
                  <a:pt x="230" y="72"/>
                  <a:pt x="248" y="90"/>
                  <a:pt x="274" y="90"/>
                </a:cubicBezTo>
                <a:cubicBezTo>
                  <a:pt x="292" y="98"/>
                  <a:pt x="442" y="116"/>
                  <a:pt x="478" y="275"/>
                </a:cubicBezTo>
                <a:cubicBezTo>
                  <a:pt x="487" y="267"/>
                  <a:pt x="487" y="267"/>
                  <a:pt x="487" y="258"/>
                </a:cubicBezTo>
                <a:cubicBezTo>
                  <a:pt x="495" y="134"/>
                  <a:pt x="407" y="19"/>
                  <a:pt x="274" y="9"/>
                </a:cubicBezTo>
                <a:close/>
                <a:moveTo>
                  <a:pt x="176" y="249"/>
                </a:moveTo>
                <a:lnTo>
                  <a:pt x="176" y="249"/>
                </a:lnTo>
                <a:cubicBezTo>
                  <a:pt x="176" y="267"/>
                  <a:pt x="176" y="275"/>
                  <a:pt x="176" y="284"/>
                </a:cubicBezTo>
                <a:cubicBezTo>
                  <a:pt x="186" y="284"/>
                  <a:pt x="186" y="275"/>
                  <a:pt x="195" y="267"/>
                </a:cubicBezTo>
                <a:cubicBezTo>
                  <a:pt x="195" y="275"/>
                  <a:pt x="203" y="284"/>
                  <a:pt x="203" y="293"/>
                </a:cubicBezTo>
                <a:lnTo>
                  <a:pt x="195" y="303"/>
                </a:lnTo>
                <a:cubicBezTo>
                  <a:pt x="195" y="311"/>
                  <a:pt x="212" y="320"/>
                  <a:pt x="221" y="320"/>
                </a:cubicBezTo>
                <a:cubicBezTo>
                  <a:pt x="239" y="320"/>
                  <a:pt x="257" y="320"/>
                  <a:pt x="257" y="311"/>
                </a:cubicBezTo>
                <a:cubicBezTo>
                  <a:pt x="266" y="320"/>
                  <a:pt x="274" y="320"/>
                  <a:pt x="292" y="320"/>
                </a:cubicBezTo>
                <a:cubicBezTo>
                  <a:pt x="310" y="320"/>
                  <a:pt x="319" y="311"/>
                  <a:pt x="319" y="303"/>
                </a:cubicBezTo>
                <a:cubicBezTo>
                  <a:pt x="319" y="303"/>
                  <a:pt x="319" y="293"/>
                  <a:pt x="310" y="293"/>
                </a:cubicBezTo>
                <a:cubicBezTo>
                  <a:pt x="319" y="284"/>
                  <a:pt x="319" y="275"/>
                  <a:pt x="319" y="267"/>
                </a:cubicBezTo>
                <a:cubicBezTo>
                  <a:pt x="327" y="275"/>
                  <a:pt x="336" y="284"/>
                  <a:pt x="336" y="284"/>
                </a:cubicBezTo>
                <a:cubicBezTo>
                  <a:pt x="345" y="275"/>
                  <a:pt x="345" y="267"/>
                  <a:pt x="336" y="249"/>
                </a:cubicBezTo>
                <a:cubicBezTo>
                  <a:pt x="327" y="240"/>
                  <a:pt x="319" y="231"/>
                  <a:pt x="319" y="222"/>
                </a:cubicBezTo>
                <a:cubicBezTo>
                  <a:pt x="319" y="222"/>
                  <a:pt x="319" y="213"/>
                  <a:pt x="310" y="213"/>
                </a:cubicBezTo>
                <a:cubicBezTo>
                  <a:pt x="310" y="205"/>
                  <a:pt x="310" y="205"/>
                  <a:pt x="310" y="205"/>
                </a:cubicBezTo>
                <a:cubicBezTo>
                  <a:pt x="310" y="169"/>
                  <a:pt x="292" y="151"/>
                  <a:pt x="257" y="151"/>
                </a:cubicBezTo>
                <a:cubicBezTo>
                  <a:pt x="221" y="151"/>
                  <a:pt x="203" y="169"/>
                  <a:pt x="203" y="205"/>
                </a:cubicBezTo>
                <a:cubicBezTo>
                  <a:pt x="203" y="205"/>
                  <a:pt x="203" y="205"/>
                  <a:pt x="203" y="213"/>
                </a:cubicBezTo>
                <a:lnTo>
                  <a:pt x="195" y="222"/>
                </a:lnTo>
                <a:cubicBezTo>
                  <a:pt x="195" y="231"/>
                  <a:pt x="186" y="240"/>
                  <a:pt x="176" y="24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42"/>
          <p:cNvSpPr/>
          <p:nvPr/>
        </p:nvSpPr>
        <p:spPr>
          <a:xfrm>
            <a:off x="8902297" y="3958239"/>
            <a:ext cx="388529" cy="368661"/>
          </a:xfrm>
          <a:custGeom>
            <a:avLst/>
            <a:gdLst/>
            <a:ahLst/>
            <a:cxnLst/>
            <a:rect l="l" t="t" r="r" b="b"/>
            <a:pathLst>
              <a:path w="515" h="488" extrusionOk="0">
                <a:moveTo>
                  <a:pt x="248" y="434"/>
                </a:moveTo>
                <a:lnTo>
                  <a:pt x="248" y="434"/>
                </a:lnTo>
                <a:cubicBezTo>
                  <a:pt x="266" y="434"/>
                  <a:pt x="266" y="434"/>
                  <a:pt x="266" y="434"/>
                </a:cubicBezTo>
                <a:cubicBezTo>
                  <a:pt x="266" y="487"/>
                  <a:pt x="266" y="487"/>
                  <a:pt x="266" y="487"/>
                </a:cubicBezTo>
                <a:cubicBezTo>
                  <a:pt x="435" y="469"/>
                  <a:pt x="514" y="310"/>
                  <a:pt x="505" y="194"/>
                </a:cubicBezTo>
                <a:cubicBezTo>
                  <a:pt x="488" y="79"/>
                  <a:pt x="372" y="0"/>
                  <a:pt x="231" y="17"/>
                </a:cubicBezTo>
                <a:cubicBezTo>
                  <a:pt x="97" y="35"/>
                  <a:pt x="0" y="141"/>
                  <a:pt x="9" y="257"/>
                </a:cubicBezTo>
                <a:cubicBezTo>
                  <a:pt x="27" y="354"/>
                  <a:pt x="125" y="434"/>
                  <a:pt x="248" y="434"/>
                </a:cubicBezTo>
                <a:close/>
                <a:moveTo>
                  <a:pt x="399" y="319"/>
                </a:moveTo>
                <a:lnTo>
                  <a:pt x="399" y="319"/>
                </a:lnTo>
                <a:cubicBezTo>
                  <a:pt x="354" y="319"/>
                  <a:pt x="354" y="319"/>
                  <a:pt x="354" y="319"/>
                </a:cubicBezTo>
                <a:cubicBezTo>
                  <a:pt x="354" y="203"/>
                  <a:pt x="354" y="203"/>
                  <a:pt x="354" y="203"/>
                </a:cubicBezTo>
                <a:cubicBezTo>
                  <a:pt x="354" y="194"/>
                  <a:pt x="354" y="185"/>
                  <a:pt x="354" y="185"/>
                </a:cubicBezTo>
                <a:lnTo>
                  <a:pt x="346" y="177"/>
                </a:lnTo>
                <a:cubicBezTo>
                  <a:pt x="346" y="177"/>
                  <a:pt x="346" y="168"/>
                  <a:pt x="337" y="168"/>
                </a:cubicBezTo>
                <a:lnTo>
                  <a:pt x="328" y="168"/>
                </a:lnTo>
                <a:cubicBezTo>
                  <a:pt x="310" y="168"/>
                  <a:pt x="301" y="168"/>
                  <a:pt x="293" y="177"/>
                </a:cubicBezTo>
                <a:cubicBezTo>
                  <a:pt x="284" y="185"/>
                  <a:pt x="284" y="194"/>
                  <a:pt x="284" y="203"/>
                </a:cubicBezTo>
                <a:cubicBezTo>
                  <a:pt x="284" y="319"/>
                  <a:pt x="284" y="319"/>
                  <a:pt x="284" y="319"/>
                </a:cubicBezTo>
                <a:cubicBezTo>
                  <a:pt x="240" y="319"/>
                  <a:pt x="240" y="319"/>
                  <a:pt x="240" y="319"/>
                </a:cubicBezTo>
                <a:cubicBezTo>
                  <a:pt x="240" y="203"/>
                  <a:pt x="240" y="203"/>
                  <a:pt x="240" y="203"/>
                </a:cubicBezTo>
                <a:cubicBezTo>
                  <a:pt x="240" y="194"/>
                  <a:pt x="240" y="185"/>
                  <a:pt x="240" y="185"/>
                </a:cubicBezTo>
                <a:cubicBezTo>
                  <a:pt x="231" y="185"/>
                  <a:pt x="231" y="177"/>
                  <a:pt x="231" y="177"/>
                </a:cubicBezTo>
                <a:cubicBezTo>
                  <a:pt x="231" y="177"/>
                  <a:pt x="231" y="168"/>
                  <a:pt x="222" y="168"/>
                </a:cubicBezTo>
                <a:lnTo>
                  <a:pt x="213" y="168"/>
                </a:lnTo>
                <a:cubicBezTo>
                  <a:pt x="204" y="168"/>
                  <a:pt x="195" y="168"/>
                  <a:pt x="186" y="168"/>
                </a:cubicBezTo>
                <a:cubicBezTo>
                  <a:pt x="186" y="177"/>
                  <a:pt x="178" y="177"/>
                  <a:pt x="178" y="185"/>
                </a:cubicBezTo>
                <a:cubicBezTo>
                  <a:pt x="169" y="185"/>
                  <a:pt x="169" y="194"/>
                  <a:pt x="169" y="194"/>
                </a:cubicBezTo>
                <a:cubicBezTo>
                  <a:pt x="169" y="203"/>
                  <a:pt x="169" y="203"/>
                  <a:pt x="169" y="203"/>
                </a:cubicBezTo>
                <a:cubicBezTo>
                  <a:pt x="169" y="319"/>
                  <a:pt x="169" y="319"/>
                  <a:pt x="169" y="319"/>
                </a:cubicBezTo>
                <a:cubicBezTo>
                  <a:pt x="125" y="319"/>
                  <a:pt x="125" y="319"/>
                  <a:pt x="125" y="319"/>
                </a:cubicBezTo>
                <a:cubicBezTo>
                  <a:pt x="125" y="132"/>
                  <a:pt x="125" y="132"/>
                  <a:pt x="125" y="132"/>
                </a:cubicBezTo>
                <a:cubicBezTo>
                  <a:pt x="169" y="132"/>
                  <a:pt x="169" y="132"/>
                  <a:pt x="169" y="132"/>
                </a:cubicBezTo>
                <a:cubicBezTo>
                  <a:pt x="169" y="150"/>
                  <a:pt x="169" y="150"/>
                  <a:pt x="169" y="150"/>
                </a:cubicBezTo>
                <a:cubicBezTo>
                  <a:pt x="178" y="132"/>
                  <a:pt x="195" y="124"/>
                  <a:pt x="222" y="124"/>
                </a:cubicBezTo>
                <a:cubicBezTo>
                  <a:pt x="231" y="124"/>
                  <a:pt x="240" y="132"/>
                  <a:pt x="257" y="132"/>
                </a:cubicBezTo>
                <a:cubicBezTo>
                  <a:pt x="257" y="141"/>
                  <a:pt x="266" y="141"/>
                  <a:pt x="275" y="150"/>
                </a:cubicBezTo>
                <a:cubicBezTo>
                  <a:pt x="275" y="141"/>
                  <a:pt x="284" y="141"/>
                  <a:pt x="293" y="132"/>
                </a:cubicBezTo>
                <a:cubicBezTo>
                  <a:pt x="301" y="132"/>
                  <a:pt x="319" y="124"/>
                  <a:pt x="328" y="124"/>
                </a:cubicBezTo>
                <a:cubicBezTo>
                  <a:pt x="337" y="124"/>
                  <a:pt x="346" y="132"/>
                  <a:pt x="354" y="132"/>
                </a:cubicBezTo>
                <a:cubicBezTo>
                  <a:pt x="363" y="132"/>
                  <a:pt x="372" y="132"/>
                  <a:pt x="381" y="141"/>
                </a:cubicBezTo>
                <a:cubicBezTo>
                  <a:pt x="381" y="141"/>
                  <a:pt x="390" y="150"/>
                  <a:pt x="390" y="159"/>
                </a:cubicBezTo>
                <a:cubicBezTo>
                  <a:pt x="399" y="168"/>
                  <a:pt x="399" y="177"/>
                  <a:pt x="399" y="185"/>
                </a:cubicBezTo>
                <a:lnTo>
                  <a:pt x="399"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42"/>
          <p:cNvSpPr/>
          <p:nvPr/>
        </p:nvSpPr>
        <p:spPr>
          <a:xfrm>
            <a:off x="3683651" y="3971484"/>
            <a:ext cx="348793" cy="355416"/>
          </a:xfrm>
          <a:custGeom>
            <a:avLst/>
            <a:gdLst/>
            <a:ahLst/>
            <a:cxnLst/>
            <a:rect l="l" t="t" r="r" b="b"/>
            <a:pathLst>
              <a:path w="461" h="471" extrusionOk="0">
                <a:moveTo>
                  <a:pt x="443" y="284"/>
                </a:moveTo>
                <a:lnTo>
                  <a:pt x="443" y="284"/>
                </a:lnTo>
                <a:cubicBezTo>
                  <a:pt x="452" y="266"/>
                  <a:pt x="452" y="257"/>
                  <a:pt x="452" y="240"/>
                </a:cubicBezTo>
                <a:cubicBezTo>
                  <a:pt x="452" y="115"/>
                  <a:pt x="354" y="9"/>
                  <a:pt x="231" y="9"/>
                </a:cubicBezTo>
                <a:cubicBezTo>
                  <a:pt x="221" y="9"/>
                  <a:pt x="203" y="18"/>
                  <a:pt x="194" y="18"/>
                </a:cubicBezTo>
                <a:cubicBezTo>
                  <a:pt x="177" y="0"/>
                  <a:pt x="150" y="0"/>
                  <a:pt x="124" y="0"/>
                </a:cubicBezTo>
                <a:cubicBezTo>
                  <a:pt x="62" y="0"/>
                  <a:pt x="0" y="54"/>
                  <a:pt x="0" y="124"/>
                </a:cubicBezTo>
                <a:cubicBezTo>
                  <a:pt x="0" y="151"/>
                  <a:pt x="9" y="168"/>
                  <a:pt x="18" y="196"/>
                </a:cubicBezTo>
                <a:cubicBezTo>
                  <a:pt x="18" y="204"/>
                  <a:pt x="18" y="221"/>
                  <a:pt x="18" y="240"/>
                </a:cubicBezTo>
                <a:cubicBezTo>
                  <a:pt x="18" y="364"/>
                  <a:pt x="115" y="461"/>
                  <a:pt x="231" y="461"/>
                </a:cubicBezTo>
                <a:cubicBezTo>
                  <a:pt x="248" y="461"/>
                  <a:pt x="256" y="461"/>
                  <a:pt x="275" y="461"/>
                </a:cubicBezTo>
                <a:cubicBezTo>
                  <a:pt x="292" y="470"/>
                  <a:pt x="310" y="470"/>
                  <a:pt x="328" y="470"/>
                </a:cubicBezTo>
                <a:cubicBezTo>
                  <a:pt x="399" y="470"/>
                  <a:pt x="460" y="417"/>
                  <a:pt x="460" y="346"/>
                </a:cubicBezTo>
                <a:cubicBezTo>
                  <a:pt x="460" y="319"/>
                  <a:pt x="452" y="302"/>
                  <a:pt x="443" y="284"/>
                </a:cubicBezTo>
                <a:close/>
                <a:moveTo>
                  <a:pt x="346" y="346"/>
                </a:moveTo>
                <a:lnTo>
                  <a:pt x="346" y="346"/>
                </a:lnTo>
                <a:cubicBezTo>
                  <a:pt x="337" y="355"/>
                  <a:pt x="319" y="372"/>
                  <a:pt x="301" y="381"/>
                </a:cubicBezTo>
                <a:cubicBezTo>
                  <a:pt x="284" y="390"/>
                  <a:pt x="256" y="390"/>
                  <a:pt x="231" y="390"/>
                </a:cubicBezTo>
                <a:cubicBezTo>
                  <a:pt x="203" y="390"/>
                  <a:pt x="177" y="381"/>
                  <a:pt x="150" y="372"/>
                </a:cubicBezTo>
                <a:cubicBezTo>
                  <a:pt x="141" y="364"/>
                  <a:pt x="124" y="355"/>
                  <a:pt x="115" y="337"/>
                </a:cubicBezTo>
                <a:cubicBezTo>
                  <a:pt x="106" y="328"/>
                  <a:pt x="106" y="311"/>
                  <a:pt x="106" y="302"/>
                </a:cubicBezTo>
                <a:cubicBezTo>
                  <a:pt x="106" y="293"/>
                  <a:pt x="106" y="284"/>
                  <a:pt x="115" y="284"/>
                </a:cubicBezTo>
                <a:cubicBezTo>
                  <a:pt x="115" y="275"/>
                  <a:pt x="124" y="275"/>
                  <a:pt x="133" y="275"/>
                </a:cubicBezTo>
                <a:cubicBezTo>
                  <a:pt x="141" y="275"/>
                  <a:pt x="150" y="275"/>
                  <a:pt x="150" y="275"/>
                </a:cubicBezTo>
                <a:cubicBezTo>
                  <a:pt x="159" y="284"/>
                  <a:pt x="168" y="293"/>
                  <a:pt x="168" y="293"/>
                </a:cubicBezTo>
                <a:cubicBezTo>
                  <a:pt x="168" y="311"/>
                  <a:pt x="177" y="311"/>
                  <a:pt x="177" y="319"/>
                </a:cubicBezTo>
                <a:cubicBezTo>
                  <a:pt x="186" y="328"/>
                  <a:pt x="194" y="328"/>
                  <a:pt x="194" y="337"/>
                </a:cubicBezTo>
                <a:cubicBezTo>
                  <a:pt x="203" y="337"/>
                  <a:pt x="212" y="337"/>
                  <a:pt x="231" y="337"/>
                </a:cubicBezTo>
                <a:cubicBezTo>
                  <a:pt x="248" y="337"/>
                  <a:pt x="265" y="337"/>
                  <a:pt x="275" y="328"/>
                </a:cubicBezTo>
                <a:cubicBezTo>
                  <a:pt x="284" y="319"/>
                  <a:pt x="292" y="311"/>
                  <a:pt x="292" y="302"/>
                </a:cubicBezTo>
                <a:cubicBezTo>
                  <a:pt x="292" y="293"/>
                  <a:pt x="284" y="284"/>
                  <a:pt x="284" y="275"/>
                </a:cubicBezTo>
                <a:cubicBezTo>
                  <a:pt x="275" y="275"/>
                  <a:pt x="265" y="266"/>
                  <a:pt x="256" y="266"/>
                </a:cubicBezTo>
                <a:cubicBezTo>
                  <a:pt x="248" y="266"/>
                  <a:pt x="239" y="257"/>
                  <a:pt x="221" y="257"/>
                </a:cubicBezTo>
                <a:cubicBezTo>
                  <a:pt x="194" y="249"/>
                  <a:pt x="177" y="249"/>
                  <a:pt x="159" y="240"/>
                </a:cubicBezTo>
                <a:cubicBezTo>
                  <a:pt x="141" y="231"/>
                  <a:pt x="133" y="221"/>
                  <a:pt x="124" y="213"/>
                </a:cubicBezTo>
                <a:cubicBezTo>
                  <a:pt x="115" y="196"/>
                  <a:pt x="106" y="186"/>
                  <a:pt x="106" y="168"/>
                </a:cubicBezTo>
                <a:cubicBezTo>
                  <a:pt x="106" y="151"/>
                  <a:pt x="115" y="133"/>
                  <a:pt x="124" y="115"/>
                </a:cubicBezTo>
                <a:cubicBezTo>
                  <a:pt x="133" y="107"/>
                  <a:pt x="150" y="98"/>
                  <a:pt x="168" y="89"/>
                </a:cubicBezTo>
                <a:cubicBezTo>
                  <a:pt x="186" y="80"/>
                  <a:pt x="203" y="80"/>
                  <a:pt x="231" y="80"/>
                </a:cubicBezTo>
                <a:cubicBezTo>
                  <a:pt x="248" y="80"/>
                  <a:pt x="265" y="80"/>
                  <a:pt x="284" y="89"/>
                </a:cubicBezTo>
                <a:cubicBezTo>
                  <a:pt x="292" y="89"/>
                  <a:pt x="310" y="98"/>
                  <a:pt x="319" y="107"/>
                </a:cubicBezTo>
                <a:cubicBezTo>
                  <a:pt x="328" y="115"/>
                  <a:pt x="337" y="124"/>
                  <a:pt x="337" y="133"/>
                </a:cubicBezTo>
                <a:cubicBezTo>
                  <a:pt x="346" y="142"/>
                  <a:pt x="346" y="142"/>
                  <a:pt x="346" y="151"/>
                </a:cubicBezTo>
                <a:cubicBezTo>
                  <a:pt x="346" y="160"/>
                  <a:pt x="346" y="168"/>
                  <a:pt x="337" y="177"/>
                </a:cubicBezTo>
                <a:cubicBezTo>
                  <a:pt x="328" y="186"/>
                  <a:pt x="319" y="186"/>
                  <a:pt x="310" y="186"/>
                </a:cubicBezTo>
                <a:cubicBezTo>
                  <a:pt x="310" y="186"/>
                  <a:pt x="301" y="186"/>
                  <a:pt x="292" y="177"/>
                </a:cubicBezTo>
                <a:cubicBezTo>
                  <a:pt x="292" y="177"/>
                  <a:pt x="284" y="168"/>
                  <a:pt x="284" y="160"/>
                </a:cubicBezTo>
                <a:cubicBezTo>
                  <a:pt x="275" y="151"/>
                  <a:pt x="275" y="142"/>
                  <a:pt x="265" y="133"/>
                </a:cubicBezTo>
                <a:cubicBezTo>
                  <a:pt x="256" y="133"/>
                  <a:pt x="239" y="124"/>
                  <a:pt x="231" y="124"/>
                </a:cubicBezTo>
                <a:cubicBezTo>
                  <a:pt x="212" y="124"/>
                  <a:pt x="194" y="133"/>
                  <a:pt x="186" y="142"/>
                </a:cubicBezTo>
                <a:cubicBezTo>
                  <a:pt x="177" y="142"/>
                  <a:pt x="177" y="151"/>
                  <a:pt x="177" y="160"/>
                </a:cubicBezTo>
                <a:cubicBezTo>
                  <a:pt x="177" y="168"/>
                  <a:pt x="177" y="168"/>
                  <a:pt x="177" y="168"/>
                </a:cubicBezTo>
                <a:cubicBezTo>
                  <a:pt x="186" y="177"/>
                  <a:pt x="186" y="177"/>
                  <a:pt x="194" y="186"/>
                </a:cubicBezTo>
                <a:cubicBezTo>
                  <a:pt x="194" y="186"/>
                  <a:pt x="203" y="186"/>
                  <a:pt x="212" y="186"/>
                </a:cubicBezTo>
                <a:cubicBezTo>
                  <a:pt x="212" y="196"/>
                  <a:pt x="231" y="196"/>
                  <a:pt x="239" y="196"/>
                </a:cubicBezTo>
                <a:cubicBezTo>
                  <a:pt x="256" y="204"/>
                  <a:pt x="275" y="204"/>
                  <a:pt x="292" y="213"/>
                </a:cubicBezTo>
                <a:cubicBezTo>
                  <a:pt x="301" y="213"/>
                  <a:pt x="319" y="221"/>
                  <a:pt x="328" y="231"/>
                </a:cubicBezTo>
                <a:cubicBezTo>
                  <a:pt x="337" y="231"/>
                  <a:pt x="346" y="240"/>
                  <a:pt x="354" y="257"/>
                </a:cubicBezTo>
                <a:cubicBezTo>
                  <a:pt x="354" y="266"/>
                  <a:pt x="363" y="275"/>
                  <a:pt x="363" y="293"/>
                </a:cubicBezTo>
                <a:cubicBezTo>
                  <a:pt x="363" y="311"/>
                  <a:pt x="354" y="328"/>
                  <a:pt x="346" y="34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42"/>
          <p:cNvSpPr/>
          <p:nvPr/>
        </p:nvSpPr>
        <p:spPr>
          <a:xfrm>
            <a:off x="7427654" y="3978107"/>
            <a:ext cx="348793" cy="342169"/>
          </a:xfrm>
          <a:custGeom>
            <a:avLst/>
            <a:gdLst/>
            <a:ahLst/>
            <a:cxnLst/>
            <a:rect l="l" t="t" r="r" b="b"/>
            <a:pathLst>
              <a:path w="461" h="453" extrusionOk="0">
                <a:moveTo>
                  <a:pt x="124" y="27"/>
                </a:moveTo>
                <a:lnTo>
                  <a:pt x="124" y="27"/>
                </a:lnTo>
                <a:cubicBezTo>
                  <a:pt x="53" y="62"/>
                  <a:pt x="0" y="142"/>
                  <a:pt x="0" y="222"/>
                </a:cubicBezTo>
                <a:cubicBezTo>
                  <a:pt x="0" y="240"/>
                  <a:pt x="0" y="257"/>
                  <a:pt x="9" y="275"/>
                </a:cubicBezTo>
                <a:cubicBezTo>
                  <a:pt x="204" y="98"/>
                  <a:pt x="204" y="98"/>
                  <a:pt x="204" y="98"/>
                </a:cubicBezTo>
                <a:cubicBezTo>
                  <a:pt x="186" y="71"/>
                  <a:pt x="124" y="27"/>
                  <a:pt x="124" y="27"/>
                </a:cubicBezTo>
                <a:close/>
                <a:moveTo>
                  <a:pt x="328" y="18"/>
                </a:moveTo>
                <a:lnTo>
                  <a:pt x="328" y="18"/>
                </a:lnTo>
                <a:cubicBezTo>
                  <a:pt x="293" y="0"/>
                  <a:pt x="266" y="0"/>
                  <a:pt x="231" y="0"/>
                </a:cubicBezTo>
                <a:cubicBezTo>
                  <a:pt x="204" y="0"/>
                  <a:pt x="186" y="0"/>
                  <a:pt x="160" y="9"/>
                </a:cubicBezTo>
                <a:cubicBezTo>
                  <a:pt x="328" y="159"/>
                  <a:pt x="328" y="159"/>
                  <a:pt x="328" y="159"/>
                </a:cubicBezTo>
                <a:lnTo>
                  <a:pt x="328" y="18"/>
                </a:lnTo>
                <a:close/>
                <a:moveTo>
                  <a:pt x="363" y="36"/>
                </a:moveTo>
                <a:lnTo>
                  <a:pt x="363" y="36"/>
                </a:lnTo>
                <a:cubicBezTo>
                  <a:pt x="363" y="302"/>
                  <a:pt x="363" y="302"/>
                  <a:pt x="363" y="302"/>
                </a:cubicBezTo>
                <a:cubicBezTo>
                  <a:pt x="443" y="302"/>
                  <a:pt x="443" y="302"/>
                  <a:pt x="443" y="302"/>
                </a:cubicBezTo>
                <a:cubicBezTo>
                  <a:pt x="452" y="275"/>
                  <a:pt x="460" y="248"/>
                  <a:pt x="460" y="222"/>
                </a:cubicBezTo>
                <a:cubicBezTo>
                  <a:pt x="460" y="151"/>
                  <a:pt x="416" y="80"/>
                  <a:pt x="363" y="36"/>
                </a:cubicBezTo>
                <a:close/>
                <a:moveTo>
                  <a:pt x="18" y="310"/>
                </a:moveTo>
                <a:lnTo>
                  <a:pt x="18" y="310"/>
                </a:lnTo>
                <a:cubicBezTo>
                  <a:pt x="35" y="355"/>
                  <a:pt x="62" y="390"/>
                  <a:pt x="106" y="417"/>
                </a:cubicBezTo>
                <a:cubicBezTo>
                  <a:pt x="106" y="231"/>
                  <a:pt x="106" y="231"/>
                  <a:pt x="106" y="231"/>
                </a:cubicBezTo>
                <a:cubicBezTo>
                  <a:pt x="53" y="284"/>
                  <a:pt x="53" y="284"/>
                  <a:pt x="53" y="284"/>
                </a:cubicBezTo>
                <a:cubicBezTo>
                  <a:pt x="35" y="293"/>
                  <a:pt x="18" y="310"/>
                  <a:pt x="18" y="310"/>
                </a:cubicBezTo>
                <a:close/>
                <a:moveTo>
                  <a:pt x="133" y="434"/>
                </a:moveTo>
                <a:lnTo>
                  <a:pt x="133" y="434"/>
                </a:lnTo>
                <a:cubicBezTo>
                  <a:pt x="160" y="443"/>
                  <a:pt x="186" y="452"/>
                  <a:pt x="213" y="452"/>
                </a:cubicBezTo>
                <a:cubicBezTo>
                  <a:pt x="248" y="452"/>
                  <a:pt x="248" y="452"/>
                  <a:pt x="248" y="452"/>
                </a:cubicBezTo>
                <a:cubicBezTo>
                  <a:pt x="328" y="443"/>
                  <a:pt x="390" y="399"/>
                  <a:pt x="434" y="337"/>
                </a:cubicBezTo>
                <a:cubicBezTo>
                  <a:pt x="133" y="337"/>
                  <a:pt x="133" y="337"/>
                  <a:pt x="133" y="337"/>
                </a:cubicBezTo>
                <a:lnTo>
                  <a:pt x="133" y="43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42"/>
          <p:cNvSpPr/>
          <p:nvPr/>
        </p:nvSpPr>
        <p:spPr>
          <a:xfrm>
            <a:off x="6666050" y="3295974"/>
            <a:ext cx="375283" cy="209718"/>
          </a:xfrm>
          <a:custGeom>
            <a:avLst/>
            <a:gdLst/>
            <a:ahLst/>
            <a:cxnLst/>
            <a:rect l="l" t="t" r="r" b="b"/>
            <a:pathLst>
              <a:path w="497" h="276" extrusionOk="0">
                <a:moveTo>
                  <a:pt x="195" y="205"/>
                </a:moveTo>
                <a:lnTo>
                  <a:pt x="195" y="205"/>
                </a:lnTo>
                <a:cubicBezTo>
                  <a:pt x="186" y="213"/>
                  <a:pt x="168" y="230"/>
                  <a:pt x="133" y="230"/>
                </a:cubicBezTo>
                <a:cubicBezTo>
                  <a:pt x="89" y="230"/>
                  <a:pt x="53" y="195"/>
                  <a:pt x="53" y="142"/>
                </a:cubicBezTo>
                <a:cubicBezTo>
                  <a:pt x="53" y="71"/>
                  <a:pt x="97" y="45"/>
                  <a:pt x="133" y="45"/>
                </a:cubicBezTo>
                <a:cubicBezTo>
                  <a:pt x="186" y="45"/>
                  <a:pt x="195" y="80"/>
                  <a:pt x="212" y="115"/>
                </a:cubicBezTo>
                <a:cubicBezTo>
                  <a:pt x="230" y="177"/>
                  <a:pt x="230" y="177"/>
                  <a:pt x="230" y="177"/>
                </a:cubicBezTo>
                <a:cubicBezTo>
                  <a:pt x="248" y="230"/>
                  <a:pt x="284" y="275"/>
                  <a:pt x="381" y="275"/>
                </a:cubicBezTo>
                <a:cubicBezTo>
                  <a:pt x="452" y="275"/>
                  <a:pt x="496" y="258"/>
                  <a:pt x="496" y="195"/>
                </a:cubicBezTo>
                <a:cubicBezTo>
                  <a:pt x="496" y="151"/>
                  <a:pt x="469" y="124"/>
                  <a:pt x="425" y="115"/>
                </a:cubicBezTo>
                <a:cubicBezTo>
                  <a:pt x="381" y="107"/>
                  <a:pt x="381" y="107"/>
                  <a:pt x="381" y="107"/>
                </a:cubicBezTo>
                <a:cubicBezTo>
                  <a:pt x="363" y="98"/>
                  <a:pt x="354" y="89"/>
                  <a:pt x="354" y="71"/>
                </a:cubicBezTo>
                <a:cubicBezTo>
                  <a:pt x="354" y="53"/>
                  <a:pt x="363" y="45"/>
                  <a:pt x="390" y="45"/>
                </a:cubicBezTo>
                <a:cubicBezTo>
                  <a:pt x="416" y="45"/>
                  <a:pt x="434" y="53"/>
                  <a:pt x="434" y="80"/>
                </a:cubicBezTo>
                <a:cubicBezTo>
                  <a:pt x="496" y="71"/>
                  <a:pt x="496" y="71"/>
                  <a:pt x="496" y="71"/>
                </a:cubicBezTo>
                <a:cubicBezTo>
                  <a:pt x="487" y="18"/>
                  <a:pt x="452" y="0"/>
                  <a:pt x="399" y="0"/>
                </a:cubicBezTo>
                <a:cubicBezTo>
                  <a:pt x="346" y="0"/>
                  <a:pt x="293" y="18"/>
                  <a:pt x="293" y="80"/>
                </a:cubicBezTo>
                <a:cubicBezTo>
                  <a:pt x="293" y="115"/>
                  <a:pt x="309" y="142"/>
                  <a:pt x="363" y="151"/>
                </a:cubicBezTo>
                <a:cubicBezTo>
                  <a:pt x="399" y="160"/>
                  <a:pt x="399" y="160"/>
                  <a:pt x="399" y="160"/>
                </a:cubicBezTo>
                <a:cubicBezTo>
                  <a:pt x="425" y="169"/>
                  <a:pt x="434" y="186"/>
                  <a:pt x="434" y="195"/>
                </a:cubicBezTo>
                <a:cubicBezTo>
                  <a:pt x="434" y="222"/>
                  <a:pt x="416" y="230"/>
                  <a:pt x="381" y="230"/>
                </a:cubicBezTo>
                <a:cubicBezTo>
                  <a:pt x="319" y="230"/>
                  <a:pt x="293" y="195"/>
                  <a:pt x="284" y="160"/>
                </a:cubicBezTo>
                <a:cubicBezTo>
                  <a:pt x="256" y="98"/>
                  <a:pt x="256" y="98"/>
                  <a:pt x="256" y="98"/>
                </a:cubicBezTo>
                <a:cubicBezTo>
                  <a:pt x="239" y="27"/>
                  <a:pt x="212" y="0"/>
                  <a:pt x="133" y="0"/>
                </a:cubicBezTo>
                <a:cubicBezTo>
                  <a:pt x="62" y="0"/>
                  <a:pt x="0" y="53"/>
                  <a:pt x="0" y="142"/>
                </a:cubicBezTo>
                <a:cubicBezTo>
                  <a:pt x="0" y="230"/>
                  <a:pt x="62" y="275"/>
                  <a:pt x="133" y="275"/>
                </a:cubicBezTo>
                <a:cubicBezTo>
                  <a:pt x="177" y="275"/>
                  <a:pt x="203" y="258"/>
                  <a:pt x="212" y="249"/>
                </a:cubicBezTo>
                <a:lnTo>
                  <a:pt x="195" y="205"/>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42"/>
          <p:cNvSpPr/>
          <p:nvPr/>
        </p:nvSpPr>
        <p:spPr>
          <a:xfrm>
            <a:off x="7421032" y="3223126"/>
            <a:ext cx="362038" cy="355415"/>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302" y="303"/>
                </a:moveTo>
                <a:lnTo>
                  <a:pt x="302" y="303"/>
                </a:lnTo>
                <a:cubicBezTo>
                  <a:pt x="257" y="303"/>
                  <a:pt x="240" y="284"/>
                  <a:pt x="230" y="258"/>
                </a:cubicBezTo>
                <a:cubicBezTo>
                  <a:pt x="222" y="222"/>
                  <a:pt x="222" y="222"/>
                  <a:pt x="222" y="222"/>
                </a:cubicBezTo>
                <a:cubicBezTo>
                  <a:pt x="213" y="205"/>
                  <a:pt x="204" y="187"/>
                  <a:pt x="186" y="187"/>
                </a:cubicBezTo>
                <a:cubicBezTo>
                  <a:pt x="169" y="187"/>
                  <a:pt x="142" y="205"/>
                  <a:pt x="142" y="240"/>
                </a:cubicBezTo>
                <a:cubicBezTo>
                  <a:pt x="142" y="267"/>
                  <a:pt x="159" y="284"/>
                  <a:pt x="177" y="284"/>
                </a:cubicBezTo>
                <a:cubicBezTo>
                  <a:pt x="195" y="284"/>
                  <a:pt x="204" y="275"/>
                  <a:pt x="213" y="267"/>
                </a:cubicBezTo>
                <a:cubicBezTo>
                  <a:pt x="222" y="293"/>
                  <a:pt x="222" y="293"/>
                  <a:pt x="222" y="293"/>
                </a:cubicBezTo>
                <a:cubicBezTo>
                  <a:pt x="213" y="293"/>
                  <a:pt x="204" y="303"/>
                  <a:pt x="177" y="303"/>
                </a:cubicBezTo>
                <a:cubicBezTo>
                  <a:pt x="151" y="303"/>
                  <a:pt x="115" y="284"/>
                  <a:pt x="115" y="240"/>
                </a:cubicBezTo>
                <a:cubicBezTo>
                  <a:pt x="115" y="196"/>
                  <a:pt x="151" y="160"/>
                  <a:pt x="177" y="160"/>
                </a:cubicBezTo>
                <a:cubicBezTo>
                  <a:pt x="222" y="160"/>
                  <a:pt x="230" y="178"/>
                  <a:pt x="249" y="213"/>
                </a:cubicBezTo>
                <a:cubicBezTo>
                  <a:pt x="257" y="249"/>
                  <a:pt x="257" y="249"/>
                  <a:pt x="257" y="249"/>
                </a:cubicBezTo>
                <a:cubicBezTo>
                  <a:pt x="266" y="267"/>
                  <a:pt x="275" y="284"/>
                  <a:pt x="310" y="284"/>
                </a:cubicBezTo>
                <a:cubicBezTo>
                  <a:pt x="328" y="284"/>
                  <a:pt x="337" y="275"/>
                  <a:pt x="337" y="267"/>
                </a:cubicBezTo>
                <a:cubicBezTo>
                  <a:pt x="337" y="258"/>
                  <a:pt x="328" y="249"/>
                  <a:pt x="319" y="249"/>
                </a:cubicBezTo>
                <a:cubicBezTo>
                  <a:pt x="293" y="240"/>
                  <a:pt x="293" y="240"/>
                  <a:pt x="293" y="240"/>
                </a:cubicBezTo>
                <a:cubicBezTo>
                  <a:pt x="275" y="240"/>
                  <a:pt x="266" y="222"/>
                  <a:pt x="266" y="205"/>
                </a:cubicBezTo>
                <a:cubicBezTo>
                  <a:pt x="266" y="178"/>
                  <a:pt x="293" y="160"/>
                  <a:pt x="319" y="160"/>
                </a:cubicBezTo>
                <a:cubicBezTo>
                  <a:pt x="346" y="160"/>
                  <a:pt x="363" y="178"/>
                  <a:pt x="363" y="205"/>
                </a:cubicBezTo>
                <a:cubicBezTo>
                  <a:pt x="337" y="205"/>
                  <a:pt x="337" y="205"/>
                  <a:pt x="337" y="205"/>
                </a:cubicBezTo>
                <a:cubicBezTo>
                  <a:pt x="337" y="196"/>
                  <a:pt x="328" y="187"/>
                  <a:pt x="310" y="187"/>
                </a:cubicBezTo>
                <a:cubicBezTo>
                  <a:pt x="302" y="187"/>
                  <a:pt x="293" y="196"/>
                  <a:pt x="293" y="205"/>
                </a:cubicBezTo>
                <a:cubicBezTo>
                  <a:pt x="293" y="213"/>
                  <a:pt x="293" y="213"/>
                  <a:pt x="310" y="222"/>
                </a:cubicBezTo>
                <a:cubicBezTo>
                  <a:pt x="328" y="222"/>
                  <a:pt x="328" y="222"/>
                  <a:pt x="328" y="222"/>
                </a:cubicBezTo>
                <a:cubicBezTo>
                  <a:pt x="355" y="231"/>
                  <a:pt x="363" y="240"/>
                  <a:pt x="363" y="267"/>
                </a:cubicBezTo>
                <a:cubicBezTo>
                  <a:pt x="363" y="293"/>
                  <a:pt x="337" y="303"/>
                  <a:pt x="302" y="30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42"/>
          <p:cNvSpPr/>
          <p:nvPr/>
        </p:nvSpPr>
        <p:spPr>
          <a:xfrm>
            <a:off x="5167124" y="3256238"/>
            <a:ext cx="375283" cy="289190"/>
          </a:xfrm>
          <a:custGeom>
            <a:avLst/>
            <a:gdLst/>
            <a:ahLst/>
            <a:cxnLst/>
            <a:rect l="l" t="t" r="r" b="b"/>
            <a:pathLst>
              <a:path w="497" h="382" extrusionOk="0">
                <a:moveTo>
                  <a:pt x="275" y="142"/>
                </a:moveTo>
                <a:lnTo>
                  <a:pt x="275" y="142"/>
                </a:lnTo>
                <a:cubicBezTo>
                  <a:pt x="310" y="160"/>
                  <a:pt x="310" y="160"/>
                  <a:pt x="310" y="160"/>
                </a:cubicBezTo>
                <a:cubicBezTo>
                  <a:pt x="354" y="142"/>
                  <a:pt x="354" y="142"/>
                  <a:pt x="354" y="142"/>
                </a:cubicBezTo>
                <a:cubicBezTo>
                  <a:pt x="354" y="115"/>
                  <a:pt x="354" y="115"/>
                  <a:pt x="354" y="115"/>
                </a:cubicBezTo>
                <a:cubicBezTo>
                  <a:pt x="354" y="53"/>
                  <a:pt x="310" y="0"/>
                  <a:pt x="248" y="0"/>
                </a:cubicBezTo>
                <a:cubicBezTo>
                  <a:pt x="186" y="0"/>
                  <a:pt x="132" y="53"/>
                  <a:pt x="132" y="115"/>
                </a:cubicBezTo>
                <a:cubicBezTo>
                  <a:pt x="132" y="266"/>
                  <a:pt x="132" y="266"/>
                  <a:pt x="132" y="266"/>
                </a:cubicBezTo>
                <a:cubicBezTo>
                  <a:pt x="132" y="283"/>
                  <a:pt x="124" y="293"/>
                  <a:pt x="107" y="293"/>
                </a:cubicBezTo>
                <a:cubicBezTo>
                  <a:pt x="97" y="293"/>
                  <a:pt x="88" y="283"/>
                  <a:pt x="88" y="266"/>
                </a:cubicBezTo>
                <a:cubicBezTo>
                  <a:pt x="88" y="204"/>
                  <a:pt x="88" y="204"/>
                  <a:pt x="88" y="204"/>
                </a:cubicBezTo>
                <a:cubicBezTo>
                  <a:pt x="0" y="204"/>
                  <a:pt x="0" y="204"/>
                  <a:pt x="0" y="204"/>
                </a:cubicBezTo>
                <a:cubicBezTo>
                  <a:pt x="0" y="266"/>
                  <a:pt x="0" y="266"/>
                  <a:pt x="0" y="266"/>
                </a:cubicBezTo>
                <a:cubicBezTo>
                  <a:pt x="0" y="328"/>
                  <a:pt x="53" y="381"/>
                  <a:pt x="107" y="381"/>
                </a:cubicBezTo>
                <a:cubicBezTo>
                  <a:pt x="169" y="381"/>
                  <a:pt x="222" y="328"/>
                  <a:pt x="222" y="266"/>
                </a:cubicBezTo>
                <a:cubicBezTo>
                  <a:pt x="222" y="115"/>
                  <a:pt x="222" y="115"/>
                  <a:pt x="222" y="115"/>
                </a:cubicBezTo>
                <a:cubicBezTo>
                  <a:pt x="222" y="98"/>
                  <a:pt x="230" y="89"/>
                  <a:pt x="248" y="89"/>
                </a:cubicBezTo>
                <a:cubicBezTo>
                  <a:pt x="266" y="89"/>
                  <a:pt x="275" y="98"/>
                  <a:pt x="275" y="115"/>
                </a:cubicBezTo>
                <a:lnTo>
                  <a:pt x="275" y="142"/>
                </a:lnTo>
                <a:close/>
                <a:moveTo>
                  <a:pt x="407" y="204"/>
                </a:moveTo>
                <a:lnTo>
                  <a:pt x="407" y="204"/>
                </a:lnTo>
                <a:cubicBezTo>
                  <a:pt x="407" y="266"/>
                  <a:pt x="407" y="266"/>
                  <a:pt x="407" y="266"/>
                </a:cubicBezTo>
                <a:cubicBezTo>
                  <a:pt x="407" y="283"/>
                  <a:pt x="399" y="293"/>
                  <a:pt x="381" y="293"/>
                </a:cubicBezTo>
                <a:cubicBezTo>
                  <a:pt x="372" y="293"/>
                  <a:pt x="354" y="283"/>
                  <a:pt x="354" y="266"/>
                </a:cubicBezTo>
                <a:cubicBezTo>
                  <a:pt x="354" y="204"/>
                  <a:pt x="354" y="204"/>
                  <a:pt x="354" y="204"/>
                </a:cubicBezTo>
                <a:cubicBezTo>
                  <a:pt x="310" y="222"/>
                  <a:pt x="310" y="222"/>
                  <a:pt x="310" y="222"/>
                </a:cubicBezTo>
                <a:cubicBezTo>
                  <a:pt x="275" y="204"/>
                  <a:pt x="275" y="204"/>
                  <a:pt x="275" y="204"/>
                </a:cubicBezTo>
                <a:cubicBezTo>
                  <a:pt x="275" y="266"/>
                  <a:pt x="275" y="266"/>
                  <a:pt x="275" y="266"/>
                </a:cubicBezTo>
                <a:cubicBezTo>
                  <a:pt x="275" y="328"/>
                  <a:pt x="328" y="381"/>
                  <a:pt x="381" y="381"/>
                </a:cubicBezTo>
                <a:cubicBezTo>
                  <a:pt x="443" y="381"/>
                  <a:pt x="496" y="328"/>
                  <a:pt x="496" y="266"/>
                </a:cubicBezTo>
                <a:cubicBezTo>
                  <a:pt x="496" y="204"/>
                  <a:pt x="496" y="204"/>
                  <a:pt x="496" y="204"/>
                </a:cubicBezTo>
                <a:lnTo>
                  <a:pt x="407" y="20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42"/>
          <p:cNvSpPr/>
          <p:nvPr/>
        </p:nvSpPr>
        <p:spPr>
          <a:xfrm>
            <a:off x="3683651" y="3229748"/>
            <a:ext cx="348793" cy="342171"/>
          </a:xfrm>
          <a:custGeom>
            <a:avLst/>
            <a:gdLst/>
            <a:ahLst/>
            <a:cxnLst/>
            <a:rect l="l" t="t" r="r" b="b"/>
            <a:pathLst>
              <a:path w="461" h="454" extrusionOk="0">
                <a:moveTo>
                  <a:pt x="221" y="160"/>
                </a:moveTo>
                <a:lnTo>
                  <a:pt x="221" y="160"/>
                </a:lnTo>
                <a:cubicBezTo>
                  <a:pt x="186" y="98"/>
                  <a:pt x="150" y="54"/>
                  <a:pt x="150" y="54"/>
                </a:cubicBezTo>
                <a:cubicBezTo>
                  <a:pt x="88" y="72"/>
                  <a:pt x="53" y="125"/>
                  <a:pt x="35" y="187"/>
                </a:cubicBezTo>
                <a:cubicBezTo>
                  <a:pt x="44" y="187"/>
                  <a:pt x="124" y="187"/>
                  <a:pt x="221" y="160"/>
                </a:cubicBezTo>
                <a:close/>
                <a:moveTo>
                  <a:pt x="239" y="231"/>
                </a:moveTo>
                <a:lnTo>
                  <a:pt x="239" y="231"/>
                </a:lnTo>
                <a:cubicBezTo>
                  <a:pt x="248" y="222"/>
                  <a:pt x="248" y="222"/>
                  <a:pt x="248" y="222"/>
                </a:cubicBezTo>
                <a:cubicBezTo>
                  <a:pt x="248" y="213"/>
                  <a:pt x="239" y="204"/>
                  <a:pt x="239" y="196"/>
                </a:cubicBezTo>
                <a:cubicBezTo>
                  <a:pt x="133" y="222"/>
                  <a:pt x="35" y="222"/>
                  <a:pt x="35" y="222"/>
                </a:cubicBezTo>
                <a:cubicBezTo>
                  <a:pt x="35" y="275"/>
                  <a:pt x="53" y="319"/>
                  <a:pt x="88" y="355"/>
                </a:cubicBezTo>
                <a:cubicBezTo>
                  <a:pt x="88" y="355"/>
                  <a:pt x="141" y="258"/>
                  <a:pt x="239" y="231"/>
                </a:cubicBezTo>
                <a:close/>
                <a:moveTo>
                  <a:pt x="106" y="382"/>
                </a:moveTo>
                <a:lnTo>
                  <a:pt x="106" y="382"/>
                </a:lnTo>
                <a:cubicBezTo>
                  <a:pt x="106" y="382"/>
                  <a:pt x="106" y="382"/>
                  <a:pt x="106" y="373"/>
                </a:cubicBezTo>
                <a:cubicBezTo>
                  <a:pt x="106" y="382"/>
                  <a:pt x="106" y="382"/>
                  <a:pt x="106" y="382"/>
                </a:cubicBezTo>
                <a:close/>
                <a:moveTo>
                  <a:pt x="186" y="36"/>
                </a:moveTo>
                <a:lnTo>
                  <a:pt x="186" y="36"/>
                </a:lnTo>
                <a:close/>
                <a:moveTo>
                  <a:pt x="354" y="81"/>
                </a:moveTo>
                <a:lnTo>
                  <a:pt x="354" y="81"/>
                </a:lnTo>
                <a:cubicBezTo>
                  <a:pt x="328" y="45"/>
                  <a:pt x="284" y="28"/>
                  <a:pt x="231" y="28"/>
                </a:cubicBezTo>
                <a:cubicBezTo>
                  <a:pt x="212" y="28"/>
                  <a:pt x="194" y="36"/>
                  <a:pt x="186" y="36"/>
                </a:cubicBezTo>
                <a:cubicBezTo>
                  <a:pt x="186" y="36"/>
                  <a:pt x="221" y="89"/>
                  <a:pt x="256" y="151"/>
                </a:cubicBezTo>
                <a:cubicBezTo>
                  <a:pt x="328" y="125"/>
                  <a:pt x="354" y="81"/>
                  <a:pt x="354" y="81"/>
                </a:cubicBezTo>
                <a:close/>
                <a:moveTo>
                  <a:pt x="231" y="453"/>
                </a:moveTo>
                <a:lnTo>
                  <a:pt x="231" y="453"/>
                </a:lnTo>
                <a:cubicBezTo>
                  <a:pt x="106" y="453"/>
                  <a:pt x="0" y="355"/>
                  <a:pt x="0" y="222"/>
                </a:cubicBezTo>
                <a:cubicBezTo>
                  <a:pt x="0" y="98"/>
                  <a:pt x="106" y="0"/>
                  <a:pt x="231" y="0"/>
                </a:cubicBezTo>
                <a:cubicBezTo>
                  <a:pt x="354" y="0"/>
                  <a:pt x="460" y="98"/>
                  <a:pt x="460" y="222"/>
                </a:cubicBezTo>
                <a:cubicBezTo>
                  <a:pt x="460" y="355"/>
                  <a:pt x="354" y="453"/>
                  <a:pt x="231" y="453"/>
                </a:cubicBezTo>
                <a:close/>
                <a:moveTo>
                  <a:pt x="265" y="258"/>
                </a:moveTo>
                <a:lnTo>
                  <a:pt x="265" y="258"/>
                </a:lnTo>
                <a:cubicBezTo>
                  <a:pt x="150" y="302"/>
                  <a:pt x="115" y="382"/>
                  <a:pt x="106" y="382"/>
                </a:cubicBezTo>
                <a:cubicBezTo>
                  <a:pt x="141" y="408"/>
                  <a:pt x="186" y="417"/>
                  <a:pt x="231" y="417"/>
                </a:cubicBezTo>
                <a:cubicBezTo>
                  <a:pt x="256" y="417"/>
                  <a:pt x="284" y="417"/>
                  <a:pt x="310" y="408"/>
                </a:cubicBezTo>
                <a:cubicBezTo>
                  <a:pt x="301" y="391"/>
                  <a:pt x="292" y="329"/>
                  <a:pt x="265" y="258"/>
                </a:cubicBezTo>
                <a:close/>
                <a:moveTo>
                  <a:pt x="275" y="178"/>
                </a:moveTo>
                <a:lnTo>
                  <a:pt x="275" y="178"/>
                </a:lnTo>
                <a:cubicBezTo>
                  <a:pt x="275" y="187"/>
                  <a:pt x="284" y="196"/>
                  <a:pt x="284" y="204"/>
                </a:cubicBezTo>
                <a:cubicBezTo>
                  <a:pt x="284" y="213"/>
                  <a:pt x="284" y="213"/>
                  <a:pt x="292" y="213"/>
                </a:cubicBezTo>
                <a:cubicBezTo>
                  <a:pt x="354" y="213"/>
                  <a:pt x="425" y="222"/>
                  <a:pt x="425" y="222"/>
                </a:cubicBezTo>
                <a:cubicBezTo>
                  <a:pt x="425" y="178"/>
                  <a:pt x="407" y="134"/>
                  <a:pt x="381" y="98"/>
                </a:cubicBezTo>
                <a:cubicBezTo>
                  <a:pt x="381" y="107"/>
                  <a:pt x="346" y="151"/>
                  <a:pt x="275" y="178"/>
                </a:cubicBezTo>
                <a:close/>
                <a:moveTo>
                  <a:pt x="301" y="249"/>
                </a:moveTo>
                <a:lnTo>
                  <a:pt x="301" y="249"/>
                </a:lnTo>
                <a:cubicBezTo>
                  <a:pt x="328" y="319"/>
                  <a:pt x="337" y="373"/>
                  <a:pt x="337" y="391"/>
                </a:cubicBezTo>
                <a:cubicBezTo>
                  <a:pt x="381" y="355"/>
                  <a:pt x="416" y="311"/>
                  <a:pt x="425" y="258"/>
                </a:cubicBezTo>
                <a:cubicBezTo>
                  <a:pt x="416" y="258"/>
                  <a:pt x="363" y="240"/>
                  <a:pt x="301" y="24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42"/>
          <p:cNvSpPr/>
          <p:nvPr/>
        </p:nvSpPr>
        <p:spPr>
          <a:xfrm>
            <a:off x="9657278" y="4024465"/>
            <a:ext cx="388529" cy="256076"/>
          </a:xfrm>
          <a:custGeom>
            <a:avLst/>
            <a:gdLst/>
            <a:ahLst/>
            <a:cxnLst/>
            <a:rect l="l" t="t" r="r" b="b"/>
            <a:pathLst>
              <a:path w="514" h="338" extrusionOk="0">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42"/>
          <p:cNvSpPr/>
          <p:nvPr/>
        </p:nvSpPr>
        <p:spPr>
          <a:xfrm>
            <a:off x="758649" y="3229748"/>
            <a:ext cx="211925" cy="342171"/>
          </a:xfrm>
          <a:custGeom>
            <a:avLst/>
            <a:gdLst/>
            <a:ahLst/>
            <a:cxnLst/>
            <a:rect l="l" t="t" r="r" b="b"/>
            <a:pathLst>
              <a:path w="284" h="454" extrusionOk="0">
                <a:moveTo>
                  <a:pt x="283" y="426"/>
                </a:moveTo>
                <a:lnTo>
                  <a:pt x="283" y="426"/>
                </a:lnTo>
                <a:cubicBezTo>
                  <a:pt x="257" y="435"/>
                  <a:pt x="239" y="444"/>
                  <a:pt x="230" y="453"/>
                </a:cubicBezTo>
                <a:cubicBezTo>
                  <a:pt x="213" y="453"/>
                  <a:pt x="195" y="453"/>
                  <a:pt x="177" y="453"/>
                </a:cubicBezTo>
                <a:cubicBezTo>
                  <a:pt x="160" y="453"/>
                  <a:pt x="142" y="453"/>
                  <a:pt x="124" y="444"/>
                </a:cubicBezTo>
                <a:cubicBezTo>
                  <a:pt x="106" y="444"/>
                  <a:pt x="88" y="435"/>
                  <a:pt x="80" y="426"/>
                </a:cubicBezTo>
                <a:cubicBezTo>
                  <a:pt x="71" y="417"/>
                  <a:pt x="61" y="400"/>
                  <a:pt x="61" y="391"/>
                </a:cubicBezTo>
                <a:cubicBezTo>
                  <a:pt x="53" y="382"/>
                  <a:pt x="53" y="364"/>
                  <a:pt x="53" y="347"/>
                </a:cubicBezTo>
                <a:cubicBezTo>
                  <a:pt x="53" y="187"/>
                  <a:pt x="53" y="187"/>
                  <a:pt x="53" y="187"/>
                </a:cubicBezTo>
                <a:cubicBezTo>
                  <a:pt x="0" y="187"/>
                  <a:pt x="0" y="187"/>
                  <a:pt x="0" y="187"/>
                </a:cubicBezTo>
                <a:cubicBezTo>
                  <a:pt x="0" y="116"/>
                  <a:pt x="0" y="116"/>
                  <a:pt x="0" y="116"/>
                </a:cubicBezTo>
                <a:cubicBezTo>
                  <a:pt x="17" y="116"/>
                  <a:pt x="35" y="107"/>
                  <a:pt x="44" y="98"/>
                </a:cubicBezTo>
                <a:cubicBezTo>
                  <a:pt x="61" y="81"/>
                  <a:pt x="71" y="72"/>
                  <a:pt x="80" y="54"/>
                </a:cubicBezTo>
                <a:cubicBezTo>
                  <a:pt x="88" y="36"/>
                  <a:pt x="88" y="19"/>
                  <a:pt x="97" y="0"/>
                </a:cubicBezTo>
                <a:cubicBezTo>
                  <a:pt x="160" y="0"/>
                  <a:pt x="160" y="0"/>
                  <a:pt x="160" y="0"/>
                </a:cubicBezTo>
                <a:cubicBezTo>
                  <a:pt x="160" y="116"/>
                  <a:pt x="160" y="116"/>
                  <a:pt x="160" y="116"/>
                </a:cubicBezTo>
                <a:cubicBezTo>
                  <a:pt x="266" y="116"/>
                  <a:pt x="266" y="116"/>
                  <a:pt x="266" y="116"/>
                </a:cubicBezTo>
                <a:cubicBezTo>
                  <a:pt x="266" y="187"/>
                  <a:pt x="266" y="187"/>
                  <a:pt x="266" y="187"/>
                </a:cubicBezTo>
                <a:cubicBezTo>
                  <a:pt x="160" y="187"/>
                  <a:pt x="160" y="187"/>
                  <a:pt x="160" y="187"/>
                </a:cubicBezTo>
                <a:cubicBezTo>
                  <a:pt x="160" y="302"/>
                  <a:pt x="160" y="302"/>
                  <a:pt x="160" y="302"/>
                </a:cubicBezTo>
                <a:cubicBezTo>
                  <a:pt x="160" y="329"/>
                  <a:pt x="160" y="347"/>
                  <a:pt x="160" y="355"/>
                </a:cubicBezTo>
                <a:cubicBezTo>
                  <a:pt x="168" y="364"/>
                  <a:pt x="168" y="364"/>
                  <a:pt x="177" y="373"/>
                </a:cubicBezTo>
                <a:cubicBezTo>
                  <a:pt x="186" y="373"/>
                  <a:pt x="195" y="382"/>
                  <a:pt x="213" y="382"/>
                </a:cubicBezTo>
                <a:cubicBezTo>
                  <a:pt x="230" y="382"/>
                  <a:pt x="257" y="373"/>
                  <a:pt x="283" y="355"/>
                </a:cubicBezTo>
                <a:lnTo>
                  <a:pt x="283" y="42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42"/>
          <p:cNvSpPr/>
          <p:nvPr/>
        </p:nvSpPr>
        <p:spPr>
          <a:xfrm>
            <a:off x="1434159" y="3223126"/>
            <a:ext cx="362038" cy="355415"/>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01" y="338"/>
                </a:moveTo>
                <a:lnTo>
                  <a:pt x="301" y="338"/>
                </a:lnTo>
                <a:cubicBezTo>
                  <a:pt x="292" y="347"/>
                  <a:pt x="283" y="347"/>
                  <a:pt x="274" y="347"/>
                </a:cubicBezTo>
                <a:cubicBezTo>
                  <a:pt x="266" y="347"/>
                  <a:pt x="257" y="347"/>
                  <a:pt x="248" y="347"/>
                </a:cubicBezTo>
                <a:cubicBezTo>
                  <a:pt x="239" y="347"/>
                  <a:pt x="230" y="347"/>
                  <a:pt x="221" y="347"/>
                </a:cubicBezTo>
                <a:cubicBezTo>
                  <a:pt x="213" y="347"/>
                  <a:pt x="204" y="338"/>
                  <a:pt x="204" y="338"/>
                </a:cubicBezTo>
                <a:cubicBezTo>
                  <a:pt x="195" y="328"/>
                  <a:pt x="195" y="328"/>
                  <a:pt x="186" y="320"/>
                </a:cubicBezTo>
                <a:cubicBezTo>
                  <a:pt x="186" y="311"/>
                  <a:pt x="186" y="303"/>
                  <a:pt x="186" y="293"/>
                </a:cubicBezTo>
                <a:cubicBezTo>
                  <a:pt x="186" y="213"/>
                  <a:pt x="186" y="213"/>
                  <a:pt x="186" y="213"/>
                </a:cubicBezTo>
                <a:cubicBezTo>
                  <a:pt x="159" y="213"/>
                  <a:pt x="159" y="213"/>
                  <a:pt x="159" y="213"/>
                </a:cubicBezTo>
                <a:cubicBezTo>
                  <a:pt x="159" y="178"/>
                  <a:pt x="159" y="178"/>
                  <a:pt x="159" y="178"/>
                </a:cubicBezTo>
                <a:cubicBezTo>
                  <a:pt x="168" y="178"/>
                  <a:pt x="177" y="178"/>
                  <a:pt x="186" y="169"/>
                </a:cubicBezTo>
                <a:cubicBezTo>
                  <a:pt x="195" y="160"/>
                  <a:pt x="195" y="160"/>
                  <a:pt x="204" y="151"/>
                </a:cubicBezTo>
                <a:cubicBezTo>
                  <a:pt x="204" y="143"/>
                  <a:pt x="204" y="134"/>
                  <a:pt x="213" y="116"/>
                </a:cubicBezTo>
                <a:cubicBezTo>
                  <a:pt x="239" y="116"/>
                  <a:pt x="239" y="116"/>
                  <a:pt x="239" y="116"/>
                </a:cubicBezTo>
                <a:cubicBezTo>
                  <a:pt x="239" y="178"/>
                  <a:pt x="239" y="178"/>
                  <a:pt x="239" y="178"/>
                </a:cubicBezTo>
                <a:cubicBezTo>
                  <a:pt x="292" y="178"/>
                  <a:pt x="292" y="178"/>
                  <a:pt x="292" y="178"/>
                </a:cubicBezTo>
                <a:cubicBezTo>
                  <a:pt x="292" y="213"/>
                  <a:pt x="292" y="213"/>
                  <a:pt x="292" y="213"/>
                </a:cubicBezTo>
                <a:cubicBezTo>
                  <a:pt x="239" y="213"/>
                  <a:pt x="239" y="213"/>
                  <a:pt x="239" y="213"/>
                </a:cubicBezTo>
                <a:cubicBezTo>
                  <a:pt x="239" y="275"/>
                  <a:pt x="239" y="275"/>
                  <a:pt x="239" y="275"/>
                </a:cubicBezTo>
                <a:cubicBezTo>
                  <a:pt x="239" y="284"/>
                  <a:pt x="239" y="293"/>
                  <a:pt x="239" y="303"/>
                </a:cubicBezTo>
                <a:cubicBezTo>
                  <a:pt x="248" y="303"/>
                  <a:pt x="248" y="303"/>
                  <a:pt x="248" y="311"/>
                </a:cubicBezTo>
                <a:cubicBezTo>
                  <a:pt x="257" y="311"/>
                  <a:pt x="266" y="311"/>
                  <a:pt x="266" y="311"/>
                </a:cubicBezTo>
                <a:cubicBezTo>
                  <a:pt x="283" y="311"/>
                  <a:pt x="292" y="311"/>
                  <a:pt x="301" y="303"/>
                </a:cubicBezTo>
                <a:lnTo>
                  <a:pt x="301" y="33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42"/>
          <p:cNvSpPr/>
          <p:nvPr/>
        </p:nvSpPr>
        <p:spPr>
          <a:xfrm>
            <a:off x="692423" y="2510087"/>
            <a:ext cx="348793" cy="286981"/>
          </a:xfrm>
          <a:custGeom>
            <a:avLst/>
            <a:gdLst/>
            <a:ahLst/>
            <a:cxnLst/>
            <a:rect l="l" t="t" r="r" b="b"/>
            <a:pathLst>
              <a:path w="462" h="383" extrusionOk="0">
                <a:moveTo>
                  <a:pt x="310" y="222"/>
                </a:moveTo>
                <a:lnTo>
                  <a:pt x="310" y="222"/>
                </a:lnTo>
                <a:cubicBezTo>
                  <a:pt x="293" y="222"/>
                  <a:pt x="275" y="240"/>
                  <a:pt x="275" y="266"/>
                </a:cubicBezTo>
                <a:cubicBezTo>
                  <a:pt x="275" y="294"/>
                  <a:pt x="293" y="310"/>
                  <a:pt x="310" y="310"/>
                </a:cubicBezTo>
                <a:cubicBezTo>
                  <a:pt x="328" y="310"/>
                  <a:pt x="337" y="294"/>
                  <a:pt x="337" y="266"/>
                </a:cubicBezTo>
                <a:cubicBezTo>
                  <a:pt x="337" y="240"/>
                  <a:pt x="328" y="222"/>
                  <a:pt x="310" y="222"/>
                </a:cubicBezTo>
                <a:close/>
                <a:moveTo>
                  <a:pt x="416" y="107"/>
                </a:moveTo>
                <a:lnTo>
                  <a:pt x="416" y="107"/>
                </a:lnTo>
                <a:cubicBezTo>
                  <a:pt x="425" y="98"/>
                  <a:pt x="425" y="45"/>
                  <a:pt x="408" y="0"/>
                </a:cubicBezTo>
                <a:cubicBezTo>
                  <a:pt x="408" y="0"/>
                  <a:pt x="363" y="0"/>
                  <a:pt x="293" y="45"/>
                </a:cubicBezTo>
                <a:cubicBezTo>
                  <a:pt x="275" y="45"/>
                  <a:pt x="257" y="45"/>
                  <a:pt x="231" y="45"/>
                </a:cubicBezTo>
                <a:cubicBezTo>
                  <a:pt x="204" y="45"/>
                  <a:pt x="177" y="45"/>
                  <a:pt x="169" y="45"/>
                </a:cubicBezTo>
                <a:cubicBezTo>
                  <a:pt x="97" y="0"/>
                  <a:pt x="53" y="0"/>
                  <a:pt x="53" y="0"/>
                </a:cubicBezTo>
                <a:cubicBezTo>
                  <a:pt x="36" y="45"/>
                  <a:pt x="36" y="98"/>
                  <a:pt x="36" y="107"/>
                </a:cubicBezTo>
                <a:cubicBezTo>
                  <a:pt x="18" y="134"/>
                  <a:pt x="0" y="160"/>
                  <a:pt x="0" y="204"/>
                </a:cubicBezTo>
                <a:cubicBezTo>
                  <a:pt x="0" y="382"/>
                  <a:pt x="150" y="382"/>
                  <a:pt x="186" y="382"/>
                </a:cubicBezTo>
                <a:cubicBezTo>
                  <a:pt x="195" y="382"/>
                  <a:pt x="213" y="382"/>
                  <a:pt x="231" y="382"/>
                </a:cubicBezTo>
                <a:cubicBezTo>
                  <a:pt x="249" y="382"/>
                  <a:pt x="266" y="382"/>
                  <a:pt x="275" y="382"/>
                </a:cubicBezTo>
                <a:cubicBezTo>
                  <a:pt x="310" y="382"/>
                  <a:pt x="461" y="382"/>
                  <a:pt x="461" y="204"/>
                </a:cubicBezTo>
                <a:cubicBezTo>
                  <a:pt x="461" y="160"/>
                  <a:pt x="443" y="134"/>
                  <a:pt x="416" y="107"/>
                </a:cubicBezTo>
                <a:close/>
                <a:moveTo>
                  <a:pt x="231" y="364"/>
                </a:moveTo>
                <a:lnTo>
                  <a:pt x="231" y="364"/>
                </a:lnTo>
                <a:cubicBezTo>
                  <a:pt x="133" y="364"/>
                  <a:pt x="62" y="355"/>
                  <a:pt x="62" y="257"/>
                </a:cubicBezTo>
                <a:cubicBezTo>
                  <a:pt x="62" y="240"/>
                  <a:pt x="71" y="213"/>
                  <a:pt x="89" y="204"/>
                </a:cubicBezTo>
                <a:cubicBezTo>
                  <a:pt x="115" y="169"/>
                  <a:pt x="169" y="187"/>
                  <a:pt x="231" y="187"/>
                </a:cubicBezTo>
                <a:cubicBezTo>
                  <a:pt x="293" y="187"/>
                  <a:pt x="337" y="169"/>
                  <a:pt x="372" y="204"/>
                </a:cubicBezTo>
                <a:cubicBezTo>
                  <a:pt x="390" y="213"/>
                  <a:pt x="399" y="240"/>
                  <a:pt x="399" y="257"/>
                </a:cubicBezTo>
                <a:cubicBezTo>
                  <a:pt x="399" y="355"/>
                  <a:pt x="328" y="364"/>
                  <a:pt x="231" y="364"/>
                </a:cubicBezTo>
                <a:close/>
                <a:moveTo>
                  <a:pt x="150" y="222"/>
                </a:moveTo>
                <a:lnTo>
                  <a:pt x="150" y="222"/>
                </a:lnTo>
                <a:cubicBezTo>
                  <a:pt x="133" y="222"/>
                  <a:pt x="115" y="240"/>
                  <a:pt x="115" y="266"/>
                </a:cubicBezTo>
                <a:cubicBezTo>
                  <a:pt x="115" y="294"/>
                  <a:pt x="133" y="310"/>
                  <a:pt x="150" y="310"/>
                </a:cubicBezTo>
                <a:cubicBezTo>
                  <a:pt x="169" y="310"/>
                  <a:pt x="186" y="294"/>
                  <a:pt x="186" y="266"/>
                </a:cubicBezTo>
                <a:cubicBezTo>
                  <a:pt x="186" y="240"/>
                  <a:pt x="169" y="222"/>
                  <a:pt x="150"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42"/>
          <p:cNvSpPr/>
          <p:nvPr/>
        </p:nvSpPr>
        <p:spPr>
          <a:xfrm>
            <a:off x="1434159" y="2474766"/>
            <a:ext cx="362038" cy="357623"/>
          </a:xfrm>
          <a:custGeom>
            <a:avLst/>
            <a:gdLst/>
            <a:ahLst/>
            <a:cxnLst/>
            <a:rect l="l" t="t" r="r" b="b"/>
            <a:pathLst>
              <a:path w="480" h="471" extrusionOk="0">
                <a:moveTo>
                  <a:pt x="239" y="231"/>
                </a:moveTo>
                <a:lnTo>
                  <a:pt x="239" y="231"/>
                </a:lnTo>
                <a:cubicBezTo>
                  <a:pt x="213" y="231"/>
                  <a:pt x="186" y="222"/>
                  <a:pt x="168" y="240"/>
                </a:cubicBezTo>
                <a:cubicBezTo>
                  <a:pt x="159" y="248"/>
                  <a:pt x="151" y="257"/>
                  <a:pt x="151" y="266"/>
                </a:cubicBezTo>
                <a:cubicBezTo>
                  <a:pt x="151" y="319"/>
                  <a:pt x="195" y="319"/>
                  <a:pt x="239" y="319"/>
                </a:cubicBezTo>
                <a:cubicBezTo>
                  <a:pt x="283" y="319"/>
                  <a:pt x="319" y="319"/>
                  <a:pt x="319" y="266"/>
                </a:cubicBezTo>
                <a:cubicBezTo>
                  <a:pt x="319" y="257"/>
                  <a:pt x="319" y="248"/>
                  <a:pt x="310" y="240"/>
                </a:cubicBezTo>
                <a:cubicBezTo>
                  <a:pt x="292" y="222"/>
                  <a:pt x="266" y="231"/>
                  <a:pt x="239" y="231"/>
                </a:cubicBezTo>
                <a:close/>
                <a:moveTo>
                  <a:pt x="195" y="293"/>
                </a:moveTo>
                <a:lnTo>
                  <a:pt x="195" y="293"/>
                </a:lnTo>
                <a:cubicBezTo>
                  <a:pt x="186" y="293"/>
                  <a:pt x="186" y="284"/>
                  <a:pt x="186" y="275"/>
                </a:cubicBezTo>
                <a:cubicBezTo>
                  <a:pt x="186" y="257"/>
                  <a:pt x="186" y="248"/>
                  <a:pt x="195" y="248"/>
                </a:cubicBezTo>
                <a:cubicBezTo>
                  <a:pt x="204" y="248"/>
                  <a:pt x="213" y="257"/>
                  <a:pt x="213" y="275"/>
                </a:cubicBezTo>
                <a:cubicBezTo>
                  <a:pt x="213" y="284"/>
                  <a:pt x="204" y="293"/>
                  <a:pt x="195" y="293"/>
                </a:cubicBezTo>
                <a:close/>
                <a:moveTo>
                  <a:pt x="274" y="293"/>
                </a:moveTo>
                <a:lnTo>
                  <a:pt x="274" y="293"/>
                </a:lnTo>
                <a:cubicBezTo>
                  <a:pt x="266" y="293"/>
                  <a:pt x="266" y="284"/>
                  <a:pt x="266" y="275"/>
                </a:cubicBezTo>
                <a:cubicBezTo>
                  <a:pt x="266" y="257"/>
                  <a:pt x="266" y="248"/>
                  <a:pt x="274" y="248"/>
                </a:cubicBezTo>
                <a:cubicBezTo>
                  <a:pt x="283" y="248"/>
                  <a:pt x="292" y="257"/>
                  <a:pt x="292" y="275"/>
                </a:cubicBezTo>
                <a:cubicBezTo>
                  <a:pt x="292" y="284"/>
                  <a:pt x="283" y="293"/>
                  <a:pt x="274" y="293"/>
                </a:cubicBezTo>
                <a:close/>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257" y="328"/>
                </a:moveTo>
                <a:lnTo>
                  <a:pt x="257" y="328"/>
                </a:lnTo>
                <a:cubicBezTo>
                  <a:pt x="257" y="328"/>
                  <a:pt x="248" y="328"/>
                  <a:pt x="239" y="328"/>
                </a:cubicBezTo>
                <a:cubicBezTo>
                  <a:pt x="230" y="328"/>
                  <a:pt x="221" y="328"/>
                  <a:pt x="213" y="328"/>
                </a:cubicBezTo>
                <a:cubicBezTo>
                  <a:pt x="195" y="328"/>
                  <a:pt x="123" y="328"/>
                  <a:pt x="123" y="240"/>
                </a:cubicBezTo>
                <a:cubicBezTo>
                  <a:pt x="123" y="222"/>
                  <a:pt x="133" y="204"/>
                  <a:pt x="142" y="195"/>
                </a:cubicBezTo>
                <a:cubicBezTo>
                  <a:pt x="142" y="187"/>
                  <a:pt x="142" y="160"/>
                  <a:pt x="151" y="134"/>
                </a:cubicBezTo>
                <a:cubicBezTo>
                  <a:pt x="151" y="134"/>
                  <a:pt x="168" y="142"/>
                  <a:pt x="204" y="160"/>
                </a:cubicBezTo>
                <a:cubicBezTo>
                  <a:pt x="213" y="160"/>
                  <a:pt x="230" y="160"/>
                  <a:pt x="239" y="160"/>
                </a:cubicBezTo>
                <a:cubicBezTo>
                  <a:pt x="248" y="160"/>
                  <a:pt x="266" y="160"/>
                  <a:pt x="266" y="160"/>
                </a:cubicBezTo>
                <a:cubicBezTo>
                  <a:pt x="301" y="142"/>
                  <a:pt x="327" y="134"/>
                  <a:pt x="327" y="134"/>
                </a:cubicBezTo>
                <a:cubicBezTo>
                  <a:pt x="336" y="160"/>
                  <a:pt x="336" y="187"/>
                  <a:pt x="336" y="195"/>
                </a:cubicBezTo>
                <a:cubicBezTo>
                  <a:pt x="345" y="204"/>
                  <a:pt x="354" y="222"/>
                  <a:pt x="354" y="240"/>
                </a:cubicBezTo>
                <a:cubicBezTo>
                  <a:pt x="354" y="328"/>
                  <a:pt x="274" y="328"/>
                  <a:pt x="257" y="32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42"/>
          <p:cNvSpPr/>
          <p:nvPr/>
        </p:nvSpPr>
        <p:spPr>
          <a:xfrm>
            <a:off x="8928787" y="2488012"/>
            <a:ext cx="335547" cy="331132"/>
          </a:xfrm>
          <a:custGeom>
            <a:avLst/>
            <a:gdLst/>
            <a:ahLst/>
            <a:cxnLst/>
            <a:rect l="l" t="t" r="r" b="b"/>
            <a:pathLst>
              <a:path w="445" h="436" extrusionOk="0">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42"/>
          <p:cNvSpPr/>
          <p:nvPr/>
        </p:nvSpPr>
        <p:spPr>
          <a:xfrm>
            <a:off x="6758767" y="2481390"/>
            <a:ext cx="185434" cy="344378"/>
          </a:xfrm>
          <a:custGeom>
            <a:avLst/>
            <a:gdLst/>
            <a:ahLst/>
            <a:cxnLst/>
            <a:rect l="l" t="t" r="r" b="b"/>
            <a:pathLst>
              <a:path w="249" h="453" extrusionOk="0">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42"/>
          <p:cNvSpPr/>
          <p:nvPr/>
        </p:nvSpPr>
        <p:spPr>
          <a:xfrm>
            <a:off x="5919899" y="3223126"/>
            <a:ext cx="364245" cy="355415"/>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178"/>
                </a:moveTo>
                <a:lnTo>
                  <a:pt x="239" y="178"/>
                </a:lnTo>
                <a:cubicBezTo>
                  <a:pt x="231" y="178"/>
                  <a:pt x="231" y="187"/>
                  <a:pt x="231" y="196"/>
                </a:cubicBezTo>
                <a:cubicBezTo>
                  <a:pt x="231" y="275"/>
                  <a:pt x="231" y="275"/>
                  <a:pt x="231" y="275"/>
                </a:cubicBezTo>
                <a:cubicBezTo>
                  <a:pt x="231" y="303"/>
                  <a:pt x="204" y="328"/>
                  <a:pt x="169" y="328"/>
                </a:cubicBezTo>
                <a:cubicBezTo>
                  <a:pt x="142" y="328"/>
                  <a:pt x="116" y="303"/>
                  <a:pt x="116" y="275"/>
                </a:cubicBezTo>
                <a:cubicBezTo>
                  <a:pt x="116" y="240"/>
                  <a:pt x="116" y="240"/>
                  <a:pt x="116" y="240"/>
                </a:cubicBezTo>
                <a:cubicBezTo>
                  <a:pt x="160" y="240"/>
                  <a:pt x="160" y="240"/>
                  <a:pt x="160" y="240"/>
                </a:cubicBezTo>
                <a:cubicBezTo>
                  <a:pt x="160" y="275"/>
                  <a:pt x="160" y="275"/>
                  <a:pt x="160" y="275"/>
                </a:cubicBezTo>
                <a:cubicBezTo>
                  <a:pt x="160" y="275"/>
                  <a:pt x="160" y="284"/>
                  <a:pt x="169" y="284"/>
                </a:cubicBezTo>
                <a:cubicBezTo>
                  <a:pt x="178" y="284"/>
                  <a:pt x="186" y="275"/>
                  <a:pt x="186" y="275"/>
                </a:cubicBezTo>
                <a:cubicBezTo>
                  <a:pt x="186" y="196"/>
                  <a:pt x="186" y="196"/>
                  <a:pt x="186" y="196"/>
                </a:cubicBezTo>
                <a:cubicBezTo>
                  <a:pt x="186" y="160"/>
                  <a:pt x="213" y="134"/>
                  <a:pt x="239" y="134"/>
                </a:cubicBezTo>
                <a:cubicBezTo>
                  <a:pt x="275" y="134"/>
                  <a:pt x="292" y="160"/>
                  <a:pt x="292" y="196"/>
                </a:cubicBezTo>
                <a:cubicBezTo>
                  <a:pt x="292" y="205"/>
                  <a:pt x="292" y="205"/>
                  <a:pt x="292" y="205"/>
                </a:cubicBezTo>
                <a:cubicBezTo>
                  <a:pt x="266" y="213"/>
                  <a:pt x="266" y="213"/>
                  <a:pt x="266" y="213"/>
                </a:cubicBezTo>
                <a:cubicBezTo>
                  <a:pt x="257" y="205"/>
                  <a:pt x="257" y="205"/>
                  <a:pt x="257" y="205"/>
                </a:cubicBezTo>
                <a:cubicBezTo>
                  <a:pt x="257" y="196"/>
                  <a:pt x="257" y="196"/>
                  <a:pt x="257" y="196"/>
                </a:cubicBezTo>
                <a:cubicBezTo>
                  <a:pt x="257" y="187"/>
                  <a:pt x="248" y="178"/>
                  <a:pt x="239" y="178"/>
                </a:cubicBezTo>
                <a:close/>
                <a:moveTo>
                  <a:pt x="364" y="275"/>
                </a:moveTo>
                <a:lnTo>
                  <a:pt x="364" y="275"/>
                </a:lnTo>
                <a:cubicBezTo>
                  <a:pt x="364" y="303"/>
                  <a:pt x="337" y="328"/>
                  <a:pt x="311" y="328"/>
                </a:cubicBezTo>
                <a:cubicBezTo>
                  <a:pt x="275" y="328"/>
                  <a:pt x="257" y="303"/>
                  <a:pt x="257" y="275"/>
                </a:cubicBezTo>
                <a:cubicBezTo>
                  <a:pt x="257" y="240"/>
                  <a:pt x="257" y="240"/>
                  <a:pt x="257" y="240"/>
                </a:cubicBezTo>
                <a:cubicBezTo>
                  <a:pt x="266" y="249"/>
                  <a:pt x="266" y="249"/>
                  <a:pt x="266" y="249"/>
                </a:cubicBezTo>
                <a:cubicBezTo>
                  <a:pt x="292" y="240"/>
                  <a:pt x="292" y="240"/>
                  <a:pt x="292" y="240"/>
                </a:cubicBezTo>
                <a:cubicBezTo>
                  <a:pt x="292" y="275"/>
                  <a:pt x="292" y="275"/>
                  <a:pt x="292" y="275"/>
                </a:cubicBezTo>
                <a:cubicBezTo>
                  <a:pt x="292" y="275"/>
                  <a:pt x="301" y="284"/>
                  <a:pt x="311" y="284"/>
                </a:cubicBezTo>
                <a:cubicBezTo>
                  <a:pt x="319" y="284"/>
                  <a:pt x="319" y="275"/>
                  <a:pt x="319" y="275"/>
                </a:cubicBezTo>
                <a:cubicBezTo>
                  <a:pt x="319" y="240"/>
                  <a:pt x="319" y="240"/>
                  <a:pt x="319" y="240"/>
                </a:cubicBezTo>
                <a:cubicBezTo>
                  <a:pt x="364" y="240"/>
                  <a:pt x="364" y="240"/>
                  <a:pt x="364" y="240"/>
                </a:cubicBezTo>
                <a:lnTo>
                  <a:pt x="364" y="27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42"/>
          <p:cNvSpPr/>
          <p:nvPr/>
        </p:nvSpPr>
        <p:spPr>
          <a:xfrm>
            <a:off x="4425388" y="3223126"/>
            <a:ext cx="362038" cy="355415"/>
          </a:xfrm>
          <a:custGeom>
            <a:avLst/>
            <a:gdLst/>
            <a:ahLst/>
            <a:cxnLst/>
            <a:rect l="l" t="t" r="r" b="b"/>
            <a:pathLst>
              <a:path w="480" h="471" extrusionOk="0">
                <a:moveTo>
                  <a:pt x="249" y="231"/>
                </a:moveTo>
                <a:lnTo>
                  <a:pt x="249" y="231"/>
                </a:lnTo>
                <a:lnTo>
                  <a:pt x="240" y="222"/>
                </a:lnTo>
                <a:cubicBezTo>
                  <a:pt x="195" y="231"/>
                  <a:pt x="151" y="231"/>
                  <a:pt x="142" y="231"/>
                </a:cubicBezTo>
                <a:cubicBezTo>
                  <a:pt x="142" y="258"/>
                  <a:pt x="151" y="284"/>
                  <a:pt x="169" y="303"/>
                </a:cubicBezTo>
                <a:cubicBezTo>
                  <a:pt x="169" y="293"/>
                  <a:pt x="195" y="249"/>
                  <a:pt x="249" y="231"/>
                </a:cubicBezTo>
                <a:close/>
                <a:moveTo>
                  <a:pt x="302" y="160"/>
                </a:moveTo>
                <a:lnTo>
                  <a:pt x="302" y="160"/>
                </a:lnTo>
                <a:cubicBezTo>
                  <a:pt x="284" y="143"/>
                  <a:pt x="266" y="134"/>
                  <a:pt x="240" y="134"/>
                </a:cubicBezTo>
                <a:cubicBezTo>
                  <a:pt x="231" y="134"/>
                  <a:pt x="222" y="143"/>
                  <a:pt x="222" y="143"/>
                </a:cubicBezTo>
                <a:cubicBezTo>
                  <a:pt x="222" y="143"/>
                  <a:pt x="240" y="169"/>
                  <a:pt x="258" y="196"/>
                </a:cubicBezTo>
                <a:cubicBezTo>
                  <a:pt x="284" y="187"/>
                  <a:pt x="302" y="169"/>
                  <a:pt x="302" y="160"/>
                </a:cubicBezTo>
                <a:close/>
                <a:moveTo>
                  <a:pt x="178" y="311"/>
                </a:moveTo>
                <a:lnTo>
                  <a:pt x="178" y="311"/>
                </a:lnTo>
                <a:cubicBezTo>
                  <a:pt x="195" y="328"/>
                  <a:pt x="222" y="328"/>
                  <a:pt x="240" y="328"/>
                </a:cubicBezTo>
                <a:cubicBezTo>
                  <a:pt x="249" y="328"/>
                  <a:pt x="266" y="328"/>
                  <a:pt x="275" y="328"/>
                </a:cubicBezTo>
                <a:cubicBezTo>
                  <a:pt x="275" y="311"/>
                  <a:pt x="266" y="284"/>
                  <a:pt x="258" y="249"/>
                </a:cubicBezTo>
                <a:cubicBezTo>
                  <a:pt x="205" y="267"/>
                  <a:pt x="187" y="303"/>
                  <a:pt x="178" y="311"/>
                </a:cubicBezTo>
                <a:close/>
                <a:moveTo>
                  <a:pt x="231" y="205"/>
                </a:moveTo>
                <a:lnTo>
                  <a:pt x="231" y="205"/>
                </a:lnTo>
                <a:cubicBezTo>
                  <a:pt x="213" y="178"/>
                  <a:pt x="205" y="151"/>
                  <a:pt x="195" y="151"/>
                </a:cubicBezTo>
                <a:cubicBezTo>
                  <a:pt x="169" y="160"/>
                  <a:pt x="151" y="187"/>
                  <a:pt x="142" y="213"/>
                </a:cubicBezTo>
                <a:cubicBezTo>
                  <a:pt x="151" y="213"/>
                  <a:pt x="187" y="213"/>
                  <a:pt x="231" y="205"/>
                </a:cubicBezTo>
                <a:close/>
                <a:moveTo>
                  <a:pt x="275" y="249"/>
                </a:moveTo>
                <a:lnTo>
                  <a:pt x="275" y="249"/>
                </a:lnTo>
                <a:cubicBezTo>
                  <a:pt x="284" y="275"/>
                  <a:pt x="293" y="303"/>
                  <a:pt x="293" y="311"/>
                </a:cubicBezTo>
                <a:cubicBezTo>
                  <a:pt x="319" y="303"/>
                  <a:pt x="328" y="275"/>
                  <a:pt x="337" y="249"/>
                </a:cubicBezTo>
                <a:cubicBezTo>
                  <a:pt x="328" y="249"/>
                  <a:pt x="319" y="249"/>
                  <a:pt x="293" y="249"/>
                </a:cubicBezTo>
                <a:cubicBezTo>
                  <a:pt x="293" y="249"/>
                  <a:pt x="284" y="249"/>
                  <a:pt x="275" y="249"/>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40" y="356"/>
                </a:moveTo>
                <a:lnTo>
                  <a:pt x="240" y="356"/>
                </a:lnTo>
                <a:cubicBezTo>
                  <a:pt x="178" y="356"/>
                  <a:pt x="124" y="303"/>
                  <a:pt x="124" y="231"/>
                </a:cubicBezTo>
                <a:cubicBezTo>
                  <a:pt x="124" y="169"/>
                  <a:pt x="178" y="116"/>
                  <a:pt x="240" y="116"/>
                </a:cubicBezTo>
                <a:cubicBezTo>
                  <a:pt x="302" y="116"/>
                  <a:pt x="355" y="169"/>
                  <a:pt x="355" y="231"/>
                </a:cubicBezTo>
                <a:cubicBezTo>
                  <a:pt x="355" y="303"/>
                  <a:pt x="302" y="356"/>
                  <a:pt x="240" y="356"/>
                </a:cubicBezTo>
                <a:close/>
                <a:moveTo>
                  <a:pt x="266" y="213"/>
                </a:moveTo>
                <a:lnTo>
                  <a:pt x="266" y="213"/>
                </a:lnTo>
                <a:lnTo>
                  <a:pt x="266" y="222"/>
                </a:lnTo>
                <a:lnTo>
                  <a:pt x="266" y="231"/>
                </a:lnTo>
                <a:cubicBezTo>
                  <a:pt x="275" y="231"/>
                  <a:pt x="284" y="231"/>
                  <a:pt x="293" y="231"/>
                </a:cubicBezTo>
                <a:cubicBezTo>
                  <a:pt x="311" y="231"/>
                  <a:pt x="328" y="231"/>
                  <a:pt x="337" y="231"/>
                </a:cubicBezTo>
                <a:cubicBezTo>
                  <a:pt x="337" y="213"/>
                  <a:pt x="328" y="187"/>
                  <a:pt x="319" y="178"/>
                </a:cubicBezTo>
                <a:cubicBezTo>
                  <a:pt x="311" y="178"/>
                  <a:pt x="293" y="196"/>
                  <a:pt x="266"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42"/>
          <p:cNvSpPr/>
          <p:nvPr/>
        </p:nvSpPr>
        <p:spPr>
          <a:xfrm>
            <a:off x="9663902" y="2474766"/>
            <a:ext cx="362038" cy="357623"/>
          </a:xfrm>
          <a:custGeom>
            <a:avLst/>
            <a:gdLst/>
            <a:ahLst/>
            <a:cxnLst/>
            <a:rect l="l" t="t" r="r" b="b"/>
            <a:pathLst>
              <a:path w="479" h="471" extrusionOk="0">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42"/>
          <p:cNvSpPr/>
          <p:nvPr/>
        </p:nvSpPr>
        <p:spPr>
          <a:xfrm>
            <a:off x="7421032" y="2474766"/>
            <a:ext cx="362038" cy="357623"/>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42"/>
          <p:cNvSpPr/>
          <p:nvPr/>
        </p:nvSpPr>
        <p:spPr>
          <a:xfrm>
            <a:off x="9677147" y="3236371"/>
            <a:ext cx="335547" cy="328924"/>
          </a:xfrm>
          <a:custGeom>
            <a:avLst/>
            <a:gdLst/>
            <a:ahLst/>
            <a:cxnLst/>
            <a:rect l="l" t="t" r="r" b="b"/>
            <a:pathLst>
              <a:path w="444" h="435" extrusionOk="0">
                <a:moveTo>
                  <a:pt x="221" y="0"/>
                </a:moveTo>
                <a:lnTo>
                  <a:pt x="221" y="0"/>
                </a:lnTo>
                <a:cubicBezTo>
                  <a:pt x="98" y="0"/>
                  <a:pt x="0" y="97"/>
                  <a:pt x="0" y="212"/>
                </a:cubicBezTo>
                <a:cubicBezTo>
                  <a:pt x="0" y="274"/>
                  <a:pt x="27" y="319"/>
                  <a:pt x="62" y="363"/>
                </a:cubicBezTo>
                <a:cubicBezTo>
                  <a:pt x="89" y="328"/>
                  <a:pt x="142" y="309"/>
                  <a:pt x="195" y="309"/>
                </a:cubicBezTo>
                <a:cubicBezTo>
                  <a:pt x="258" y="309"/>
                  <a:pt x="319" y="345"/>
                  <a:pt x="346" y="398"/>
                </a:cubicBezTo>
                <a:cubicBezTo>
                  <a:pt x="408" y="354"/>
                  <a:pt x="443" y="292"/>
                  <a:pt x="443" y="212"/>
                </a:cubicBezTo>
                <a:cubicBezTo>
                  <a:pt x="443" y="97"/>
                  <a:pt x="346" y="0"/>
                  <a:pt x="221" y="0"/>
                </a:cubicBezTo>
                <a:close/>
                <a:moveTo>
                  <a:pt x="328" y="292"/>
                </a:moveTo>
                <a:lnTo>
                  <a:pt x="328" y="292"/>
                </a:lnTo>
                <a:cubicBezTo>
                  <a:pt x="328" y="301"/>
                  <a:pt x="319" y="301"/>
                  <a:pt x="311" y="301"/>
                </a:cubicBezTo>
                <a:cubicBezTo>
                  <a:pt x="258" y="265"/>
                  <a:pt x="195" y="256"/>
                  <a:pt x="124" y="274"/>
                </a:cubicBezTo>
                <a:cubicBezTo>
                  <a:pt x="115" y="284"/>
                  <a:pt x="107" y="274"/>
                  <a:pt x="107" y="265"/>
                </a:cubicBezTo>
                <a:cubicBezTo>
                  <a:pt x="107" y="256"/>
                  <a:pt x="107" y="256"/>
                  <a:pt x="115" y="248"/>
                </a:cubicBezTo>
                <a:cubicBezTo>
                  <a:pt x="195" y="230"/>
                  <a:pt x="266" y="239"/>
                  <a:pt x="328" y="274"/>
                </a:cubicBezTo>
                <a:cubicBezTo>
                  <a:pt x="328" y="284"/>
                  <a:pt x="337" y="284"/>
                  <a:pt x="328" y="292"/>
                </a:cubicBezTo>
                <a:close/>
                <a:moveTo>
                  <a:pt x="355" y="230"/>
                </a:moveTo>
                <a:lnTo>
                  <a:pt x="355" y="230"/>
                </a:lnTo>
                <a:cubicBezTo>
                  <a:pt x="355" y="239"/>
                  <a:pt x="337" y="239"/>
                  <a:pt x="337" y="239"/>
                </a:cubicBezTo>
                <a:cubicBezTo>
                  <a:pt x="274" y="203"/>
                  <a:pt x="186" y="194"/>
                  <a:pt x="115" y="212"/>
                </a:cubicBezTo>
                <a:cubicBezTo>
                  <a:pt x="107" y="212"/>
                  <a:pt x="98" y="212"/>
                  <a:pt x="98" y="203"/>
                </a:cubicBezTo>
                <a:cubicBezTo>
                  <a:pt x="98" y="194"/>
                  <a:pt x="98" y="186"/>
                  <a:pt x="107" y="177"/>
                </a:cubicBezTo>
                <a:cubicBezTo>
                  <a:pt x="186" y="159"/>
                  <a:pt x="283" y="168"/>
                  <a:pt x="346" y="212"/>
                </a:cubicBezTo>
                <a:cubicBezTo>
                  <a:pt x="355" y="212"/>
                  <a:pt x="364" y="221"/>
                  <a:pt x="355" y="230"/>
                </a:cubicBezTo>
                <a:close/>
                <a:moveTo>
                  <a:pt x="355" y="168"/>
                </a:moveTo>
                <a:lnTo>
                  <a:pt x="355" y="168"/>
                </a:lnTo>
                <a:cubicBezTo>
                  <a:pt x="293" y="124"/>
                  <a:pt x="177" y="124"/>
                  <a:pt x="107" y="141"/>
                </a:cubicBezTo>
                <a:cubicBezTo>
                  <a:pt x="98" y="150"/>
                  <a:pt x="89" y="141"/>
                  <a:pt x="80" y="132"/>
                </a:cubicBezTo>
                <a:cubicBezTo>
                  <a:pt x="80" y="115"/>
                  <a:pt x="89" y="106"/>
                  <a:pt x="98" y="106"/>
                </a:cubicBezTo>
                <a:cubicBezTo>
                  <a:pt x="168" y="79"/>
                  <a:pt x="302" y="88"/>
                  <a:pt x="381" y="132"/>
                </a:cubicBezTo>
                <a:cubicBezTo>
                  <a:pt x="390" y="141"/>
                  <a:pt x="390" y="150"/>
                  <a:pt x="381" y="159"/>
                </a:cubicBezTo>
                <a:cubicBezTo>
                  <a:pt x="381" y="168"/>
                  <a:pt x="364" y="177"/>
                  <a:pt x="355" y="168"/>
                </a:cubicBezTo>
                <a:close/>
                <a:moveTo>
                  <a:pt x="195" y="372"/>
                </a:moveTo>
                <a:lnTo>
                  <a:pt x="195" y="372"/>
                </a:lnTo>
                <a:cubicBezTo>
                  <a:pt x="160" y="372"/>
                  <a:pt x="133" y="381"/>
                  <a:pt x="115" y="407"/>
                </a:cubicBezTo>
                <a:cubicBezTo>
                  <a:pt x="151" y="425"/>
                  <a:pt x="186" y="434"/>
                  <a:pt x="221" y="434"/>
                </a:cubicBezTo>
                <a:cubicBezTo>
                  <a:pt x="239" y="434"/>
                  <a:pt x="258" y="434"/>
                  <a:pt x="274" y="425"/>
                </a:cubicBezTo>
                <a:cubicBezTo>
                  <a:pt x="258" y="390"/>
                  <a:pt x="230" y="372"/>
                  <a:pt x="195" y="37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42"/>
          <p:cNvSpPr/>
          <p:nvPr/>
        </p:nvSpPr>
        <p:spPr>
          <a:xfrm>
            <a:off x="10412260" y="3223126"/>
            <a:ext cx="362038" cy="355415"/>
          </a:xfrm>
          <a:custGeom>
            <a:avLst/>
            <a:gdLst/>
            <a:ahLst/>
            <a:cxnLst/>
            <a:rect l="l" t="t" r="r" b="b"/>
            <a:pathLst>
              <a:path w="479" h="471" extrusionOk="0">
                <a:moveTo>
                  <a:pt x="239" y="0"/>
                </a:moveTo>
                <a:lnTo>
                  <a:pt x="239" y="0"/>
                </a:lnTo>
                <a:cubicBezTo>
                  <a:pt x="106" y="0"/>
                  <a:pt x="0" y="107"/>
                  <a:pt x="0" y="231"/>
                </a:cubicBezTo>
                <a:cubicBezTo>
                  <a:pt x="0" y="293"/>
                  <a:pt x="27" y="347"/>
                  <a:pt x="62" y="391"/>
                </a:cubicBezTo>
                <a:cubicBezTo>
                  <a:pt x="97" y="356"/>
                  <a:pt x="150" y="338"/>
                  <a:pt x="204" y="338"/>
                </a:cubicBezTo>
                <a:cubicBezTo>
                  <a:pt x="284" y="338"/>
                  <a:pt x="346" y="373"/>
                  <a:pt x="372" y="435"/>
                </a:cubicBezTo>
                <a:cubicBezTo>
                  <a:pt x="434" y="391"/>
                  <a:pt x="478" y="320"/>
                  <a:pt x="478" y="231"/>
                </a:cubicBezTo>
                <a:cubicBezTo>
                  <a:pt x="478" y="107"/>
                  <a:pt x="372" y="0"/>
                  <a:pt x="239" y="0"/>
                </a:cubicBezTo>
                <a:close/>
                <a:moveTo>
                  <a:pt x="354" y="320"/>
                </a:moveTo>
                <a:lnTo>
                  <a:pt x="354" y="320"/>
                </a:lnTo>
                <a:cubicBezTo>
                  <a:pt x="354" y="328"/>
                  <a:pt x="346" y="328"/>
                  <a:pt x="337" y="328"/>
                </a:cubicBezTo>
                <a:cubicBezTo>
                  <a:pt x="284" y="293"/>
                  <a:pt x="212" y="284"/>
                  <a:pt x="133" y="303"/>
                </a:cubicBezTo>
                <a:cubicBezTo>
                  <a:pt x="124" y="303"/>
                  <a:pt x="115" y="303"/>
                  <a:pt x="115" y="293"/>
                </a:cubicBezTo>
                <a:cubicBezTo>
                  <a:pt x="115" y="284"/>
                  <a:pt x="115" y="275"/>
                  <a:pt x="124" y="275"/>
                </a:cubicBezTo>
                <a:cubicBezTo>
                  <a:pt x="212" y="249"/>
                  <a:pt x="293" y="258"/>
                  <a:pt x="354" y="303"/>
                </a:cubicBezTo>
                <a:cubicBezTo>
                  <a:pt x="354" y="303"/>
                  <a:pt x="363" y="311"/>
                  <a:pt x="354" y="320"/>
                </a:cubicBezTo>
                <a:close/>
                <a:moveTo>
                  <a:pt x="381" y="249"/>
                </a:moveTo>
                <a:lnTo>
                  <a:pt x="381" y="249"/>
                </a:lnTo>
                <a:cubicBezTo>
                  <a:pt x="381" y="258"/>
                  <a:pt x="372" y="267"/>
                  <a:pt x="363" y="258"/>
                </a:cubicBezTo>
                <a:cubicBezTo>
                  <a:pt x="301" y="222"/>
                  <a:pt x="204" y="205"/>
                  <a:pt x="124" y="231"/>
                </a:cubicBezTo>
                <a:cubicBezTo>
                  <a:pt x="115" y="231"/>
                  <a:pt x="106" y="231"/>
                  <a:pt x="106" y="222"/>
                </a:cubicBezTo>
                <a:cubicBezTo>
                  <a:pt x="97" y="205"/>
                  <a:pt x="106" y="196"/>
                  <a:pt x="115" y="196"/>
                </a:cubicBezTo>
                <a:cubicBezTo>
                  <a:pt x="204" y="169"/>
                  <a:pt x="310" y="187"/>
                  <a:pt x="381" y="231"/>
                </a:cubicBezTo>
                <a:cubicBezTo>
                  <a:pt x="390" y="231"/>
                  <a:pt x="390" y="240"/>
                  <a:pt x="381" y="249"/>
                </a:cubicBezTo>
                <a:close/>
                <a:moveTo>
                  <a:pt x="390" y="178"/>
                </a:moveTo>
                <a:lnTo>
                  <a:pt x="390" y="178"/>
                </a:lnTo>
                <a:cubicBezTo>
                  <a:pt x="310" y="134"/>
                  <a:pt x="186" y="134"/>
                  <a:pt x="115" y="151"/>
                </a:cubicBezTo>
                <a:cubicBezTo>
                  <a:pt x="106" y="160"/>
                  <a:pt x="88" y="151"/>
                  <a:pt x="88" y="143"/>
                </a:cubicBezTo>
                <a:cubicBezTo>
                  <a:pt x="80" y="125"/>
                  <a:pt x="88" y="116"/>
                  <a:pt x="106" y="116"/>
                </a:cubicBezTo>
                <a:cubicBezTo>
                  <a:pt x="186" y="90"/>
                  <a:pt x="319" y="90"/>
                  <a:pt x="407" y="143"/>
                </a:cubicBezTo>
                <a:cubicBezTo>
                  <a:pt x="416" y="151"/>
                  <a:pt x="425" y="160"/>
                  <a:pt x="416" y="178"/>
                </a:cubicBezTo>
                <a:cubicBezTo>
                  <a:pt x="407" y="187"/>
                  <a:pt x="399" y="187"/>
                  <a:pt x="390" y="178"/>
                </a:cubicBezTo>
                <a:close/>
                <a:moveTo>
                  <a:pt x="204" y="409"/>
                </a:moveTo>
                <a:lnTo>
                  <a:pt x="204" y="409"/>
                </a:lnTo>
                <a:cubicBezTo>
                  <a:pt x="177" y="409"/>
                  <a:pt x="141" y="417"/>
                  <a:pt x="124" y="444"/>
                </a:cubicBezTo>
                <a:cubicBezTo>
                  <a:pt x="159" y="462"/>
                  <a:pt x="194" y="470"/>
                  <a:pt x="239" y="470"/>
                </a:cubicBezTo>
                <a:cubicBezTo>
                  <a:pt x="257" y="470"/>
                  <a:pt x="284" y="470"/>
                  <a:pt x="301" y="462"/>
                </a:cubicBezTo>
                <a:cubicBezTo>
                  <a:pt x="284" y="426"/>
                  <a:pt x="248" y="409"/>
                  <a:pt x="204" y="40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42"/>
          <p:cNvSpPr/>
          <p:nvPr/>
        </p:nvSpPr>
        <p:spPr>
          <a:xfrm>
            <a:off x="6692541" y="3984729"/>
            <a:ext cx="322302" cy="328925"/>
          </a:xfrm>
          <a:custGeom>
            <a:avLst/>
            <a:gdLst/>
            <a:ahLst/>
            <a:cxnLst/>
            <a:rect l="l" t="t" r="r" b="b"/>
            <a:pathLst>
              <a:path w="426" h="435" extrusionOk="0">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42"/>
          <p:cNvSpPr/>
          <p:nvPr/>
        </p:nvSpPr>
        <p:spPr>
          <a:xfrm>
            <a:off x="8160560" y="4064201"/>
            <a:ext cx="375283" cy="169982"/>
          </a:xfrm>
          <a:custGeom>
            <a:avLst/>
            <a:gdLst/>
            <a:ahLst/>
            <a:cxnLst/>
            <a:rect l="l" t="t" r="r" b="b"/>
            <a:pathLst>
              <a:path w="497" h="223" extrusionOk="0">
                <a:moveTo>
                  <a:pt x="17" y="195"/>
                </a:moveTo>
                <a:lnTo>
                  <a:pt x="17" y="195"/>
                </a:lnTo>
                <a:cubicBezTo>
                  <a:pt x="26" y="160"/>
                  <a:pt x="26" y="160"/>
                  <a:pt x="26" y="160"/>
                </a:cubicBezTo>
                <a:cubicBezTo>
                  <a:pt x="17" y="125"/>
                  <a:pt x="17" y="125"/>
                  <a:pt x="17" y="125"/>
                </a:cubicBezTo>
                <a:cubicBezTo>
                  <a:pt x="17" y="125"/>
                  <a:pt x="17" y="125"/>
                  <a:pt x="9" y="125"/>
                </a:cubicBezTo>
                <a:cubicBezTo>
                  <a:pt x="0" y="160"/>
                  <a:pt x="0" y="160"/>
                  <a:pt x="0" y="160"/>
                </a:cubicBezTo>
                <a:cubicBezTo>
                  <a:pt x="9" y="195"/>
                  <a:pt x="9" y="195"/>
                  <a:pt x="9" y="195"/>
                </a:cubicBezTo>
                <a:cubicBezTo>
                  <a:pt x="17" y="195"/>
                  <a:pt x="17" y="195"/>
                  <a:pt x="17" y="195"/>
                </a:cubicBezTo>
                <a:close/>
                <a:moveTo>
                  <a:pt x="70" y="213"/>
                </a:moveTo>
                <a:lnTo>
                  <a:pt x="70" y="213"/>
                </a:lnTo>
                <a:cubicBezTo>
                  <a:pt x="70" y="160"/>
                  <a:pt x="70" y="160"/>
                  <a:pt x="70" y="160"/>
                </a:cubicBezTo>
                <a:cubicBezTo>
                  <a:pt x="70" y="80"/>
                  <a:pt x="70" y="80"/>
                  <a:pt x="70" y="80"/>
                </a:cubicBezTo>
                <a:lnTo>
                  <a:pt x="62" y="72"/>
                </a:lnTo>
                <a:lnTo>
                  <a:pt x="53" y="80"/>
                </a:lnTo>
                <a:cubicBezTo>
                  <a:pt x="53" y="160"/>
                  <a:pt x="53" y="160"/>
                  <a:pt x="53" y="160"/>
                </a:cubicBezTo>
                <a:cubicBezTo>
                  <a:pt x="53" y="213"/>
                  <a:pt x="53" y="213"/>
                  <a:pt x="53" y="213"/>
                </a:cubicBezTo>
                <a:cubicBezTo>
                  <a:pt x="53" y="222"/>
                  <a:pt x="62" y="222"/>
                  <a:pt x="62" y="222"/>
                </a:cubicBezTo>
                <a:cubicBezTo>
                  <a:pt x="62" y="222"/>
                  <a:pt x="70" y="222"/>
                  <a:pt x="70" y="213"/>
                </a:cubicBezTo>
                <a:close/>
                <a:moveTo>
                  <a:pt x="115" y="213"/>
                </a:moveTo>
                <a:lnTo>
                  <a:pt x="115" y="213"/>
                </a:lnTo>
                <a:cubicBezTo>
                  <a:pt x="123" y="160"/>
                  <a:pt x="123" y="160"/>
                  <a:pt x="123" y="160"/>
                </a:cubicBezTo>
                <a:cubicBezTo>
                  <a:pt x="115" y="53"/>
                  <a:pt x="115" y="53"/>
                  <a:pt x="115" y="53"/>
                </a:cubicBezTo>
                <a:cubicBezTo>
                  <a:pt x="115" y="44"/>
                  <a:pt x="115" y="44"/>
                  <a:pt x="115" y="44"/>
                </a:cubicBezTo>
                <a:cubicBezTo>
                  <a:pt x="107" y="44"/>
                  <a:pt x="107" y="44"/>
                  <a:pt x="107" y="53"/>
                </a:cubicBezTo>
                <a:cubicBezTo>
                  <a:pt x="97" y="160"/>
                  <a:pt x="97" y="160"/>
                  <a:pt x="97" y="160"/>
                </a:cubicBezTo>
                <a:cubicBezTo>
                  <a:pt x="107" y="213"/>
                  <a:pt x="107" y="213"/>
                  <a:pt x="107" y="213"/>
                </a:cubicBezTo>
                <a:cubicBezTo>
                  <a:pt x="107" y="213"/>
                  <a:pt x="107" y="222"/>
                  <a:pt x="115" y="222"/>
                </a:cubicBezTo>
                <a:lnTo>
                  <a:pt x="115" y="213"/>
                </a:lnTo>
                <a:close/>
                <a:moveTo>
                  <a:pt x="168" y="213"/>
                </a:moveTo>
                <a:lnTo>
                  <a:pt x="168" y="213"/>
                </a:lnTo>
                <a:cubicBezTo>
                  <a:pt x="177" y="160"/>
                  <a:pt x="177" y="160"/>
                  <a:pt x="177" y="160"/>
                </a:cubicBezTo>
                <a:cubicBezTo>
                  <a:pt x="168" y="53"/>
                  <a:pt x="168" y="53"/>
                  <a:pt x="168" y="53"/>
                </a:cubicBezTo>
                <a:cubicBezTo>
                  <a:pt x="168" y="44"/>
                  <a:pt x="168" y="44"/>
                  <a:pt x="160" y="44"/>
                </a:cubicBezTo>
                <a:cubicBezTo>
                  <a:pt x="160" y="44"/>
                  <a:pt x="151" y="44"/>
                  <a:pt x="151" y="53"/>
                </a:cubicBezTo>
                <a:cubicBezTo>
                  <a:pt x="151" y="160"/>
                  <a:pt x="151" y="160"/>
                  <a:pt x="151" y="160"/>
                </a:cubicBezTo>
                <a:cubicBezTo>
                  <a:pt x="151" y="213"/>
                  <a:pt x="151" y="213"/>
                  <a:pt x="151" y="213"/>
                </a:cubicBezTo>
                <a:lnTo>
                  <a:pt x="160" y="222"/>
                </a:lnTo>
                <a:cubicBezTo>
                  <a:pt x="168" y="222"/>
                  <a:pt x="168" y="213"/>
                  <a:pt x="168" y="213"/>
                </a:cubicBezTo>
                <a:close/>
                <a:moveTo>
                  <a:pt x="221" y="213"/>
                </a:moveTo>
                <a:lnTo>
                  <a:pt x="221" y="213"/>
                </a:lnTo>
                <a:cubicBezTo>
                  <a:pt x="221" y="160"/>
                  <a:pt x="221" y="160"/>
                  <a:pt x="221" y="160"/>
                </a:cubicBezTo>
                <a:cubicBezTo>
                  <a:pt x="221" y="36"/>
                  <a:pt x="221" y="36"/>
                  <a:pt x="221" y="36"/>
                </a:cubicBezTo>
                <a:cubicBezTo>
                  <a:pt x="221" y="27"/>
                  <a:pt x="213" y="27"/>
                  <a:pt x="213" y="27"/>
                </a:cubicBezTo>
                <a:cubicBezTo>
                  <a:pt x="204" y="27"/>
                  <a:pt x="204" y="27"/>
                  <a:pt x="204" y="36"/>
                </a:cubicBezTo>
                <a:cubicBezTo>
                  <a:pt x="195" y="160"/>
                  <a:pt x="195" y="160"/>
                  <a:pt x="195" y="160"/>
                </a:cubicBezTo>
                <a:lnTo>
                  <a:pt x="204" y="213"/>
                </a:lnTo>
                <a:cubicBezTo>
                  <a:pt x="204" y="213"/>
                  <a:pt x="204" y="222"/>
                  <a:pt x="213" y="222"/>
                </a:cubicBezTo>
                <a:lnTo>
                  <a:pt x="221" y="213"/>
                </a:lnTo>
                <a:close/>
                <a:moveTo>
                  <a:pt x="257" y="222"/>
                </a:moveTo>
                <a:lnTo>
                  <a:pt x="257" y="222"/>
                </a:lnTo>
                <a:lnTo>
                  <a:pt x="434" y="222"/>
                </a:lnTo>
                <a:cubicBezTo>
                  <a:pt x="470" y="222"/>
                  <a:pt x="496" y="195"/>
                  <a:pt x="496" y="160"/>
                </a:cubicBezTo>
                <a:cubicBezTo>
                  <a:pt x="496" y="125"/>
                  <a:pt x="470" y="97"/>
                  <a:pt x="434" y="97"/>
                </a:cubicBezTo>
                <a:cubicBezTo>
                  <a:pt x="425" y="97"/>
                  <a:pt x="416" y="97"/>
                  <a:pt x="407" y="97"/>
                </a:cubicBezTo>
                <a:cubicBezTo>
                  <a:pt x="398" y="44"/>
                  <a:pt x="354" y="0"/>
                  <a:pt x="292" y="0"/>
                </a:cubicBezTo>
                <a:cubicBezTo>
                  <a:pt x="283" y="0"/>
                  <a:pt x="266" y="0"/>
                  <a:pt x="257" y="9"/>
                </a:cubicBezTo>
                <a:cubicBezTo>
                  <a:pt x="248" y="9"/>
                  <a:pt x="248" y="9"/>
                  <a:pt x="248" y="18"/>
                </a:cubicBezTo>
                <a:cubicBezTo>
                  <a:pt x="248" y="213"/>
                  <a:pt x="248" y="213"/>
                  <a:pt x="248" y="213"/>
                </a:cubicBezTo>
                <a:cubicBezTo>
                  <a:pt x="248" y="213"/>
                  <a:pt x="248" y="222"/>
                  <a:pt x="257"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42"/>
          <p:cNvSpPr/>
          <p:nvPr/>
        </p:nvSpPr>
        <p:spPr>
          <a:xfrm>
            <a:off x="11160620" y="3971484"/>
            <a:ext cx="362038" cy="355416"/>
          </a:xfrm>
          <a:custGeom>
            <a:avLst/>
            <a:gdLst/>
            <a:ahLst/>
            <a:cxnLst/>
            <a:rect l="l" t="t" r="r" b="b"/>
            <a:pathLst>
              <a:path w="479" h="471" extrusionOk="0">
                <a:moveTo>
                  <a:pt x="266" y="257"/>
                </a:moveTo>
                <a:lnTo>
                  <a:pt x="266" y="257"/>
                </a:lnTo>
                <a:cubicBezTo>
                  <a:pt x="257" y="257"/>
                  <a:pt x="249" y="257"/>
                  <a:pt x="240" y="257"/>
                </a:cubicBezTo>
                <a:cubicBezTo>
                  <a:pt x="213" y="257"/>
                  <a:pt x="213" y="257"/>
                  <a:pt x="213" y="257"/>
                </a:cubicBezTo>
                <a:cubicBezTo>
                  <a:pt x="213" y="311"/>
                  <a:pt x="213" y="311"/>
                  <a:pt x="213" y="311"/>
                </a:cubicBezTo>
                <a:cubicBezTo>
                  <a:pt x="240" y="311"/>
                  <a:pt x="240" y="311"/>
                  <a:pt x="240" y="311"/>
                </a:cubicBezTo>
                <a:cubicBezTo>
                  <a:pt x="249" y="311"/>
                  <a:pt x="257" y="311"/>
                  <a:pt x="266" y="311"/>
                </a:cubicBezTo>
                <a:cubicBezTo>
                  <a:pt x="275" y="302"/>
                  <a:pt x="275" y="293"/>
                  <a:pt x="275" y="284"/>
                </a:cubicBezTo>
                <a:cubicBezTo>
                  <a:pt x="275" y="275"/>
                  <a:pt x="275" y="266"/>
                  <a:pt x="266" y="257"/>
                </a:cubicBezTo>
                <a:close/>
                <a:moveTo>
                  <a:pt x="257" y="213"/>
                </a:moveTo>
                <a:lnTo>
                  <a:pt x="257" y="213"/>
                </a:lnTo>
                <a:cubicBezTo>
                  <a:pt x="257" y="204"/>
                  <a:pt x="266" y="196"/>
                  <a:pt x="266" y="186"/>
                </a:cubicBezTo>
                <a:cubicBezTo>
                  <a:pt x="266" y="177"/>
                  <a:pt x="257" y="168"/>
                  <a:pt x="257" y="168"/>
                </a:cubicBezTo>
                <a:cubicBezTo>
                  <a:pt x="249" y="160"/>
                  <a:pt x="231" y="160"/>
                  <a:pt x="222" y="160"/>
                </a:cubicBezTo>
                <a:cubicBezTo>
                  <a:pt x="213" y="160"/>
                  <a:pt x="213" y="160"/>
                  <a:pt x="213" y="160"/>
                </a:cubicBezTo>
                <a:cubicBezTo>
                  <a:pt x="213" y="213"/>
                  <a:pt x="213" y="213"/>
                  <a:pt x="213" y="213"/>
                </a:cubicBezTo>
                <a:cubicBezTo>
                  <a:pt x="231" y="213"/>
                  <a:pt x="231" y="213"/>
                  <a:pt x="231" y="213"/>
                </a:cubicBezTo>
                <a:cubicBezTo>
                  <a:pt x="240" y="213"/>
                  <a:pt x="249" y="213"/>
                  <a:pt x="257" y="213"/>
                </a:cubicBezTo>
                <a:close/>
                <a:moveTo>
                  <a:pt x="390" y="0"/>
                </a:moveTo>
                <a:lnTo>
                  <a:pt x="390" y="0"/>
                </a:lnTo>
                <a:cubicBezTo>
                  <a:pt x="89" y="0"/>
                  <a:pt x="89" y="0"/>
                  <a:pt x="89" y="0"/>
                </a:cubicBezTo>
                <a:cubicBezTo>
                  <a:pt x="36" y="0"/>
                  <a:pt x="0" y="36"/>
                  <a:pt x="0" y="80"/>
                </a:cubicBezTo>
                <a:cubicBezTo>
                  <a:pt x="0" y="390"/>
                  <a:pt x="0" y="390"/>
                  <a:pt x="0" y="390"/>
                </a:cubicBezTo>
                <a:cubicBezTo>
                  <a:pt x="0" y="434"/>
                  <a:pt x="36" y="470"/>
                  <a:pt x="89" y="470"/>
                </a:cubicBezTo>
                <a:cubicBezTo>
                  <a:pt x="390" y="470"/>
                  <a:pt x="390" y="470"/>
                  <a:pt x="390" y="470"/>
                </a:cubicBezTo>
                <a:cubicBezTo>
                  <a:pt x="443" y="470"/>
                  <a:pt x="478" y="434"/>
                  <a:pt x="478" y="390"/>
                </a:cubicBezTo>
                <a:cubicBezTo>
                  <a:pt x="478" y="80"/>
                  <a:pt x="478" y="80"/>
                  <a:pt x="478" y="80"/>
                </a:cubicBezTo>
                <a:cubicBezTo>
                  <a:pt x="478" y="36"/>
                  <a:pt x="443" y="0"/>
                  <a:pt x="390" y="0"/>
                </a:cubicBezTo>
                <a:close/>
                <a:moveTo>
                  <a:pt x="249" y="355"/>
                </a:moveTo>
                <a:lnTo>
                  <a:pt x="249" y="355"/>
                </a:lnTo>
                <a:cubicBezTo>
                  <a:pt x="159" y="355"/>
                  <a:pt x="159" y="355"/>
                  <a:pt x="159" y="355"/>
                </a:cubicBezTo>
                <a:cubicBezTo>
                  <a:pt x="159" y="124"/>
                  <a:pt x="159" y="124"/>
                  <a:pt x="159" y="124"/>
                </a:cubicBezTo>
                <a:cubicBezTo>
                  <a:pt x="266" y="124"/>
                  <a:pt x="266" y="124"/>
                  <a:pt x="266" y="124"/>
                </a:cubicBezTo>
                <a:cubicBezTo>
                  <a:pt x="293" y="124"/>
                  <a:pt x="319" y="142"/>
                  <a:pt x="319" y="177"/>
                </a:cubicBezTo>
                <a:cubicBezTo>
                  <a:pt x="319" y="204"/>
                  <a:pt x="310" y="221"/>
                  <a:pt x="284" y="221"/>
                </a:cubicBezTo>
                <a:cubicBezTo>
                  <a:pt x="284" y="231"/>
                  <a:pt x="284" y="231"/>
                  <a:pt x="284" y="231"/>
                </a:cubicBezTo>
                <a:cubicBezTo>
                  <a:pt x="319" y="231"/>
                  <a:pt x="337" y="249"/>
                  <a:pt x="337" y="284"/>
                </a:cubicBezTo>
                <a:cubicBezTo>
                  <a:pt x="337" y="319"/>
                  <a:pt x="310" y="355"/>
                  <a:pt x="249" y="35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42"/>
          <p:cNvSpPr/>
          <p:nvPr/>
        </p:nvSpPr>
        <p:spPr>
          <a:xfrm>
            <a:off x="5180369" y="2510087"/>
            <a:ext cx="348793" cy="280359"/>
          </a:xfrm>
          <a:custGeom>
            <a:avLst/>
            <a:gdLst/>
            <a:ahLst/>
            <a:cxnLst/>
            <a:rect l="l" t="t" r="r" b="b"/>
            <a:pathLst>
              <a:path w="462" h="374" extrusionOk="0">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42"/>
          <p:cNvSpPr/>
          <p:nvPr/>
        </p:nvSpPr>
        <p:spPr>
          <a:xfrm>
            <a:off x="5919899" y="2474766"/>
            <a:ext cx="364245" cy="357623"/>
          </a:xfrm>
          <a:custGeom>
            <a:avLst/>
            <a:gdLst/>
            <a:ahLst/>
            <a:cxnLst/>
            <a:rect l="l" t="t" r="r" b="b"/>
            <a:pathLst>
              <a:path w="480" h="471" extrusionOk="0">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42"/>
          <p:cNvSpPr/>
          <p:nvPr/>
        </p:nvSpPr>
        <p:spPr>
          <a:xfrm>
            <a:off x="705668" y="3984729"/>
            <a:ext cx="322302" cy="328925"/>
          </a:xfrm>
          <a:custGeom>
            <a:avLst/>
            <a:gdLst/>
            <a:ahLst/>
            <a:cxnLst/>
            <a:rect l="l" t="t" r="r" b="b"/>
            <a:pathLst>
              <a:path w="426" h="435" extrusionOk="0">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42"/>
          <p:cNvSpPr/>
          <p:nvPr/>
        </p:nvSpPr>
        <p:spPr>
          <a:xfrm>
            <a:off x="8187051" y="2494635"/>
            <a:ext cx="322302" cy="324509"/>
          </a:xfrm>
          <a:custGeom>
            <a:avLst/>
            <a:gdLst/>
            <a:ahLst/>
            <a:cxnLst/>
            <a:rect l="l" t="t" r="r" b="b"/>
            <a:pathLst>
              <a:path w="426" h="427" extrusionOk="0">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42"/>
          <p:cNvSpPr/>
          <p:nvPr/>
        </p:nvSpPr>
        <p:spPr>
          <a:xfrm>
            <a:off x="4425388" y="3971484"/>
            <a:ext cx="362038" cy="355416"/>
          </a:xfrm>
          <a:custGeom>
            <a:avLst/>
            <a:gdLst/>
            <a:ahLst/>
            <a:cxnLst/>
            <a:rect l="l" t="t" r="r" b="b"/>
            <a:pathLst>
              <a:path w="480" h="471" extrusionOk="0">
                <a:moveTo>
                  <a:pt x="293" y="231"/>
                </a:moveTo>
                <a:lnTo>
                  <a:pt x="293" y="231"/>
                </a:lnTo>
                <a:cubicBezTo>
                  <a:pt x="284" y="231"/>
                  <a:pt x="284" y="221"/>
                  <a:pt x="275" y="221"/>
                </a:cubicBezTo>
                <a:cubicBezTo>
                  <a:pt x="266" y="221"/>
                  <a:pt x="258" y="213"/>
                  <a:pt x="249" y="213"/>
                </a:cubicBezTo>
                <a:cubicBezTo>
                  <a:pt x="240" y="213"/>
                  <a:pt x="231" y="213"/>
                  <a:pt x="231" y="213"/>
                </a:cubicBezTo>
                <a:cubicBezTo>
                  <a:pt x="222" y="204"/>
                  <a:pt x="222" y="204"/>
                  <a:pt x="222" y="204"/>
                </a:cubicBezTo>
                <a:cubicBezTo>
                  <a:pt x="213" y="204"/>
                  <a:pt x="213" y="204"/>
                  <a:pt x="213" y="204"/>
                </a:cubicBezTo>
                <a:cubicBezTo>
                  <a:pt x="213" y="196"/>
                  <a:pt x="213" y="196"/>
                  <a:pt x="213" y="196"/>
                </a:cubicBezTo>
                <a:cubicBezTo>
                  <a:pt x="213" y="186"/>
                  <a:pt x="213" y="186"/>
                  <a:pt x="213" y="177"/>
                </a:cubicBezTo>
                <a:cubicBezTo>
                  <a:pt x="222" y="177"/>
                  <a:pt x="231" y="177"/>
                  <a:pt x="240" y="177"/>
                </a:cubicBezTo>
                <a:cubicBezTo>
                  <a:pt x="249" y="177"/>
                  <a:pt x="258" y="177"/>
                  <a:pt x="258" y="177"/>
                </a:cubicBezTo>
                <a:cubicBezTo>
                  <a:pt x="266" y="186"/>
                  <a:pt x="266" y="186"/>
                  <a:pt x="266" y="196"/>
                </a:cubicBezTo>
                <a:cubicBezTo>
                  <a:pt x="275" y="196"/>
                  <a:pt x="275" y="204"/>
                  <a:pt x="275" y="204"/>
                </a:cubicBezTo>
                <a:lnTo>
                  <a:pt x="284" y="204"/>
                </a:lnTo>
                <a:cubicBezTo>
                  <a:pt x="293" y="204"/>
                  <a:pt x="293" y="204"/>
                  <a:pt x="302" y="204"/>
                </a:cubicBezTo>
                <a:cubicBezTo>
                  <a:pt x="302" y="196"/>
                  <a:pt x="302" y="196"/>
                  <a:pt x="302" y="186"/>
                </a:cubicBezTo>
                <a:lnTo>
                  <a:pt x="302" y="177"/>
                </a:lnTo>
                <a:cubicBezTo>
                  <a:pt x="302" y="168"/>
                  <a:pt x="293" y="168"/>
                  <a:pt x="293" y="160"/>
                </a:cubicBezTo>
                <a:cubicBezTo>
                  <a:pt x="284" y="160"/>
                  <a:pt x="275" y="151"/>
                  <a:pt x="266" y="151"/>
                </a:cubicBezTo>
                <a:cubicBezTo>
                  <a:pt x="258" y="151"/>
                  <a:pt x="249" y="151"/>
                  <a:pt x="240" y="151"/>
                </a:cubicBezTo>
                <a:cubicBezTo>
                  <a:pt x="222" y="151"/>
                  <a:pt x="213" y="151"/>
                  <a:pt x="205" y="151"/>
                </a:cubicBezTo>
                <a:cubicBezTo>
                  <a:pt x="195" y="160"/>
                  <a:pt x="187" y="160"/>
                  <a:pt x="178" y="168"/>
                </a:cubicBezTo>
                <a:cubicBezTo>
                  <a:pt x="178" y="177"/>
                  <a:pt x="169" y="186"/>
                  <a:pt x="169" y="196"/>
                </a:cubicBezTo>
                <a:cubicBezTo>
                  <a:pt x="169" y="204"/>
                  <a:pt x="178" y="213"/>
                  <a:pt x="178" y="221"/>
                </a:cubicBezTo>
                <a:cubicBezTo>
                  <a:pt x="187" y="231"/>
                  <a:pt x="195" y="231"/>
                  <a:pt x="205" y="240"/>
                </a:cubicBezTo>
                <a:cubicBezTo>
                  <a:pt x="213" y="240"/>
                  <a:pt x="222" y="240"/>
                  <a:pt x="231" y="249"/>
                </a:cubicBezTo>
                <a:cubicBezTo>
                  <a:pt x="240" y="249"/>
                  <a:pt x="249" y="249"/>
                  <a:pt x="258" y="249"/>
                </a:cubicBezTo>
                <a:cubicBezTo>
                  <a:pt x="258" y="257"/>
                  <a:pt x="266" y="257"/>
                  <a:pt x="266" y="257"/>
                </a:cubicBezTo>
                <a:cubicBezTo>
                  <a:pt x="275" y="266"/>
                  <a:pt x="275" y="266"/>
                  <a:pt x="275" y="275"/>
                </a:cubicBezTo>
                <a:lnTo>
                  <a:pt x="266" y="284"/>
                </a:lnTo>
                <a:cubicBezTo>
                  <a:pt x="258" y="293"/>
                  <a:pt x="249" y="293"/>
                  <a:pt x="240" y="293"/>
                </a:cubicBezTo>
                <a:cubicBezTo>
                  <a:pt x="231" y="293"/>
                  <a:pt x="222" y="293"/>
                  <a:pt x="222" y="293"/>
                </a:cubicBezTo>
                <a:cubicBezTo>
                  <a:pt x="213" y="284"/>
                  <a:pt x="213" y="284"/>
                  <a:pt x="213" y="284"/>
                </a:cubicBezTo>
                <a:cubicBezTo>
                  <a:pt x="213" y="275"/>
                  <a:pt x="205" y="275"/>
                  <a:pt x="205" y="266"/>
                </a:cubicBezTo>
                <a:cubicBezTo>
                  <a:pt x="205" y="266"/>
                  <a:pt x="205" y="257"/>
                  <a:pt x="195" y="257"/>
                </a:cubicBezTo>
                <a:lnTo>
                  <a:pt x="187" y="257"/>
                </a:lnTo>
                <a:cubicBezTo>
                  <a:pt x="178" y="257"/>
                  <a:pt x="178" y="257"/>
                  <a:pt x="178" y="257"/>
                </a:cubicBezTo>
                <a:cubicBezTo>
                  <a:pt x="169" y="266"/>
                  <a:pt x="169" y="266"/>
                  <a:pt x="169" y="275"/>
                </a:cubicBezTo>
                <a:cubicBezTo>
                  <a:pt x="169" y="275"/>
                  <a:pt x="169" y="284"/>
                  <a:pt x="178" y="293"/>
                </a:cubicBezTo>
                <a:cubicBezTo>
                  <a:pt x="178" y="302"/>
                  <a:pt x="187" y="311"/>
                  <a:pt x="195" y="311"/>
                </a:cubicBezTo>
                <a:cubicBezTo>
                  <a:pt x="205" y="319"/>
                  <a:pt x="222" y="319"/>
                  <a:pt x="240" y="319"/>
                </a:cubicBezTo>
                <a:cubicBezTo>
                  <a:pt x="258" y="319"/>
                  <a:pt x="266" y="319"/>
                  <a:pt x="275" y="319"/>
                </a:cubicBezTo>
                <a:cubicBezTo>
                  <a:pt x="293" y="311"/>
                  <a:pt x="302" y="302"/>
                  <a:pt x="302" y="293"/>
                </a:cubicBezTo>
                <a:cubicBezTo>
                  <a:pt x="311" y="284"/>
                  <a:pt x="311" y="275"/>
                  <a:pt x="311" y="266"/>
                </a:cubicBezTo>
                <a:cubicBezTo>
                  <a:pt x="311" y="257"/>
                  <a:pt x="311" y="249"/>
                  <a:pt x="311" y="249"/>
                </a:cubicBezTo>
                <a:cubicBezTo>
                  <a:pt x="302" y="240"/>
                  <a:pt x="302" y="231"/>
                  <a:pt x="293" y="231"/>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93" y="364"/>
                </a:moveTo>
                <a:lnTo>
                  <a:pt x="293" y="364"/>
                </a:lnTo>
                <a:cubicBezTo>
                  <a:pt x="284" y="364"/>
                  <a:pt x="275" y="364"/>
                  <a:pt x="266" y="364"/>
                </a:cubicBezTo>
                <a:cubicBezTo>
                  <a:pt x="258" y="364"/>
                  <a:pt x="249" y="364"/>
                  <a:pt x="240" y="364"/>
                </a:cubicBezTo>
                <a:cubicBezTo>
                  <a:pt x="178" y="364"/>
                  <a:pt x="115" y="302"/>
                  <a:pt x="115" y="240"/>
                </a:cubicBezTo>
                <a:cubicBezTo>
                  <a:pt x="115" y="231"/>
                  <a:pt x="115" y="221"/>
                  <a:pt x="124" y="213"/>
                </a:cubicBezTo>
                <a:cubicBezTo>
                  <a:pt x="115" y="204"/>
                  <a:pt x="115" y="186"/>
                  <a:pt x="115" y="177"/>
                </a:cubicBezTo>
                <a:cubicBezTo>
                  <a:pt x="115" y="133"/>
                  <a:pt x="142" y="98"/>
                  <a:pt x="187" y="98"/>
                </a:cubicBezTo>
                <a:cubicBezTo>
                  <a:pt x="195" y="98"/>
                  <a:pt x="213" y="107"/>
                  <a:pt x="222" y="115"/>
                </a:cubicBezTo>
                <a:cubicBezTo>
                  <a:pt x="231" y="107"/>
                  <a:pt x="231" y="107"/>
                  <a:pt x="240" y="107"/>
                </a:cubicBezTo>
                <a:cubicBezTo>
                  <a:pt x="311" y="107"/>
                  <a:pt x="364" y="168"/>
                  <a:pt x="364" y="240"/>
                </a:cubicBezTo>
                <a:cubicBezTo>
                  <a:pt x="364" y="249"/>
                  <a:pt x="364" y="257"/>
                  <a:pt x="364" y="266"/>
                </a:cubicBezTo>
                <a:cubicBezTo>
                  <a:pt x="364" y="275"/>
                  <a:pt x="364" y="284"/>
                  <a:pt x="364" y="293"/>
                </a:cubicBezTo>
                <a:cubicBezTo>
                  <a:pt x="364" y="337"/>
                  <a:pt x="337" y="364"/>
                  <a:pt x="293" y="36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42"/>
          <p:cNvSpPr/>
          <p:nvPr/>
        </p:nvSpPr>
        <p:spPr>
          <a:xfrm>
            <a:off x="5917691" y="3984729"/>
            <a:ext cx="375283" cy="328925"/>
          </a:xfrm>
          <a:custGeom>
            <a:avLst/>
            <a:gdLst/>
            <a:ahLst/>
            <a:cxnLst/>
            <a:rect l="l" t="t" r="r" b="b"/>
            <a:pathLst>
              <a:path w="497" h="435" extrusionOk="0">
                <a:moveTo>
                  <a:pt x="363" y="222"/>
                </a:moveTo>
                <a:lnTo>
                  <a:pt x="363" y="222"/>
                </a:lnTo>
                <a:cubicBezTo>
                  <a:pt x="354" y="213"/>
                  <a:pt x="354" y="213"/>
                  <a:pt x="354" y="203"/>
                </a:cubicBezTo>
                <a:cubicBezTo>
                  <a:pt x="363" y="186"/>
                  <a:pt x="363" y="168"/>
                  <a:pt x="354" y="159"/>
                </a:cubicBezTo>
                <a:cubicBezTo>
                  <a:pt x="336" y="133"/>
                  <a:pt x="300" y="133"/>
                  <a:pt x="247" y="159"/>
                </a:cubicBezTo>
                <a:cubicBezTo>
                  <a:pt x="247" y="159"/>
                  <a:pt x="230" y="159"/>
                  <a:pt x="239" y="150"/>
                </a:cubicBezTo>
                <a:cubicBezTo>
                  <a:pt x="247" y="124"/>
                  <a:pt x="239" y="106"/>
                  <a:pt x="230" y="89"/>
                </a:cubicBezTo>
                <a:cubicBezTo>
                  <a:pt x="203" y="62"/>
                  <a:pt x="132" y="97"/>
                  <a:pt x="71" y="159"/>
                </a:cubicBezTo>
                <a:cubicBezTo>
                  <a:pt x="26" y="203"/>
                  <a:pt x="0" y="248"/>
                  <a:pt x="0" y="293"/>
                </a:cubicBezTo>
                <a:cubicBezTo>
                  <a:pt x="0" y="372"/>
                  <a:pt x="106" y="434"/>
                  <a:pt x="203" y="434"/>
                </a:cubicBezTo>
                <a:cubicBezTo>
                  <a:pt x="336" y="434"/>
                  <a:pt x="425" y="346"/>
                  <a:pt x="425" y="284"/>
                </a:cubicBezTo>
                <a:cubicBezTo>
                  <a:pt x="425" y="248"/>
                  <a:pt x="390" y="231"/>
                  <a:pt x="363" y="222"/>
                </a:cubicBezTo>
                <a:close/>
                <a:moveTo>
                  <a:pt x="203" y="390"/>
                </a:moveTo>
                <a:lnTo>
                  <a:pt x="203" y="390"/>
                </a:lnTo>
                <a:cubicBezTo>
                  <a:pt x="124" y="399"/>
                  <a:pt x="53" y="363"/>
                  <a:pt x="53" y="310"/>
                </a:cubicBezTo>
                <a:cubicBezTo>
                  <a:pt x="44" y="257"/>
                  <a:pt x="106" y="213"/>
                  <a:pt x="186" y="203"/>
                </a:cubicBezTo>
                <a:cubicBezTo>
                  <a:pt x="265" y="195"/>
                  <a:pt x="336" y="231"/>
                  <a:pt x="336" y="284"/>
                </a:cubicBezTo>
                <a:cubicBezTo>
                  <a:pt x="345" y="337"/>
                  <a:pt x="283" y="381"/>
                  <a:pt x="203" y="390"/>
                </a:cubicBezTo>
                <a:close/>
                <a:moveTo>
                  <a:pt x="496" y="150"/>
                </a:moveTo>
                <a:lnTo>
                  <a:pt x="496" y="150"/>
                </a:lnTo>
                <a:cubicBezTo>
                  <a:pt x="496" y="71"/>
                  <a:pt x="425" y="0"/>
                  <a:pt x="345" y="0"/>
                </a:cubicBezTo>
                <a:cubicBezTo>
                  <a:pt x="336" y="0"/>
                  <a:pt x="327" y="9"/>
                  <a:pt x="327" y="18"/>
                </a:cubicBezTo>
                <a:cubicBezTo>
                  <a:pt x="327" y="27"/>
                  <a:pt x="336" y="36"/>
                  <a:pt x="345" y="36"/>
                </a:cubicBezTo>
                <a:cubicBezTo>
                  <a:pt x="407" y="36"/>
                  <a:pt x="460" y="89"/>
                  <a:pt x="460" y="150"/>
                </a:cubicBezTo>
                <a:cubicBezTo>
                  <a:pt x="460" y="159"/>
                  <a:pt x="469" y="168"/>
                  <a:pt x="478" y="168"/>
                </a:cubicBezTo>
                <a:cubicBezTo>
                  <a:pt x="487" y="168"/>
                  <a:pt x="496" y="159"/>
                  <a:pt x="496" y="150"/>
                </a:cubicBezTo>
                <a:close/>
                <a:moveTo>
                  <a:pt x="425" y="150"/>
                </a:moveTo>
                <a:lnTo>
                  <a:pt x="425" y="150"/>
                </a:lnTo>
                <a:cubicBezTo>
                  <a:pt x="416" y="106"/>
                  <a:pt x="390" y="80"/>
                  <a:pt x="345" y="71"/>
                </a:cubicBezTo>
                <a:cubicBezTo>
                  <a:pt x="336" y="71"/>
                  <a:pt x="327" y="80"/>
                  <a:pt x="327" y="89"/>
                </a:cubicBezTo>
                <a:cubicBezTo>
                  <a:pt x="327" y="97"/>
                  <a:pt x="327" y="106"/>
                  <a:pt x="345" y="106"/>
                </a:cubicBezTo>
                <a:cubicBezTo>
                  <a:pt x="363" y="115"/>
                  <a:pt x="390" y="133"/>
                  <a:pt x="390" y="159"/>
                </a:cubicBezTo>
                <a:cubicBezTo>
                  <a:pt x="390" y="168"/>
                  <a:pt x="398" y="168"/>
                  <a:pt x="416" y="168"/>
                </a:cubicBezTo>
                <a:cubicBezTo>
                  <a:pt x="425" y="168"/>
                  <a:pt x="425" y="159"/>
                  <a:pt x="425" y="150"/>
                </a:cubicBezTo>
                <a:close/>
                <a:moveTo>
                  <a:pt x="159" y="257"/>
                </a:moveTo>
                <a:lnTo>
                  <a:pt x="159" y="257"/>
                </a:lnTo>
                <a:cubicBezTo>
                  <a:pt x="132" y="257"/>
                  <a:pt x="106" y="284"/>
                  <a:pt x="115" y="310"/>
                </a:cubicBezTo>
                <a:cubicBezTo>
                  <a:pt x="124" y="337"/>
                  <a:pt x="150" y="354"/>
                  <a:pt x="186" y="354"/>
                </a:cubicBezTo>
                <a:cubicBezTo>
                  <a:pt x="212" y="346"/>
                  <a:pt x="239" y="319"/>
                  <a:pt x="230" y="293"/>
                </a:cubicBezTo>
                <a:cubicBezTo>
                  <a:pt x="221" y="266"/>
                  <a:pt x="194" y="248"/>
                  <a:pt x="159" y="25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341"/>
        <p:cNvGrpSpPr/>
        <p:nvPr/>
      </p:nvGrpSpPr>
      <p:grpSpPr>
        <a:xfrm>
          <a:off x="0" y="0"/>
          <a:ext cx="0" cy="0"/>
          <a:chOff x="0" y="0"/>
          <a:chExt cx="0" cy="0"/>
        </a:xfrm>
      </p:grpSpPr>
      <p:sp>
        <p:nvSpPr>
          <p:cNvPr id="1342" name="Google Shape;1342;p43"/>
          <p:cNvSpPr/>
          <p:nvPr/>
        </p:nvSpPr>
        <p:spPr>
          <a:xfrm>
            <a:off x="1016000" y="4917389"/>
            <a:ext cx="417608" cy="417608"/>
          </a:xfrm>
          <a:custGeom>
            <a:avLst/>
            <a:gdLst/>
            <a:ahLst/>
            <a:cxnLst/>
            <a:rect l="l" t="t" r="r" b="b"/>
            <a:pathLst>
              <a:path w="279" h="277" extrusionOk="0">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43" name="Google Shape;1343;p43"/>
          <p:cNvGrpSpPr/>
          <p:nvPr/>
        </p:nvGrpSpPr>
        <p:grpSpPr>
          <a:xfrm>
            <a:off x="2214444" y="4911380"/>
            <a:ext cx="429624" cy="429624"/>
            <a:chOff x="1787872" y="3796481"/>
            <a:chExt cx="296916" cy="296916"/>
          </a:xfrm>
        </p:grpSpPr>
        <p:sp>
          <p:nvSpPr>
            <p:cNvPr id="1344" name="Google Shape;1344;p43"/>
            <p:cNvSpPr/>
            <p:nvPr/>
          </p:nvSpPr>
          <p:spPr>
            <a:xfrm>
              <a:off x="1787872" y="3796481"/>
              <a:ext cx="296916" cy="296916"/>
            </a:xfrm>
            <a:custGeom>
              <a:avLst/>
              <a:gdLst/>
              <a:ahLst/>
              <a:cxnLst/>
              <a:rect l="l" t="t" r="r" b="b"/>
              <a:pathLst>
                <a:path w="286" h="287" extrusionOk="0">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45" name="Google Shape;1345;p43"/>
            <p:cNvSpPr/>
            <p:nvPr/>
          </p:nvSpPr>
          <p:spPr>
            <a:xfrm>
              <a:off x="1858467" y="3864999"/>
              <a:ext cx="112122" cy="114199"/>
            </a:xfrm>
            <a:custGeom>
              <a:avLst/>
              <a:gdLst/>
              <a:ahLst/>
              <a:cxnLst/>
              <a:rect l="l" t="t" r="r" b="b"/>
              <a:pathLst>
                <a:path w="109" h="111" extrusionOk="0">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46" name="Google Shape;1346;p43"/>
          <p:cNvGrpSpPr/>
          <p:nvPr/>
        </p:nvGrpSpPr>
        <p:grpSpPr>
          <a:xfrm>
            <a:off x="3452703" y="4923397"/>
            <a:ext cx="429624" cy="405589"/>
            <a:chOff x="2578955" y="3804786"/>
            <a:chExt cx="296915" cy="280306"/>
          </a:xfrm>
        </p:grpSpPr>
        <p:sp>
          <p:nvSpPr>
            <p:cNvPr id="1347" name="Google Shape;1347;p43"/>
            <p:cNvSpPr/>
            <p:nvPr/>
          </p:nvSpPr>
          <p:spPr>
            <a:xfrm>
              <a:off x="2578955" y="3914831"/>
              <a:ext cx="85130" cy="170259"/>
            </a:xfrm>
            <a:custGeom>
              <a:avLst/>
              <a:gdLst/>
              <a:ahLst/>
              <a:cxnLst/>
              <a:rect l="l" t="t" r="r" b="b"/>
              <a:pathLst>
                <a:path w="84" h="164" extrusionOk="0">
                  <a:moveTo>
                    <a:pt x="64" y="20"/>
                  </a:moveTo>
                  <a:lnTo>
                    <a:pt x="64" y="71"/>
                  </a:lnTo>
                  <a:lnTo>
                    <a:pt x="20" y="71"/>
                  </a:lnTo>
                  <a:lnTo>
                    <a:pt x="20" y="20"/>
                  </a:lnTo>
                  <a:lnTo>
                    <a:pt x="64" y="20"/>
                  </a:lnTo>
                  <a:close/>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48" name="Google Shape;1348;p43"/>
            <p:cNvSpPr/>
            <p:nvPr/>
          </p:nvSpPr>
          <p:spPr>
            <a:xfrm>
              <a:off x="2599718" y="3935595"/>
              <a:ext cx="43604" cy="5398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49" name="Google Shape;1349;p43"/>
            <p:cNvSpPr/>
            <p:nvPr/>
          </p:nvSpPr>
          <p:spPr>
            <a:xfrm>
              <a:off x="2578955" y="3914831"/>
              <a:ext cx="85130" cy="170259"/>
            </a:xfrm>
            <a:custGeom>
              <a:avLst/>
              <a:gdLst/>
              <a:ahLst/>
              <a:cxnLst/>
              <a:rect l="l" t="t" r="r" b="b"/>
              <a:pathLst>
                <a:path w="84" h="164" extrusionOk="0">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0" name="Google Shape;1350;p43"/>
            <p:cNvSpPr/>
            <p:nvPr/>
          </p:nvSpPr>
          <p:spPr>
            <a:xfrm>
              <a:off x="2682771" y="3875382"/>
              <a:ext cx="87206" cy="209710"/>
            </a:xfrm>
            <a:custGeom>
              <a:avLst/>
              <a:gdLst/>
              <a:ahLst/>
              <a:cxnLst/>
              <a:rect l="l" t="t" r="r" b="b"/>
              <a:pathLst>
                <a:path w="83" h="202" extrusionOk="0">
                  <a:moveTo>
                    <a:pt x="63" y="18"/>
                  </a:moveTo>
                  <a:lnTo>
                    <a:pt x="63" y="120"/>
                  </a:lnTo>
                  <a:lnTo>
                    <a:pt x="20" y="120"/>
                  </a:lnTo>
                  <a:lnTo>
                    <a:pt x="20" y="18"/>
                  </a:lnTo>
                  <a:lnTo>
                    <a:pt x="63" y="18"/>
                  </a:lnTo>
                  <a:close/>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1" name="Google Shape;1351;p43"/>
            <p:cNvSpPr/>
            <p:nvPr/>
          </p:nvSpPr>
          <p:spPr>
            <a:xfrm>
              <a:off x="2703534" y="3894068"/>
              <a:ext cx="45679" cy="105894"/>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2" name="Google Shape;1352;p43"/>
            <p:cNvSpPr/>
            <p:nvPr/>
          </p:nvSpPr>
          <p:spPr>
            <a:xfrm>
              <a:off x="2682771" y="3875382"/>
              <a:ext cx="87206" cy="209710"/>
            </a:xfrm>
            <a:custGeom>
              <a:avLst/>
              <a:gdLst/>
              <a:ahLst/>
              <a:cxnLst/>
              <a:rect l="l" t="t" r="r" b="b"/>
              <a:pathLst>
                <a:path w="83" h="202" extrusionOk="0">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3" name="Google Shape;1353;p43"/>
            <p:cNvSpPr/>
            <p:nvPr/>
          </p:nvSpPr>
          <p:spPr>
            <a:xfrm>
              <a:off x="2790740" y="3804786"/>
              <a:ext cx="85130" cy="280305"/>
            </a:xfrm>
            <a:custGeom>
              <a:avLst/>
              <a:gdLst/>
              <a:ahLst/>
              <a:cxnLst/>
              <a:rect l="l" t="t" r="r" b="b"/>
              <a:pathLst>
                <a:path w="82" h="271" extrusionOk="0">
                  <a:moveTo>
                    <a:pt x="64" y="20"/>
                  </a:moveTo>
                  <a:lnTo>
                    <a:pt x="64" y="145"/>
                  </a:lnTo>
                  <a:lnTo>
                    <a:pt x="20" y="145"/>
                  </a:lnTo>
                  <a:lnTo>
                    <a:pt x="20" y="20"/>
                  </a:lnTo>
                  <a:lnTo>
                    <a:pt x="64" y="20"/>
                  </a:lnTo>
                  <a:close/>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4" name="Google Shape;1354;p43"/>
            <p:cNvSpPr/>
            <p:nvPr/>
          </p:nvSpPr>
          <p:spPr>
            <a:xfrm>
              <a:off x="2811504" y="3825550"/>
              <a:ext cx="45679" cy="128733"/>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5" name="Google Shape;1355;p43"/>
            <p:cNvSpPr/>
            <p:nvPr/>
          </p:nvSpPr>
          <p:spPr>
            <a:xfrm>
              <a:off x="2790740" y="3804786"/>
              <a:ext cx="85130" cy="280305"/>
            </a:xfrm>
            <a:custGeom>
              <a:avLst/>
              <a:gdLst/>
              <a:ahLst/>
              <a:cxnLst/>
              <a:rect l="l" t="t" r="r" b="b"/>
              <a:pathLst>
                <a:path w="82" h="271" extrusionOk="0">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356" name="Google Shape;1356;p43"/>
          <p:cNvSpPr/>
          <p:nvPr/>
        </p:nvSpPr>
        <p:spPr>
          <a:xfrm>
            <a:off x="4607867" y="4899363"/>
            <a:ext cx="546795" cy="453661"/>
          </a:xfrm>
          <a:custGeom>
            <a:avLst/>
            <a:gdLst/>
            <a:ahLst/>
            <a:cxnLst/>
            <a:rect l="l" t="t" r="r" b="b"/>
            <a:pathLst>
              <a:path w="364" h="301" extrusionOk="0">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7" name="Google Shape;1357;p43"/>
          <p:cNvSpPr/>
          <p:nvPr/>
        </p:nvSpPr>
        <p:spPr>
          <a:xfrm>
            <a:off x="5929220" y="4974645"/>
            <a:ext cx="429621" cy="369536"/>
          </a:xfrm>
          <a:custGeom>
            <a:avLst/>
            <a:gdLst/>
            <a:ahLst/>
            <a:cxnLst/>
            <a:rect l="l" t="t" r="r" b="b"/>
            <a:pathLst>
              <a:path w="287" h="246" extrusionOk="0">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8" name="Google Shape;1358;p43"/>
          <p:cNvSpPr/>
          <p:nvPr/>
        </p:nvSpPr>
        <p:spPr>
          <a:xfrm>
            <a:off x="1025129" y="3939538"/>
            <a:ext cx="396576" cy="432627"/>
          </a:xfrm>
          <a:custGeom>
            <a:avLst/>
            <a:gdLst/>
            <a:ahLst/>
            <a:cxnLst/>
            <a:rect l="l" t="t" r="r" b="b"/>
            <a:pathLst>
              <a:path w="263" h="288" extrusionOk="0">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9" name="Google Shape;1359;p43"/>
          <p:cNvSpPr/>
          <p:nvPr/>
        </p:nvSpPr>
        <p:spPr>
          <a:xfrm>
            <a:off x="3476736" y="3897248"/>
            <a:ext cx="381557" cy="381557"/>
          </a:xfrm>
          <a:custGeom>
            <a:avLst/>
            <a:gdLst/>
            <a:ahLst/>
            <a:cxnLst/>
            <a:rect l="l" t="t" r="r" b="b"/>
            <a:pathLst>
              <a:path w="253" h="254" extrusionOk="0">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0" name="Google Shape;1360;p43"/>
          <p:cNvSpPr/>
          <p:nvPr/>
        </p:nvSpPr>
        <p:spPr>
          <a:xfrm>
            <a:off x="4607985" y="3905845"/>
            <a:ext cx="543792" cy="444645"/>
          </a:xfrm>
          <a:custGeom>
            <a:avLst/>
            <a:gdLst/>
            <a:ahLst/>
            <a:cxnLst/>
            <a:rect l="l" t="t" r="r" b="b"/>
            <a:pathLst>
              <a:path w="361" h="297" extrusionOk="0">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61" name="Google Shape;1361;p43"/>
          <p:cNvGrpSpPr/>
          <p:nvPr/>
        </p:nvGrpSpPr>
        <p:grpSpPr>
          <a:xfrm>
            <a:off x="5890161" y="3904665"/>
            <a:ext cx="507739" cy="474691"/>
            <a:chOff x="4067683" y="3042772"/>
            <a:chExt cx="350901" cy="328061"/>
          </a:xfrm>
        </p:grpSpPr>
        <p:sp>
          <p:nvSpPr>
            <p:cNvPr id="1362" name="Google Shape;1362;p43"/>
            <p:cNvSpPr/>
            <p:nvPr/>
          </p:nvSpPr>
          <p:spPr>
            <a:xfrm>
              <a:off x="4156966" y="3260787"/>
              <a:ext cx="174412" cy="110046"/>
            </a:xfrm>
            <a:custGeom>
              <a:avLst/>
              <a:gdLst/>
              <a:ahLst/>
              <a:cxnLst/>
              <a:rect l="l" t="t" r="r" b="b"/>
              <a:pathLst>
                <a:path w="169" h="107" extrusionOk="0">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3" name="Google Shape;1363;p43"/>
            <p:cNvSpPr/>
            <p:nvPr/>
          </p:nvSpPr>
          <p:spPr>
            <a:xfrm>
              <a:off x="4156966" y="3042772"/>
              <a:ext cx="174412" cy="107969"/>
            </a:xfrm>
            <a:custGeom>
              <a:avLst/>
              <a:gdLst/>
              <a:ahLst/>
              <a:cxnLst/>
              <a:rect l="l" t="t" r="r" b="b"/>
              <a:pathLst>
                <a:path w="169" h="105" extrusionOk="0">
                  <a:moveTo>
                    <a:pt x="169" y="64"/>
                  </a:moveTo>
                  <a:lnTo>
                    <a:pt x="169" y="0"/>
                  </a:lnTo>
                  <a:lnTo>
                    <a:pt x="0" y="0"/>
                  </a:lnTo>
                  <a:lnTo>
                    <a:pt x="0" y="64"/>
                  </a:lnTo>
                  <a:lnTo>
                    <a:pt x="0" y="105"/>
                  </a:lnTo>
                  <a:lnTo>
                    <a:pt x="169" y="105"/>
                  </a:lnTo>
                  <a:lnTo>
                    <a:pt x="169" y="6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4" name="Google Shape;1364;p43"/>
            <p:cNvSpPr/>
            <p:nvPr/>
          </p:nvSpPr>
          <p:spPr>
            <a:xfrm>
              <a:off x="4067683" y="3107139"/>
              <a:ext cx="350901" cy="197252"/>
            </a:xfrm>
            <a:custGeom>
              <a:avLst/>
              <a:gdLst/>
              <a:ahLst/>
              <a:cxnLst/>
              <a:rect l="l" t="t" r="r" b="b"/>
              <a:pathLst>
                <a:path w="337" h="190" extrusionOk="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65" name="Google Shape;1365;p43"/>
          <p:cNvGrpSpPr/>
          <p:nvPr/>
        </p:nvGrpSpPr>
        <p:grpSpPr>
          <a:xfrm>
            <a:off x="1040035" y="2885172"/>
            <a:ext cx="369536" cy="492715"/>
            <a:chOff x="1092301" y="2278682"/>
            <a:chExt cx="255389" cy="340519"/>
          </a:xfrm>
        </p:grpSpPr>
        <p:sp>
          <p:nvSpPr>
            <p:cNvPr id="1366" name="Google Shape;1366;p43"/>
            <p:cNvSpPr/>
            <p:nvPr/>
          </p:nvSpPr>
          <p:spPr>
            <a:xfrm>
              <a:off x="1092301" y="2278682"/>
              <a:ext cx="255389" cy="340518"/>
            </a:xfrm>
            <a:custGeom>
              <a:avLst/>
              <a:gdLst/>
              <a:ahLst/>
              <a:cxnLst/>
              <a:rect l="l" t="t" r="r" b="b"/>
              <a:pathLst>
                <a:path w="247" h="328" extrusionOk="0">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7" name="Google Shape;1367;p43"/>
            <p:cNvSpPr/>
            <p:nvPr/>
          </p:nvSpPr>
          <p:spPr>
            <a:xfrm>
              <a:off x="1092301" y="2320208"/>
              <a:ext cx="255389" cy="41527"/>
            </a:xfrm>
            <a:custGeom>
              <a:avLst/>
              <a:gdLst/>
              <a:ahLst/>
              <a:cxnLst/>
              <a:rect l="l" t="t" r="r" b="b"/>
              <a:pathLst>
                <a:path w="247" h="40" extrusionOk="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8" name="Google Shape;1368;p43"/>
            <p:cNvSpPr/>
            <p:nvPr/>
          </p:nvSpPr>
          <p:spPr>
            <a:xfrm>
              <a:off x="1175355" y="2299445"/>
              <a:ext cx="89283" cy="33221"/>
            </a:xfrm>
            <a:custGeom>
              <a:avLst/>
              <a:gdLst/>
              <a:ahLst/>
              <a:cxnLst/>
              <a:rect l="l" t="t" r="r" b="b"/>
              <a:pathLst>
                <a:path w="87" h="31" extrusionOk="0">
                  <a:moveTo>
                    <a:pt x="82" y="0"/>
                  </a:moveTo>
                  <a:lnTo>
                    <a:pt x="87" y="31"/>
                  </a:lnTo>
                  <a:lnTo>
                    <a:pt x="0" y="31"/>
                  </a:lnTo>
                  <a:lnTo>
                    <a:pt x="6" y="0"/>
                  </a:lnTo>
                  <a:lnTo>
                    <a:pt x="82"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9" name="Google Shape;1369;p43"/>
            <p:cNvSpPr/>
            <p:nvPr/>
          </p:nvSpPr>
          <p:spPr>
            <a:xfrm>
              <a:off x="1152514" y="2278682"/>
              <a:ext cx="132885" cy="76825"/>
            </a:xfrm>
            <a:custGeom>
              <a:avLst/>
              <a:gdLst/>
              <a:ahLst/>
              <a:cxnLst/>
              <a:rect l="l" t="t" r="r" b="b"/>
              <a:pathLst>
                <a:path w="129" h="74" extrusionOk="0">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0" name="Google Shape;1370;p43"/>
            <p:cNvSpPr/>
            <p:nvPr/>
          </p:nvSpPr>
          <p:spPr>
            <a:xfrm>
              <a:off x="1098530" y="2384575"/>
              <a:ext cx="240854" cy="234626"/>
            </a:xfrm>
            <a:custGeom>
              <a:avLst/>
              <a:gdLst/>
              <a:ahLst/>
              <a:cxnLst/>
              <a:rect l="l" t="t" r="r" b="b"/>
              <a:pathLst>
                <a:path w="232" h="225" extrusionOk="0">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1" name="Google Shape;1371;p43"/>
            <p:cNvSpPr/>
            <p:nvPr/>
          </p:nvSpPr>
          <p:spPr>
            <a:xfrm>
              <a:off x="1135904" y="2426102"/>
              <a:ext cx="39451" cy="149496"/>
            </a:xfrm>
            <a:custGeom>
              <a:avLst/>
              <a:gdLst/>
              <a:ahLst/>
              <a:cxnLst/>
              <a:rect l="l" t="t" r="r" b="b"/>
              <a:pathLst>
                <a:path w="40" h="144" extrusionOk="0">
                  <a:moveTo>
                    <a:pt x="40" y="144"/>
                  </a:moveTo>
                  <a:lnTo>
                    <a:pt x="9" y="144"/>
                  </a:lnTo>
                  <a:lnTo>
                    <a:pt x="0" y="0"/>
                  </a:lnTo>
                  <a:lnTo>
                    <a:pt x="40" y="0"/>
                  </a:lnTo>
                  <a:lnTo>
                    <a:pt x="40" y="144"/>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2" name="Google Shape;1372;p43"/>
            <p:cNvSpPr/>
            <p:nvPr/>
          </p:nvSpPr>
          <p:spPr>
            <a:xfrm>
              <a:off x="1198194" y="2426102"/>
              <a:ext cx="41527" cy="149496"/>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3" name="Google Shape;1373;p43"/>
            <p:cNvSpPr/>
            <p:nvPr/>
          </p:nvSpPr>
          <p:spPr>
            <a:xfrm>
              <a:off x="1260483" y="2426102"/>
              <a:ext cx="43604" cy="149496"/>
            </a:xfrm>
            <a:custGeom>
              <a:avLst/>
              <a:gdLst/>
              <a:ahLst/>
              <a:cxnLst/>
              <a:rect l="l" t="t" r="r" b="b"/>
              <a:pathLst>
                <a:path w="42" h="144" extrusionOk="0">
                  <a:moveTo>
                    <a:pt x="31" y="144"/>
                  </a:moveTo>
                  <a:lnTo>
                    <a:pt x="0" y="144"/>
                  </a:lnTo>
                  <a:lnTo>
                    <a:pt x="0" y="0"/>
                  </a:lnTo>
                  <a:lnTo>
                    <a:pt x="42" y="0"/>
                  </a:lnTo>
                  <a:lnTo>
                    <a:pt x="31" y="144"/>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74" name="Google Shape;1374;p43"/>
          <p:cNvGrpSpPr/>
          <p:nvPr/>
        </p:nvGrpSpPr>
        <p:grpSpPr>
          <a:xfrm>
            <a:off x="3434677" y="2963401"/>
            <a:ext cx="465675" cy="333485"/>
            <a:chOff x="2566497" y="2332666"/>
            <a:chExt cx="321832" cy="230473"/>
          </a:xfrm>
        </p:grpSpPr>
        <p:sp>
          <p:nvSpPr>
            <p:cNvPr id="1375" name="Google Shape;1375;p43"/>
            <p:cNvSpPr/>
            <p:nvPr/>
          </p:nvSpPr>
          <p:spPr>
            <a:xfrm>
              <a:off x="2566497" y="2332666"/>
              <a:ext cx="180641" cy="230473"/>
            </a:xfrm>
            <a:custGeom>
              <a:avLst/>
              <a:gdLst/>
              <a:ahLst/>
              <a:cxnLst/>
              <a:rect l="l" t="t" r="r" b="b"/>
              <a:pathLst>
                <a:path w="174" h="223" extrusionOk="0">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6" name="Google Shape;1376;p43"/>
            <p:cNvSpPr/>
            <p:nvPr/>
          </p:nvSpPr>
          <p:spPr>
            <a:xfrm>
              <a:off x="2769977" y="2390804"/>
              <a:ext cx="58137" cy="114199"/>
            </a:xfrm>
            <a:custGeom>
              <a:avLst/>
              <a:gdLst/>
              <a:ahLst/>
              <a:cxnLst/>
              <a:rect l="l" t="t" r="r" b="b"/>
              <a:pathLst>
                <a:path w="56" h="110" extrusionOk="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7" name="Google Shape;1377;p43"/>
            <p:cNvSpPr/>
            <p:nvPr/>
          </p:nvSpPr>
          <p:spPr>
            <a:xfrm>
              <a:off x="2794893" y="2336819"/>
              <a:ext cx="93436" cy="224244"/>
            </a:xfrm>
            <a:custGeom>
              <a:avLst/>
              <a:gdLst/>
              <a:ahLst/>
              <a:cxnLst/>
              <a:rect l="l" t="t" r="r" b="b"/>
              <a:pathLst>
                <a:path w="90" h="216" extrusionOk="0">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378" name="Google Shape;1378;p43"/>
          <p:cNvSpPr/>
          <p:nvPr/>
        </p:nvSpPr>
        <p:spPr>
          <a:xfrm>
            <a:off x="5944121" y="2855245"/>
            <a:ext cx="402584" cy="549800"/>
          </a:xfrm>
          <a:custGeom>
            <a:avLst/>
            <a:gdLst/>
            <a:ahLst/>
            <a:cxnLst/>
            <a:rect l="l" t="t" r="r" b="b"/>
            <a:pathLst>
              <a:path w="269" h="364" extrusionOk="0">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9" name="Google Shape;1379;p43"/>
          <p:cNvSpPr/>
          <p:nvPr/>
        </p:nvSpPr>
        <p:spPr>
          <a:xfrm>
            <a:off x="4671077" y="2900312"/>
            <a:ext cx="417608" cy="459667"/>
          </a:xfrm>
          <a:custGeom>
            <a:avLst/>
            <a:gdLst/>
            <a:ahLst/>
            <a:cxnLst/>
            <a:rect l="l" t="t" r="r" b="b"/>
            <a:pathLst>
              <a:path w="277" h="306" extrusionOk="0">
                <a:moveTo>
                  <a:pt x="68" y="239"/>
                </a:moveTo>
                <a:lnTo>
                  <a:pt x="68" y="239"/>
                </a:lnTo>
                <a:lnTo>
                  <a:pt x="61" y="230"/>
                </a:lnTo>
                <a:lnTo>
                  <a:pt x="52" y="223"/>
                </a:lnTo>
                <a:lnTo>
                  <a:pt x="45" y="212"/>
                </a:lnTo>
                <a:lnTo>
                  <a:pt x="39" y="201"/>
                </a:lnTo>
                <a:lnTo>
                  <a:pt x="34" y="190"/>
                </a:lnTo>
                <a:lnTo>
                  <a:pt x="30" y="178"/>
                </a:lnTo>
                <a:lnTo>
                  <a:pt x="29" y="167"/>
                </a:lnTo>
                <a:lnTo>
                  <a:pt x="29" y="152"/>
                </a:lnTo>
                <a:lnTo>
                  <a:pt x="29" y="152"/>
                </a:lnTo>
                <a:lnTo>
                  <a:pt x="30" y="134"/>
                </a:lnTo>
                <a:lnTo>
                  <a:pt x="34" y="116"/>
                </a:lnTo>
                <a:lnTo>
                  <a:pt x="41" y="100"/>
                </a:lnTo>
                <a:lnTo>
                  <a:pt x="52" y="85"/>
                </a:lnTo>
                <a:lnTo>
                  <a:pt x="63" y="72"/>
                </a:lnTo>
                <a:lnTo>
                  <a:pt x="78" y="62"/>
                </a:lnTo>
                <a:lnTo>
                  <a:pt x="94" y="53"/>
                </a:lnTo>
                <a:lnTo>
                  <a:pt x="110" y="47"/>
                </a:lnTo>
                <a:lnTo>
                  <a:pt x="110" y="18"/>
                </a:lnTo>
                <a:lnTo>
                  <a:pt x="110" y="18"/>
                </a:lnTo>
                <a:lnTo>
                  <a:pt x="88" y="25"/>
                </a:lnTo>
                <a:lnTo>
                  <a:pt x="67" y="34"/>
                </a:lnTo>
                <a:lnTo>
                  <a:pt x="49" y="49"/>
                </a:lnTo>
                <a:lnTo>
                  <a:pt x="32" y="65"/>
                </a:lnTo>
                <a:lnTo>
                  <a:pt x="20" y="85"/>
                </a:lnTo>
                <a:lnTo>
                  <a:pt x="9" y="105"/>
                </a:lnTo>
                <a:lnTo>
                  <a:pt x="3" y="129"/>
                </a:lnTo>
                <a:lnTo>
                  <a:pt x="1" y="141"/>
                </a:lnTo>
                <a:lnTo>
                  <a:pt x="0" y="152"/>
                </a:lnTo>
                <a:lnTo>
                  <a:pt x="0" y="152"/>
                </a:lnTo>
                <a:lnTo>
                  <a:pt x="1" y="169"/>
                </a:lnTo>
                <a:lnTo>
                  <a:pt x="3" y="183"/>
                </a:lnTo>
                <a:lnTo>
                  <a:pt x="7" y="198"/>
                </a:lnTo>
                <a:lnTo>
                  <a:pt x="12" y="210"/>
                </a:lnTo>
                <a:lnTo>
                  <a:pt x="20" y="223"/>
                </a:lnTo>
                <a:lnTo>
                  <a:pt x="29" y="236"/>
                </a:lnTo>
                <a:lnTo>
                  <a:pt x="38" y="247"/>
                </a:lnTo>
                <a:lnTo>
                  <a:pt x="47" y="257"/>
                </a:lnTo>
                <a:lnTo>
                  <a:pt x="47" y="257"/>
                </a:lnTo>
                <a:lnTo>
                  <a:pt x="56" y="263"/>
                </a:lnTo>
                <a:lnTo>
                  <a:pt x="61" y="265"/>
                </a:lnTo>
                <a:lnTo>
                  <a:pt x="68" y="263"/>
                </a:lnTo>
                <a:lnTo>
                  <a:pt x="72" y="259"/>
                </a:lnTo>
                <a:lnTo>
                  <a:pt x="74" y="256"/>
                </a:lnTo>
                <a:lnTo>
                  <a:pt x="76" y="250"/>
                </a:lnTo>
                <a:lnTo>
                  <a:pt x="74" y="245"/>
                </a:lnTo>
                <a:lnTo>
                  <a:pt x="68" y="239"/>
                </a:lnTo>
                <a:lnTo>
                  <a:pt x="68" y="239"/>
                </a:lnTo>
                <a:close/>
                <a:moveTo>
                  <a:pt x="228" y="49"/>
                </a:moveTo>
                <a:lnTo>
                  <a:pt x="228" y="49"/>
                </a:lnTo>
                <a:lnTo>
                  <a:pt x="223" y="45"/>
                </a:lnTo>
                <a:lnTo>
                  <a:pt x="217" y="45"/>
                </a:lnTo>
                <a:lnTo>
                  <a:pt x="212" y="45"/>
                </a:lnTo>
                <a:lnTo>
                  <a:pt x="208" y="49"/>
                </a:lnTo>
                <a:lnTo>
                  <a:pt x="204" y="53"/>
                </a:lnTo>
                <a:lnTo>
                  <a:pt x="203" y="58"/>
                </a:lnTo>
                <a:lnTo>
                  <a:pt x="204" y="62"/>
                </a:lnTo>
                <a:lnTo>
                  <a:pt x="208" y="67"/>
                </a:lnTo>
                <a:lnTo>
                  <a:pt x="208" y="67"/>
                </a:lnTo>
                <a:lnTo>
                  <a:pt x="217" y="74"/>
                </a:lnTo>
                <a:lnTo>
                  <a:pt x="224" y="83"/>
                </a:lnTo>
                <a:lnTo>
                  <a:pt x="232" y="94"/>
                </a:lnTo>
                <a:lnTo>
                  <a:pt x="237" y="105"/>
                </a:lnTo>
                <a:lnTo>
                  <a:pt x="243" y="116"/>
                </a:lnTo>
                <a:lnTo>
                  <a:pt x="246" y="127"/>
                </a:lnTo>
                <a:lnTo>
                  <a:pt x="248" y="140"/>
                </a:lnTo>
                <a:lnTo>
                  <a:pt x="250" y="152"/>
                </a:lnTo>
                <a:lnTo>
                  <a:pt x="250" y="152"/>
                </a:lnTo>
                <a:lnTo>
                  <a:pt x="248" y="172"/>
                </a:lnTo>
                <a:lnTo>
                  <a:pt x="243" y="190"/>
                </a:lnTo>
                <a:lnTo>
                  <a:pt x="235" y="207"/>
                </a:lnTo>
                <a:lnTo>
                  <a:pt x="226" y="221"/>
                </a:lnTo>
                <a:lnTo>
                  <a:pt x="214" y="234"/>
                </a:lnTo>
                <a:lnTo>
                  <a:pt x="199" y="245"/>
                </a:lnTo>
                <a:lnTo>
                  <a:pt x="183" y="254"/>
                </a:lnTo>
                <a:lnTo>
                  <a:pt x="166" y="259"/>
                </a:lnTo>
                <a:lnTo>
                  <a:pt x="166" y="288"/>
                </a:lnTo>
                <a:lnTo>
                  <a:pt x="166" y="288"/>
                </a:lnTo>
                <a:lnTo>
                  <a:pt x="188" y="281"/>
                </a:lnTo>
                <a:lnTo>
                  <a:pt x="210" y="272"/>
                </a:lnTo>
                <a:lnTo>
                  <a:pt x="228" y="257"/>
                </a:lnTo>
                <a:lnTo>
                  <a:pt x="244" y="241"/>
                </a:lnTo>
                <a:lnTo>
                  <a:pt x="259" y="221"/>
                </a:lnTo>
                <a:lnTo>
                  <a:pt x="268" y="201"/>
                </a:lnTo>
                <a:lnTo>
                  <a:pt x="275" y="178"/>
                </a:lnTo>
                <a:lnTo>
                  <a:pt x="277" y="165"/>
                </a:lnTo>
                <a:lnTo>
                  <a:pt x="277" y="152"/>
                </a:lnTo>
                <a:lnTo>
                  <a:pt x="277" y="152"/>
                </a:lnTo>
                <a:lnTo>
                  <a:pt x="275" y="138"/>
                </a:lnTo>
                <a:lnTo>
                  <a:pt x="273" y="123"/>
                </a:lnTo>
                <a:lnTo>
                  <a:pt x="270" y="109"/>
                </a:lnTo>
                <a:lnTo>
                  <a:pt x="264" y="94"/>
                </a:lnTo>
                <a:lnTo>
                  <a:pt x="257" y="82"/>
                </a:lnTo>
                <a:lnTo>
                  <a:pt x="248" y="69"/>
                </a:lnTo>
                <a:lnTo>
                  <a:pt x="239" y="58"/>
                </a:lnTo>
                <a:lnTo>
                  <a:pt x="228" y="49"/>
                </a:lnTo>
                <a:lnTo>
                  <a:pt x="228" y="49"/>
                </a:lnTo>
                <a:close/>
                <a:moveTo>
                  <a:pt x="123" y="71"/>
                </a:moveTo>
                <a:lnTo>
                  <a:pt x="168" y="43"/>
                </a:lnTo>
                <a:lnTo>
                  <a:pt x="168" y="43"/>
                </a:lnTo>
                <a:lnTo>
                  <a:pt x="172" y="40"/>
                </a:lnTo>
                <a:lnTo>
                  <a:pt x="174" y="36"/>
                </a:lnTo>
                <a:lnTo>
                  <a:pt x="172" y="33"/>
                </a:lnTo>
                <a:lnTo>
                  <a:pt x="168" y="29"/>
                </a:lnTo>
                <a:lnTo>
                  <a:pt x="123" y="2"/>
                </a:lnTo>
                <a:lnTo>
                  <a:pt x="123" y="2"/>
                </a:lnTo>
                <a:lnTo>
                  <a:pt x="117" y="0"/>
                </a:lnTo>
                <a:lnTo>
                  <a:pt x="114" y="0"/>
                </a:lnTo>
                <a:lnTo>
                  <a:pt x="112" y="4"/>
                </a:lnTo>
                <a:lnTo>
                  <a:pt x="110" y="9"/>
                </a:lnTo>
                <a:lnTo>
                  <a:pt x="112" y="63"/>
                </a:lnTo>
                <a:lnTo>
                  <a:pt x="112" y="63"/>
                </a:lnTo>
                <a:lnTo>
                  <a:pt x="112" y="69"/>
                </a:lnTo>
                <a:lnTo>
                  <a:pt x="116" y="71"/>
                </a:lnTo>
                <a:lnTo>
                  <a:pt x="119" y="72"/>
                </a:lnTo>
                <a:lnTo>
                  <a:pt x="123" y="71"/>
                </a:lnTo>
                <a:lnTo>
                  <a:pt x="123" y="71"/>
                </a:lnTo>
                <a:close/>
                <a:moveTo>
                  <a:pt x="154" y="236"/>
                </a:moveTo>
                <a:lnTo>
                  <a:pt x="108" y="263"/>
                </a:lnTo>
                <a:lnTo>
                  <a:pt x="108" y="263"/>
                </a:lnTo>
                <a:lnTo>
                  <a:pt x="105" y="266"/>
                </a:lnTo>
                <a:lnTo>
                  <a:pt x="105" y="270"/>
                </a:lnTo>
                <a:lnTo>
                  <a:pt x="105" y="274"/>
                </a:lnTo>
                <a:lnTo>
                  <a:pt x="108" y="277"/>
                </a:lnTo>
                <a:lnTo>
                  <a:pt x="154" y="305"/>
                </a:lnTo>
                <a:lnTo>
                  <a:pt x="154" y="305"/>
                </a:lnTo>
                <a:lnTo>
                  <a:pt x="159" y="306"/>
                </a:lnTo>
                <a:lnTo>
                  <a:pt x="163" y="306"/>
                </a:lnTo>
                <a:lnTo>
                  <a:pt x="165" y="303"/>
                </a:lnTo>
                <a:lnTo>
                  <a:pt x="166" y="297"/>
                </a:lnTo>
                <a:lnTo>
                  <a:pt x="166" y="243"/>
                </a:lnTo>
                <a:lnTo>
                  <a:pt x="166" y="243"/>
                </a:lnTo>
                <a:lnTo>
                  <a:pt x="165" y="237"/>
                </a:lnTo>
                <a:lnTo>
                  <a:pt x="163" y="236"/>
                </a:lnTo>
                <a:lnTo>
                  <a:pt x="159" y="234"/>
                </a:lnTo>
                <a:lnTo>
                  <a:pt x="154" y="236"/>
                </a:lnTo>
                <a:lnTo>
                  <a:pt x="154" y="236"/>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0" name="Google Shape;1380;p43"/>
          <p:cNvSpPr/>
          <p:nvPr/>
        </p:nvSpPr>
        <p:spPr>
          <a:xfrm>
            <a:off x="1009991" y="1913156"/>
            <a:ext cx="429624" cy="429624"/>
          </a:xfrm>
          <a:custGeom>
            <a:avLst/>
            <a:gdLst/>
            <a:ahLst/>
            <a:cxnLst/>
            <a:rect l="l" t="t" r="r" b="b"/>
            <a:pathLst>
              <a:path w="287" h="286" extrusionOk="0">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1" name="Google Shape;1381;p43"/>
          <p:cNvSpPr/>
          <p:nvPr/>
        </p:nvSpPr>
        <p:spPr>
          <a:xfrm>
            <a:off x="3455587" y="1915925"/>
            <a:ext cx="426621" cy="429624"/>
          </a:xfrm>
          <a:custGeom>
            <a:avLst/>
            <a:gdLst/>
            <a:ahLst/>
            <a:cxnLst/>
            <a:rect l="l" t="t" r="r" b="b"/>
            <a:pathLst>
              <a:path w="285" h="287" extrusionOk="0">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82" name="Google Shape;1382;p43"/>
          <p:cNvGrpSpPr/>
          <p:nvPr/>
        </p:nvGrpSpPr>
        <p:grpSpPr>
          <a:xfrm>
            <a:off x="4782120" y="1895011"/>
            <a:ext cx="198288" cy="468685"/>
            <a:chOff x="3405334" y="1535355"/>
            <a:chExt cx="137038" cy="323909"/>
          </a:xfrm>
        </p:grpSpPr>
        <p:sp>
          <p:nvSpPr>
            <p:cNvPr id="1383" name="Google Shape;1383;p43"/>
            <p:cNvSpPr/>
            <p:nvPr/>
          </p:nvSpPr>
          <p:spPr>
            <a:xfrm>
              <a:off x="3444784" y="1535355"/>
              <a:ext cx="56062" cy="56062"/>
            </a:xfrm>
            <a:custGeom>
              <a:avLst/>
              <a:gdLst/>
              <a:ahLst/>
              <a:cxnLst/>
              <a:rect l="l" t="t" r="r" b="b"/>
              <a:pathLst>
                <a:path w="53" h="52" extrusionOk="0">
                  <a:moveTo>
                    <a:pt x="25" y="0"/>
                  </a:moveTo>
                  <a:lnTo>
                    <a:pt x="25" y="0"/>
                  </a:lnTo>
                  <a:lnTo>
                    <a:pt x="36" y="2"/>
                  </a:lnTo>
                  <a:lnTo>
                    <a:pt x="45" y="7"/>
                  </a:lnTo>
                  <a:lnTo>
                    <a:pt x="51" y="16"/>
                  </a:lnTo>
                  <a:lnTo>
                    <a:pt x="53" y="27"/>
                  </a:lnTo>
                  <a:lnTo>
                    <a:pt x="53" y="27"/>
                  </a:lnTo>
                  <a:lnTo>
                    <a:pt x="51" y="36"/>
                  </a:lnTo>
                  <a:lnTo>
                    <a:pt x="45" y="45"/>
                  </a:lnTo>
                  <a:lnTo>
                    <a:pt x="36" y="51"/>
                  </a:lnTo>
                  <a:lnTo>
                    <a:pt x="25" y="52"/>
                  </a:lnTo>
                  <a:lnTo>
                    <a:pt x="25" y="52"/>
                  </a:lnTo>
                  <a:lnTo>
                    <a:pt x="16" y="51"/>
                  </a:lnTo>
                  <a:lnTo>
                    <a:pt x="7" y="45"/>
                  </a:lnTo>
                  <a:lnTo>
                    <a:pt x="2" y="36"/>
                  </a:lnTo>
                  <a:lnTo>
                    <a:pt x="0" y="27"/>
                  </a:lnTo>
                  <a:lnTo>
                    <a:pt x="0" y="27"/>
                  </a:lnTo>
                  <a:lnTo>
                    <a:pt x="2" y="16"/>
                  </a:lnTo>
                  <a:lnTo>
                    <a:pt x="7" y="7"/>
                  </a:lnTo>
                  <a:lnTo>
                    <a:pt x="16" y="2"/>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4" name="Google Shape;1384;p43"/>
            <p:cNvSpPr/>
            <p:nvPr/>
          </p:nvSpPr>
          <p:spPr>
            <a:xfrm>
              <a:off x="3405334" y="1603875"/>
              <a:ext cx="137038" cy="255389"/>
            </a:xfrm>
            <a:custGeom>
              <a:avLst/>
              <a:gdLst/>
              <a:ahLst/>
              <a:cxnLst/>
              <a:rect l="l" t="t" r="r" b="b"/>
              <a:pathLst>
                <a:path w="132" h="247" extrusionOk="0">
                  <a:moveTo>
                    <a:pt x="74" y="0"/>
                  </a:moveTo>
                  <a:lnTo>
                    <a:pt x="74" y="0"/>
                  </a:lnTo>
                  <a:lnTo>
                    <a:pt x="65" y="0"/>
                  </a:lnTo>
                  <a:lnTo>
                    <a:pt x="54" y="0"/>
                  </a:lnTo>
                  <a:lnTo>
                    <a:pt x="54" y="0"/>
                  </a:lnTo>
                  <a:lnTo>
                    <a:pt x="47" y="2"/>
                  </a:lnTo>
                  <a:lnTo>
                    <a:pt x="40" y="4"/>
                  </a:lnTo>
                  <a:lnTo>
                    <a:pt x="27" y="11"/>
                  </a:lnTo>
                  <a:lnTo>
                    <a:pt x="18" y="22"/>
                  </a:lnTo>
                  <a:lnTo>
                    <a:pt x="11" y="35"/>
                  </a:lnTo>
                  <a:lnTo>
                    <a:pt x="6" y="49"/>
                  </a:lnTo>
                  <a:lnTo>
                    <a:pt x="2" y="64"/>
                  </a:lnTo>
                  <a:lnTo>
                    <a:pt x="0" y="80"/>
                  </a:lnTo>
                  <a:lnTo>
                    <a:pt x="2" y="94"/>
                  </a:lnTo>
                  <a:lnTo>
                    <a:pt x="2" y="94"/>
                  </a:lnTo>
                  <a:lnTo>
                    <a:pt x="4" y="100"/>
                  </a:lnTo>
                  <a:lnTo>
                    <a:pt x="6" y="103"/>
                  </a:lnTo>
                  <a:lnTo>
                    <a:pt x="11" y="107"/>
                  </a:lnTo>
                  <a:lnTo>
                    <a:pt x="16" y="107"/>
                  </a:lnTo>
                  <a:lnTo>
                    <a:pt x="20" y="107"/>
                  </a:lnTo>
                  <a:lnTo>
                    <a:pt x="24" y="103"/>
                  </a:lnTo>
                  <a:lnTo>
                    <a:pt x="27" y="100"/>
                  </a:lnTo>
                  <a:lnTo>
                    <a:pt x="27" y="94"/>
                  </a:lnTo>
                  <a:lnTo>
                    <a:pt x="27" y="94"/>
                  </a:lnTo>
                  <a:lnTo>
                    <a:pt x="27" y="83"/>
                  </a:lnTo>
                  <a:lnTo>
                    <a:pt x="27" y="69"/>
                  </a:lnTo>
                  <a:lnTo>
                    <a:pt x="29" y="56"/>
                  </a:lnTo>
                  <a:lnTo>
                    <a:pt x="35" y="44"/>
                  </a:lnTo>
                  <a:lnTo>
                    <a:pt x="35" y="44"/>
                  </a:lnTo>
                  <a:lnTo>
                    <a:pt x="35" y="100"/>
                  </a:lnTo>
                  <a:lnTo>
                    <a:pt x="35" y="102"/>
                  </a:lnTo>
                  <a:lnTo>
                    <a:pt x="35" y="102"/>
                  </a:lnTo>
                  <a:lnTo>
                    <a:pt x="35" y="102"/>
                  </a:lnTo>
                  <a:lnTo>
                    <a:pt x="35" y="167"/>
                  </a:lnTo>
                  <a:lnTo>
                    <a:pt x="33" y="232"/>
                  </a:lnTo>
                  <a:lnTo>
                    <a:pt x="33" y="232"/>
                  </a:lnTo>
                  <a:lnTo>
                    <a:pt x="33" y="239"/>
                  </a:lnTo>
                  <a:lnTo>
                    <a:pt x="36" y="243"/>
                  </a:lnTo>
                  <a:lnTo>
                    <a:pt x="42" y="247"/>
                  </a:lnTo>
                  <a:lnTo>
                    <a:pt x="47" y="247"/>
                  </a:lnTo>
                  <a:lnTo>
                    <a:pt x="53" y="247"/>
                  </a:lnTo>
                  <a:lnTo>
                    <a:pt x="56" y="243"/>
                  </a:lnTo>
                  <a:lnTo>
                    <a:pt x="60" y="239"/>
                  </a:lnTo>
                  <a:lnTo>
                    <a:pt x="62" y="232"/>
                  </a:lnTo>
                  <a:lnTo>
                    <a:pt x="62" y="232"/>
                  </a:lnTo>
                  <a:lnTo>
                    <a:pt x="64" y="181"/>
                  </a:lnTo>
                  <a:lnTo>
                    <a:pt x="64" y="131"/>
                  </a:lnTo>
                  <a:lnTo>
                    <a:pt x="64" y="131"/>
                  </a:lnTo>
                  <a:lnTo>
                    <a:pt x="69" y="131"/>
                  </a:lnTo>
                  <a:lnTo>
                    <a:pt x="69" y="131"/>
                  </a:lnTo>
                  <a:lnTo>
                    <a:pt x="69" y="181"/>
                  </a:lnTo>
                  <a:lnTo>
                    <a:pt x="71" y="232"/>
                  </a:lnTo>
                  <a:lnTo>
                    <a:pt x="71" y="232"/>
                  </a:lnTo>
                  <a:lnTo>
                    <a:pt x="73" y="239"/>
                  </a:lnTo>
                  <a:lnTo>
                    <a:pt x="76" y="243"/>
                  </a:lnTo>
                  <a:lnTo>
                    <a:pt x="80" y="247"/>
                  </a:lnTo>
                  <a:lnTo>
                    <a:pt x="85" y="247"/>
                  </a:lnTo>
                  <a:lnTo>
                    <a:pt x="91" y="247"/>
                  </a:lnTo>
                  <a:lnTo>
                    <a:pt x="96" y="243"/>
                  </a:lnTo>
                  <a:lnTo>
                    <a:pt x="100" y="239"/>
                  </a:lnTo>
                  <a:lnTo>
                    <a:pt x="100" y="232"/>
                  </a:lnTo>
                  <a:lnTo>
                    <a:pt x="100" y="232"/>
                  </a:lnTo>
                  <a:lnTo>
                    <a:pt x="98" y="167"/>
                  </a:lnTo>
                  <a:lnTo>
                    <a:pt x="98" y="102"/>
                  </a:lnTo>
                  <a:lnTo>
                    <a:pt x="98" y="102"/>
                  </a:lnTo>
                  <a:lnTo>
                    <a:pt x="98" y="98"/>
                  </a:lnTo>
                  <a:lnTo>
                    <a:pt x="98" y="98"/>
                  </a:lnTo>
                  <a:lnTo>
                    <a:pt x="98" y="42"/>
                  </a:lnTo>
                  <a:lnTo>
                    <a:pt x="98" y="42"/>
                  </a:lnTo>
                  <a:lnTo>
                    <a:pt x="103" y="54"/>
                  </a:lnTo>
                  <a:lnTo>
                    <a:pt x="105" y="67"/>
                  </a:lnTo>
                  <a:lnTo>
                    <a:pt x="107" y="82"/>
                  </a:lnTo>
                  <a:lnTo>
                    <a:pt x="105" y="94"/>
                  </a:lnTo>
                  <a:lnTo>
                    <a:pt x="105" y="94"/>
                  </a:lnTo>
                  <a:lnTo>
                    <a:pt x="105" y="100"/>
                  </a:lnTo>
                  <a:lnTo>
                    <a:pt x="109" y="103"/>
                  </a:lnTo>
                  <a:lnTo>
                    <a:pt x="113" y="107"/>
                  </a:lnTo>
                  <a:lnTo>
                    <a:pt x="118" y="107"/>
                  </a:lnTo>
                  <a:lnTo>
                    <a:pt x="122" y="107"/>
                  </a:lnTo>
                  <a:lnTo>
                    <a:pt x="127" y="103"/>
                  </a:lnTo>
                  <a:lnTo>
                    <a:pt x="131" y="100"/>
                  </a:lnTo>
                  <a:lnTo>
                    <a:pt x="132" y="94"/>
                  </a:lnTo>
                  <a:lnTo>
                    <a:pt x="132" y="94"/>
                  </a:lnTo>
                  <a:lnTo>
                    <a:pt x="132" y="80"/>
                  </a:lnTo>
                  <a:lnTo>
                    <a:pt x="131" y="64"/>
                  </a:lnTo>
                  <a:lnTo>
                    <a:pt x="127" y="49"/>
                  </a:lnTo>
                  <a:lnTo>
                    <a:pt x="122" y="35"/>
                  </a:lnTo>
                  <a:lnTo>
                    <a:pt x="114" y="22"/>
                  </a:lnTo>
                  <a:lnTo>
                    <a:pt x="103" y="11"/>
                  </a:lnTo>
                  <a:lnTo>
                    <a:pt x="98" y="7"/>
                  </a:lnTo>
                  <a:lnTo>
                    <a:pt x="91" y="4"/>
                  </a:lnTo>
                  <a:lnTo>
                    <a:pt x="84" y="2"/>
                  </a:lnTo>
                  <a:lnTo>
                    <a:pt x="74" y="0"/>
                  </a:lnTo>
                  <a:lnTo>
                    <a:pt x="74"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385" name="Google Shape;1385;p43"/>
          <p:cNvSpPr/>
          <p:nvPr/>
        </p:nvSpPr>
        <p:spPr>
          <a:xfrm>
            <a:off x="5902179" y="1922052"/>
            <a:ext cx="483704" cy="414603"/>
          </a:xfrm>
          <a:custGeom>
            <a:avLst/>
            <a:gdLst/>
            <a:ahLst/>
            <a:cxnLst/>
            <a:rect l="l" t="t" r="r" b="b"/>
            <a:pathLst>
              <a:path w="323" h="275" extrusionOk="0">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6" name="Google Shape;1386;p43"/>
          <p:cNvSpPr/>
          <p:nvPr/>
        </p:nvSpPr>
        <p:spPr>
          <a:xfrm>
            <a:off x="1070079" y="915573"/>
            <a:ext cx="309451" cy="453661"/>
          </a:xfrm>
          <a:custGeom>
            <a:avLst/>
            <a:gdLst/>
            <a:ahLst/>
            <a:cxnLst/>
            <a:rect l="l" t="t" r="r" b="b"/>
            <a:pathLst>
              <a:path w="207" h="303" extrusionOk="0">
                <a:moveTo>
                  <a:pt x="180" y="132"/>
                </a:moveTo>
                <a:lnTo>
                  <a:pt x="180" y="76"/>
                </a:lnTo>
                <a:lnTo>
                  <a:pt x="180" y="76"/>
                </a:lnTo>
                <a:lnTo>
                  <a:pt x="178" y="62"/>
                </a:lnTo>
                <a:lnTo>
                  <a:pt x="172" y="47"/>
                </a:lnTo>
                <a:lnTo>
                  <a:pt x="167" y="34"/>
                </a:lnTo>
                <a:lnTo>
                  <a:pt x="156" y="24"/>
                </a:lnTo>
                <a:lnTo>
                  <a:pt x="145" y="14"/>
                </a:lnTo>
                <a:lnTo>
                  <a:pt x="133" y="7"/>
                </a:lnTo>
                <a:lnTo>
                  <a:pt x="118" y="2"/>
                </a:lnTo>
                <a:lnTo>
                  <a:pt x="104" y="0"/>
                </a:lnTo>
                <a:lnTo>
                  <a:pt x="104" y="0"/>
                </a:lnTo>
                <a:lnTo>
                  <a:pt x="89" y="2"/>
                </a:lnTo>
                <a:lnTo>
                  <a:pt x="75" y="7"/>
                </a:lnTo>
                <a:lnTo>
                  <a:pt x="62" y="14"/>
                </a:lnTo>
                <a:lnTo>
                  <a:pt x="49" y="24"/>
                </a:lnTo>
                <a:lnTo>
                  <a:pt x="40" y="34"/>
                </a:lnTo>
                <a:lnTo>
                  <a:pt x="35" y="47"/>
                </a:lnTo>
                <a:lnTo>
                  <a:pt x="29" y="62"/>
                </a:lnTo>
                <a:lnTo>
                  <a:pt x="27" y="76"/>
                </a:lnTo>
                <a:lnTo>
                  <a:pt x="27" y="132"/>
                </a:lnTo>
                <a:lnTo>
                  <a:pt x="27" y="132"/>
                </a:lnTo>
                <a:lnTo>
                  <a:pt x="22" y="134"/>
                </a:lnTo>
                <a:lnTo>
                  <a:pt x="17" y="136"/>
                </a:lnTo>
                <a:lnTo>
                  <a:pt x="8" y="141"/>
                </a:lnTo>
                <a:lnTo>
                  <a:pt x="2" y="150"/>
                </a:lnTo>
                <a:lnTo>
                  <a:pt x="0" y="156"/>
                </a:lnTo>
                <a:lnTo>
                  <a:pt x="0" y="161"/>
                </a:lnTo>
                <a:lnTo>
                  <a:pt x="0" y="276"/>
                </a:lnTo>
                <a:lnTo>
                  <a:pt x="0" y="276"/>
                </a:lnTo>
                <a:lnTo>
                  <a:pt x="0" y="281"/>
                </a:lnTo>
                <a:lnTo>
                  <a:pt x="2" y="286"/>
                </a:lnTo>
                <a:lnTo>
                  <a:pt x="8" y="295"/>
                </a:lnTo>
                <a:lnTo>
                  <a:pt x="17" y="301"/>
                </a:lnTo>
                <a:lnTo>
                  <a:pt x="22" y="303"/>
                </a:lnTo>
                <a:lnTo>
                  <a:pt x="27" y="303"/>
                </a:lnTo>
                <a:lnTo>
                  <a:pt x="180" y="303"/>
                </a:lnTo>
                <a:lnTo>
                  <a:pt x="180" y="303"/>
                </a:lnTo>
                <a:lnTo>
                  <a:pt x="185" y="303"/>
                </a:lnTo>
                <a:lnTo>
                  <a:pt x="191" y="301"/>
                </a:lnTo>
                <a:lnTo>
                  <a:pt x="200" y="295"/>
                </a:lnTo>
                <a:lnTo>
                  <a:pt x="205" y="286"/>
                </a:lnTo>
                <a:lnTo>
                  <a:pt x="207" y="281"/>
                </a:lnTo>
                <a:lnTo>
                  <a:pt x="207" y="276"/>
                </a:lnTo>
                <a:lnTo>
                  <a:pt x="207" y="161"/>
                </a:lnTo>
                <a:lnTo>
                  <a:pt x="207" y="161"/>
                </a:lnTo>
                <a:lnTo>
                  <a:pt x="207" y="156"/>
                </a:lnTo>
                <a:lnTo>
                  <a:pt x="205" y="150"/>
                </a:lnTo>
                <a:lnTo>
                  <a:pt x="200" y="141"/>
                </a:lnTo>
                <a:lnTo>
                  <a:pt x="191" y="136"/>
                </a:lnTo>
                <a:lnTo>
                  <a:pt x="185" y="134"/>
                </a:lnTo>
                <a:lnTo>
                  <a:pt x="180" y="132"/>
                </a:lnTo>
                <a:lnTo>
                  <a:pt x="180" y="132"/>
                </a:lnTo>
                <a:close/>
                <a:moveTo>
                  <a:pt x="47" y="76"/>
                </a:moveTo>
                <a:lnTo>
                  <a:pt x="47" y="76"/>
                </a:lnTo>
                <a:lnTo>
                  <a:pt x="47" y="65"/>
                </a:lnTo>
                <a:lnTo>
                  <a:pt x="51" y="54"/>
                </a:lnTo>
                <a:lnTo>
                  <a:pt x="56" y="45"/>
                </a:lnTo>
                <a:lnTo>
                  <a:pt x="64" y="36"/>
                </a:lnTo>
                <a:lnTo>
                  <a:pt x="71" y="29"/>
                </a:lnTo>
                <a:lnTo>
                  <a:pt x="82" y="24"/>
                </a:lnTo>
                <a:lnTo>
                  <a:pt x="93" y="20"/>
                </a:lnTo>
                <a:lnTo>
                  <a:pt x="104" y="20"/>
                </a:lnTo>
                <a:lnTo>
                  <a:pt x="104" y="20"/>
                </a:lnTo>
                <a:lnTo>
                  <a:pt x="114" y="20"/>
                </a:lnTo>
                <a:lnTo>
                  <a:pt x="125" y="24"/>
                </a:lnTo>
                <a:lnTo>
                  <a:pt x="134" y="29"/>
                </a:lnTo>
                <a:lnTo>
                  <a:pt x="143" y="36"/>
                </a:lnTo>
                <a:lnTo>
                  <a:pt x="151" y="45"/>
                </a:lnTo>
                <a:lnTo>
                  <a:pt x="156" y="54"/>
                </a:lnTo>
                <a:lnTo>
                  <a:pt x="160" y="65"/>
                </a:lnTo>
                <a:lnTo>
                  <a:pt x="160" y="76"/>
                </a:lnTo>
                <a:lnTo>
                  <a:pt x="160" y="132"/>
                </a:lnTo>
                <a:lnTo>
                  <a:pt x="47" y="132"/>
                </a:lnTo>
                <a:lnTo>
                  <a:pt x="47" y="76"/>
                </a:lnTo>
                <a:close/>
                <a:moveTo>
                  <a:pt x="189" y="276"/>
                </a:moveTo>
                <a:lnTo>
                  <a:pt x="189" y="276"/>
                </a:lnTo>
                <a:lnTo>
                  <a:pt x="187" y="279"/>
                </a:lnTo>
                <a:lnTo>
                  <a:pt x="185" y="281"/>
                </a:lnTo>
                <a:lnTo>
                  <a:pt x="183" y="283"/>
                </a:lnTo>
                <a:lnTo>
                  <a:pt x="180" y="285"/>
                </a:lnTo>
                <a:lnTo>
                  <a:pt x="27" y="285"/>
                </a:lnTo>
                <a:lnTo>
                  <a:pt x="27" y="285"/>
                </a:lnTo>
                <a:lnTo>
                  <a:pt x="24" y="283"/>
                </a:lnTo>
                <a:lnTo>
                  <a:pt x="22" y="281"/>
                </a:lnTo>
                <a:lnTo>
                  <a:pt x="18" y="279"/>
                </a:lnTo>
                <a:lnTo>
                  <a:pt x="18" y="276"/>
                </a:lnTo>
                <a:lnTo>
                  <a:pt x="18" y="161"/>
                </a:lnTo>
                <a:lnTo>
                  <a:pt x="18" y="161"/>
                </a:lnTo>
                <a:lnTo>
                  <a:pt x="18" y="158"/>
                </a:lnTo>
                <a:lnTo>
                  <a:pt x="22" y="154"/>
                </a:lnTo>
                <a:lnTo>
                  <a:pt x="24" y="152"/>
                </a:lnTo>
                <a:lnTo>
                  <a:pt x="27" y="152"/>
                </a:lnTo>
                <a:lnTo>
                  <a:pt x="180" y="152"/>
                </a:lnTo>
                <a:lnTo>
                  <a:pt x="180" y="152"/>
                </a:lnTo>
                <a:lnTo>
                  <a:pt x="183" y="152"/>
                </a:lnTo>
                <a:lnTo>
                  <a:pt x="185" y="154"/>
                </a:lnTo>
                <a:lnTo>
                  <a:pt x="187" y="158"/>
                </a:lnTo>
                <a:lnTo>
                  <a:pt x="189" y="161"/>
                </a:lnTo>
                <a:lnTo>
                  <a:pt x="189" y="276"/>
                </a:lnTo>
                <a:close/>
                <a:moveTo>
                  <a:pt x="113" y="212"/>
                </a:moveTo>
                <a:lnTo>
                  <a:pt x="113" y="190"/>
                </a:lnTo>
                <a:lnTo>
                  <a:pt x="113" y="190"/>
                </a:lnTo>
                <a:lnTo>
                  <a:pt x="113" y="187"/>
                </a:lnTo>
                <a:lnTo>
                  <a:pt x="111" y="183"/>
                </a:lnTo>
                <a:lnTo>
                  <a:pt x="107" y="181"/>
                </a:lnTo>
                <a:lnTo>
                  <a:pt x="104" y="179"/>
                </a:lnTo>
                <a:lnTo>
                  <a:pt x="104" y="179"/>
                </a:lnTo>
                <a:lnTo>
                  <a:pt x="100" y="181"/>
                </a:lnTo>
                <a:lnTo>
                  <a:pt x="96" y="183"/>
                </a:lnTo>
                <a:lnTo>
                  <a:pt x="95" y="187"/>
                </a:lnTo>
                <a:lnTo>
                  <a:pt x="95" y="190"/>
                </a:lnTo>
                <a:lnTo>
                  <a:pt x="95" y="212"/>
                </a:lnTo>
                <a:lnTo>
                  <a:pt x="95" y="212"/>
                </a:lnTo>
                <a:lnTo>
                  <a:pt x="91" y="214"/>
                </a:lnTo>
                <a:lnTo>
                  <a:pt x="87" y="217"/>
                </a:lnTo>
                <a:lnTo>
                  <a:pt x="85" y="223"/>
                </a:lnTo>
                <a:lnTo>
                  <a:pt x="85" y="228"/>
                </a:lnTo>
                <a:lnTo>
                  <a:pt x="85" y="228"/>
                </a:lnTo>
                <a:lnTo>
                  <a:pt x="85" y="236"/>
                </a:lnTo>
                <a:lnTo>
                  <a:pt x="91" y="241"/>
                </a:lnTo>
                <a:lnTo>
                  <a:pt x="96" y="245"/>
                </a:lnTo>
                <a:lnTo>
                  <a:pt x="104" y="246"/>
                </a:lnTo>
                <a:lnTo>
                  <a:pt x="104" y="246"/>
                </a:lnTo>
                <a:lnTo>
                  <a:pt x="111" y="245"/>
                </a:lnTo>
                <a:lnTo>
                  <a:pt x="116" y="241"/>
                </a:lnTo>
                <a:lnTo>
                  <a:pt x="122" y="236"/>
                </a:lnTo>
                <a:lnTo>
                  <a:pt x="122" y="228"/>
                </a:lnTo>
                <a:lnTo>
                  <a:pt x="122" y="228"/>
                </a:lnTo>
                <a:lnTo>
                  <a:pt x="122" y="223"/>
                </a:lnTo>
                <a:lnTo>
                  <a:pt x="120" y="217"/>
                </a:lnTo>
                <a:lnTo>
                  <a:pt x="116" y="214"/>
                </a:lnTo>
                <a:lnTo>
                  <a:pt x="113" y="212"/>
                </a:lnTo>
                <a:lnTo>
                  <a:pt x="113" y="21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7" name="Google Shape;1387;p43"/>
          <p:cNvSpPr/>
          <p:nvPr/>
        </p:nvSpPr>
        <p:spPr>
          <a:xfrm>
            <a:off x="2157008" y="915573"/>
            <a:ext cx="456661" cy="453661"/>
          </a:xfrm>
          <a:custGeom>
            <a:avLst/>
            <a:gdLst/>
            <a:ahLst/>
            <a:cxnLst/>
            <a:rect l="l" t="t" r="r" b="b"/>
            <a:pathLst>
              <a:path w="302" h="303" extrusionOk="0">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88" name="Google Shape;1388;p43"/>
          <p:cNvGrpSpPr/>
          <p:nvPr/>
        </p:nvGrpSpPr>
        <p:grpSpPr>
          <a:xfrm>
            <a:off x="4755199" y="918461"/>
            <a:ext cx="249363" cy="450653"/>
            <a:chOff x="3386647" y="802411"/>
            <a:chExt cx="172336" cy="311450"/>
          </a:xfrm>
        </p:grpSpPr>
        <p:sp>
          <p:nvSpPr>
            <p:cNvPr id="1389" name="Google Shape;1389;p43"/>
            <p:cNvSpPr/>
            <p:nvPr/>
          </p:nvSpPr>
          <p:spPr>
            <a:xfrm>
              <a:off x="3459319" y="802411"/>
              <a:ext cx="51909" cy="51909"/>
            </a:xfrm>
            <a:custGeom>
              <a:avLst/>
              <a:gdLst/>
              <a:ahLst/>
              <a:cxnLst/>
              <a:rect l="l" t="t" r="r" b="b"/>
              <a:pathLst>
                <a:path w="50" h="51" extrusionOk="0">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0" name="Google Shape;1390;p43"/>
            <p:cNvSpPr/>
            <p:nvPr/>
          </p:nvSpPr>
          <p:spPr>
            <a:xfrm>
              <a:off x="3386647" y="802411"/>
              <a:ext cx="172336" cy="311450"/>
            </a:xfrm>
            <a:custGeom>
              <a:avLst/>
              <a:gdLst/>
              <a:ahLst/>
              <a:cxnLst/>
              <a:rect l="l" t="t" r="r" b="b"/>
              <a:pathLst>
                <a:path w="165" h="301" extrusionOk="0">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1" name="Google Shape;1391;p43"/>
            <p:cNvSpPr/>
            <p:nvPr/>
          </p:nvSpPr>
          <p:spPr>
            <a:xfrm>
              <a:off x="3386647" y="802411"/>
              <a:ext cx="172336" cy="311450"/>
            </a:xfrm>
            <a:custGeom>
              <a:avLst/>
              <a:gdLst/>
              <a:ahLst/>
              <a:cxnLst/>
              <a:rect l="l" t="t" r="r" b="b"/>
              <a:pathLst>
                <a:path w="165" h="301" extrusionOk="0">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2" name="Google Shape;1392;p43"/>
            <p:cNvSpPr/>
            <p:nvPr/>
          </p:nvSpPr>
          <p:spPr>
            <a:xfrm>
              <a:off x="3521609" y="897922"/>
              <a:ext cx="12458" cy="51909"/>
            </a:xfrm>
            <a:custGeom>
              <a:avLst/>
              <a:gdLst/>
              <a:ahLst/>
              <a:cxnLst/>
              <a:rect l="l" t="t" r="r" b="b"/>
              <a:pathLst>
                <a:path w="12" h="49" extrusionOk="0">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cxnSp>
          <p:nvCxnSpPr>
            <p:cNvPr id="1393" name="Google Shape;1393;p43"/>
            <p:cNvCxnSpPr/>
            <p:nvPr/>
          </p:nvCxnSpPr>
          <p:spPr>
            <a:xfrm>
              <a:off x="3534067" y="924914"/>
              <a:ext cx="2077" cy="2077"/>
            </a:xfrm>
            <a:prstGeom prst="straightConnector1">
              <a:avLst/>
            </a:prstGeom>
            <a:solidFill>
              <a:schemeClr val="dk1"/>
            </a:solidFill>
            <a:ln>
              <a:noFill/>
            </a:ln>
          </p:spPr>
        </p:cxnSp>
      </p:grpSp>
      <p:grpSp>
        <p:nvGrpSpPr>
          <p:cNvPr id="1394" name="Google Shape;1394;p43"/>
          <p:cNvGrpSpPr/>
          <p:nvPr/>
        </p:nvGrpSpPr>
        <p:grpSpPr>
          <a:xfrm>
            <a:off x="5908069" y="912452"/>
            <a:ext cx="474691" cy="462672"/>
            <a:chOff x="4080141" y="798258"/>
            <a:chExt cx="328062" cy="319755"/>
          </a:xfrm>
        </p:grpSpPr>
        <p:sp>
          <p:nvSpPr>
            <p:cNvPr id="1395" name="Google Shape;1395;p43"/>
            <p:cNvSpPr/>
            <p:nvPr/>
          </p:nvSpPr>
          <p:spPr>
            <a:xfrm>
              <a:off x="4080141" y="823174"/>
              <a:ext cx="294839" cy="294839"/>
            </a:xfrm>
            <a:custGeom>
              <a:avLst/>
              <a:gdLst/>
              <a:ahLst/>
              <a:cxnLst/>
              <a:rect l="l" t="t" r="r" b="b"/>
              <a:pathLst>
                <a:path w="284" h="284" extrusionOk="0">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6" name="Google Shape;1396;p43"/>
            <p:cNvSpPr/>
            <p:nvPr/>
          </p:nvSpPr>
          <p:spPr>
            <a:xfrm>
              <a:off x="4260783" y="798258"/>
              <a:ext cx="147420" cy="147420"/>
            </a:xfrm>
            <a:custGeom>
              <a:avLst/>
              <a:gdLst/>
              <a:ahLst/>
              <a:cxnLst/>
              <a:rect l="l" t="t" r="r" b="b"/>
              <a:pathLst>
                <a:path w="141" h="142" extrusionOk="0">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97" name="Google Shape;1397;p43"/>
          <p:cNvGrpSpPr/>
          <p:nvPr/>
        </p:nvGrpSpPr>
        <p:grpSpPr>
          <a:xfrm>
            <a:off x="3410641" y="915574"/>
            <a:ext cx="513747" cy="453656"/>
            <a:chOff x="2549886" y="800334"/>
            <a:chExt cx="355053" cy="313526"/>
          </a:xfrm>
        </p:grpSpPr>
        <p:sp>
          <p:nvSpPr>
            <p:cNvPr id="1398" name="Google Shape;1398;p43"/>
            <p:cNvSpPr/>
            <p:nvPr/>
          </p:nvSpPr>
          <p:spPr>
            <a:xfrm>
              <a:off x="2653702" y="1055723"/>
              <a:ext cx="58137" cy="58137"/>
            </a:xfrm>
            <a:custGeom>
              <a:avLst/>
              <a:gdLst/>
              <a:ahLst/>
              <a:cxnLst/>
              <a:rect l="l" t="t" r="r" b="b"/>
              <a:pathLst>
                <a:path w="56" h="57" extrusionOk="0">
                  <a:moveTo>
                    <a:pt x="27" y="0"/>
                  </a:moveTo>
                  <a:lnTo>
                    <a:pt x="27" y="0"/>
                  </a:lnTo>
                  <a:lnTo>
                    <a:pt x="34" y="0"/>
                  </a:lnTo>
                  <a:lnTo>
                    <a:pt x="40" y="2"/>
                  </a:lnTo>
                  <a:lnTo>
                    <a:pt x="49" y="10"/>
                  </a:lnTo>
                  <a:lnTo>
                    <a:pt x="54" y="19"/>
                  </a:lnTo>
                  <a:lnTo>
                    <a:pt x="56" y="24"/>
                  </a:lnTo>
                  <a:lnTo>
                    <a:pt x="56" y="30"/>
                  </a:lnTo>
                  <a:lnTo>
                    <a:pt x="56" y="30"/>
                  </a:lnTo>
                  <a:lnTo>
                    <a:pt x="56" y="35"/>
                  </a:lnTo>
                  <a:lnTo>
                    <a:pt x="54" y="40"/>
                  </a:lnTo>
                  <a:lnTo>
                    <a:pt x="49" y="49"/>
                  </a:lnTo>
                  <a:lnTo>
                    <a:pt x="40" y="55"/>
                  </a:lnTo>
                  <a:lnTo>
                    <a:pt x="34" y="57"/>
                  </a:lnTo>
                  <a:lnTo>
                    <a:pt x="27" y="57"/>
                  </a:lnTo>
                  <a:lnTo>
                    <a:pt x="27" y="57"/>
                  </a:lnTo>
                  <a:lnTo>
                    <a:pt x="22" y="57"/>
                  </a:lnTo>
                  <a:lnTo>
                    <a:pt x="16" y="55"/>
                  </a:lnTo>
                  <a:lnTo>
                    <a:pt x="7" y="49"/>
                  </a:lnTo>
                  <a:lnTo>
                    <a:pt x="2" y="40"/>
                  </a:lnTo>
                  <a:lnTo>
                    <a:pt x="0" y="35"/>
                  </a:lnTo>
                  <a:lnTo>
                    <a:pt x="0" y="30"/>
                  </a:lnTo>
                  <a:lnTo>
                    <a:pt x="0" y="30"/>
                  </a:lnTo>
                  <a:lnTo>
                    <a:pt x="0" y="24"/>
                  </a:lnTo>
                  <a:lnTo>
                    <a:pt x="2" y="19"/>
                  </a:lnTo>
                  <a:lnTo>
                    <a:pt x="7" y="10"/>
                  </a:lnTo>
                  <a:lnTo>
                    <a:pt x="16" y="2"/>
                  </a:lnTo>
                  <a:lnTo>
                    <a:pt x="22" y="0"/>
                  </a:lnTo>
                  <a:lnTo>
                    <a:pt x="27" y="0"/>
                  </a:lnTo>
                  <a:lnTo>
                    <a:pt x="27"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9" name="Google Shape;1399;p43"/>
            <p:cNvSpPr/>
            <p:nvPr/>
          </p:nvSpPr>
          <p:spPr>
            <a:xfrm>
              <a:off x="2782435" y="1055723"/>
              <a:ext cx="60214" cy="58137"/>
            </a:xfrm>
            <a:custGeom>
              <a:avLst/>
              <a:gdLst/>
              <a:ahLst/>
              <a:cxnLst/>
              <a:rect l="l" t="t" r="r" b="b"/>
              <a:pathLst>
                <a:path w="58" h="57" extrusionOk="0">
                  <a:moveTo>
                    <a:pt x="29" y="0"/>
                  </a:moveTo>
                  <a:lnTo>
                    <a:pt x="29" y="0"/>
                  </a:lnTo>
                  <a:lnTo>
                    <a:pt x="35" y="0"/>
                  </a:lnTo>
                  <a:lnTo>
                    <a:pt x="40" y="2"/>
                  </a:lnTo>
                  <a:lnTo>
                    <a:pt x="49" y="10"/>
                  </a:lnTo>
                  <a:lnTo>
                    <a:pt x="55" y="19"/>
                  </a:lnTo>
                  <a:lnTo>
                    <a:pt x="56" y="24"/>
                  </a:lnTo>
                  <a:lnTo>
                    <a:pt x="58" y="30"/>
                  </a:lnTo>
                  <a:lnTo>
                    <a:pt x="58" y="30"/>
                  </a:lnTo>
                  <a:lnTo>
                    <a:pt x="56" y="35"/>
                  </a:lnTo>
                  <a:lnTo>
                    <a:pt x="55" y="40"/>
                  </a:lnTo>
                  <a:lnTo>
                    <a:pt x="49" y="49"/>
                  </a:lnTo>
                  <a:lnTo>
                    <a:pt x="40" y="55"/>
                  </a:lnTo>
                  <a:lnTo>
                    <a:pt x="35" y="57"/>
                  </a:lnTo>
                  <a:lnTo>
                    <a:pt x="29" y="57"/>
                  </a:lnTo>
                  <a:lnTo>
                    <a:pt x="29" y="57"/>
                  </a:lnTo>
                  <a:lnTo>
                    <a:pt x="24" y="57"/>
                  </a:lnTo>
                  <a:lnTo>
                    <a:pt x="18" y="55"/>
                  </a:lnTo>
                  <a:lnTo>
                    <a:pt x="9" y="49"/>
                  </a:lnTo>
                  <a:lnTo>
                    <a:pt x="4" y="40"/>
                  </a:lnTo>
                  <a:lnTo>
                    <a:pt x="2" y="35"/>
                  </a:lnTo>
                  <a:lnTo>
                    <a:pt x="0" y="30"/>
                  </a:lnTo>
                  <a:lnTo>
                    <a:pt x="0" y="30"/>
                  </a:lnTo>
                  <a:lnTo>
                    <a:pt x="2" y="24"/>
                  </a:lnTo>
                  <a:lnTo>
                    <a:pt x="4" y="19"/>
                  </a:lnTo>
                  <a:lnTo>
                    <a:pt x="9" y="10"/>
                  </a:lnTo>
                  <a:lnTo>
                    <a:pt x="18" y="2"/>
                  </a:lnTo>
                  <a:lnTo>
                    <a:pt x="24" y="0"/>
                  </a:lnTo>
                  <a:lnTo>
                    <a:pt x="29" y="0"/>
                  </a:lnTo>
                  <a:lnTo>
                    <a:pt x="29"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0" name="Google Shape;1400;p43"/>
            <p:cNvSpPr/>
            <p:nvPr/>
          </p:nvSpPr>
          <p:spPr>
            <a:xfrm>
              <a:off x="2549886" y="800334"/>
              <a:ext cx="355053" cy="247084"/>
            </a:xfrm>
            <a:custGeom>
              <a:avLst/>
              <a:gdLst/>
              <a:ahLst/>
              <a:cxnLst/>
              <a:rect l="l" t="t" r="r" b="b"/>
              <a:pathLst>
                <a:path w="343" h="237" extrusionOk="0">
                  <a:moveTo>
                    <a:pt x="325" y="91"/>
                  </a:moveTo>
                  <a:lnTo>
                    <a:pt x="325" y="91"/>
                  </a:lnTo>
                  <a:lnTo>
                    <a:pt x="149" y="91"/>
                  </a:lnTo>
                  <a:lnTo>
                    <a:pt x="149" y="91"/>
                  </a:lnTo>
                  <a:lnTo>
                    <a:pt x="143" y="92"/>
                  </a:lnTo>
                  <a:lnTo>
                    <a:pt x="140" y="98"/>
                  </a:lnTo>
                  <a:lnTo>
                    <a:pt x="138" y="105"/>
                  </a:lnTo>
                  <a:lnTo>
                    <a:pt x="138" y="105"/>
                  </a:lnTo>
                  <a:lnTo>
                    <a:pt x="140" y="111"/>
                  </a:lnTo>
                  <a:lnTo>
                    <a:pt x="143" y="116"/>
                  </a:lnTo>
                  <a:lnTo>
                    <a:pt x="149" y="120"/>
                  </a:lnTo>
                  <a:lnTo>
                    <a:pt x="307" y="120"/>
                  </a:lnTo>
                  <a:lnTo>
                    <a:pt x="297" y="149"/>
                  </a:lnTo>
                  <a:lnTo>
                    <a:pt x="297" y="149"/>
                  </a:lnTo>
                  <a:lnTo>
                    <a:pt x="143" y="149"/>
                  </a:lnTo>
                  <a:lnTo>
                    <a:pt x="143" y="149"/>
                  </a:lnTo>
                  <a:lnTo>
                    <a:pt x="138" y="152"/>
                  </a:lnTo>
                  <a:lnTo>
                    <a:pt x="134" y="156"/>
                  </a:lnTo>
                  <a:lnTo>
                    <a:pt x="132" y="161"/>
                  </a:lnTo>
                  <a:lnTo>
                    <a:pt x="132" y="161"/>
                  </a:lnTo>
                  <a:lnTo>
                    <a:pt x="134" y="169"/>
                  </a:lnTo>
                  <a:lnTo>
                    <a:pt x="138" y="172"/>
                  </a:lnTo>
                  <a:lnTo>
                    <a:pt x="143" y="176"/>
                  </a:lnTo>
                  <a:lnTo>
                    <a:pt x="290" y="176"/>
                  </a:lnTo>
                  <a:lnTo>
                    <a:pt x="290" y="176"/>
                  </a:lnTo>
                  <a:lnTo>
                    <a:pt x="281" y="203"/>
                  </a:lnTo>
                  <a:lnTo>
                    <a:pt x="122" y="203"/>
                  </a:lnTo>
                  <a:lnTo>
                    <a:pt x="111" y="120"/>
                  </a:lnTo>
                  <a:lnTo>
                    <a:pt x="107" y="91"/>
                  </a:lnTo>
                  <a:lnTo>
                    <a:pt x="107" y="91"/>
                  </a:lnTo>
                  <a:lnTo>
                    <a:pt x="103" y="53"/>
                  </a:lnTo>
                  <a:lnTo>
                    <a:pt x="103" y="53"/>
                  </a:lnTo>
                  <a:lnTo>
                    <a:pt x="102" y="49"/>
                  </a:lnTo>
                  <a:lnTo>
                    <a:pt x="96" y="45"/>
                  </a:lnTo>
                  <a:lnTo>
                    <a:pt x="80" y="33"/>
                  </a:lnTo>
                  <a:lnTo>
                    <a:pt x="53" y="20"/>
                  </a:lnTo>
                  <a:lnTo>
                    <a:pt x="15" y="2"/>
                  </a:lnTo>
                  <a:lnTo>
                    <a:pt x="15" y="2"/>
                  </a:lnTo>
                  <a:lnTo>
                    <a:pt x="9" y="0"/>
                  </a:lnTo>
                  <a:lnTo>
                    <a:pt x="6" y="2"/>
                  </a:lnTo>
                  <a:lnTo>
                    <a:pt x="2" y="5"/>
                  </a:lnTo>
                  <a:lnTo>
                    <a:pt x="0" y="11"/>
                  </a:lnTo>
                  <a:lnTo>
                    <a:pt x="0" y="16"/>
                  </a:lnTo>
                  <a:lnTo>
                    <a:pt x="2" y="22"/>
                  </a:lnTo>
                  <a:lnTo>
                    <a:pt x="7" y="29"/>
                  </a:lnTo>
                  <a:lnTo>
                    <a:pt x="15" y="34"/>
                  </a:lnTo>
                  <a:lnTo>
                    <a:pt x="62" y="56"/>
                  </a:lnTo>
                  <a:lnTo>
                    <a:pt x="62" y="56"/>
                  </a:lnTo>
                  <a:lnTo>
                    <a:pt x="67" y="60"/>
                  </a:lnTo>
                  <a:lnTo>
                    <a:pt x="71" y="63"/>
                  </a:lnTo>
                  <a:lnTo>
                    <a:pt x="73" y="71"/>
                  </a:lnTo>
                  <a:lnTo>
                    <a:pt x="73" y="71"/>
                  </a:lnTo>
                  <a:lnTo>
                    <a:pt x="93" y="217"/>
                  </a:lnTo>
                  <a:lnTo>
                    <a:pt x="93" y="217"/>
                  </a:lnTo>
                  <a:lnTo>
                    <a:pt x="93" y="221"/>
                  </a:lnTo>
                  <a:lnTo>
                    <a:pt x="94" y="227"/>
                  </a:lnTo>
                  <a:lnTo>
                    <a:pt x="98" y="230"/>
                  </a:lnTo>
                  <a:lnTo>
                    <a:pt x="100" y="234"/>
                  </a:lnTo>
                  <a:lnTo>
                    <a:pt x="105" y="236"/>
                  </a:lnTo>
                  <a:lnTo>
                    <a:pt x="111" y="237"/>
                  </a:lnTo>
                  <a:lnTo>
                    <a:pt x="111" y="237"/>
                  </a:lnTo>
                  <a:lnTo>
                    <a:pt x="288" y="237"/>
                  </a:lnTo>
                  <a:lnTo>
                    <a:pt x="288" y="237"/>
                  </a:lnTo>
                  <a:lnTo>
                    <a:pt x="292" y="236"/>
                  </a:lnTo>
                  <a:lnTo>
                    <a:pt x="297" y="234"/>
                  </a:lnTo>
                  <a:lnTo>
                    <a:pt x="303" y="230"/>
                  </a:lnTo>
                  <a:lnTo>
                    <a:pt x="305" y="225"/>
                  </a:lnTo>
                  <a:lnTo>
                    <a:pt x="305" y="221"/>
                  </a:lnTo>
                  <a:lnTo>
                    <a:pt x="341" y="118"/>
                  </a:lnTo>
                  <a:lnTo>
                    <a:pt x="341" y="118"/>
                  </a:lnTo>
                  <a:lnTo>
                    <a:pt x="341" y="114"/>
                  </a:lnTo>
                  <a:lnTo>
                    <a:pt x="343" y="103"/>
                  </a:lnTo>
                  <a:lnTo>
                    <a:pt x="341" y="100"/>
                  </a:lnTo>
                  <a:lnTo>
                    <a:pt x="337" y="94"/>
                  </a:lnTo>
                  <a:lnTo>
                    <a:pt x="334" y="92"/>
                  </a:lnTo>
                  <a:lnTo>
                    <a:pt x="325" y="91"/>
                  </a:lnTo>
                  <a:lnTo>
                    <a:pt x="325" y="9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01" name="Google Shape;1401;p43"/>
          <p:cNvSpPr/>
          <p:nvPr/>
        </p:nvSpPr>
        <p:spPr>
          <a:xfrm>
            <a:off x="2153829" y="1935068"/>
            <a:ext cx="492715" cy="435635"/>
          </a:xfrm>
          <a:custGeom>
            <a:avLst/>
            <a:gdLst/>
            <a:ahLst/>
            <a:cxnLst/>
            <a:rect l="l" t="t" r="r" b="b"/>
            <a:pathLst>
              <a:path w="328" h="290" extrusionOk="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02" name="Google Shape;1402;p43"/>
          <p:cNvGrpSpPr/>
          <p:nvPr/>
        </p:nvGrpSpPr>
        <p:grpSpPr>
          <a:xfrm>
            <a:off x="8320463" y="1922525"/>
            <a:ext cx="525763" cy="402584"/>
            <a:chOff x="5552261" y="1554043"/>
            <a:chExt cx="363359" cy="278229"/>
          </a:xfrm>
        </p:grpSpPr>
        <p:sp>
          <p:nvSpPr>
            <p:cNvPr id="1403" name="Google Shape;1403;p43"/>
            <p:cNvSpPr/>
            <p:nvPr/>
          </p:nvSpPr>
          <p:spPr>
            <a:xfrm>
              <a:off x="5552261" y="1715997"/>
              <a:ext cx="363359" cy="116275"/>
            </a:xfrm>
            <a:custGeom>
              <a:avLst/>
              <a:gdLst/>
              <a:ahLst/>
              <a:cxnLst/>
              <a:rect l="l" t="t" r="r" b="b"/>
              <a:pathLst>
                <a:path w="350" h="112" extrusionOk="0">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4" name="Google Shape;1404;p43"/>
            <p:cNvSpPr/>
            <p:nvPr/>
          </p:nvSpPr>
          <p:spPr>
            <a:xfrm>
              <a:off x="5552261" y="1554043"/>
              <a:ext cx="363359" cy="137038"/>
            </a:xfrm>
            <a:custGeom>
              <a:avLst/>
              <a:gdLst/>
              <a:ahLst/>
              <a:cxnLst/>
              <a:rect l="l" t="t" r="r" b="b"/>
              <a:pathLst>
                <a:path w="350" h="130" extrusionOk="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5" name="Google Shape;1405;p43"/>
            <p:cNvSpPr/>
            <p:nvPr/>
          </p:nvSpPr>
          <p:spPr>
            <a:xfrm>
              <a:off x="5710062" y="1715997"/>
              <a:ext cx="45679" cy="18688"/>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06" name="Google Shape;1406;p43"/>
          <p:cNvSpPr/>
          <p:nvPr/>
        </p:nvSpPr>
        <p:spPr>
          <a:xfrm>
            <a:off x="7188800" y="1897780"/>
            <a:ext cx="294427" cy="468683"/>
          </a:xfrm>
          <a:custGeom>
            <a:avLst/>
            <a:gdLst/>
            <a:ahLst/>
            <a:cxnLst/>
            <a:rect l="l" t="t" r="r" b="b"/>
            <a:pathLst>
              <a:path w="196" h="311" extrusionOk="0">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7" name="Google Shape;1407;p43"/>
          <p:cNvSpPr/>
          <p:nvPr/>
        </p:nvSpPr>
        <p:spPr>
          <a:xfrm>
            <a:off x="7122705" y="3887818"/>
            <a:ext cx="426619" cy="480699"/>
          </a:xfrm>
          <a:custGeom>
            <a:avLst/>
            <a:gdLst/>
            <a:ahLst/>
            <a:cxnLst/>
            <a:rect l="l" t="t" r="r" b="b"/>
            <a:pathLst>
              <a:path w="282" h="319" extrusionOk="0">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08" name="Google Shape;1408;p43"/>
          <p:cNvGrpSpPr/>
          <p:nvPr/>
        </p:nvGrpSpPr>
        <p:grpSpPr>
          <a:xfrm>
            <a:off x="8293421" y="934189"/>
            <a:ext cx="579843" cy="402587"/>
            <a:chOff x="5533573" y="812792"/>
            <a:chExt cx="400733" cy="278229"/>
          </a:xfrm>
        </p:grpSpPr>
        <p:sp>
          <p:nvSpPr>
            <p:cNvPr id="1409" name="Google Shape;1409;p43"/>
            <p:cNvSpPr/>
            <p:nvPr/>
          </p:nvSpPr>
          <p:spPr>
            <a:xfrm>
              <a:off x="5730826" y="962288"/>
              <a:ext cx="93436" cy="128733"/>
            </a:xfrm>
            <a:custGeom>
              <a:avLst/>
              <a:gdLst/>
              <a:ahLst/>
              <a:cxnLst/>
              <a:rect l="l" t="t" r="r" b="b"/>
              <a:pathLst>
                <a:path w="90" h="123" extrusionOk="0">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0" name="Google Shape;1410;p43"/>
            <p:cNvSpPr/>
            <p:nvPr/>
          </p:nvSpPr>
          <p:spPr>
            <a:xfrm>
              <a:off x="5533573" y="814869"/>
              <a:ext cx="182717" cy="151573"/>
            </a:xfrm>
            <a:custGeom>
              <a:avLst/>
              <a:gdLst/>
              <a:ahLst/>
              <a:cxnLst/>
              <a:rect l="l" t="t" r="r" b="b"/>
              <a:pathLst>
                <a:path w="178" h="145" extrusionOk="0">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1" name="Google Shape;1411;p43"/>
            <p:cNvSpPr/>
            <p:nvPr/>
          </p:nvSpPr>
          <p:spPr>
            <a:xfrm>
              <a:off x="5620779" y="812792"/>
              <a:ext cx="313527" cy="278228"/>
            </a:xfrm>
            <a:custGeom>
              <a:avLst/>
              <a:gdLst/>
              <a:ahLst/>
              <a:cxnLst/>
              <a:rect l="l" t="t" r="r" b="b"/>
              <a:pathLst>
                <a:path w="301" h="266" extrusionOk="0">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12" name="Google Shape;1412;p43"/>
          <p:cNvSpPr/>
          <p:nvPr/>
        </p:nvSpPr>
        <p:spPr>
          <a:xfrm>
            <a:off x="8350504" y="2925461"/>
            <a:ext cx="465677" cy="453661"/>
          </a:xfrm>
          <a:custGeom>
            <a:avLst/>
            <a:gdLst/>
            <a:ahLst/>
            <a:cxnLst/>
            <a:rect l="l" t="t" r="r" b="b"/>
            <a:pathLst>
              <a:path w="310" h="301" extrusionOk="0">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3" name="Google Shape;1413;p43"/>
          <p:cNvSpPr/>
          <p:nvPr/>
        </p:nvSpPr>
        <p:spPr>
          <a:xfrm>
            <a:off x="7137844" y="4929405"/>
            <a:ext cx="393573" cy="393573"/>
          </a:xfrm>
          <a:custGeom>
            <a:avLst/>
            <a:gdLst/>
            <a:ahLst/>
            <a:cxnLst/>
            <a:rect l="l" t="t" r="r" b="b"/>
            <a:pathLst>
              <a:path w="262" h="263" extrusionOk="0">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4" name="Google Shape;1414;p43"/>
          <p:cNvSpPr/>
          <p:nvPr/>
        </p:nvSpPr>
        <p:spPr>
          <a:xfrm>
            <a:off x="2175033" y="3949732"/>
            <a:ext cx="516752" cy="384557"/>
          </a:xfrm>
          <a:custGeom>
            <a:avLst/>
            <a:gdLst/>
            <a:ahLst/>
            <a:cxnLst/>
            <a:rect l="l" t="t" r="r" b="b"/>
            <a:pathLst>
              <a:path w="342" h="256" extrusionOk="0">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5" name="Google Shape;1415;p43"/>
          <p:cNvSpPr/>
          <p:nvPr/>
        </p:nvSpPr>
        <p:spPr>
          <a:xfrm>
            <a:off x="8326471" y="3905964"/>
            <a:ext cx="513747" cy="441640"/>
          </a:xfrm>
          <a:custGeom>
            <a:avLst/>
            <a:gdLst/>
            <a:ahLst/>
            <a:cxnLst/>
            <a:rect l="l" t="t" r="r" b="b"/>
            <a:pathLst>
              <a:path w="343" h="294" extrusionOk="0">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16" name="Google Shape;1416;p43"/>
          <p:cNvGrpSpPr/>
          <p:nvPr/>
        </p:nvGrpSpPr>
        <p:grpSpPr>
          <a:xfrm>
            <a:off x="8353627" y="4821366"/>
            <a:ext cx="456661" cy="606883"/>
            <a:chOff x="5575100" y="3734191"/>
            <a:chExt cx="315602" cy="419419"/>
          </a:xfrm>
        </p:grpSpPr>
        <p:sp>
          <p:nvSpPr>
            <p:cNvPr id="1417" name="Google Shape;1417;p43"/>
            <p:cNvSpPr/>
            <p:nvPr/>
          </p:nvSpPr>
          <p:spPr>
            <a:xfrm>
              <a:off x="5575100" y="3734191"/>
              <a:ext cx="315602" cy="419419"/>
            </a:xfrm>
            <a:custGeom>
              <a:avLst/>
              <a:gdLst/>
              <a:ahLst/>
              <a:cxnLst/>
              <a:rect l="l" t="t" r="r" b="b"/>
              <a:pathLst>
                <a:path w="303" h="405" extrusionOk="0">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8" name="Google Shape;1418;p43"/>
            <p:cNvSpPr/>
            <p:nvPr/>
          </p:nvSpPr>
          <p:spPr>
            <a:xfrm>
              <a:off x="5732901" y="3788176"/>
              <a:ext cx="103817" cy="103817"/>
            </a:xfrm>
            <a:custGeom>
              <a:avLst/>
              <a:gdLst/>
              <a:ahLst/>
              <a:cxnLst/>
              <a:rect l="l" t="t" r="r" b="b"/>
              <a:pathLst>
                <a:path w="102" h="102" extrusionOk="0">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19" name="Google Shape;1419;p43"/>
          <p:cNvSpPr/>
          <p:nvPr/>
        </p:nvSpPr>
        <p:spPr>
          <a:xfrm>
            <a:off x="7080644" y="894308"/>
            <a:ext cx="510739" cy="501728"/>
          </a:xfrm>
          <a:custGeom>
            <a:avLst/>
            <a:gdLst/>
            <a:ahLst/>
            <a:cxnLst/>
            <a:rect l="l" t="t" r="r" b="b"/>
            <a:pathLst>
              <a:path w="340" h="334" extrusionOk="0">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0" name="Google Shape;1420;p43"/>
          <p:cNvSpPr/>
          <p:nvPr/>
        </p:nvSpPr>
        <p:spPr>
          <a:xfrm>
            <a:off x="2175033" y="2918336"/>
            <a:ext cx="420611" cy="423619"/>
          </a:xfrm>
          <a:custGeom>
            <a:avLst/>
            <a:gdLst/>
            <a:ahLst/>
            <a:cxnLst/>
            <a:rect l="l" t="t" r="r" b="b"/>
            <a:pathLst>
              <a:path w="281" h="281" extrusionOk="0">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21" name="Google Shape;1421;p43"/>
          <p:cNvGrpSpPr/>
          <p:nvPr/>
        </p:nvGrpSpPr>
        <p:grpSpPr>
          <a:xfrm>
            <a:off x="9571252" y="1827431"/>
            <a:ext cx="646533" cy="541333"/>
            <a:chOff x="2951142" y="2589225"/>
            <a:chExt cx="468313" cy="392113"/>
          </a:xfrm>
        </p:grpSpPr>
        <p:sp>
          <p:nvSpPr>
            <p:cNvPr id="1422" name="Google Shape;1422;p43"/>
            <p:cNvSpPr/>
            <p:nvPr/>
          </p:nvSpPr>
          <p:spPr>
            <a:xfrm>
              <a:off x="2951142" y="2646375"/>
              <a:ext cx="284163" cy="284163"/>
            </a:xfrm>
            <a:custGeom>
              <a:avLst/>
              <a:gdLst/>
              <a:ahLst/>
              <a:cxnLst/>
              <a:rect l="l" t="t" r="r" b="b"/>
              <a:pathLst>
                <a:path w="359" h="358" extrusionOk="0">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3" name="Google Shape;1423;p43"/>
            <p:cNvSpPr/>
            <p:nvPr/>
          </p:nvSpPr>
          <p:spPr>
            <a:xfrm>
              <a:off x="3233717" y="2798775"/>
              <a:ext cx="182563" cy="182563"/>
            </a:xfrm>
            <a:custGeom>
              <a:avLst/>
              <a:gdLst/>
              <a:ahLst/>
              <a:cxnLst/>
              <a:rect l="l" t="t" r="r" b="b"/>
              <a:pathLst>
                <a:path w="231" h="231" extrusionOk="0">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4" name="Google Shape;1424;p43"/>
            <p:cNvSpPr/>
            <p:nvPr/>
          </p:nvSpPr>
          <p:spPr>
            <a:xfrm>
              <a:off x="3228955" y="2589225"/>
              <a:ext cx="190500" cy="190500"/>
            </a:xfrm>
            <a:custGeom>
              <a:avLst/>
              <a:gdLst/>
              <a:ahLst/>
              <a:cxnLst/>
              <a:rect l="l" t="t" r="r" b="b"/>
              <a:pathLst>
                <a:path w="240" h="240" extrusionOk="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25" name="Google Shape;1425;p43"/>
          <p:cNvGrpSpPr/>
          <p:nvPr/>
        </p:nvGrpSpPr>
        <p:grpSpPr>
          <a:xfrm>
            <a:off x="9653995" y="2871323"/>
            <a:ext cx="525995" cy="504077"/>
            <a:chOff x="1168380" y="3486162"/>
            <a:chExt cx="381000" cy="365126"/>
          </a:xfrm>
        </p:grpSpPr>
        <p:sp>
          <p:nvSpPr>
            <p:cNvPr id="1426" name="Google Shape;1426;p43"/>
            <p:cNvSpPr/>
            <p:nvPr/>
          </p:nvSpPr>
          <p:spPr>
            <a:xfrm>
              <a:off x="1223942" y="3643325"/>
              <a:ext cx="146050" cy="207963"/>
            </a:xfrm>
            <a:custGeom>
              <a:avLst/>
              <a:gdLst/>
              <a:ahLst/>
              <a:cxnLst/>
              <a:rect l="l" t="t" r="r" b="b"/>
              <a:pathLst>
                <a:path w="184" h="263" extrusionOk="0">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7" name="Google Shape;1427;p43"/>
            <p:cNvSpPr/>
            <p:nvPr/>
          </p:nvSpPr>
          <p:spPr>
            <a:xfrm>
              <a:off x="1168380" y="3486162"/>
              <a:ext cx="381000" cy="266700"/>
            </a:xfrm>
            <a:custGeom>
              <a:avLst/>
              <a:gdLst/>
              <a:ahLst/>
              <a:cxnLst/>
              <a:rect l="l" t="t" r="r" b="b"/>
              <a:pathLst>
                <a:path w="480" h="336" extrusionOk="0">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8" name="Google Shape;1428;p43"/>
            <p:cNvSpPr/>
            <p:nvPr/>
          </p:nvSpPr>
          <p:spPr>
            <a:xfrm>
              <a:off x="1355705" y="3643325"/>
              <a:ext cx="147638" cy="207963"/>
            </a:xfrm>
            <a:custGeom>
              <a:avLst/>
              <a:gdLst/>
              <a:ahLst/>
              <a:cxnLst/>
              <a:rect l="l" t="t" r="r" b="b"/>
              <a:pathLst>
                <a:path w="185" h="263" extrusionOk="0">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29" name="Google Shape;1429;p43"/>
          <p:cNvGrpSpPr/>
          <p:nvPr/>
        </p:nvGrpSpPr>
        <p:grpSpPr>
          <a:xfrm>
            <a:off x="9576256" y="1034727"/>
            <a:ext cx="694744" cy="245461"/>
            <a:chOff x="1441430" y="4357700"/>
            <a:chExt cx="503238" cy="177800"/>
          </a:xfrm>
        </p:grpSpPr>
        <p:sp>
          <p:nvSpPr>
            <p:cNvPr id="1430" name="Google Shape;1430;p43"/>
            <p:cNvSpPr/>
            <p:nvPr/>
          </p:nvSpPr>
          <p:spPr>
            <a:xfrm>
              <a:off x="1441430" y="4357700"/>
              <a:ext cx="231775" cy="177800"/>
            </a:xfrm>
            <a:custGeom>
              <a:avLst/>
              <a:gdLst/>
              <a:ahLst/>
              <a:cxnLst/>
              <a:rect l="l" t="t" r="r" b="b"/>
              <a:pathLst>
                <a:path w="292" h="222" extrusionOk="0">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1" name="Google Shape;1431;p43"/>
            <p:cNvSpPr/>
            <p:nvPr/>
          </p:nvSpPr>
          <p:spPr>
            <a:xfrm>
              <a:off x="1714480" y="4357700"/>
              <a:ext cx="230188" cy="177800"/>
            </a:xfrm>
            <a:custGeom>
              <a:avLst/>
              <a:gdLst/>
              <a:ahLst/>
              <a:cxnLst/>
              <a:rect l="l" t="t" r="r" b="b"/>
              <a:pathLst>
                <a:path w="292" h="222" extrusionOk="0">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2" name="Google Shape;1432;p43"/>
            <p:cNvSpPr/>
            <p:nvPr/>
          </p:nvSpPr>
          <p:spPr>
            <a:xfrm>
              <a:off x="1601767" y="4427550"/>
              <a:ext cx="195263" cy="36513"/>
            </a:xfrm>
            <a:custGeom>
              <a:avLst/>
              <a:gdLst/>
              <a:ahLst/>
              <a:cxnLst/>
              <a:rect l="l" t="t" r="r" b="b"/>
              <a:pathLst>
                <a:path w="246" h="45" extrusionOk="0">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33" name="Google Shape;1433;p43"/>
          <p:cNvGrpSpPr/>
          <p:nvPr/>
        </p:nvGrpSpPr>
        <p:grpSpPr>
          <a:xfrm>
            <a:off x="9572388" y="3911802"/>
            <a:ext cx="657499" cy="433947"/>
            <a:chOff x="2141517" y="2373325"/>
            <a:chExt cx="476251" cy="314325"/>
          </a:xfrm>
        </p:grpSpPr>
        <p:sp>
          <p:nvSpPr>
            <p:cNvPr id="1434" name="Google Shape;1434;p43"/>
            <p:cNvSpPr/>
            <p:nvPr/>
          </p:nvSpPr>
          <p:spPr>
            <a:xfrm>
              <a:off x="2200255" y="2678125"/>
              <a:ext cx="387350" cy="952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5" name="Google Shape;1435;p43"/>
            <p:cNvSpPr/>
            <p:nvPr/>
          </p:nvSpPr>
          <p:spPr>
            <a:xfrm>
              <a:off x="2517755" y="2468575"/>
              <a:ext cx="69850" cy="209550"/>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6" name="Google Shape;1436;p43"/>
            <p:cNvSpPr/>
            <p:nvPr/>
          </p:nvSpPr>
          <p:spPr>
            <a:xfrm>
              <a:off x="2438380" y="2547950"/>
              <a:ext cx="69850" cy="13017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7" name="Google Shape;1437;p43"/>
            <p:cNvSpPr/>
            <p:nvPr/>
          </p:nvSpPr>
          <p:spPr>
            <a:xfrm>
              <a:off x="2359005" y="2592400"/>
              <a:ext cx="69850" cy="8572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8" name="Google Shape;1438;p43"/>
            <p:cNvSpPr/>
            <p:nvPr/>
          </p:nvSpPr>
          <p:spPr>
            <a:xfrm>
              <a:off x="2279630" y="2551125"/>
              <a:ext cx="69850" cy="127000"/>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9" name="Google Shape;1439;p43"/>
            <p:cNvSpPr/>
            <p:nvPr/>
          </p:nvSpPr>
          <p:spPr>
            <a:xfrm>
              <a:off x="2200255" y="2587637"/>
              <a:ext cx="68263" cy="90488"/>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0" name="Google Shape;1440;p43"/>
            <p:cNvSpPr/>
            <p:nvPr/>
          </p:nvSpPr>
          <p:spPr>
            <a:xfrm>
              <a:off x="2141517" y="2559062"/>
              <a:ext cx="36513" cy="38100"/>
            </a:xfrm>
            <a:custGeom>
              <a:avLst/>
              <a:gdLst/>
              <a:ahLst/>
              <a:cxnLst/>
              <a:rect l="l" t="t" r="r" b="b"/>
              <a:pathLst>
                <a:path w="46" h="47" extrusionOk="0">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1" name="Google Shape;1441;p43"/>
            <p:cNvSpPr/>
            <p:nvPr/>
          </p:nvSpPr>
          <p:spPr>
            <a:xfrm>
              <a:off x="2568555" y="2373325"/>
              <a:ext cx="49213" cy="47625"/>
            </a:xfrm>
            <a:custGeom>
              <a:avLst/>
              <a:gdLst/>
              <a:ahLst/>
              <a:cxnLst/>
              <a:rect l="l" t="t" r="r" b="b"/>
              <a:pathLst>
                <a:path w="62" h="59" extrusionOk="0">
                  <a:moveTo>
                    <a:pt x="62" y="0"/>
                  </a:moveTo>
                  <a:lnTo>
                    <a:pt x="0" y="1"/>
                  </a:lnTo>
                  <a:lnTo>
                    <a:pt x="22" y="29"/>
                  </a:lnTo>
                  <a:lnTo>
                    <a:pt x="43" y="59"/>
                  </a:lnTo>
                  <a:lnTo>
                    <a:pt x="6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2" name="Google Shape;1442;p43"/>
            <p:cNvSpPr/>
            <p:nvPr/>
          </p:nvSpPr>
          <p:spPr>
            <a:xfrm>
              <a:off x="2176442" y="2397137"/>
              <a:ext cx="404813" cy="169863"/>
            </a:xfrm>
            <a:custGeom>
              <a:avLst/>
              <a:gdLst/>
              <a:ahLst/>
              <a:cxnLst/>
              <a:rect l="l" t="t" r="r" b="b"/>
              <a:pathLst>
                <a:path w="511" h="216" extrusionOk="0">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43" name="Google Shape;1443;p43"/>
          <p:cNvGrpSpPr/>
          <p:nvPr/>
        </p:nvGrpSpPr>
        <p:grpSpPr>
          <a:xfrm>
            <a:off x="11031434" y="1778117"/>
            <a:ext cx="289296" cy="624619"/>
            <a:chOff x="3328967" y="3373450"/>
            <a:chExt cx="209550" cy="452438"/>
          </a:xfrm>
        </p:grpSpPr>
        <p:sp>
          <p:nvSpPr>
            <p:cNvPr id="1444" name="Google Shape;1444;p43"/>
            <p:cNvSpPr/>
            <p:nvPr/>
          </p:nvSpPr>
          <p:spPr>
            <a:xfrm>
              <a:off x="3328967" y="3373450"/>
              <a:ext cx="209550" cy="211138"/>
            </a:xfrm>
            <a:custGeom>
              <a:avLst/>
              <a:gdLst/>
              <a:ahLst/>
              <a:cxnLst/>
              <a:rect l="l" t="t" r="r" b="b"/>
              <a:pathLst>
                <a:path w="266" h="266" extrusionOk="0">
                  <a:moveTo>
                    <a:pt x="134" y="0"/>
                  </a:moveTo>
                  <a:lnTo>
                    <a:pt x="134" y="0"/>
                  </a:lnTo>
                  <a:lnTo>
                    <a:pt x="146" y="1"/>
                  </a:lnTo>
                  <a:lnTo>
                    <a:pt x="160" y="4"/>
                  </a:lnTo>
                  <a:lnTo>
                    <a:pt x="172" y="6"/>
                  </a:lnTo>
                  <a:lnTo>
                    <a:pt x="184" y="11"/>
                  </a:lnTo>
                  <a:lnTo>
                    <a:pt x="197" y="16"/>
                  </a:lnTo>
                  <a:lnTo>
                    <a:pt x="208" y="23"/>
                  </a:lnTo>
                  <a:lnTo>
                    <a:pt x="218" y="31"/>
                  </a:lnTo>
                  <a:lnTo>
                    <a:pt x="226" y="39"/>
                  </a:lnTo>
                  <a:lnTo>
                    <a:pt x="235" y="49"/>
                  </a:lnTo>
                  <a:lnTo>
                    <a:pt x="244" y="59"/>
                  </a:lnTo>
                  <a:lnTo>
                    <a:pt x="250" y="70"/>
                  </a:lnTo>
                  <a:lnTo>
                    <a:pt x="256" y="81"/>
                  </a:lnTo>
                  <a:lnTo>
                    <a:pt x="260" y="94"/>
                  </a:lnTo>
                  <a:lnTo>
                    <a:pt x="263" y="106"/>
                  </a:lnTo>
                  <a:lnTo>
                    <a:pt x="265" y="120"/>
                  </a:lnTo>
                  <a:lnTo>
                    <a:pt x="266" y="133"/>
                  </a:lnTo>
                  <a:lnTo>
                    <a:pt x="266" y="133"/>
                  </a:lnTo>
                  <a:lnTo>
                    <a:pt x="265" y="147"/>
                  </a:lnTo>
                  <a:lnTo>
                    <a:pt x="263" y="161"/>
                  </a:lnTo>
                  <a:lnTo>
                    <a:pt x="260" y="173"/>
                  </a:lnTo>
                  <a:lnTo>
                    <a:pt x="256" y="185"/>
                  </a:lnTo>
                  <a:lnTo>
                    <a:pt x="250" y="196"/>
                  </a:lnTo>
                  <a:lnTo>
                    <a:pt x="244" y="208"/>
                  </a:lnTo>
                  <a:lnTo>
                    <a:pt x="235" y="217"/>
                  </a:lnTo>
                  <a:lnTo>
                    <a:pt x="226" y="227"/>
                  </a:lnTo>
                  <a:lnTo>
                    <a:pt x="218" y="236"/>
                  </a:lnTo>
                  <a:lnTo>
                    <a:pt x="208" y="243"/>
                  </a:lnTo>
                  <a:lnTo>
                    <a:pt x="197" y="250"/>
                  </a:lnTo>
                  <a:lnTo>
                    <a:pt x="184" y="256"/>
                  </a:lnTo>
                  <a:lnTo>
                    <a:pt x="172" y="261"/>
                  </a:lnTo>
                  <a:lnTo>
                    <a:pt x="160" y="263"/>
                  </a:lnTo>
                  <a:lnTo>
                    <a:pt x="146" y="266"/>
                  </a:lnTo>
                  <a:lnTo>
                    <a:pt x="134" y="266"/>
                  </a:lnTo>
                  <a:lnTo>
                    <a:pt x="134" y="266"/>
                  </a:lnTo>
                  <a:lnTo>
                    <a:pt x="120" y="266"/>
                  </a:lnTo>
                  <a:lnTo>
                    <a:pt x="106" y="263"/>
                  </a:lnTo>
                  <a:lnTo>
                    <a:pt x="94" y="261"/>
                  </a:lnTo>
                  <a:lnTo>
                    <a:pt x="82" y="256"/>
                  </a:lnTo>
                  <a:lnTo>
                    <a:pt x="69" y="250"/>
                  </a:lnTo>
                  <a:lnTo>
                    <a:pt x="58" y="243"/>
                  </a:lnTo>
                  <a:lnTo>
                    <a:pt x="48" y="236"/>
                  </a:lnTo>
                  <a:lnTo>
                    <a:pt x="40" y="227"/>
                  </a:lnTo>
                  <a:lnTo>
                    <a:pt x="31" y="217"/>
                  </a:lnTo>
                  <a:lnTo>
                    <a:pt x="22" y="208"/>
                  </a:lnTo>
                  <a:lnTo>
                    <a:pt x="16" y="196"/>
                  </a:lnTo>
                  <a:lnTo>
                    <a:pt x="10" y="185"/>
                  </a:lnTo>
                  <a:lnTo>
                    <a:pt x="6" y="173"/>
                  </a:lnTo>
                  <a:lnTo>
                    <a:pt x="3" y="161"/>
                  </a:lnTo>
                  <a:lnTo>
                    <a:pt x="1" y="147"/>
                  </a:lnTo>
                  <a:lnTo>
                    <a:pt x="0" y="133"/>
                  </a:lnTo>
                  <a:lnTo>
                    <a:pt x="0" y="133"/>
                  </a:lnTo>
                  <a:lnTo>
                    <a:pt x="1" y="120"/>
                  </a:lnTo>
                  <a:lnTo>
                    <a:pt x="3" y="106"/>
                  </a:lnTo>
                  <a:lnTo>
                    <a:pt x="6" y="94"/>
                  </a:lnTo>
                  <a:lnTo>
                    <a:pt x="10" y="81"/>
                  </a:lnTo>
                  <a:lnTo>
                    <a:pt x="16" y="70"/>
                  </a:lnTo>
                  <a:lnTo>
                    <a:pt x="22" y="59"/>
                  </a:lnTo>
                  <a:lnTo>
                    <a:pt x="31" y="49"/>
                  </a:lnTo>
                  <a:lnTo>
                    <a:pt x="40" y="39"/>
                  </a:lnTo>
                  <a:lnTo>
                    <a:pt x="48" y="31"/>
                  </a:lnTo>
                  <a:lnTo>
                    <a:pt x="58" y="23"/>
                  </a:lnTo>
                  <a:lnTo>
                    <a:pt x="69" y="16"/>
                  </a:lnTo>
                  <a:lnTo>
                    <a:pt x="82" y="11"/>
                  </a:lnTo>
                  <a:lnTo>
                    <a:pt x="94" y="6"/>
                  </a:lnTo>
                  <a:lnTo>
                    <a:pt x="106" y="4"/>
                  </a:lnTo>
                  <a:lnTo>
                    <a:pt x="120" y="1"/>
                  </a:lnTo>
                  <a:lnTo>
                    <a:pt x="134" y="0"/>
                  </a:lnTo>
                  <a:lnTo>
                    <a:pt x="134"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5" name="Google Shape;1445;p43"/>
            <p:cNvSpPr/>
            <p:nvPr/>
          </p:nvSpPr>
          <p:spPr>
            <a:xfrm>
              <a:off x="3400405" y="3563950"/>
              <a:ext cx="66675" cy="261938"/>
            </a:xfrm>
            <a:custGeom>
              <a:avLst/>
              <a:gdLst/>
              <a:ahLst/>
              <a:cxnLst/>
              <a:rect l="l" t="t" r="r" b="b"/>
              <a:pathLst>
                <a:path w="82" h="329" extrusionOk="0">
                  <a:moveTo>
                    <a:pt x="82" y="0"/>
                  </a:moveTo>
                  <a:lnTo>
                    <a:pt x="82" y="288"/>
                  </a:lnTo>
                  <a:lnTo>
                    <a:pt x="82" y="288"/>
                  </a:lnTo>
                  <a:lnTo>
                    <a:pt x="81" y="296"/>
                  </a:lnTo>
                  <a:lnTo>
                    <a:pt x="79" y="304"/>
                  </a:lnTo>
                  <a:lnTo>
                    <a:pt x="75" y="311"/>
                  </a:lnTo>
                  <a:lnTo>
                    <a:pt x="70" y="316"/>
                  </a:lnTo>
                  <a:lnTo>
                    <a:pt x="64" y="322"/>
                  </a:lnTo>
                  <a:lnTo>
                    <a:pt x="56" y="326"/>
                  </a:lnTo>
                  <a:lnTo>
                    <a:pt x="49" y="329"/>
                  </a:lnTo>
                  <a:lnTo>
                    <a:pt x="42" y="329"/>
                  </a:lnTo>
                  <a:lnTo>
                    <a:pt x="42" y="329"/>
                  </a:lnTo>
                  <a:lnTo>
                    <a:pt x="42" y="329"/>
                  </a:lnTo>
                  <a:lnTo>
                    <a:pt x="33" y="329"/>
                  </a:lnTo>
                  <a:lnTo>
                    <a:pt x="26" y="326"/>
                  </a:lnTo>
                  <a:lnTo>
                    <a:pt x="18" y="322"/>
                  </a:lnTo>
                  <a:lnTo>
                    <a:pt x="12" y="316"/>
                  </a:lnTo>
                  <a:lnTo>
                    <a:pt x="7" y="311"/>
                  </a:lnTo>
                  <a:lnTo>
                    <a:pt x="3" y="304"/>
                  </a:lnTo>
                  <a:lnTo>
                    <a:pt x="1" y="296"/>
                  </a:lnTo>
                  <a:lnTo>
                    <a:pt x="0" y="288"/>
                  </a:lnTo>
                  <a:lnTo>
                    <a:pt x="0" y="0"/>
                  </a:lnTo>
                  <a:lnTo>
                    <a:pt x="8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6" name="Google Shape;1446;p43"/>
            <p:cNvSpPr/>
            <p:nvPr/>
          </p:nvSpPr>
          <p:spPr>
            <a:xfrm>
              <a:off x="3375005" y="3421075"/>
              <a:ext cx="117475" cy="117475"/>
            </a:xfrm>
            <a:custGeom>
              <a:avLst/>
              <a:gdLst/>
              <a:ahLst/>
              <a:cxnLst/>
              <a:rect l="l" t="t" r="r" b="b"/>
              <a:pathLst>
                <a:path w="150" h="149" extrusionOk="0">
                  <a:moveTo>
                    <a:pt x="76" y="0"/>
                  </a:moveTo>
                  <a:lnTo>
                    <a:pt x="76" y="0"/>
                  </a:lnTo>
                  <a:lnTo>
                    <a:pt x="83" y="0"/>
                  </a:lnTo>
                  <a:lnTo>
                    <a:pt x="90" y="1"/>
                  </a:lnTo>
                  <a:lnTo>
                    <a:pt x="104" y="5"/>
                  </a:lnTo>
                  <a:lnTo>
                    <a:pt x="116" y="13"/>
                  </a:lnTo>
                  <a:lnTo>
                    <a:pt x="128" y="21"/>
                  </a:lnTo>
                  <a:lnTo>
                    <a:pt x="136" y="32"/>
                  </a:lnTo>
                  <a:lnTo>
                    <a:pt x="144" y="45"/>
                  </a:lnTo>
                  <a:lnTo>
                    <a:pt x="149" y="60"/>
                  </a:lnTo>
                  <a:lnTo>
                    <a:pt x="149" y="67"/>
                  </a:lnTo>
                  <a:lnTo>
                    <a:pt x="150" y="74"/>
                  </a:lnTo>
                  <a:lnTo>
                    <a:pt x="150" y="74"/>
                  </a:lnTo>
                  <a:lnTo>
                    <a:pt x="149" y="82"/>
                  </a:lnTo>
                  <a:lnTo>
                    <a:pt x="149" y="89"/>
                  </a:lnTo>
                  <a:lnTo>
                    <a:pt x="144" y="103"/>
                  </a:lnTo>
                  <a:lnTo>
                    <a:pt x="136" y="116"/>
                  </a:lnTo>
                  <a:lnTo>
                    <a:pt x="128" y="128"/>
                  </a:lnTo>
                  <a:lnTo>
                    <a:pt x="116" y="136"/>
                  </a:lnTo>
                  <a:lnTo>
                    <a:pt x="104" y="142"/>
                  </a:lnTo>
                  <a:lnTo>
                    <a:pt x="90" y="147"/>
                  </a:lnTo>
                  <a:lnTo>
                    <a:pt x="83" y="149"/>
                  </a:lnTo>
                  <a:lnTo>
                    <a:pt x="76" y="149"/>
                  </a:lnTo>
                  <a:lnTo>
                    <a:pt x="76" y="149"/>
                  </a:lnTo>
                  <a:lnTo>
                    <a:pt x="67" y="149"/>
                  </a:lnTo>
                  <a:lnTo>
                    <a:pt x="60" y="147"/>
                  </a:lnTo>
                  <a:lnTo>
                    <a:pt x="46" y="142"/>
                  </a:lnTo>
                  <a:lnTo>
                    <a:pt x="34" y="136"/>
                  </a:lnTo>
                  <a:lnTo>
                    <a:pt x="22" y="128"/>
                  </a:lnTo>
                  <a:lnTo>
                    <a:pt x="14" y="116"/>
                  </a:lnTo>
                  <a:lnTo>
                    <a:pt x="6" y="103"/>
                  </a:lnTo>
                  <a:lnTo>
                    <a:pt x="1" y="89"/>
                  </a:lnTo>
                  <a:lnTo>
                    <a:pt x="1" y="82"/>
                  </a:lnTo>
                  <a:lnTo>
                    <a:pt x="0" y="74"/>
                  </a:lnTo>
                  <a:lnTo>
                    <a:pt x="0" y="74"/>
                  </a:lnTo>
                  <a:lnTo>
                    <a:pt x="1" y="67"/>
                  </a:lnTo>
                  <a:lnTo>
                    <a:pt x="1" y="60"/>
                  </a:lnTo>
                  <a:lnTo>
                    <a:pt x="6" y="45"/>
                  </a:lnTo>
                  <a:lnTo>
                    <a:pt x="14" y="32"/>
                  </a:lnTo>
                  <a:lnTo>
                    <a:pt x="22" y="21"/>
                  </a:lnTo>
                  <a:lnTo>
                    <a:pt x="34" y="13"/>
                  </a:lnTo>
                  <a:lnTo>
                    <a:pt x="46" y="5"/>
                  </a:lnTo>
                  <a:lnTo>
                    <a:pt x="60" y="1"/>
                  </a:lnTo>
                  <a:lnTo>
                    <a:pt x="67" y="0"/>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7" name="Google Shape;1447;p43"/>
            <p:cNvSpPr/>
            <p:nvPr/>
          </p:nvSpPr>
          <p:spPr>
            <a:xfrm>
              <a:off x="3428980" y="3716350"/>
              <a:ext cx="88900" cy="65088"/>
            </a:xfrm>
            <a:custGeom>
              <a:avLst/>
              <a:gdLst/>
              <a:ahLst/>
              <a:cxnLst/>
              <a:rect l="l" t="t" r="r" b="b"/>
              <a:pathLst>
                <a:path w="114" h="83" extrusionOk="0">
                  <a:moveTo>
                    <a:pt x="25" y="0"/>
                  </a:moveTo>
                  <a:lnTo>
                    <a:pt x="88" y="0"/>
                  </a:lnTo>
                  <a:lnTo>
                    <a:pt x="88" y="0"/>
                  </a:lnTo>
                  <a:lnTo>
                    <a:pt x="93" y="1"/>
                  </a:lnTo>
                  <a:lnTo>
                    <a:pt x="98" y="3"/>
                  </a:lnTo>
                  <a:lnTo>
                    <a:pt x="103" y="5"/>
                  </a:lnTo>
                  <a:lnTo>
                    <a:pt x="107" y="8"/>
                  </a:lnTo>
                  <a:lnTo>
                    <a:pt x="109" y="11"/>
                  </a:lnTo>
                  <a:lnTo>
                    <a:pt x="111" y="16"/>
                  </a:lnTo>
                  <a:lnTo>
                    <a:pt x="113" y="21"/>
                  </a:lnTo>
                  <a:lnTo>
                    <a:pt x="114" y="26"/>
                  </a:lnTo>
                  <a:lnTo>
                    <a:pt x="114" y="57"/>
                  </a:lnTo>
                  <a:lnTo>
                    <a:pt x="114" y="57"/>
                  </a:lnTo>
                  <a:lnTo>
                    <a:pt x="113" y="62"/>
                  </a:lnTo>
                  <a:lnTo>
                    <a:pt x="111" y="67"/>
                  </a:lnTo>
                  <a:lnTo>
                    <a:pt x="109" y="72"/>
                  </a:lnTo>
                  <a:lnTo>
                    <a:pt x="107" y="76"/>
                  </a:lnTo>
                  <a:lnTo>
                    <a:pt x="103" y="78"/>
                  </a:lnTo>
                  <a:lnTo>
                    <a:pt x="98" y="80"/>
                  </a:lnTo>
                  <a:lnTo>
                    <a:pt x="93" y="82"/>
                  </a:lnTo>
                  <a:lnTo>
                    <a:pt x="88" y="83"/>
                  </a:lnTo>
                  <a:lnTo>
                    <a:pt x="25" y="83"/>
                  </a:lnTo>
                  <a:lnTo>
                    <a:pt x="25" y="83"/>
                  </a:lnTo>
                  <a:lnTo>
                    <a:pt x="20" y="82"/>
                  </a:lnTo>
                  <a:lnTo>
                    <a:pt x="15" y="80"/>
                  </a:lnTo>
                  <a:lnTo>
                    <a:pt x="11" y="78"/>
                  </a:lnTo>
                  <a:lnTo>
                    <a:pt x="8" y="76"/>
                  </a:lnTo>
                  <a:lnTo>
                    <a:pt x="4" y="72"/>
                  </a:lnTo>
                  <a:lnTo>
                    <a:pt x="3" y="67"/>
                  </a:lnTo>
                  <a:lnTo>
                    <a:pt x="0" y="62"/>
                  </a:lnTo>
                  <a:lnTo>
                    <a:pt x="0" y="57"/>
                  </a:lnTo>
                  <a:lnTo>
                    <a:pt x="0" y="26"/>
                  </a:lnTo>
                  <a:lnTo>
                    <a:pt x="0" y="26"/>
                  </a:lnTo>
                  <a:lnTo>
                    <a:pt x="0" y="21"/>
                  </a:lnTo>
                  <a:lnTo>
                    <a:pt x="3" y="16"/>
                  </a:lnTo>
                  <a:lnTo>
                    <a:pt x="4" y="11"/>
                  </a:lnTo>
                  <a:lnTo>
                    <a:pt x="8" y="8"/>
                  </a:lnTo>
                  <a:lnTo>
                    <a:pt x="11" y="5"/>
                  </a:lnTo>
                  <a:lnTo>
                    <a:pt x="15" y="3"/>
                  </a:lnTo>
                  <a:lnTo>
                    <a:pt x="20" y="1"/>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8" name="Google Shape;1448;p43"/>
            <p:cNvSpPr/>
            <p:nvPr/>
          </p:nvSpPr>
          <p:spPr>
            <a:xfrm>
              <a:off x="3428980" y="3640150"/>
              <a:ext cx="88900" cy="65088"/>
            </a:xfrm>
            <a:custGeom>
              <a:avLst/>
              <a:gdLst/>
              <a:ahLst/>
              <a:cxnLst/>
              <a:rect l="l" t="t" r="r" b="b"/>
              <a:pathLst>
                <a:path w="114" h="81" extrusionOk="0">
                  <a:moveTo>
                    <a:pt x="25" y="0"/>
                  </a:moveTo>
                  <a:lnTo>
                    <a:pt x="88" y="0"/>
                  </a:lnTo>
                  <a:lnTo>
                    <a:pt x="88" y="0"/>
                  </a:lnTo>
                  <a:lnTo>
                    <a:pt x="93" y="0"/>
                  </a:lnTo>
                  <a:lnTo>
                    <a:pt x="98" y="1"/>
                  </a:lnTo>
                  <a:lnTo>
                    <a:pt x="103" y="4"/>
                  </a:lnTo>
                  <a:lnTo>
                    <a:pt x="107" y="7"/>
                  </a:lnTo>
                  <a:lnTo>
                    <a:pt x="109" y="11"/>
                  </a:lnTo>
                  <a:lnTo>
                    <a:pt x="111" y="15"/>
                  </a:lnTo>
                  <a:lnTo>
                    <a:pt x="113" y="20"/>
                  </a:lnTo>
                  <a:lnTo>
                    <a:pt x="114" y="25"/>
                  </a:lnTo>
                  <a:lnTo>
                    <a:pt x="114" y="57"/>
                  </a:lnTo>
                  <a:lnTo>
                    <a:pt x="114" y="57"/>
                  </a:lnTo>
                  <a:lnTo>
                    <a:pt x="113" y="62"/>
                  </a:lnTo>
                  <a:lnTo>
                    <a:pt x="111" y="65"/>
                  </a:lnTo>
                  <a:lnTo>
                    <a:pt x="109" y="70"/>
                  </a:lnTo>
                  <a:lnTo>
                    <a:pt x="107" y="74"/>
                  </a:lnTo>
                  <a:lnTo>
                    <a:pt x="103" y="77"/>
                  </a:lnTo>
                  <a:lnTo>
                    <a:pt x="98" y="79"/>
                  </a:lnTo>
                  <a:lnTo>
                    <a:pt x="93" y="80"/>
                  </a:lnTo>
                  <a:lnTo>
                    <a:pt x="88" y="81"/>
                  </a:lnTo>
                  <a:lnTo>
                    <a:pt x="25" y="81"/>
                  </a:lnTo>
                  <a:lnTo>
                    <a:pt x="25" y="81"/>
                  </a:lnTo>
                  <a:lnTo>
                    <a:pt x="20" y="80"/>
                  </a:lnTo>
                  <a:lnTo>
                    <a:pt x="15" y="79"/>
                  </a:lnTo>
                  <a:lnTo>
                    <a:pt x="11" y="77"/>
                  </a:lnTo>
                  <a:lnTo>
                    <a:pt x="8" y="74"/>
                  </a:lnTo>
                  <a:lnTo>
                    <a:pt x="4" y="70"/>
                  </a:lnTo>
                  <a:lnTo>
                    <a:pt x="3" y="65"/>
                  </a:lnTo>
                  <a:lnTo>
                    <a:pt x="0" y="62"/>
                  </a:lnTo>
                  <a:lnTo>
                    <a:pt x="0" y="57"/>
                  </a:lnTo>
                  <a:lnTo>
                    <a:pt x="0" y="25"/>
                  </a:lnTo>
                  <a:lnTo>
                    <a:pt x="0" y="25"/>
                  </a:lnTo>
                  <a:lnTo>
                    <a:pt x="0" y="20"/>
                  </a:lnTo>
                  <a:lnTo>
                    <a:pt x="3" y="15"/>
                  </a:lnTo>
                  <a:lnTo>
                    <a:pt x="4" y="11"/>
                  </a:lnTo>
                  <a:lnTo>
                    <a:pt x="8" y="7"/>
                  </a:lnTo>
                  <a:lnTo>
                    <a:pt x="11" y="4"/>
                  </a:lnTo>
                  <a:lnTo>
                    <a:pt x="15" y="1"/>
                  </a:lnTo>
                  <a:lnTo>
                    <a:pt x="20" y="0"/>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49" name="Google Shape;1449;p43"/>
          <p:cNvSpPr/>
          <p:nvPr/>
        </p:nvSpPr>
        <p:spPr>
          <a:xfrm>
            <a:off x="9661544" y="4831730"/>
            <a:ext cx="494168" cy="505211"/>
          </a:xfrm>
          <a:custGeom>
            <a:avLst/>
            <a:gdLst/>
            <a:ahLst/>
            <a:cxnLst/>
            <a:rect l="l" t="t" r="r" b="b"/>
            <a:pathLst>
              <a:path w="360" h="368" extrusionOk="0">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0" name="Google Shape;1450;p43"/>
          <p:cNvSpPr/>
          <p:nvPr/>
        </p:nvSpPr>
        <p:spPr>
          <a:xfrm>
            <a:off x="1040035" y="5860938"/>
            <a:ext cx="378645" cy="426288"/>
          </a:xfrm>
          <a:custGeom>
            <a:avLst/>
            <a:gdLst/>
            <a:ahLst/>
            <a:cxnLst/>
            <a:rect l="l" t="t" r="r" b="b"/>
            <a:pathLst>
              <a:path w="320" h="360" extrusionOk="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51" name="Google Shape;1451;p43"/>
          <p:cNvGrpSpPr/>
          <p:nvPr/>
        </p:nvGrpSpPr>
        <p:grpSpPr>
          <a:xfrm>
            <a:off x="2337563" y="5848816"/>
            <a:ext cx="172085" cy="437700"/>
            <a:chOff x="6141009" y="3540977"/>
            <a:chExt cx="85046" cy="216315"/>
          </a:xfrm>
        </p:grpSpPr>
        <p:sp>
          <p:nvSpPr>
            <p:cNvPr id="1452" name="Google Shape;1452;p43"/>
            <p:cNvSpPr/>
            <p:nvPr/>
          </p:nvSpPr>
          <p:spPr>
            <a:xfrm>
              <a:off x="6141009" y="3577954"/>
              <a:ext cx="85046" cy="179338"/>
            </a:xfrm>
            <a:custGeom>
              <a:avLst/>
              <a:gdLst/>
              <a:ahLst/>
              <a:cxnLst/>
              <a:rect l="l" t="t" r="r" b="b"/>
              <a:pathLst>
                <a:path w="78" h="164" extrusionOk="0">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3" name="Google Shape;1453;p43"/>
            <p:cNvSpPr/>
            <p:nvPr/>
          </p:nvSpPr>
          <p:spPr>
            <a:xfrm>
              <a:off x="6166893" y="3540977"/>
              <a:ext cx="33741" cy="33741"/>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54" name="Google Shape;1454;p43"/>
          <p:cNvGrpSpPr/>
          <p:nvPr/>
        </p:nvGrpSpPr>
        <p:grpSpPr>
          <a:xfrm>
            <a:off x="3561484" y="5860441"/>
            <a:ext cx="203241" cy="438321"/>
            <a:chOff x="6138760" y="4271257"/>
            <a:chExt cx="97227" cy="209688"/>
          </a:xfrm>
        </p:grpSpPr>
        <p:sp>
          <p:nvSpPr>
            <p:cNvPr id="1455" name="Google Shape;1455;p43"/>
            <p:cNvSpPr/>
            <p:nvPr/>
          </p:nvSpPr>
          <p:spPr>
            <a:xfrm>
              <a:off x="6171468" y="4271257"/>
              <a:ext cx="30916" cy="31812"/>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6" name="Google Shape;1456;p43"/>
            <p:cNvSpPr/>
            <p:nvPr/>
          </p:nvSpPr>
          <p:spPr>
            <a:xfrm>
              <a:off x="6138760" y="4309341"/>
              <a:ext cx="97227" cy="171604"/>
            </a:xfrm>
            <a:custGeom>
              <a:avLst/>
              <a:gdLst/>
              <a:ahLst/>
              <a:cxnLst/>
              <a:rect l="l" t="t" r="r" b="b"/>
              <a:pathLst>
                <a:path w="92" h="162" extrusionOk="0">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57" name="Google Shape;1457;p43"/>
          <p:cNvSpPr/>
          <p:nvPr/>
        </p:nvSpPr>
        <p:spPr>
          <a:xfrm>
            <a:off x="5862770" y="5889369"/>
            <a:ext cx="485929" cy="390899"/>
          </a:xfrm>
          <a:custGeom>
            <a:avLst/>
            <a:gdLst/>
            <a:ahLst/>
            <a:cxnLst/>
            <a:rect l="l" t="t" r="r" b="b"/>
            <a:pathLst>
              <a:path w="400" h="322" extrusionOk="0">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8" name="Google Shape;1458;p43"/>
          <p:cNvSpPr/>
          <p:nvPr/>
        </p:nvSpPr>
        <p:spPr>
          <a:xfrm>
            <a:off x="4588182" y="5840515"/>
            <a:ext cx="426927" cy="426436"/>
          </a:xfrm>
          <a:custGeom>
            <a:avLst/>
            <a:gdLst/>
            <a:ahLst/>
            <a:cxnLst/>
            <a:rect l="l" t="t" r="r" b="b"/>
            <a:pathLst>
              <a:path w="371" h="370" extrusionOk="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9" name="Google Shape;1459;p43"/>
          <p:cNvSpPr/>
          <p:nvPr/>
        </p:nvSpPr>
        <p:spPr>
          <a:xfrm>
            <a:off x="7087561" y="5818275"/>
            <a:ext cx="448279" cy="450639"/>
          </a:xfrm>
          <a:custGeom>
            <a:avLst/>
            <a:gdLst/>
            <a:ahLst/>
            <a:cxnLst/>
            <a:rect l="l" t="t" r="r" b="b"/>
            <a:pathLst>
              <a:path w="402" h="404" extrusionOk="0">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0" name="Google Shape;1460;p43"/>
          <p:cNvSpPr/>
          <p:nvPr/>
        </p:nvSpPr>
        <p:spPr>
          <a:xfrm>
            <a:off x="8361714" y="5815930"/>
            <a:ext cx="487045" cy="488583"/>
          </a:xfrm>
          <a:custGeom>
            <a:avLst/>
            <a:gdLst/>
            <a:ahLst/>
            <a:cxnLst/>
            <a:rect l="l" t="t" r="r" b="b"/>
            <a:pathLst>
              <a:path w="403" h="404" extrusionOk="0">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1" name="Google Shape;1461;p43"/>
          <p:cNvSpPr/>
          <p:nvPr/>
        </p:nvSpPr>
        <p:spPr>
          <a:xfrm>
            <a:off x="9814616" y="5862018"/>
            <a:ext cx="400937" cy="415811"/>
          </a:xfrm>
          <a:custGeom>
            <a:avLst/>
            <a:gdLst/>
            <a:ahLst/>
            <a:cxnLst/>
            <a:rect l="l" t="t" r="r" b="b"/>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62" name="Google Shape;1462;p43"/>
          <p:cNvGrpSpPr/>
          <p:nvPr/>
        </p:nvGrpSpPr>
        <p:grpSpPr>
          <a:xfrm>
            <a:off x="10922049" y="937067"/>
            <a:ext cx="550924" cy="434041"/>
            <a:chOff x="1058564" y="1781841"/>
            <a:chExt cx="649993" cy="512092"/>
          </a:xfrm>
        </p:grpSpPr>
        <p:sp>
          <p:nvSpPr>
            <p:cNvPr id="1463" name="Google Shape;1463;p43"/>
            <p:cNvSpPr/>
            <p:nvPr/>
          </p:nvSpPr>
          <p:spPr>
            <a:xfrm>
              <a:off x="1058564" y="1823776"/>
              <a:ext cx="457253" cy="470157"/>
            </a:xfrm>
            <a:custGeom>
              <a:avLst/>
              <a:gdLst/>
              <a:ahLst/>
              <a:cxnLst/>
              <a:rect l="l" t="t" r="r" b="b"/>
              <a:pathLst>
                <a:path w="240" h="247" extrusionOk="0">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4" name="Google Shape;1464;p43"/>
            <p:cNvSpPr/>
            <p:nvPr/>
          </p:nvSpPr>
          <p:spPr>
            <a:xfrm>
              <a:off x="1378722" y="1781841"/>
              <a:ext cx="329835" cy="384674"/>
            </a:xfrm>
            <a:custGeom>
              <a:avLst/>
              <a:gdLst/>
              <a:ahLst/>
              <a:cxnLst/>
              <a:rect l="l" t="t" r="r" b="b"/>
              <a:pathLst>
                <a:path w="173" h="202" extrusionOk="0">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65" name="Google Shape;1465;p43"/>
          <p:cNvGrpSpPr/>
          <p:nvPr/>
        </p:nvGrpSpPr>
        <p:grpSpPr>
          <a:xfrm>
            <a:off x="10963557" y="3990664"/>
            <a:ext cx="440495" cy="335405"/>
            <a:chOff x="2070649" y="1631036"/>
            <a:chExt cx="723379" cy="550800"/>
          </a:xfrm>
        </p:grpSpPr>
        <p:sp>
          <p:nvSpPr>
            <p:cNvPr id="1466" name="Google Shape;1466;p43"/>
            <p:cNvSpPr/>
            <p:nvPr/>
          </p:nvSpPr>
          <p:spPr>
            <a:xfrm>
              <a:off x="2344840" y="2015709"/>
              <a:ext cx="165321" cy="166127"/>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7" name="Google Shape;1467;p43"/>
            <p:cNvSpPr/>
            <p:nvPr/>
          </p:nvSpPr>
          <p:spPr>
            <a:xfrm>
              <a:off x="2228712" y="1861679"/>
              <a:ext cx="405641" cy="169353"/>
            </a:xfrm>
            <a:custGeom>
              <a:avLst/>
              <a:gdLst/>
              <a:ahLst/>
              <a:cxnLst/>
              <a:rect l="l" t="t" r="r" b="b"/>
              <a:pathLst>
                <a:path w="213" h="89" extrusionOk="0">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8" name="Google Shape;1468;p43"/>
            <p:cNvSpPr/>
            <p:nvPr/>
          </p:nvSpPr>
          <p:spPr>
            <a:xfrm>
              <a:off x="2157745" y="1749583"/>
              <a:ext cx="549187" cy="195966"/>
            </a:xfrm>
            <a:custGeom>
              <a:avLst/>
              <a:gdLst/>
              <a:ahLst/>
              <a:cxnLst/>
              <a:rect l="l" t="t" r="r" b="b"/>
              <a:pathLst>
                <a:path w="288" h="103" extrusionOk="0">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9" name="Google Shape;1469;p43"/>
            <p:cNvSpPr/>
            <p:nvPr/>
          </p:nvSpPr>
          <p:spPr>
            <a:xfrm>
              <a:off x="2070649" y="1631036"/>
              <a:ext cx="723379" cy="229030"/>
            </a:xfrm>
            <a:custGeom>
              <a:avLst/>
              <a:gdLst/>
              <a:ahLst/>
              <a:cxnLst/>
              <a:rect l="l" t="t" r="r" b="b"/>
              <a:pathLst>
                <a:path w="380" h="120" extrusionOk="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70" name="Google Shape;1470;p43"/>
          <p:cNvGrpSpPr/>
          <p:nvPr/>
        </p:nvGrpSpPr>
        <p:grpSpPr>
          <a:xfrm>
            <a:off x="10964845" y="4865232"/>
            <a:ext cx="440281" cy="340572"/>
            <a:chOff x="3727889" y="-113301"/>
            <a:chExt cx="548381" cy="424189"/>
          </a:xfrm>
        </p:grpSpPr>
        <p:sp>
          <p:nvSpPr>
            <p:cNvPr id="1471" name="Google Shape;1471;p43"/>
            <p:cNvSpPr/>
            <p:nvPr/>
          </p:nvSpPr>
          <p:spPr>
            <a:xfrm>
              <a:off x="3954500" y="47987"/>
              <a:ext cx="96773" cy="97580"/>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2" name="Google Shape;1472;p43"/>
            <p:cNvSpPr/>
            <p:nvPr/>
          </p:nvSpPr>
          <p:spPr>
            <a:xfrm>
              <a:off x="4042402" y="-20560"/>
              <a:ext cx="98386" cy="238707"/>
            </a:xfrm>
            <a:custGeom>
              <a:avLst/>
              <a:gdLst/>
              <a:ahLst/>
              <a:cxnLst/>
              <a:rect l="l" t="t" r="r" b="b"/>
              <a:pathLst>
                <a:path w="52" h="125" extrusionOk="0">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3" name="Google Shape;1473;p43"/>
            <p:cNvSpPr/>
            <p:nvPr/>
          </p:nvSpPr>
          <p:spPr>
            <a:xfrm>
              <a:off x="4093208" y="-62495"/>
              <a:ext cx="114515" cy="322577"/>
            </a:xfrm>
            <a:custGeom>
              <a:avLst/>
              <a:gdLst/>
              <a:ahLst/>
              <a:cxnLst/>
              <a:rect l="l" t="t" r="r" b="b"/>
              <a:pathLst>
                <a:path w="60" h="169" extrusionOk="0">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4" name="Google Shape;1474;p43"/>
            <p:cNvSpPr/>
            <p:nvPr/>
          </p:nvSpPr>
          <p:spPr>
            <a:xfrm>
              <a:off x="4143207" y="-113301"/>
              <a:ext cx="133063" cy="424189"/>
            </a:xfrm>
            <a:custGeom>
              <a:avLst/>
              <a:gdLst/>
              <a:ahLst/>
              <a:cxnLst/>
              <a:rect l="l" t="t" r="r" b="b"/>
              <a:pathLst>
                <a:path w="70" h="223" extrusionOk="0">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5" name="Google Shape;1475;p43"/>
            <p:cNvSpPr/>
            <p:nvPr/>
          </p:nvSpPr>
          <p:spPr>
            <a:xfrm>
              <a:off x="3952887" y="52019"/>
              <a:ext cx="96773" cy="97580"/>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6" name="Google Shape;1476;p43"/>
            <p:cNvSpPr/>
            <p:nvPr/>
          </p:nvSpPr>
          <p:spPr>
            <a:xfrm>
              <a:off x="3863371" y="-20560"/>
              <a:ext cx="98386" cy="238707"/>
            </a:xfrm>
            <a:custGeom>
              <a:avLst/>
              <a:gdLst/>
              <a:ahLst/>
              <a:cxnLst/>
              <a:rect l="l" t="t" r="r" b="b"/>
              <a:pathLst>
                <a:path w="52" h="125" extrusionOk="0">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7" name="Google Shape;1477;p43"/>
            <p:cNvSpPr/>
            <p:nvPr/>
          </p:nvSpPr>
          <p:spPr>
            <a:xfrm>
              <a:off x="3796437" y="-62495"/>
              <a:ext cx="116128" cy="322577"/>
            </a:xfrm>
            <a:custGeom>
              <a:avLst/>
              <a:gdLst/>
              <a:ahLst/>
              <a:cxnLst/>
              <a:rect l="l" t="t" r="r" b="b"/>
              <a:pathLst>
                <a:path w="61" h="169" extrusionOk="0">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8" name="Google Shape;1478;p43"/>
            <p:cNvSpPr/>
            <p:nvPr/>
          </p:nvSpPr>
          <p:spPr>
            <a:xfrm>
              <a:off x="3727889" y="-113301"/>
              <a:ext cx="133063" cy="424189"/>
            </a:xfrm>
            <a:custGeom>
              <a:avLst/>
              <a:gdLst/>
              <a:ahLst/>
              <a:cxnLst/>
              <a:rect l="l" t="t" r="r" b="b"/>
              <a:pathLst>
                <a:path w="70" h="223" extrusionOk="0">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79" name="Google Shape;1479;p43"/>
          <p:cNvGrpSpPr/>
          <p:nvPr/>
        </p:nvGrpSpPr>
        <p:grpSpPr>
          <a:xfrm>
            <a:off x="10964875" y="2924916"/>
            <a:ext cx="514463" cy="427173"/>
            <a:chOff x="3965790" y="1735873"/>
            <a:chExt cx="537091" cy="445963"/>
          </a:xfrm>
        </p:grpSpPr>
        <p:sp>
          <p:nvSpPr>
            <p:cNvPr id="1480" name="Google Shape;1480;p43"/>
            <p:cNvSpPr/>
            <p:nvPr/>
          </p:nvSpPr>
          <p:spPr>
            <a:xfrm>
              <a:off x="3965790" y="1905226"/>
              <a:ext cx="366125" cy="276610"/>
            </a:xfrm>
            <a:custGeom>
              <a:avLst/>
              <a:gdLst/>
              <a:ahLst/>
              <a:cxnLst/>
              <a:rect l="l" t="t" r="r" b="b"/>
              <a:pathLst>
                <a:path w="454" h="343" extrusionOk="0">
                  <a:moveTo>
                    <a:pt x="76" y="0"/>
                  </a:moveTo>
                  <a:lnTo>
                    <a:pt x="0" y="343"/>
                  </a:lnTo>
                  <a:lnTo>
                    <a:pt x="454" y="343"/>
                  </a:lnTo>
                  <a:lnTo>
                    <a:pt x="373"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1" name="Google Shape;1481;p43"/>
            <p:cNvSpPr/>
            <p:nvPr/>
          </p:nvSpPr>
          <p:spPr>
            <a:xfrm>
              <a:off x="4223045" y="1869743"/>
              <a:ext cx="279836" cy="247578"/>
            </a:xfrm>
            <a:custGeom>
              <a:avLst/>
              <a:gdLst/>
              <a:ahLst/>
              <a:cxnLst/>
              <a:rect l="l" t="t" r="r" b="b"/>
              <a:pathLst>
                <a:path w="347" h="307" extrusionOk="0">
                  <a:moveTo>
                    <a:pt x="137" y="307"/>
                  </a:moveTo>
                  <a:lnTo>
                    <a:pt x="347" y="307"/>
                  </a:lnTo>
                  <a:lnTo>
                    <a:pt x="274" y="0"/>
                  </a:lnTo>
                  <a:lnTo>
                    <a:pt x="5" y="0"/>
                  </a:lnTo>
                  <a:lnTo>
                    <a:pt x="0" y="26"/>
                  </a:lnTo>
                  <a:lnTo>
                    <a:pt x="71" y="26"/>
                  </a:lnTo>
                  <a:lnTo>
                    <a:pt x="137" y="30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2" name="Google Shape;1482;p43"/>
            <p:cNvSpPr/>
            <p:nvPr/>
          </p:nvSpPr>
          <p:spPr>
            <a:xfrm>
              <a:off x="4055305" y="1777808"/>
              <a:ext cx="173385" cy="142740"/>
            </a:xfrm>
            <a:custGeom>
              <a:avLst/>
              <a:gdLst/>
              <a:ahLst/>
              <a:cxnLst/>
              <a:rect l="l" t="t" r="r" b="b"/>
              <a:pathLst>
                <a:path w="91" h="75" extrusionOk="0">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3" name="Google Shape;1483;p43"/>
            <p:cNvSpPr/>
            <p:nvPr/>
          </p:nvSpPr>
          <p:spPr>
            <a:xfrm>
              <a:off x="4236754" y="1735873"/>
              <a:ext cx="172579" cy="142740"/>
            </a:xfrm>
            <a:custGeom>
              <a:avLst/>
              <a:gdLst/>
              <a:ahLst/>
              <a:cxnLst/>
              <a:rect l="l" t="t" r="r" b="b"/>
              <a:pathLst>
                <a:path w="91" h="75" extrusionOk="0">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84" name="Google Shape;1484;p43"/>
          <p:cNvSpPr/>
          <p:nvPr/>
        </p:nvSpPr>
        <p:spPr>
          <a:xfrm>
            <a:off x="10930562" y="5800002"/>
            <a:ext cx="500588" cy="507951"/>
          </a:xfrm>
          <a:custGeom>
            <a:avLst/>
            <a:gdLst/>
            <a:ahLst/>
            <a:cxnLst/>
            <a:rect l="l" t="t" r="r" b="b"/>
            <a:pathLst>
              <a:path w="272" h="278" extrusionOk="0">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5" name="Google Shape;1485;p43"/>
          <p:cNvSpPr/>
          <p:nvPr/>
        </p:nvSpPr>
        <p:spPr>
          <a:xfrm>
            <a:off x="7120274" y="2963284"/>
            <a:ext cx="456661" cy="453661"/>
          </a:xfrm>
          <a:custGeom>
            <a:avLst/>
            <a:gdLst/>
            <a:ahLst/>
            <a:cxnLst/>
            <a:rect l="l" t="t" r="r" b="b"/>
            <a:pathLst>
              <a:path w="302" h="303" extrusionOk="0">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6b801bba70_0_92"/>
          <p:cNvSpPr txBox="1"/>
          <p:nvPr/>
        </p:nvSpPr>
        <p:spPr>
          <a:xfrm>
            <a:off x="7094706" y="661482"/>
            <a:ext cx="4208833" cy="1458669"/>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chemeClr val="accent1"/>
                </a:solidFill>
                <a:latin typeface="Libre Franklin Medium"/>
                <a:ea typeface="Libre Franklin Medium"/>
                <a:cs typeface="Libre Franklin Medium"/>
                <a:sym typeface="Libre Franklin Medium"/>
              </a:rPr>
              <a:t>01.</a:t>
            </a:r>
            <a:endParaRPr sz="1400" b="0" i="0" u="none" strike="noStrike" cap="none" dirty="0">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chemeClr val="dk1"/>
                </a:solidFill>
                <a:latin typeface="Libre Franklin Medium"/>
                <a:ea typeface="Libre Franklin Medium"/>
                <a:cs typeface="Libre Franklin Medium"/>
                <a:sym typeface="Libre Franklin Medium"/>
              </a:rPr>
              <a:t>Apresentação</a:t>
            </a:r>
            <a:endParaRPr sz="1400" b="0" i="0" u="none" strike="noStrike" cap="none" dirty="0">
              <a:solidFill>
                <a:srgbClr val="000000"/>
              </a:solidFill>
              <a:latin typeface="Arial"/>
              <a:ea typeface="Arial"/>
              <a:cs typeface="Arial"/>
              <a:sym typeface="Arial"/>
            </a:endParaRPr>
          </a:p>
        </p:txBody>
      </p:sp>
      <p:sp>
        <p:nvSpPr>
          <p:cNvPr id="129" name="Google Shape;129;g6b801bba70_0_92"/>
          <p:cNvSpPr txBox="1"/>
          <p:nvPr/>
        </p:nvSpPr>
        <p:spPr>
          <a:xfrm>
            <a:off x="7094706" y="2120151"/>
            <a:ext cx="4792494" cy="3893333"/>
          </a:xfrm>
          <a:prstGeom prst="rect">
            <a:avLst/>
          </a:prstGeom>
          <a:noFill/>
          <a:ln>
            <a:noFill/>
          </a:ln>
        </p:spPr>
        <p:txBody>
          <a:bodyPr spcFirstLastPara="1" wrap="square" lIns="91425" tIns="45700" rIns="91425" bIns="45700" anchor="t" anchorCtr="0">
            <a:spAutoFit/>
          </a:bodyPr>
          <a:lstStyle/>
          <a:p>
            <a:pPr lvl="0" algn="just">
              <a:lnSpc>
                <a:spcPct val="130000"/>
              </a:lnSpc>
              <a:buSzPts val="1200"/>
            </a:pPr>
            <a:r>
              <a:rPr lang="pt-BR" sz="1600" dirty="0">
                <a:solidFill>
                  <a:schemeClr val="dk1"/>
                </a:solidFill>
              </a:rPr>
              <a:t>Sadu Toledo de Souza, Bacharel em Ciência da Computação, Desenvolvedor de Software e aluno do curso MBA Desenvolvedor Full </a:t>
            </a:r>
            <a:r>
              <a:rPr lang="pt-BR" sz="1600" dirty="0" err="1">
                <a:solidFill>
                  <a:schemeClr val="dk1"/>
                </a:solidFill>
              </a:rPr>
              <a:t>Stack</a:t>
            </a:r>
            <a:r>
              <a:rPr lang="pt-BR" sz="1600" dirty="0">
                <a:solidFill>
                  <a:schemeClr val="dk1"/>
                </a:solidFill>
              </a:rPr>
              <a:t>.</a:t>
            </a:r>
          </a:p>
          <a:p>
            <a:pPr lvl="0" algn="just">
              <a:lnSpc>
                <a:spcPct val="130000"/>
              </a:lnSpc>
              <a:buSzPts val="1200"/>
            </a:pPr>
            <a:endParaRPr lang="pt-BR" sz="1600" dirty="0">
              <a:solidFill>
                <a:schemeClr val="dk1"/>
              </a:solidFill>
            </a:endParaRPr>
          </a:p>
          <a:p>
            <a:pPr lvl="0" algn="just">
              <a:lnSpc>
                <a:spcPct val="130000"/>
              </a:lnSpc>
              <a:buSzPts val="1200"/>
            </a:pPr>
            <a:r>
              <a:rPr lang="pt-BR" sz="1600" dirty="0">
                <a:solidFill>
                  <a:schemeClr val="dk1"/>
                </a:solidFill>
              </a:rPr>
              <a:t>O projeto Web ASO tem há meta de possibilitar  a emissão de um documento online de maneira simples e eficaz.</a:t>
            </a:r>
          </a:p>
          <a:p>
            <a:pPr lvl="0" algn="just">
              <a:lnSpc>
                <a:spcPct val="130000"/>
              </a:lnSpc>
              <a:buSzPts val="1200"/>
            </a:pPr>
            <a:endParaRPr lang="pt-BR" sz="1600" dirty="0">
              <a:solidFill>
                <a:schemeClr val="dk1"/>
              </a:solidFill>
            </a:endParaRPr>
          </a:p>
          <a:p>
            <a:pPr lvl="0" algn="just">
              <a:lnSpc>
                <a:spcPct val="130000"/>
              </a:lnSpc>
              <a:buSzPts val="1200"/>
            </a:pPr>
            <a:r>
              <a:rPr lang="pt-BR" sz="1600" dirty="0">
                <a:solidFill>
                  <a:schemeClr val="dk1"/>
                </a:solidFill>
              </a:rPr>
              <a:t>Facilitar a comunicação das informações entre as diversas personas necessárias para emissão do documento ASO Online.</a:t>
            </a:r>
          </a:p>
          <a:p>
            <a:pPr marL="0" marR="0" lvl="0" indent="0" algn="just" rtl="0">
              <a:lnSpc>
                <a:spcPct val="130000"/>
              </a:lnSpc>
              <a:spcBef>
                <a:spcPts val="0"/>
              </a:spcBef>
              <a:spcAft>
                <a:spcPts val="0"/>
              </a:spcAft>
              <a:buClr>
                <a:srgbClr val="000000"/>
              </a:buClr>
              <a:buSzPts val="1400"/>
              <a:buFont typeface="Arial"/>
              <a:buNone/>
            </a:pPr>
            <a:endParaRPr sz="1400" b="0" i="0" u="none" strike="noStrike" cap="none" dirty="0">
              <a:solidFill>
                <a:schemeClr val="dk1"/>
              </a:solidFill>
              <a:latin typeface="Libre Franklin Medium"/>
              <a:ea typeface="Libre Franklin Medium"/>
              <a:cs typeface="Libre Franklin Medium"/>
              <a:sym typeface="Libre Franklin Medium"/>
            </a:endParaRPr>
          </a:p>
        </p:txBody>
      </p:sp>
      <p:sp>
        <p:nvSpPr>
          <p:cNvPr id="131" name="Google Shape;131;g6b801bba70_0_92"/>
          <p:cNvSpPr/>
          <p:nvPr/>
        </p:nvSpPr>
        <p:spPr>
          <a:xfrm flipH="1">
            <a:off x="5538280" y="661482"/>
            <a:ext cx="1115440" cy="1361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2" name="Google Shape;132;g6b801bba70_0_92"/>
          <p:cNvPicPr preferRelativeResize="0"/>
          <p:nvPr/>
        </p:nvPicPr>
        <p:blipFill rotWithShape="1">
          <a:blip r:embed="rId3">
            <a:alphaModFix/>
          </a:blip>
          <a:srcRect/>
          <a:stretch/>
        </p:blipFill>
        <p:spPr>
          <a:xfrm>
            <a:off x="495444" y="438074"/>
            <a:ext cx="1495280" cy="466801"/>
          </a:xfrm>
          <a:prstGeom prst="rect">
            <a:avLst/>
          </a:prstGeom>
          <a:noFill/>
          <a:ln>
            <a:noFill/>
          </a:ln>
        </p:spPr>
      </p:pic>
      <p:pic>
        <p:nvPicPr>
          <p:cNvPr id="3" name="Imagem 2" descr="Uma imagem contendo pessoa, homem, vestindo, mulher&#10;&#10;Descrição gerada automaticamente">
            <a:extLst>
              <a:ext uri="{FF2B5EF4-FFF2-40B4-BE49-F238E27FC236}">
                <a16:creationId xmlns:a16="http://schemas.microsoft.com/office/drawing/2014/main" id="{62592208-9D19-4022-9182-6CFA4CD09F72}"/>
              </a:ext>
            </a:extLst>
          </p:cNvPr>
          <p:cNvPicPr>
            <a:picLocks noChangeAspect="1"/>
          </p:cNvPicPr>
          <p:nvPr/>
        </p:nvPicPr>
        <p:blipFill>
          <a:blip r:embed="rId4"/>
          <a:stretch>
            <a:fillRect/>
          </a:stretch>
        </p:blipFill>
        <p:spPr>
          <a:xfrm>
            <a:off x="495444" y="2447429"/>
            <a:ext cx="6121293" cy="19631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fade">
                                      <p:cBhvr>
                                        <p:cTn id="1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489"/>
        <p:cNvGrpSpPr/>
        <p:nvPr/>
      </p:nvGrpSpPr>
      <p:grpSpPr>
        <a:xfrm>
          <a:off x="0" y="0"/>
          <a:ext cx="0" cy="0"/>
          <a:chOff x="0" y="0"/>
          <a:chExt cx="0" cy="0"/>
        </a:xfrm>
      </p:grpSpPr>
      <p:sp>
        <p:nvSpPr>
          <p:cNvPr id="1490" name="Google Shape;1490;p44"/>
          <p:cNvSpPr/>
          <p:nvPr/>
        </p:nvSpPr>
        <p:spPr>
          <a:xfrm>
            <a:off x="350262" y="1008300"/>
            <a:ext cx="240586"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lnTo>
                  <a:pt x="27"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44"/>
          <p:cNvSpPr/>
          <p:nvPr/>
        </p:nvSpPr>
        <p:spPr>
          <a:xfrm>
            <a:off x="883997" y="1008300"/>
            <a:ext cx="278998" cy="218346"/>
          </a:xfrm>
          <a:custGeom>
            <a:avLst/>
            <a:gdLst/>
            <a:ahLst/>
            <a:cxnLst/>
            <a:rect l="l" t="t" r="r" b="b"/>
            <a:pathLst>
              <a:path w="64" h="50" extrusionOk="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44"/>
          <p:cNvSpPr/>
          <p:nvPr/>
        </p:nvSpPr>
        <p:spPr>
          <a:xfrm>
            <a:off x="1512754" y="1008300"/>
            <a:ext cx="281019" cy="218346"/>
          </a:xfrm>
          <a:custGeom>
            <a:avLst/>
            <a:gdLst/>
            <a:ahLst/>
            <a:cxnLst/>
            <a:rect l="l" t="t" r="r" b="b"/>
            <a:pathLst>
              <a:path w="64" h="50" extrusionOk="0">
                <a:moveTo>
                  <a:pt x="45" y="7"/>
                </a:moveTo>
                <a:cubicBezTo>
                  <a:pt x="45" y="8"/>
                  <a:pt x="44" y="9"/>
                  <a:pt x="43" y="9"/>
                </a:cubicBezTo>
                <a:cubicBezTo>
                  <a:pt x="2" y="9"/>
                  <a:pt x="2" y="9"/>
                  <a:pt x="2" y="9"/>
                </a:cubicBezTo>
                <a:cubicBezTo>
                  <a:pt x="1" y="9"/>
                  <a:pt x="0" y="8"/>
                  <a:pt x="0" y="7"/>
                </a:cubicBezTo>
                <a:cubicBezTo>
                  <a:pt x="0" y="2"/>
                  <a:pt x="0" y="2"/>
                  <a:pt x="0" y="2"/>
                </a:cubicBezTo>
                <a:cubicBezTo>
                  <a:pt x="0" y="1"/>
                  <a:pt x="1" y="0"/>
                  <a:pt x="2" y="0"/>
                </a:cubicBezTo>
                <a:cubicBezTo>
                  <a:pt x="43" y="0"/>
                  <a:pt x="43" y="0"/>
                  <a:pt x="43" y="0"/>
                </a:cubicBezTo>
                <a:cubicBezTo>
                  <a:pt x="44" y="0"/>
                  <a:pt x="45" y="1"/>
                  <a:pt x="45" y="2"/>
                </a:cubicBezTo>
                <a:lnTo>
                  <a:pt x="45" y="7"/>
                </a:lnTo>
                <a:close/>
                <a:moveTo>
                  <a:pt x="59" y="20"/>
                </a:moveTo>
                <a:cubicBezTo>
                  <a:pt x="59" y="22"/>
                  <a:pt x="58" y="23"/>
                  <a:pt x="57" y="23"/>
                </a:cubicBezTo>
                <a:cubicBezTo>
                  <a:pt x="2" y="23"/>
                  <a:pt x="2" y="23"/>
                  <a:pt x="2" y="23"/>
                </a:cubicBezTo>
                <a:cubicBezTo>
                  <a:pt x="1" y="23"/>
                  <a:pt x="0" y="22"/>
                  <a:pt x="0" y="20"/>
                </a:cubicBezTo>
                <a:cubicBezTo>
                  <a:pt x="0" y="16"/>
                  <a:pt x="0" y="16"/>
                  <a:pt x="0" y="16"/>
                </a:cubicBezTo>
                <a:cubicBezTo>
                  <a:pt x="0" y="14"/>
                  <a:pt x="1" y="13"/>
                  <a:pt x="2" y="13"/>
                </a:cubicBezTo>
                <a:cubicBezTo>
                  <a:pt x="57" y="13"/>
                  <a:pt x="57" y="13"/>
                  <a:pt x="57" y="13"/>
                </a:cubicBezTo>
                <a:cubicBezTo>
                  <a:pt x="58" y="13"/>
                  <a:pt x="59" y="14"/>
                  <a:pt x="59" y="16"/>
                </a:cubicBezTo>
                <a:lnTo>
                  <a:pt x="59" y="20"/>
                </a:lnTo>
                <a:close/>
                <a:moveTo>
                  <a:pt x="50" y="34"/>
                </a:moveTo>
                <a:cubicBezTo>
                  <a:pt x="50" y="35"/>
                  <a:pt x="49" y="36"/>
                  <a:pt x="48" y="36"/>
                </a:cubicBezTo>
                <a:cubicBezTo>
                  <a:pt x="2" y="36"/>
                  <a:pt x="2" y="36"/>
                  <a:pt x="2" y="36"/>
                </a:cubicBezTo>
                <a:cubicBezTo>
                  <a:pt x="1" y="36"/>
                  <a:pt x="0" y="35"/>
                  <a:pt x="0" y="34"/>
                </a:cubicBezTo>
                <a:cubicBezTo>
                  <a:pt x="0" y="29"/>
                  <a:pt x="0" y="29"/>
                  <a:pt x="0" y="29"/>
                </a:cubicBezTo>
                <a:cubicBezTo>
                  <a:pt x="0" y="28"/>
                  <a:pt x="1" y="27"/>
                  <a:pt x="2" y="27"/>
                </a:cubicBezTo>
                <a:cubicBezTo>
                  <a:pt x="48" y="27"/>
                  <a:pt x="48" y="27"/>
                  <a:pt x="48" y="27"/>
                </a:cubicBezTo>
                <a:cubicBezTo>
                  <a:pt x="49" y="27"/>
                  <a:pt x="50" y="28"/>
                  <a:pt x="50" y="29"/>
                </a:cubicBezTo>
                <a:lnTo>
                  <a:pt x="50" y="34"/>
                </a:lnTo>
                <a:close/>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44"/>
          <p:cNvSpPr/>
          <p:nvPr/>
        </p:nvSpPr>
        <p:spPr>
          <a:xfrm>
            <a:off x="2151618" y="1008300"/>
            <a:ext cx="289106" cy="240584"/>
          </a:xfrm>
          <a:custGeom>
            <a:avLst/>
            <a:gdLst/>
            <a:ahLst/>
            <a:cxnLst/>
            <a:rect l="l" t="t" r="r" b="b"/>
            <a:pathLst>
              <a:path w="66" h="55" extrusionOk="0">
                <a:moveTo>
                  <a:pt x="66" y="43"/>
                </a:moveTo>
                <a:cubicBezTo>
                  <a:pt x="66" y="44"/>
                  <a:pt x="65" y="45"/>
                  <a:pt x="64" y="45"/>
                </a:cubicBezTo>
                <a:cubicBezTo>
                  <a:pt x="57" y="45"/>
                  <a:pt x="57" y="45"/>
                  <a:pt x="57" y="45"/>
                </a:cubicBezTo>
                <a:cubicBezTo>
                  <a:pt x="57" y="50"/>
                  <a:pt x="53" y="55"/>
                  <a:pt x="48" y="55"/>
                </a:cubicBezTo>
                <a:cubicBezTo>
                  <a:pt x="43" y="55"/>
                  <a:pt x="39" y="50"/>
                  <a:pt x="39" y="45"/>
                </a:cubicBezTo>
                <a:cubicBezTo>
                  <a:pt x="25" y="45"/>
                  <a:pt x="25" y="45"/>
                  <a:pt x="25" y="45"/>
                </a:cubicBezTo>
                <a:cubicBezTo>
                  <a:pt x="25" y="50"/>
                  <a:pt x="21" y="55"/>
                  <a:pt x="16" y="55"/>
                </a:cubicBezTo>
                <a:cubicBezTo>
                  <a:pt x="11" y="55"/>
                  <a:pt x="7" y="50"/>
                  <a:pt x="7" y="45"/>
                </a:cubicBezTo>
                <a:cubicBezTo>
                  <a:pt x="2" y="45"/>
                  <a:pt x="2" y="45"/>
                  <a:pt x="2" y="45"/>
                </a:cubicBezTo>
                <a:cubicBezTo>
                  <a:pt x="1" y="45"/>
                  <a:pt x="0" y="44"/>
                  <a:pt x="0" y="43"/>
                </a:cubicBezTo>
                <a:cubicBezTo>
                  <a:pt x="0" y="42"/>
                  <a:pt x="1" y="41"/>
                  <a:pt x="2" y="41"/>
                </a:cubicBezTo>
                <a:cubicBezTo>
                  <a:pt x="2" y="26"/>
                  <a:pt x="2" y="26"/>
                  <a:pt x="2" y="26"/>
                </a:cubicBezTo>
                <a:cubicBezTo>
                  <a:pt x="2" y="25"/>
                  <a:pt x="3" y="23"/>
                  <a:pt x="4" y="22"/>
                </a:cubicBezTo>
                <a:cubicBezTo>
                  <a:pt x="11" y="15"/>
                  <a:pt x="11" y="15"/>
                  <a:pt x="11" y="15"/>
                </a:cubicBezTo>
                <a:cubicBezTo>
                  <a:pt x="12" y="14"/>
                  <a:pt x="14" y="13"/>
                  <a:pt x="15" y="13"/>
                </a:cubicBezTo>
                <a:cubicBezTo>
                  <a:pt x="21" y="13"/>
                  <a:pt x="21" y="13"/>
                  <a:pt x="21" y="13"/>
                </a:cubicBezTo>
                <a:cubicBezTo>
                  <a:pt x="21" y="2"/>
                  <a:pt x="21" y="2"/>
                  <a:pt x="21" y="2"/>
                </a:cubicBezTo>
                <a:cubicBezTo>
                  <a:pt x="21" y="1"/>
                  <a:pt x="22" y="0"/>
                  <a:pt x="23" y="0"/>
                </a:cubicBezTo>
                <a:cubicBezTo>
                  <a:pt x="64" y="0"/>
                  <a:pt x="64" y="0"/>
                  <a:pt x="64" y="0"/>
                </a:cubicBezTo>
                <a:cubicBezTo>
                  <a:pt x="65" y="0"/>
                  <a:pt x="66" y="1"/>
                  <a:pt x="66" y="2"/>
                </a:cubicBezTo>
                <a:lnTo>
                  <a:pt x="66" y="43"/>
                </a:lnTo>
                <a:close/>
                <a:moveTo>
                  <a:pt x="21" y="27"/>
                </a:moveTo>
                <a:cubicBezTo>
                  <a:pt x="21" y="18"/>
                  <a:pt x="21" y="18"/>
                  <a:pt x="21" y="18"/>
                </a:cubicBezTo>
                <a:cubicBezTo>
                  <a:pt x="15" y="18"/>
                  <a:pt x="15" y="18"/>
                  <a:pt x="15" y="18"/>
                </a:cubicBezTo>
                <a:cubicBezTo>
                  <a:pt x="15" y="18"/>
                  <a:pt x="14" y="18"/>
                  <a:pt x="14" y="18"/>
                </a:cubicBezTo>
                <a:cubicBezTo>
                  <a:pt x="7" y="25"/>
                  <a:pt x="7" y="25"/>
                  <a:pt x="7" y="25"/>
                </a:cubicBezTo>
                <a:cubicBezTo>
                  <a:pt x="7" y="25"/>
                  <a:pt x="7" y="26"/>
                  <a:pt x="7" y="26"/>
                </a:cubicBezTo>
                <a:cubicBezTo>
                  <a:pt x="7" y="27"/>
                  <a:pt x="7" y="27"/>
                  <a:pt x="7" y="27"/>
                </a:cubicBezTo>
                <a:lnTo>
                  <a:pt x="21" y="27"/>
                </a:lnTo>
                <a:close/>
                <a:moveTo>
                  <a:pt x="16" y="41"/>
                </a:moveTo>
                <a:cubicBezTo>
                  <a:pt x="14" y="41"/>
                  <a:pt x="11" y="43"/>
                  <a:pt x="11" y="45"/>
                </a:cubicBezTo>
                <a:cubicBezTo>
                  <a:pt x="11" y="48"/>
                  <a:pt x="14" y="50"/>
                  <a:pt x="16" y="50"/>
                </a:cubicBezTo>
                <a:cubicBezTo>
                  <a:pt x="19" y="50"/>
                  <a:pt x="21" y="48"/>
                  <a:pt x="21" y="45"/>
                </a:cubicBezTo>
                <a:cubicBezTo>
                  <a:pt x="21" y="43"/>
                  <a:pt x="19" y="41"/>
                  <a:pt x="16" y="41"/>
                </a:cubicBezTo>
                <a:close/>
                <a:moveTo>
                  <a:pt x="57" y="15"/>
                </a:moveTo>
                <a:cubicBezTo>
                  <a:pt x="57" y="14"/>
                  <a:pt x="57" y="13"/>
                  <a:pt x="56" y="13"/>
                </a:cubicBezTo>
                <a:cubicBezTo>
                  <a:pt x="48" y="13"/>
                  <a:pt x="48" y="13"/>
                  <a:pt x="48" y="13"/>
                </a:cubicBezTo>
                <a:cubicBezTo>
                  <a:pt x="48" y="5"/>
                  <a:pt x="48" y="5"/>
                  <a:pt x="48" y="5"/>
                </a:cubicBezTo>
                <a:cubicBezTo>
                  <a:pt x="48" y="5"/>
                  <a:pt x="48" y="4"/>
                  <a:pt x="47" y="4"/>
                </a:cubicBezTo>
                <a:cubicBezTo>
                  <a:pt x="40" y="4"/>
                  <a:pt x="40" y="4"/>
                  <a:pt x="40" y="4"/>
                </a:cubicBezTo>
                <a:cubicBezTo>
                  <a:pt x="39" y="4"/>
                  <a:pt x="39" y="5"/>
                  <a:pt x="39" y="5"/>
                </a:cubicBezTo>
                <a:cubicBezTo>
                  <a:pt x="39" y="13"/>
                  <a:pt x="39" y="13"/>
                  <a:pt x="39" y="13"/>
                </a:cubicBezTo>
                <a:cubicBezTo>
                  <a:pt x="31" y="13"/>
                  <a:pt x="31" y="13"/>
                  <a:pt x="31" y="13"/>
                </a:cubicBezTo>
                <a:cubicBezTo>
                  <a:pt x="30" y="13"/>
                  <a:pt x="30" y="14"/>
                  <a:pt x="30" y="15"/>
                </a:cubicBezTo>
                <a:cubicBezTo>
                  <a:pt x="30" y="21"/>
                  <a:pt x="30" y="21"/>
                  <a:pt x="30" y="21"/>
                </a:cubicBezTo>
                <a:cubicBezTo>
                  <a:pt x="30" y="22"/>
                  <a:pt x="30" y="23"/>
                  <a:pt x="31" y="23"/>
                </a:cubicBezTo>
                <a:cubicBezTo>
                  <a:pt x="39" y="23"/>
                  <a:pt x="39" y="23"/>
                  <a:pt x="39" y="23"/>
                </a:cubicBezTo>
                <a:cubicBezTo>
                  <a:pt x="39" y="31"/>
                  <a:pt x="39" y="31"/>
                  <a:pt x="39" y="31"/>
                </a:cubicBezTo>
                <a:cubicBezTo>
                  <a:pt x="39" y="31"/>
                  <a:pt x="39" y="32"/>
                  <a:pt x="40" y="32"/>
                </a:cubicBezTo>
                <a:cubicBezTo>
                  <a:pt x="47" y="32"/>
                  <a:pt x="47" y="32"/>
                  <a:pt x="47" y="32"/>
                </a:cubicBezTo>
                <a:cubicBezTo>
                  <a:pt x="48" y="32"/>
                  <a:pt x="48" y="31"/>
                  <a:pt x="48" y="31"/>
                </a:cubicBezTo>
                <a:cubicBezTo>
                  <a:pt x="48" y="23"/>
                  <a:pt x="48" y="23"/>
                  <a:pt x="48" y="23"/>
                </a:cubicBezTo>
                <a:cubicBezTo>
                  <a:pt x="56" y="23"/>
                  <a:pt x="56" y="23"/>
                  <a:pt x="56" y="23"/>
                </a:cubicBezTo>
                <a:cubicBezTo>
                  <a:pt x="57" y="23"/>
                  <a:pt x="57" y="22"/>
                  <a:pt x="57" y="21"/>
                </a:cubicBezTo>
                <a:lnTo>
                  <a:pt x="57" y="15"/>
                </a:lnTo>
                <a:close/>
                <a:moveTo>
                  <a:pt x="48" y="41"/>
                </a:moveTo>
                <a:cubicBezTo>
                  <a:pt x="45" y="41"/>
                  <a:pt x="43" y="43"/>
                  <a:pt x="43" y="45"/>
                </a:cubicBezTo>
                <a:cubicBezTo>
                  <a:pt x="43" y="48"/>
                  <a:pt x="45" y="50"/>
                  <a:pt x="48" y="50"/>
                </a:cubicBezTo>
                <a:cubicBezTo>
                  <a:pt x="51" y="50"/>
                  <a:pt x="53" y="48"/>
                  <a:pt x="53" y="45"/>
                </a:cubicBezTo>
                <a:cubicBezTo>
                  <a:pt x="53" y="43"/>
                  <a:pt x="51" y="41"/>
                  <a:pt x="48"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44"/>
          <p:cNvSpPr/>
          <p:nvPr/>
        </p:nvSpPr>
        <p:spPr>
          <a:xfrm>
            <a:off x="2786439" y="1048734"/>
            <a:ext cx="153651" cy="151629"/>
          </a:xfrm>
          <a:custGeom>
            <a:avLst/>
            <a:gdLst/>
            <a:ahLst/>
            <a:cxnLst/>
            <a:rect l="l" t="t" r="r" b="b"/>
            <a:pathLst>
              <a:path w="35" h="35" extrusionOk="0">
                <a:moveTo>
                  <a:pt x="35" y="4"/>
                </a:moveTo>
                <a:cubicBezTo>
                  <a:pt x="18" y="21"/>
                  <a:pt x="18" y="21"/>
                  <a:pt x="18" y="21"/>
                </a:cubicBezTo>
                <a:cubicBezTo>
                  <a:pt x="18" y="21"/>
                  <a:pt x="18" y="21"/>
                  <a:pt x="17" y="21"/>
                </a:cubicBezTo>
                <a:cubicBezTo>
                  <a:pt x="17" y="21"/>
                  <a:pt x="17" y="21"/>
                  <a:pt x="17" y="21"/>
                </a:cubicBezTo>
                <a:cubicBezTo>
                  <a:pt x="0" y="4"/>
                  <a:pt x="0" y="4"/>
                  <a:pt x="0" y="4"/>
                </a:cubicBezTo>
                <a:cubicBezTo>
                  <a:pt x="0" y="4"/>
                  <a:pt x="0" y="4"/>
                  <a:pt x="0" y="3"/>
                </a:cubicBezTo>
                <a:cubicBezTo>
                  <a:pt x="0" y="3"/>
                  <a:pt x="0" y="3"/>
                  <a:pt x="0" y="2"/>
                </a:cubicBezTo>
                <a:cubicBezTo>
                  <a:pt x="2" y="1"/>
                  <a:pt x="2" y="1"/>
                  <a:pt x="2" y="1"/>
                </a:cubicBezTo>
                <a:cubicBezTo>
                  <a:pt x="2" y="0"/>
                  <a:pt x="2" y="0"/>
                  <a:pt x="2" y="0"/>
                </a:cubicBezTo>
                <a:cubicBezTo>
                  <a:pt x="3" y="0"/>
                  <a:pt x="3" y="0"/>
                  <a:pt x="3" y="1"/>
                </a:cubicBezTo>
                <a:cubicBezTo>
                  <a:pt x="17" y="15"/>
                  <a:pt x="17" y="15"/>
                  <a:pt x="17" y="15"/>
                </a:cubicBezTo>
                <a:cubicBezTo>
                  <a:pt x="31" y="1"/>
                  <a:pt x="31" y="1"/>
                  <a:pt x="31" y="1"/>
                </a:cubicBezTo>
                <a:cubicBezTo>
                  <a:pt x="32" y="0"/>
                  <a:pt x="32" y="0"/>
                  <a:pt x="32" y="0"/>
                </a:cubicBezTo>
                <a:cubicBezTo>
                  <a:pt x="32" y="0"/>
                  <a:pt x="33" y="0"/>
                  <a:pt x="33" y="1"/>
                </a:cubicBezTo>
                <a:cubicBezTo>
                  <a:pt x="35" y="2"/>
                  <a:pt x="35" y="2"/>
                  <a:pt x="35" y="2"/>
                </a:cubicBezTo>
                <a:cubicBezTo>
                  <a:pt x="35" y="3"/>
                  <a:pt x="35" y="3"/>
                  <a:pt x="35" y="3"/>
                </a:cubicBezTo>
                <a:cubicBezTo>
                  <a:pt x="35" y="4"/>
                  <a:pt x="35" y="4"/>
                  <a:pt x="35" y="4"/>
                </a:cubicBezTo>
                <a:close/>
                <a:moveTo>
                  <a:pt x="35" y="18"/>
                </a:moveTo>
                <a:cubicBezTo>
                  <a:pt x="18" y="34"/>
                  <a:pt x="18" y="34"/>
                  <a:pt x="18" y="34"/>
                </a:cubicBezTo>
                <a:cubicBezTo>
                  <a:pt x="18" y="35"/>
                  <a:pt x="18" y="35"/>
                  <a:pt x="17" y="35"/>
                </a:cubicBezTo>
                <a:cubicBezTo>
                  <a:pt x="17" y="35"/>
                  <a:pt x="17" y="35"/>
                  <a:pt x="17" y="34"/>
                </a:cubicBezTo>
                <a:cubicBezTo>
                  <a:pt x="0" y="18"/>
                  <a:pt x="0" y="18"/>
                  <a:pt x="0" y="18"/>
                </a:cubicBezTo>
                <a:cubicBezTo>
                  <a:pt x="0" y="18"/>
                  <a:pt x="0" y="17"/>
                  <a:pt x="0" y="17"/>
                </a:cubicBezTo>
                <a:cubicBezTo>
                  <a:pt x="0" y="17"/>
                  <a:pt x="0" y="16"/>
                  <a:pt x="0" y="16"/>
                </a:cubicBezTo>
                <a:cubicBezTo>
                  <a:pt x="2" y="14"/>
                  <a:pt x="2" y="14"/>
                  <a:pt x="2" y="14"/>
                </a:cubicBezTo>
                <a:cubicBezTo>
                  <a:pt x="2" y="14"/>
                  <a:pt x="2" y="14"/>
                  <a:pt x="2" y="14"/>
                </a:cubicBezTo>
                <a:cubicBezTo>
                  <a:pt x="3" y="14"/>
                  <a:pt x="3" y="14"/>
                  <a:pt x="3" y="14"/>
                </a:cubicBezTo>
                <a:cubicBezTo>
                  <a:pt x="17" y="28"/>
                  <a:pt x="17" y="28"/>
                  <a:pt x="17" y="28"/>
                </a:cubicBezTo>
                <a:cubicBezTo>
                  <a:pt x="31" y="14"/>
                  <a:pt x="31" y="14"/>
                  <a:pt x="31" y="14"/>
                </a:cubicBezTo>
                <a:cubicBezTo>
                  <a:pt x="32" y="14"/>
                  <a:pt x="32" y="14"/>
                  <a:pt x="32" y="14"/>
                </a:cubicBezTo>
                <a:cubicBezTo>
                  <a:pt x="32" y="14"/>
                  <a:pt x="33" y="14"/>
                  <a:pt x="33" y="14"/>
                </a:cubicBezTo>
                <a:cubicBezTo>
                  <a:pt x="35" y="16"/>
                  <a:pt x="35" y="16"/>
                  <a:pt x="35" y="16"/>
                </a:cubicBezTo>
                <a:cubicBezTo>
                  <a:pt x="35" y="16"/>
                  <a:pt x="35" y="17"/>
                  <a:pt x="35" y="17"/>
                </a:cubicBezTo>
                <a:cubicBezTo>
                  <a:pt x="35" y="17"/>
                  <a:pt x="35" y="18"/>
                  <a:pt x="35"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44"/>
          <p:cNvSpPr/>
          <p:nvPr/>
        </p:nvSpPr>
        <p:spPr>
          <a:xfrm>
            <a:off x="3405086" y="1060864"/>
            <a:ext cx="151629" cy="153651"/>
          </a:xfrm>
          <a:custGeom>
            <a:avLst/>
            <a:gdLst/>
            <a:ahLst/>
            <a:cxnLst/>
            <a:rect l="l" t="t" r="r" b="b"/>
            <a:pathLst>
              <a:path w="35" h="35" extrusionOk="0">
                <a:moveTo>
                  <a:pt x="21" y="18"/>
                </a:moveTo>
                <a:cubicBezTo>
                  <a:pt x="4" y="35"/>
                  <a:pt x="4" y="35"/>
                  <a:pt x="4" y="35"/>
                </a:cubicBezTo>
                <a:cubicBezTo>
                  <a:pt x="4" y="35"/>
                  <a:pt x="3" y="35"/>
                  <a:pt x="3" y="35"/>
                </a:cubicBezTo>
                <a:cubicBezTo>
                  <a:pt x="3" y="35"/>
                  <a:pt x="3" y="35"/>
                  <a:pt x="2" y="35"/>
                </a:cubicBezTo>
                <a:cubicBezTo>
                  <a:pt x="1" y="33"/>
                  <a:pt x="1" y="33"/>
                  <a:pt x="1" y="33"/>
                </a:cubicBezTo>
                <a:cubicBezTo>
                  <a:pt x="0" y="33"/>
                  <a:pt x="0" y="33"/>
                  <a:pt x="0" y="32"/>
                </a:cubicBezTo>
                <a:cubicBezTo>
                  <a:pt x="0" y="32"/>
                  <a:pt x="0" y="32"/>
                  <a:pt x="1" y="31"/>
                </a:cubicBezTo>
                <a:cubicBezTo>
                  <a:pt x="15" y="17"/>
                  <a:pt x="15" y="17"/>
                  <a:pt x="15" y="17"/>
                </a:cubicBezTo>
                <a:cubicBezTo>
                  <a:pt x="1" y="3"/>
                  <a:pt x="1" y="3"/>
                  <a:pt x="1" y="3"/>
                </a:cubicBezTo>
                <a:cubicBezTo>
                  <a:pt x="0" y="3"/>
                  <a:pt x="0" y="3"/>
                  <a:pt x="0" y="3"/>
                </a:cubicBezTo>
                <a:cubicBezTo>
                  <a:pt x="0" y="2"/>
                  <a:pt x="0" y="2"/>
                  <a:pt x="1" y="2"/>
                </a:cubicBezTo>
                <a:cubicBezTo>
                  <a:pt x="2" y="0"/>
                  <a:pt x="2" y="0"/>
                  <a:pt x="2" y="0"/>
                </a:cubicBezTo>
                <a:cubicBezTo>
                  <a:pt x="3" y="0"/>
                  <a:pt x="3" y="0"/>
                  <a:pt x="3" y="0"/>
                </a:cubicBezTo>
                <a:cubicBezTo>
                  <a:pt x="3" y="0"/>
                  <a:pt x="4" y="0"/>
                  <a:pt x="4" y="0"/>
                </a:cubicBezTo>
                <a:cubicBezTo>
                  <a:pt x="21" y="17"/>
                  <a:pt x="21" y="17"/>
                  <a:pt x="21" y="17"/>
                </a:cubicBezTo>
                <a:cubicBezTo>
                  <a:pt x="21" y="17"/>
                  <a:pt x="21" y="17"/>
                  <a:pt x="21" y="17"/>
                </a:cubicBezTo>
                <a:cubicBezTo>
                  <a:pt x="21" y="18"/>
                  <a:pt x="21" y="18"/>
                  <a:pt x="21" y="18"/>
                </a:cubicBezTo>
                <a:close/>
                <a:moveTo>
                  <a:pt x="34" y="18"/>
                </a:moveTo>
                <a:cubicBezTo>
                  <a:pt x="18" y="35"/>
                  <a:pt x="18" y="35"/>
                  <a:pt x="18" y="35"/>
                </a:cubicBezTo>
                <a:cubicBezTo>
                  <a:pt x="18" y="35"/>
                  <a:pt x="17" y="35"/>
                  <a:pt x="17" y="35"/>
                </a:cubicBezTo>
                <a:cubicBezTo>
                  <a:pt x="17" y="35"/>
                  <a:pt x="16" y="35"/>
                  <a:pt x="16" y="35"/>
                </a:cubicBezTo>
                <a:cubicBezTo>
                  <a:pt x="14" y="33"/>
                  <a:pt x="14" y="33"/>
                  <a:pt x="14" y="33"/>
                </a:cubicBezTo>
                <a:cubicBezTo>
                  <a:pt x="14" y="33"/>
                  <a:pt x="14" y="33"/>
                  <a:pt x="14" y="32"/>
                </a:cubicBezTo>
                <a:cubicBezTo>
                  <a:pt x="14" y="32"/>
                  <a:pt x="14" y="32"/>
                  <a:pt x="14" y="31"/>
                </a:cubicBezTo>
                <a:cubicBezTo>
                  <a:pt x="28" y="17"/>
                  <a:pt x="28" y="17"/>
                  <a:pt x="28" y="17"/>
                </a:cubicBezTo>
                <a:cubicBezTo>
                  <a:pt x="14" y="3"/>
                  <a:pt x="14" y="3"/>
                  <a:pt x="14" y="3"/>
                </a:cubicBezTo>
                <a:cubicBezTo>
                  <a:pt x="14" y="3"/>
                  <a:pt x="14" y="3"/>
                  <a:pt x="14" y="3"/>
                </a:cubicBezTo>
                <a:cubicBezTo>
                  <a:pt x="14" y="2"/>
                  <a:pt x="14" y="2"/>
                  <a:pt x="14" y="2"/>
                </a:cubicBezTo>
                <a:cubicBezTo>
                  <a:pt x="16" y="0"/>
                  <a:pt x="16" y="0"/>
                  <a:pt x="16" y="0"/>
                </a:cubicBezTo>
                <a:cubicBezTo>
                  <a:pt x="16" y="0"/>
                  <a:pt x="17" y="0"/>
                  <a:pt x="17" y="0"/>
                </a:cubicBezTo>
                <a:cubicBezTo>
                  <a:pt x="17" y="0"/>
                  <a:pt x="18" y="0"/>
                  <a:pt x="18" y="0"/>
                </a:cubicBezTo>
                <a:cubicBezTo>
                  <a:pt x="34" y="17"/>
                  <a:pt x="34" y="17"/>
                  <a:pt x="34" y="17"/>
                </a:cubicBezTo>
                <a:cubicBezTo>
                  <a:pt x="35" y="17"/>
                  <a:pt x="35" y="17"/>
                  <a:pt x="35" y="17"/>
                </a:cubicBezTo>
                <a:cubicBezTo>
                  <a:pt x="35" y="18"/>
                  <a:pt x="35" y="18"/>
                  <a:pt x="3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44"/>
          <p:cNvSpPr/>
          <p:nvPr/>
        </p:nvSpPr>
        <p:spPr>
          <a:xfrm>
            <a:off x="4047994" y="1087146"/>
            <a:ext cx="151629" cy="92999"/>
          </a:xfrm>
          <a:custGeom>
            <a:avLst/>
            <a:gdLst/>
            <a:ahLst/>
            <a:cxnLst/>
            <a:rect l="l" t="t" r="r" b="b"/>
            <a:pathLst>
              <a:path w="35" h="21" extrusionOk="0">
                <a:moveTo>
                  <a:pt x="35" y="4"/>
                </a:moveTo>
                <a:cubicBezTo>
                  <a:pt x="18" y="21"/>
                  <a:pt x="18" y="21"/>
                  <a:pt x="18" y="21"/>
                </a:cubicBezTo>
                <a:cubicBezTo>
                  <a:pt x="18" y="21"/>
                  <a:pt x="18" y="21"/>
                  <a:pt x="17" y="21"/>
                </a:cubicBezTo>
                <a:cubicBezTo>
                  <a:pt x="17" y="21"/>
                  <a:pt x="17" y="21"/>
                  <a:pt x="17" y="21"/>
                </a:cubicBezTo>
                <a:cubicBezTo>
                  <a:pt x="0" y="4"/>
                  <a:pt x="0" y="4"/>
                  <a:pt x="0" y="4"/>
                </a:cubicBezTo>
                <a:cubicBezTo>
                  <a:pt x="0" y="4"/>
                  <a:pt x="0" y="4"/>
                  <a:pt x="0" y="3"/>
                </a:cubicBezTo>
                <a:cubicBezTo>
                  <a:pt x="0" y="3"/>
                  <a:pt x="0" y="3"/>
                  <a:pt x="0" y="3"/>
                </a:cubicBezTo>
                <a:cubicBezTo>
                  <a:pt x="2" y="1"/>
                  <a:pt x="2" y="1"/>
                  <a:pt x="2" y="1"/>
                </a:cubicBezTo>
                <a:cubicBezTo>
                  <a:pt x="2" y="1"/>
                  <a:pt x="2" y="0"/>
                  <a:pt x="2" y="0"/>
                </a:cubicBezTo>
                <a:cubicBezTo>
                  <a:pt x="3" y="0"/>
                  <a:pt x="3" y="1"/>
                  <a:pt x="3" y="1"/>
                </a:cubicBezTo>
                <a:cubicBezTo>
                  <a:pt x="17" y="15"/>
                  <a:pt x="17" y="15"/>
                  <a:pt x="17" y="15"/>
                </a:cubicBezTo>
                <a:cubicBezTo>
                  <a:pt x="31" y="1"/>
                  <a:pt x="31" y="1"/>
                  <a:pt x="31" y="1"/>
                </a:cubicBezTo>
                <a:cubicBezTo>
                  <a:pt x="32" y="1"/>
                  <a:pt x="32" y="0"/>
                  <a:pt x="32" y="0"/>
                </a:cubicBezTo>
                <a:cubicBezTo>
                  <a:pt x="32" y="0"/>
                  <a:pt x="33" y="1"/>
                  <a:pt x="33" y="1"/>
                </a:cubicBezTo>
                <a:cubicBezTo>
                  <a:pt x="35" y="3"/>
                  <a:pt x="35" y="3"/>
                  <a:pt x="35" y="3"/>
                </a:cubicBezTo>
                <a:cubicBezTo>
                  <a:pt x="35" y="3"/>
                  <a:pt x="35" y="3"/>
                  <a:pt x="35" y="3"/>
                </a:cubicBezTo>
                <a:cubicBezTo>
                  <a:pt x="35" y="4"/>
                  <a:pt x="35" y="4"/>
                  <a:pt x="35"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44"/>
          <p:cNvSpPr/>
          <p:nvPr/>
        </p:nvSpPr>
        <p:spPr>
          <a:xfrm>
            <a:off x="4664619" y="1060864"/>
            <a:ext cx="90978" cy="153651"/>
          </a:xfrm>
          <a:custGeom>
            <a:avLst/>
            <a:gdLst/>
            <a:ahLst/>
            <a:cxnLst/>
            <a:rect l="l" t="t" r="r" b="b"/>
            <a:pathLst>
              <a:path w="21" h="35" extrusionOk="0">
                <a:moveTo>
                  <a:pt x="21" y="18"/>
                </a:moveTo>
                <a:cubicBezTo>
                  <a:pt x="4" y="35"/>
                  <a:pt x="4" y="35"/>
                  <a:pt x="4" y="35"/>
                </a:cubicBezTo>
                <a:cubicBezTo>
                  <a:pt x="4" y="35"/>
                  <a:pt x="3" y="35"/>
                  <a:pt x="3" y="35"/>
                </a:cubicBezTo>
                <a:cubicBezTo>
                  <a:pt x="3" y="35"/>
                  <a:pt x="3" y="35"/>
                  <a:pt x="2" y="35"/>
                </a:cubicBezTo>
                <a:cubicBezTo>
                  <a:pt x="1" y="33"/>
                  <a:pt x="1" y="33"/>
                  <a:pt x="1" y="33"/>
                </a:cubicBezTo>
                <a:cubicBezTo>
                  <a:pt x="0" y="33"/>
                  <a:pt x="0" y="33"/>
                  <a:pt x="0" y="32"/>
                </a:cubicBezTo>
                <a:cubicBezTo>
                  <a:pt x="0" y="32"/>
                  <a:pt x="0" y="32"/>
                  <a:pt x="1" y="31"/>
                </a:cubicBezTo>
                <a:cubicBezTo>
                  <a:pt x="15" y="17"/>
                  <a:pt x="15" y="17"/>
                  <a:pt x="15" y="17"/>
                </a:cubicBezTo>
                <a:cubicBezTo>
                  <a:pt x="1" y="3"/>
                  <a:pt x="1" y="3"/>
                  <a:pt x="1" y="3"/>
                </a:cubicBezTo>
                <a:cubicBezTo>
                  <a:pt x="0" y="3"/>
                  <a:pt x="0" y="3"/>
                  <a:pt x="0" y="3"/>
                </a:cubicBezTo>
                <a:cubicBezTo>
                  <a:pt x="0" y="2"/>
                  <a:pt x="0" y="2"/>
                  <a:pt x="1" y="2"/>
                </a:cubicBezTo>
                <a:cubicBezTo>
                  <a:pt x="2" y="0"/>
                  <a:pt x="2" y="0"/>
                  <a:pt x="2" y="0"/>
                </a:cubicBezTo>
                <a:cubicBezTo>
                  <a:pt x="3" y="0"/>
                  <a:pt x="3" y="0"/>
                  <a:pt x="3" y="0"/>
                </a:cubicBezTo>
                <a:cubicBezTo>
                  <a:pt x="3" y="0"/>
                  <a:pt x="4" y="0"/>
                  <a:pt x="4" y="0"/>
                </a:cubicBezTo>
                <a:cubicBezTo>
                  <a:pt x="21" y="17"/>
                  <a:pt x="21" y="17"/>
                  <a:pt x="21" y="17"/>
                </a:cubicBezTo>
                <a:cubicBezTo>
                  <a:pt x="21" y="17"/>
                  <a:pt x="21" y="17"/>
                  <a:pt x="21" y="17"/>
                </a:cubicBezTo>
                <a:cubicBezTo>
                  <a:pt x="21" y="18"/>
                  <a:pt x="21" y="18"/>
                  <a:pt x="21"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44"/>
          <p:cNvSpPr/>
          <p:nvPr/>
        </p:nvSpPr>
        <p:spPr>
          <a:xfrm>
            <a:off x="5295397" y="1008300"/>
            <a:ext cx="319432" cy="240584"/>
          </a:xfrm>
          <a:custGeom>
            <a:avLst/>
            <a:gdLst/>
            <a:ahLst/>
            <a:cxnLst/>
            <a:rect l="l" t="t" r="r" b="b"/>
            <a:pathLst>
              <a:path w="158" h="119" extrusionOk="0">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44"/>
          <p:cNvSpPr/>
          <p:nvPr/>
        </p:nvSpPr>
        <p:spPr>
          <a:xfrm>
            <a:off x="5924154" y="1008300"/>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5"/>
                </a:moveTo>
                <a:cubicBezTo>
                  <a:pt x="45" y="24"/>
                  <a:pt x="44" y="23"/>
                  <a:pt x="43" y="23"/>
                </a:cubicBezTo>
                <a:cubicBezTo>
                  <a:pt x="25" y="23"/>
                  <a:pt x="25" y="23"/>
                  <a:pt x="25" y="23"/>
                </a:cubicBezTo>
                <a:cubicBezTo>
                  <a:pt x="32" y="16"/>
                  <a:pt x="32" y="16"/>
                  <a:pt x="32" y="16"/>
                </a:cubicBezTo>
                <a:cubicBezTo>
                  <a:pt x="32" y="15"/>
                  <a:pt x="33" y="15"/>
                  <a:pt x="33" y="14"/>
                </a:cubicBezTo>
                <a:cubicBezTo>
                  <a:pt x="33" y="14"/>
                  <a:pt x="32" y="13"/>
                  <a:pt x="32" y="13"/>
                </a:cubicBezTo>
                <a:cubicBezTo>
                  <a:pt x="29" y="9"/>
                  <a:pt x="29" y="9"/>
                  <a:pt x="29" y="9"/>
                </a:cubicBezTo>
                <a:cubicBezTo>
                  <a:pt x="28" y="9"/>
                  <a:pt x="28" y="9"/>
                  <a:pt x="27" y="9"/>
                </a:cubicBezTo>
                <a:cubicBezTo>
                  <a:pt x="27" y="9"/>
                  <a:pt x="26" y="9"/>
                  <a:pt x="26" y="9"/>
                </a:cubicBezTo>
                <a:cubicBezTo>
                  <a:pt x="13" y="22"/>
                  <a:pt x="13" y="22"/>
                  <a:pt x="13" y="22"/>
                </a:cubicBezTo>
                <a:cubicBezTo>
                  <a:pt x="9" y="26"/>
                  <a:pt x="9" y="26"/>
                  <a:pt x="9" y="26"/>
                </a:cubicBezTo>
                <a:cubicBezTo>
                  <a:pt x="9" y="26"/>
                  <a:pt x="9" y="27"/>
                  <a:pt x="9" y="27"/>
                </a:cubicBezTo>
                <a:cubicBezTo>
                  <a:pt x="9" y="28"/>
                  <a:pt x="9" y="28"/>
                  <a:pt x="9" y="29"/>
                </a:cubicBezTo>
                <a:cubicBezTo>
                  <a:pt x="13" y="32"/>
                  <a:pt x="13" y="32"/>
                  <a:pt x="13" y="32"/>
                </a:cubicBezTo>
                <a:cubicBezTo>
                  <a:pt x="26" y="45"/>
                  <a:pt x="26" y="45"/>
                  <a:pt x="26" y="45"/>
                </a:cubicBezTo>
                <a:cubicBezTo>
                  <a:pt x="26" y="45"/>
                  <a:pt x="27" y="46"/>
                  <a:pt x="27" y="46"/>
                </a:cubicBezTo>
                <a:cubicBezTo>
                  <a:pt x="28" y="46"/>
                  <a:pt x="28" y="45"/>
                  <a:pt x="29" y="45"/>
                </a:cubicBezTo>
                <a:cubicBezTo>
                  <a:pt x="32" y="42"/>
                  <a:pt x="32" y="42"/>
                  <a:pt x="32" y="42"/>
                </a:cubicBezTo>
                <a:cubicBezTo>
                  <a:pt x="32" y="41"/>
                  <a:pt x="33" y="41"/>
                  <a:pt x="33" y="40"/>
                </a:cubicBezTo>
                <a:cubicBezTo>
                  <a:pt x="33" y="39"/>
                  <a:pt x="32" y="39"/>
                  <a:pt x="32" y="38"/>
                </a:cubicBezTo>
                <a:cubicBezTo>
                  <a:pt x="25" y="32"/>
                  <a:pt x="25" y="32"/>
                  <a:pt x="25" y="32"/>
                </a:cubicBezTo>
                <a:cubicBezTo>
                  <a:pt x="43" y="32"/>
                  <a:pt x="43" y="32"/>
                  <a:pt x="43" y="32"/>
                </a:cubicBezTo>
                <a:cubicBezTo>
                  <a:pt x="44" y="32"/>
                  <a:pt x="45" y="31"/>
                  <a:pt x="45" y="29"/>
                </a:cubicBezTo>
                <a:lnTo>
                  <a:pt x="45"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44"/>
          <p:cNvSpPr/>
          <p:nvPr/>
        </p:nvSpPr>
        <p:spPr>
          <a:xfrm>
            <a:off x="6554931" y="1008300"/>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cubicBezTo>
                  <a:pt x="38" y="47"/>
                  <a:pt x="47" y="38"/>
                  <a:pt x="47" y="27"/>
                </a:cubicBezTo>
                <a:cubicBezTo>
                  <a:pt x="47" y="16"/>
                  <a:pt x="38" y="8"/>
                  <a:pt x="27" y="8"/>
                </a:cubicBezTo>
                <a:close/>
                <a:moveTo>
                  <a:pt x="41" y="31"/>
                </a:moveTo>
                <a:cubicBezTo>
                  <a:pt x="41" y="31"/>
                  <a:pt x="40" y="32"/>
                  <a:pt x="40" y="32"/>
                </a:cubicBezTo>
                <a:cubicBezTo>
                  <a:pt x="27" y="32"/>
                  <a:pt x="27" y="32"/>
                  <a:pt x="27" y="32"/>
                </a:cubicBezTo>
                <a:cubicBezTo>
                  <a:pt x="27" y="39"/>
                  <a:pt x="27" y="39"/>
                  <a:pt x="27" y="39"/>
                </a:cubicBezTo>
                <a:cubicBezTo>
                  <a:pt x="27" y="39"/>
                  <a:pt x="27" y="40"/>
                  <a:pt x="26" y="40"/>
                </a:cubicBezTo>
                <a:cubicBezTo>
                  <a:pt x="26" y="40"/>
                  <a:pt x="25" y="40"/>
                  <a:pt x="25" y="39"/>
                </a:cubicBezTo>
                <a:cubicBezTo>
                  <a:pt x="14" y="28"/>
                  <a:pt x="14" y="28"/>
                  <a:pt x="14" y="28"/>
                </a:cubicBezTo>
                <a:cubicBezTo>
                  <a:pt x="14" y="28"/>
                  <a:pt x="13" y="27"/>
                  <a:pt x="13" y="27"/>
                </a:cubicBezTo>
                <a:cubicBezTo>
                  <a:pt x="13" y="27"/>
                  <a:pt x="14" y="27"/>
                  <a:pt x="14" y="26"/>
                </a:cubicBezTo>
                <a:cubicBezTo>
                  <a:pt x="25" y="15"/>
                  <a:pt x="25" y="15"/>
                  <a:pt x="25" y="15"/>
                </a:cubicBezTo>
                <a:cubicBezTo>
                  <a:pt x="25" y="15"/>
                  <a:pt x="26" y="15"/>
                  <a:pt x="26" y="15"/>
                </a:cubicBezTo>
                <a:cubicBezTo>
                  <a:pt x="27" y="15"/>
                  <a:pt x="27" y="15"/>
                  <a:pt x="27" y="16"/>
                </a:cubicBezTo>
                <a:cubicBezTo>
                  <a:pt x="27" y="23"/>
                  <a:pt x="27" y="23"/>
                  <a:pt x="27" y="23"/>
                </a:cubicBezTo>
                <a:cubicBezTo>
                  <a:pt x="40" y="23"/>
                  <a:pt x="40" y="23"/>
                  <a:pt x="40" y="23"/>
                </a:cubicBezTo>
                <a:cubicBezTo>
                  <a:pt x="40" y="23"/>
                  <a:pt x="41" y="23"/>
                  <a:pt x="41" y="24"/>
                </a:cubicBezTo>
                <a:lnTo>
                  <a:pt x="41"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44"/>
          <p:cNvSpPr/>
          <p:nvPr/>
        </p:nvSpPr>
        <p:spPr>
          <a:xfrm>
            <a:off x="7185709" y="1008300"/>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8" y="27"/>
                </a:moveTo>
                <a:cubicBezTo>
                  <a:pt x="8" y="38"/>
                  <a:pt x="16" y="47"/>
                  <a:pt x="27" y="47"/>
                </a:cubicBezTo>
                <a:cubicBezTo>
                  <a:pt x="38" y="47"/>
                  <a:pt x="47" y="38"/>
                  <a:pt x="47" y="27"/>
                </a:cubicBezTo>
                <a:cubicBezTo>
                  <a:pt x="47" y="16"/>
                  <a:pt x="38" y="8"/>
                  <a:pt x="27" y="8"/>
                </a:cubicBezTo>
                <a:cubicBezTo>
                  <a:pt x="16" y="8"/>
                  <a:pt x="8" y="16"/>
                  <a:pt x="8" y="27"/>
                </a:cubicBezTo>
                <a:close/>
                <a:moveTo>
                  <a:pt x="39" y="27"/>
                </a:moveTo>
                <a:cubicBezTo>
                  <a:pt x="32" y="27"/>
                  <a:pt x="32" y="27"/>
                  <a:pt x="32" y="27"/>
                </a:cubicBezTo>
                <a:cubicBezTo>
                  <a:pt x="32" y="40"/>
                  <a:pt x="32" y="40"/>
                  <a:pt x="32" y="40"/>
                </a:cubicBezTo>
                <a:cubicBezTo>
                  <a:pt x="32" y="40"/>
                  <a:pt x="31" y="41"/>
                  <a:pt x="31" y="41"/>
                </a:cubicBezTo>
                <a:cubicBezTo>
                  <a:pt x="24" y="41"/>
                  <a:pt x="24" y="41"/>
                  <a:pt x="24" y="41"/>
                </a:cubicBezTo>
                <a:cubicBezTo>
                  <a:pt x="23" y="41"/>
                  <a:pt x="23" y="40"/>
                  <a:pt x="23" y="40"/>
                </a:cubicBezTo>
                <a:cubicBezTo>
                  <a:pt x="23" y="27"/>
                  <a:pt x="23" y="27"/>
                  <a:pt x="23" y="27"/>
                </a:cubicBezTo>
                <a:cubicBezTo>
                  <a:pt x="16" y="27"/>
                  <a:pt x="16" y="27"/>
                  <a:pt x="16" y="27"/>
                </a:cubicBezTo>
                <a:cubicBezTo>
                  <a:pt x="15" y="27"/>
                  <a:pt x="15" y="27"/>
                  <a:pt x="15" y="26"/>
                </a:cubicBezTo>
                <a:cubicBezTo>
                  <a:pt x="15" y="26"/>
                  <a:pt x="15" y="25"/>
                  <a:pt x="15" y="25"/>
                </a:cubicBezTo>
                <a:cubicBezTo>
                  <a:pt x="26" y="14"/>
                  <a:pt x="26" y="14"/>
                  <a:pt x="26" y="14"/>
                </a:cubicBezTo>
                <a:cubicBezTo>
                  <a:pt x="27" y="14"/>
                  <a:pt x="27" y="13"/>
                  <a:pt x="27" y="13"/>
                </a:cubicBezTo>
                <a:cubicBezTo>
                  <a:pt x="27" y="13"/>
                  <a:pt x="28" y="14"/>
                  <a:pt x="28" y="14"/>
                </a:cubicBezTo>
                <a:cubicBezTo>
                  <a:pt x="39" y="25"/>
                  <a:pt x="39" y="25"/>
                  <a:pt x="39" y="25"/>
                </a:cubicBezTo>
                <a:cubicBezTo>
                  <a:pt x="40" y="26"/>
                  <a:pt x="40" y="26"/>
                  <a:pt x="40" y="26"/>
                </a:cubicBezTo>
                <a:cubicBezTo>
                  <a:pt x="40" y="27"/>
                  <a:pt x="39" y="27"/>
                  <a:pt x="39"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44"/>
          <p:cNvSpPr/>
          <p:nvPr/>
        </p:nvSpPr>
        <p:spPr>
          <a:xfrm>
            <a:off x="7814464" y="1008300"/>
            <a:ext cx="240586"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6"/>
                </a:moveTo>
                <a:cubicBezTo>
                  <a:pt x="32" y="13"/>
                  <a:pt x="32" y="13"/>
                  <a:pt x="32" y="13"/>
                </a:cubicBezTo>
                <a:cubicBezTo>
                  <a:pt x="29" y="9"/>
                  <a:pt x="29" y="9"/>
                  <a:pt x="29" y="9"/>
                </a:cubicBezTo>
                <a:cubicBezTo>
                  <a:pt x="28" y="9"/>
                  <a:pt x="28" y="9"/>
                  <a:pt x="27" y="9"/>
                </a:cubicBezTo>
                <a:cubicBezTo>
                  <a:pt x="27" y="9"/>
                  <a:pt x="26" y="9"/>
                  <a:pt x="26" y="9"/>
                </a:cubicBezTo>
                <a:cubicBezTo>
                  <a:pt x="22" y="13"/>
                  <a:pt x="22" y="13"/>
                  <a:pt x="22" y="13"/>
                </a:cubicBezTo>
                <a:cubicBezTo>
                  <a:pt x="9" y="26"/>
                  <a:pt x="9" y="26"/>
                  <a:pt x="9" y="26"/>
                </a:cubicBezTo>
                <a:cubicBezTo>
                  <a:pt x="9" y="26"/>
                  <a:pt x="9" y="27"/>
                  <a:pt x="9" y="27"/>
                </a:cubicBezTo>
                <a:cubicBezTo>
                  <a:pt x="9" y="28"/>
                  <a:pt x="9" y="28"/>
                  <a:pt x="9" y="29"/>
                </a:cubicBezTo>
                <a:cubicBezTo>
                  <a:pt x="13" y="32"/>
                  <a:pt x="13" y="32"/>
                  <a:pt x="13" y="32"/>
                </a:cubicBezTo>
                <a:cubicBezTo>
                  <a:pt x="13" y="32"/>
                  <a:pt x="14" y="33"/>
                  <a:pt x="14" y="33"/>
                </a:cubicBezTo>
                <a:cubicBezTo>
                  <a:pt x="15" y="33"/>
                  <a:pt x="15" y="32"/>
                  <a:pt x="16" y="32"/>
                </a:cubicBezTo>
                <a:cubicBezTo>
                  <a:pt x="23" y="25"/>
                  <a:pt x="23" y="25"/>
                  <a:pt x="23" y="25"/>
                </a:cubicBezTo>
                <a:cubicBezTo>
                  <a:pt x="23" y="43"/>
                  <a:pt x="23" y="43"/>
                  <a:pt x="23" y="43"/>
                </a:cubicBezTo>
                <a:cubicBezTo>
                  <a:pt x="23" y="44"/>
                  <a:pt x="24" y="45"/>
                  <a:pt x="25" y="45"/>
                </a:cubicBezTo>
                <a:cubicBezTo>
                  <a:pt x="29" y="45"/>
                  <a:pt x="29" y="45"/>
                  <a:pt x="29" y="45"/>
                </a:cubicBezTo>
                <a:cubicBezTo>
                  <a:pt x="31" y="45"/>
                  <a:pt x="32" y="44"/>
                  <a:pt x="32" y="43"/>
                </a:cubicBezTo>
                <a:cubicBezTo>
                  <a:pt x="32" y="25"/>
                  <a:pt x="32" y="25"/>
                  <a:pt x="32" y="25"/>
                </a:cubicBezTo>
                <a:cubicBezTo>
                  <a:pt x="39" y="32"/>
                  <a:pt x="39" y="32"/>
                  <a:pt x="39" y="32"/>
                </a:cubicBezTo>
                <a:cubicBezTo>
                  <a:pt x="39" y="32"/>
                  <a:pt x="40" y="33"/>
                  <a:pt x="40" y="33"/>
                </a:cubicBezTo>
                <a:cubicBezTo>
                  <a:pt x="41" y="33"/>
                  <a:pt x="41" y="32"/>
                  <a:pt x="42" y="32"/>
                </a:cubicBezTo>
                <a:cubicBezTo>
                  <a:pt x="45" y="29"/>
                  <a:pt x="45" y="29"/>
                  <a:pt x="45" y="29"/>
                </a:cubicBezTo>
                <a:cubicBezTo>
                  <a:pt x="45" y="28"/>
                  <a:pt x="46" y="28"/>
                  <a:pt x="46" y="27"/>
                </a:cubicBezTo>
                <a:cubicBezTo>
                  <a:pt x="46" y="27"/>
                  <a:pt x="45" y="26"/>
                  <a:pt x="45"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44"/>
          <p:cNvSpPr/>
          <p:nvPr/>
        </p:nvSpPr>
        <p:spPr>
          <a:xfrm>
            <a:off x="8453329" y="1016386"/>
            <a:ext cx="232499" cy="242607"/>
          </a:xfrm>
          <a:custGeom>
            <a:avLst/>
            <a:gdLst/>
            <a:ahLst/>
            <a:cxnLst/>
            <a:rect l="l" t="t" r="r" b="b"/>
            <a:pathLst>
              <a:path w="53" h="55" extrusionOk="0">
                <a:moveTo>
                  <a:pt x="53" y="30"/>
                </a:moveTo>
                <a:cubicBezTo>
                  <a:pt x="53" y="32"/>
                  <a:pt x="51" y="34"/>
                  <a:pt x="48" y="34"/>
                </a:cubicBezTo>
                <a:cubicBezTo>
                  <a:pt x="23" y="34"/>
                  <a:pt x="23" y="34"/>
                  <a:pt x="23" y="34"/>
                </a:cubicBezTo>
                <a:cubicBezTo>
                  <a:pt x="34" y="45"/>
                  <a:pt x="34" y="45"/>
                  <a:pt x="34" y="45"/>
                </a:cubicBezTo>
                <a:cubicBezTo>
                  <a:pt x="35" y="46"/>
                  <a:pt x="35" y="47"/>
                  <a:pt x="35" y="48"/>
                </a:cubicBezTo>
                <a:cubicBezTo>
                  <a:pt x="35" y="49"/>
                  <a:pt x="35" y="50"/>
                  <a:pt x="34" y="51"/>
                </a:cubicBezTo>
                <a:cubicBezTo>
                  <a:pt x="31" y="54"/>
                  <a:pt x="31" y="54"/>
                  <a:pt x="31" y="54"/>
                </a:cubicBezTo>
                <a:cubicBezTo>
                  <a:pt x="30" y="55"/>
                  <a:pt x="29" y="55"/>
                  <a:pt x="28" y="55"/>
                </a:cubicBezTo>
                <a:cubicBezTo>
                  <a:pt x="27" y="55"/>
                  <a:pt x="25" y="55"/>
                  <a:pt x="25" y="54"/>
                </a:cubicBezTo>
                <a:cubicBezTo>
                  <a:pt x="1" y="31"/>
                  <a:pt x="1" y="31"/>
                  <a:pt x="1" y="31"/>
                </a:cubicBezTo>
                <a:cubicBezTo>
                  <a:pt x="1" y="30"/>
                  <a:pt x="0" y="29"/>
                  <a:pt x="0" y="27"/>
                </a:cubicBezTo>
                <a:cubicBezTo>
                  <a:pt x="0" y="26"/>
                  <a:pt x="1" y="25"/>
                  <a:pt x="1" y="24"/>
                </a:cubicBezTo>
                <a:cubicBezTo>
                  <a:pt x="25" y="1"/>
                  <a:pt x="25" y="1"/>
                  <a:pt x="25" y="1"/>
                </a:cubicBezTo>
                <a:cubicBezTo>
                  <a:pt x="25" y="0"/>
                  <a:pt x="27" y="0"/>
                  <a:pt x="28" y="0"/>
                </a:cubicBezTo>
                <a:cubicBezTo>
                  <a:pt x="29" y="0"/>
                  <a:pt x="30" y="0"/>
                  <a:pt x="31" y="1"/>
                </a:cubicBezTo>
                <a:cubicBezTo>
                  <a:pt x="34" y="4"/>
                  <a:pt x="34" y="4"/>
                  <a:pt x="34" y="4"/>
                </a:cubicBezTo>
                <a:cubicBezTo>
                  <a:pt x="35" y="4"/>
                  <a:pt x="35" y="6"/>
                  <a:pt x="35" y="7"/>
                </a:cubicBezTo>
                <a:cubicBezTo>
                  <a:pt x="35" y="8"/>
                  <a:pt x="35" y="9"/>
                  <a:pt x="34" y="10"/>
                </a:cubicBezTo>
                <a:cubicBezTo>
                  <a:pt x="23" y="21"/>
                  <a:pt x="23" y="21"/>
                  <a:pt x="23" y="21"/>
                </a:cubicBezTo>
                <a:cubicBezTo>
                  <a:pt x="48" y="21"/>
                  <a:pt x="48" y="21"/>
                  <a:pt x="48" y="21"/>
                </a:cubicBezTo>
                <a:cubicBezTo>
                  <a:pt x="51" y="21"/>
                  <a:pt x="53" y="23"/>
                  <a:pt x="53" y="25"/>
                </a:cubicBezTo>
                <a:lnTo>
                  <a:pt x="53"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44"/>
          <p:cNvSpPr/>
          <p:nvPr/>
        </p:nvSpPr>
        <p:spPr>
          <a:xfrm>
            <a:off x="9084106" y="1016386"/>
            <a:ext cx="240586" cy="232498"/>
          </a:xfrm>
          <a:custGeom>
            <a:avLst/>
            <a:gdLst/>
            <a:ahLst/>
            <a:cxnLst/>
            <a:rect l="l" t="t" r="r" b="b"/>
            <a:pathLst>
              <a:path w="55" h="53" extrusionOk="0">
                <a:moveTo>
                  <a:pt x="54" y="31"/>
                </a:moveTo>
                <a:cubicBezTo>
                  <a:pt x="51" y="34"/>
                  <a:pt x="51" y="34"/>
                  <a:pt x="51" y="34"/>
                </a:cubicBezTo>
                <a:cubicBezTo>
                  <a:pt x="50" y="35"/>
                  <a:pt x="49" y="35"/>
                  <a:pt x="48" y="35"/>
                </a:cubicBezTo>
                <a:cubicBezTo>
                  <a:pt x="47" y="35"/>
                  <a:pt x="46" y="35"/>
                  <a:pt x="45" y="34"/>
                </a:cubicBezTo>
                <a:cubicBezTo>
                  <a:pt x="34" y="23"/>
                  <a:pt x="34" y="23"/>
                  <a:pt x="34" y="23"/>
                </a:cubicBezTo>
                <a:cubicBezTo>
                  <a:pt x="34" y="48"/>
                  <a:pt x="34" y="48"/>
                  <a:pt x="34" y="48"/>
                </a:cubicBezTo>
                <a:cubicBezTo>
                  <a:pt x="34" y="51"/>
                  <a:pt x="32" y="53"/>
                  <a:pt x="30" y="53"/>
                </a:cubicBezTo>
                <a:cubicBezTo>
                  <a:pt x="25" y="53"/>
                  <a:pt x="25" y="53"/>
                  <a:pt x="25" y="53"/>
                </a:cubicBezTo>
                <a:cubicBezTo>
                  <a:pt x="23" y="53"/>
                  <a:pt x="21" y="51"/>
                  <a:pt x="21" y="48"/>
                </a:cubicBezTo>
                <a:cubicBezTo>
                  <a:pt x="21" y="23"/>
                  <a:pt x="21" y="23"/>
                  <a:pt x="21" y="23"/>
                </a:cubicBezTo>
                <a:cubicBezTo>
                  <a:pt x="10" y="34"/>
                  <a:pt x="10" y="34"/>
                  <a:pt x="10" y="34"/>
                </a:cubicBezTo>
                <a:cubicBezTo>
                  <a:pt x="9" y="35"/>
                  <a:pt x="8" y="35"/>
                  <a:pt x="7" y="35"/>
                </a:cubicBezTo>
                <a:cubicBezTo>
                  <a:pt x="6" y="35"/>
                  <a:pt x="5" y="35"/>
                  <a:pt x="4" y="34"/>
                </a:cubicBezTo>
                <a:cubicBezTo>
                  <a:pt x="1" y="31"/>
                  <a:pt x="1" y="31"/>
                  <a:pt x="1" y="31"/>
                </a:cubicBezTo>
                <a:cubicBezTo>
                  <a:pt x="0" y="30"/>
                  <a:pt x="0" y="29"/>
                  <a:pt x="0" y="28"/>
                </a:cubicBezTo>
                <a:cubicBezTo>
                  <a:pt x="0" y="27"/>
                  <a:pt x="0" y="25"/>
                  <a:pt x="1" y="25"/>
                </a:cubicBezTo>
                <a:cubicBezTo>
                  <a:pt x="24" y="1"/>
                  <a:pt x="24" y="1"/>
                  <a:pt x="24" y="1"/>
                </a:cubicBezTo>
                <a:cubicBezTo>
                  <a:pt x="25" y="0"/>
                  <a:pt x="26" y="0"/>
                  <a:pt x="27" y="0"/>
                </a:cubicBezTo>
                <a:cubicBezTo>
                  <a:pt x="29" y="0"/>
                  <a:pt x="30" y="0"/>
                  <a:pt x="31" y="1"/>
                </a:cubicBezTo>
                <a:cubicBezTo>
                  <a:pt x="54" y="25"/>
                  <a:pt x="54" y="25"/>
                  <a:pt x="54" y="25"/>
                </a:cubicBezTo>
                <a:cubicBezTo>
                  <a:pt x="55" y="25"/>
                  <a:pt x="55" y="27"/>
                  <a:pt x="55" y="28"/>
                </a:cubicBezTo>
                <a:cubicBezTo>
                  <a:pt x="55" y="29"/>
                  <a:pt x="55" y="30"/>
                  <a:pt x="54"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44"/>
          <p:cNvSpPr/>
          <p:nvPr/>
        </p:nvSpPr>
        <p:spPr>
          <a:xfrm>
            <a:off x="9706797" y="1008300"/>
            <a:ext cx="240586" cy="240584"/>
          </a:xfrm>
          <a:custGeom>
            <a:avLst/>
            <a:gdLst/>
            <a:ahLst/>
            <a:cxnLst/>
            <a:rect l="l" t="t" r="r" b="b"/>
            <a:pathLst>
              <a:path w="55" h="55" extrusionOk="0">
                <a:moveTo>
                  <a:pt x="33" y="27"/>
                </a:moveTo>
                <a:cubicBezTo>
                  <a:pt x="46" y="40"/>
                  <a:pt x="46" y="40"/>
                  <a:pt x="46" y="40"/>
                </a:cubicBezTo>
                <a:cubicBezTo>
                  <a:pt x="51" y="35"/>
                  <a:pt x="51" y="35"/>
                  <a:pt x="51" y="35"/>
                </a:cubicBezTo>
                <a:cubicBezTo>
                  <a:pt x="51" y="34"/>
                  <a:pt x="52" y="34"/>
                  <a:pt x="53" y="34"/>
                </a:cubicBezTo>
                <a:cubicBezTo>
                  <a:pt x="54" y="35"/>
                  <a:pt x="55" y="35"/>
                  <a:pt x="55" y="36"/>
                </a:cubicBezTo>
                <a:cubicBezTo>
                  <a:pt x="55" y="52"/>
                  <a:pt x="55" y="52"/>
                  <a:pt x="55" y="52"/>
                </a:cubicBezTo>
                <a:cubicBezTo>
                  <a:pt x="55" y="54"/>
                  <a:pt x="54" y="55"/>
                  <a:pt x="52" y="55"/>
                </a:cubicBezTo>
                <a:cubicBezTo>
                  <a:pt x="36" y="55"/>
                  <a:pt x="36" y="55"/>
                  <a:pt x="36" y="55"/>
                </a:cubicBezTo>
                <a:cubicBezTo>
                  <a:pt x="35" y="55"/>
                  <a:pt x="35" y="54"/>
                  <a:pt x="34" y="53"/>
                </a:cubicBezTo>
                <a:cubicBezTo>
                  <a:pt x="34" y="52"/>
                  <a:pt x="34" y="51"/>
                  <a:pt x="35" y="51"/>
                </a:cubicBezTo>
                <a:cubicBezTo>
                  <a:pt x="40" y="46"/>
                  <a:pt x="40" y="46"/>
                  <a:pt x="40" y="46"/>
                </a:cubicBezTo>
                <a:cubicBezTo>
                  <a:pt x="27" y="33"/>
                  <a:pt x="27" y="33"/>
                  <a:pt x="27" y="33"/>
                </a:cubicBezTo>
                <a:cubicBezTo>
                  <a:pt x="15" y="46"/>
                  <a:pt x="15" y="46"/>
                  <a:pt x="15" y="46"/>
                </a:cubicBezTo>
                <a:cubicBezTo>
                  <a:pt x="20" y="51"/>
                  <a:pt x="20" y="51"/>
                  <a:pt x="20" y="51"/>
                </a:cubicBezTo>
                <a:cubicBezTo>
                  <a:pt x="20" y="51"/>
                  <a:pt x="21" y="52"/>
                  <a:pt x="20" y="53"/>
                </a:cubicBezTo>
                <a:cubicBezTo>
                  <a:pt x="20" y="54"/>
                  <a:pt x="19" y="55"/>
                  <a:pt x="18" y="55"/>
                </a:cubicBezTo>
                <a:cubicBezTo>
                  <a:pt x="2" y="55"/>
                  <a:pt x="2" y="55"/>
                  <a:pt x="2" y="55"/>
                </a:cubicBezTo>
                <a:cubicBezTo>
                  <a:pt x="1" y="55"/>
                  <a:pt x="0" y="54"/>
                  <a:pt x="0" y="52"/>
                </a:cubicBezTo>
                <a:cubicBezTo>
                  <a:pt x="0" y="36"/>
                  <a:pt x="0" y="36"/>
                  <a:pt x="0" y="36"/>
                </a:cubicBezTo>
                <a:cubicBezTo>
                  <a:pt x="0" y="35"/>
                  <a:pt x="0" y="35"/>
                  <a:pt x="1" y="34"/>
                </a:cubicBezTo>
                <a:cubicBezTo>
                  <a:pt x="2" y="34"/>
                  <a:pt x="3" y="34"/>
                  <a:pt x="4" y="35"/>
                </a:cubicBezTo>
                <a:cubicBezTo>
                  <a:pt x="9" y="40"/>
                  <a:pt x="9" y="40"/>
                  <a:pt x="9" y="40"/>
                </a:cubicBezTo>
                <a:cubicBezTo>
                  <a:pt x="21" y="27"/>
                  <a:pt x="21" y="27"/>
                  <a:pt x="21" y="27"/>
                </a:cubicBezTo>
                <a:cubicBezTo>
                  <a:pt x="9" y="14"/>
                  <a:pt x="9" y="14"/>
                  <a:pt x="9" y="14"/>
                </a:cubicBezTo>
                <a:cubicBezTo>
                  <a:pt x="4" y="20"/>
                  <a:pt x="4" y="20"/>
                  <a:pt x="4" y="20"/>
                </a:cubicBezTo>
                <a:cubicBezTo>
                  <a:pt x="3" y="20"/>
                  <a:pt x="3" y="20"/>
                  <a:pt x="2" y="20"/>
                </a:cubicBezTo>
                <a:cubicBezTo>
                  <a:pt x="2" y="20"/>
                  <a:pt x="1" y="20"/>
                  <a:pt x="1" y="20"/>
                </a:cubicBezTo>
                <a:cubicBezTo>
                  <a:pt x="0" y="20"/>
                  <a:pt x="0" y="19"/>
                  <a:pt x="0" y="18"/>
                </a:cubicBezTo>
                <a:cubicBezTo>
                  <a:pt x="0" y="2"/>
                  <a:pt x="0" y="2"/>
                  <a:pt x="0" y="2"/>
                </a:cubicBezTo>
                <a:cubicBezTo>
                  <a:pt x="0" y="1"/>
                  <a:pt x="1" y="0"/>
                  <a:pt x="2" y="0"/>
                </a:cubicBezTo>
                <a:cubicBezTo>
                  <a:pt x="18" y="0"/>
                  <a:pt x="18" y="0"/>
                  <a:pt x="18" y="0"/>
                </a:cubicBezTo>
                <a:cubicBezTo>
                  <a:pt x="19" y="0"/>
                  <a:pt x="20" y="0"/>
                  <a:pt x="20" y="1"/>
                </a:cubicBezTo>
                <a:cubicBezTo>
                  <a:pt x="21" y="2"/>
                  <a:pt x="20" y="3"/>
                  <a:pt x="20" y="4"/>
                </a:cubicBezTo>
                <a:cubicBezTo>
                  <a:pt x="15" y="9"/>
                  <a:pt x="15" y="9"/>
                  <a:pt x="15" y="9"/>
                </a:cubicBezTo>
                <a:cubicBezTo>
                  <a:pt x="27" y="21"/>
                  <a:pt x="27" y="21"/>
                  <a:pt x="27" y="21"/>
                </a:cubicBezTo>
                <a:cubicBezTo>
                  <a:pt x="40" y="9"/>
                  <a:pt x="40" y="9"/>
                  <a:pt x="40" y="9"/>
                </a:cubicBezTo>
                <a:cubicBezTo>
                  <a:pt x="35" y="4"/>
                  <a:pt x="35" y="4"/>
                  <a:pt x="35" y="4"/>
                </a:cubicBezTo>
                <a:cubicBezTo>
                  <a:pt x="34" y="3"/>
                  <a:pt x="34" y="2"/>
                  <a:pt x="34" y="1"/>
                </a:cubicBezTo>
                <a:cubicBezTo>
                  <a:pt x="35" y="0"/>
                  <a:pt x="35" y="0"/>
                  <a:pt x="36" y="0"/>
                </a:cubicBezTo>
                <a:cubicBezTo>
                  <a:pt x="52" y="0"/>
                  <a:pt x="52" y="0"/>
                  <a:pt x="52" y="0"/>
                </a:cubicBezTo>
                <a:cubicBezTo>
                  <a:pt x="54" y="0"/>
                  <a:pt x="55" y="1"/>
                  <a:pt x="55" y="2"/>
                </a:cubicBezTo>
                <a:cubicBezTo>
                  <a:pt x="55" y="18"/>
                  <a:pt x="55" y="18"/>
                  <a:pt x="55" y="18"/>
                </a:cubicBezTo>
                <a:cubicBezTo>
                  <a:pt x="55" y="19"/>
                  <a:pt x="54" y="20"/>
                  <a:pt x="53" y="20"/>
                </a:cubicBezTo>
                <a:cubicBezTo>
                  <a:pt x="53" y="20"/>
                  <a:pt x="53" y="20"/>
                  <a:pt x="52" y="20"/>
                </a:cubicBezTo>
                <a:cubicBezTo>
                  <a:pt x="52" y="20"/>
                  <a:pt x="51" y="20"/>
                  <a:pt x="51" y="20"/>
                </a:cubicBezTo>
                <a:cubicBezTo>
                  <a:pt x="46" y="14"/>
                  <a:pt x="46" y="14"/>
                  <a:pt x="46" y="14"/>
                </a:cubicBezTo>
                <a:lnTo>
                  <a:pt x="33"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44"/>
          <p:cNvSpPr/>
          <p:nvPr/>
        </p:nvSpPr>
        <p:spPr>
          <a:xfrm>
            <a:off x="10345662" y="986060"/>
            <a:ext cx="99065" cy="281020"/>
          </a:xfrm>
          <a:custGeom>
            <a:avLst/>
            <a:gdLst/>
            <a:ahLst/>
            <a:cxnLst/>
            <a:rect l="l" t="t" r="r" b="b"/>
            <a:pathLst>
              <a:path w="23" h="64" extrusionOk="0">
                <a:moveTo>
                  <a:pt x="21" y="14"/>
                </a:moveTo>
                <a:cubicBezTo>
                  <a:pt x="16" y="14"/>
                  <a:pt x="16" y="14"/>
                  <a:pt x="16" y="14"/>
                </a:cubicBezTo>
                <a:cubicBezTo>
                  <a:pt x="16" y="50"/>
                  <a:pt x="16" y="50"/>
                  <a:pt x="16" y="50"/>
                </a:cubicBezTo>
                <a:cubicBezTo>
                  <a:pt x="21" y="50"/>
                  <a:pt x="21" y="50"/>
                  <a:pt x="21" y="50"/>
                </a:cubicBezTo>
                <a:cubicBezTo>
                  <a:pt x="22" y="50"/>
                  <a:pt x="23" y="51"/>
                  <a:pt x="23" y="53"/>
                </a:cubicBezTo>
                <a:cubicBezTo>
                  <a:pt x="23" y="53"/>
                  <a:pt x="23" y="54"/>
                  <a:pt x="22" y="54"/>
                </a:cubicBezTo>
                <a:cubicBezTo>
                  <a:pt x="13" y="63"/>
                  <a:pt x="13" y="63"/>
                  <a:pt x="13" y="63"/>
                </a:cubicBezTo>
                <a:cubicBezTo>
                  <a:pt x="13" y="64"/>
                  <a:pt x="12" y="64"/>
                  <a:pt x="11" y="64"/>
                </a:cubicBezTo>
                <a:cubicBezTo>
                  <a:pt x="11" y="64"/>
                  <a:pt x="10" y="64"/>
                  <a:pt x="10" y="63"/>
                </a:cubicBezTo>
                <a:cubicBezTo>
                  <a:pt x="1" y="54"/>
                  <a:pt x="1" y="54"/>
                  <a:pt x="1" y="54"/>
                </a:cubicBezTo>
                <a:cubicBezTo>
                  <a:pt x="0" y="54"/>
                  <a:pt x="0" y="53"/>
                  <a:pt x="0" y="53"/>
                </a:cubicBezTo>
                <a:cubicBezTo>
                  <a:pt x="0" y="51"/>
                  <a:pt x="1" y="50"/>
                  <a:pt x="2" y="50"/>
                </a:cubicBezTo>
                <a:cubicBezTo>
                  <a:pt x="7" y="50"/>
                  <a:pt x="7" y="50"/>
                  <a:pt x="7" y="50"/>
                </a:cubicBezTo>
                <a:cubicBezTo>
                  <a:pt x="7" y="14"/>
                  <a:pt x="7" y="14"/>
                  <a:pt x="7" y="14"/>
                </a:cubicBezTo>
                <a:cubicBezTo>
                  <a:pt x="2" y="14"/>
                  <a:pt x="2" y="14"/>
                  <a:pt x="2" y="14"/>
                </a:cubicBezTo>
                <a:cubicBezTo>
                  <a:pt x="1" y="14"/>
                  <a:pt x="0" y="13"/>
                  <a:pt x="0" y="12"/>
                </a:cubicBezTo>
                <a:cubicBezTo>
                  <a:pt x="0" y="11"/>
                  <a:pt x="0" y="10"/>
                  <a:pt x="1" y="10"/>
                </a:cubicBezTo>
                <a:cubicBezTo>
                  <a:pt x="10" y="1"/>
                  <a:pt x="10" y="1"/>
                  <a:pt x="10" y="1"/>
                </a:cubicBezTo>
                <a:cubicBezTo>
                  <a:pt x="10" y="0"/>
                  <a:pt x="11" y="0"/>
                  <a:pt x="11" y="0"/>
                </a:cubicBezTo>
                <a:cubicBezTo>
                  <a:pt x="12" y="0"/>
                  <a:pt x="13" y="0"/>
                  <a:pt x="13" y="1"/>
                </a:cubicBezTo>
                <a:cubicBezTo>
                  <a:pt x="22" y="10"/>
                  <a:pt x="22" y="10"/>
                  <a:pt x="22" y="10"/>
                </a:cubicBezTo>
                <a:cubicBezTo>
                  <a:pt x="23" y="10"/>
                  <a:pt x="23" y="11"/>
                  <a:pt x="23" y="12"/>
                </a:cubicBezTo>
                <a:cubicBezTo>
                  <a:pt x="23" y="13"/>
                  <a:pt x="22" y="14"/>
                  <a:pt x="21"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44"/>
          <p:cNvSpPr/>
          <p:nvPr/>
        </p:nvSpPr>
        <p:spPr>
          <a:xfrm>
            <a:off x="10984526" y="1004256"/>
            <a:ext cx="240586" cy="244628"/>
          </a:xfrm>
          <a:custGeom>
            <a:avLst/>
            <a:gdLst/>
            <a:ahLst/>
            <a:cxnLst/>
            <a:rect l="l" t="t" r="r" b="b"/>
            <a:pathLst>
              <a:path w="55" h="56" extrusionOk="0">
                <a:moveTo>
                  <a:pt x="55" y="2"/>
                </a:moveTo>
                <a:cubicBezTo>
                  <a:pt x="55" y="54"/>
                  <a:pt x="55" y="54"/>
                  <a:pt x="55" y="54"/>
                </a:cubicBezTo>
                <a:cubicBezTo>
                  <a:pt x="55" y="56"/>
                  <a:pt x="54" y="56"/>
                  <a:pt x="54" y="55"/>
                </a:cubicBezTo>
                <a:cubicBezTo>
                  <a:pt x="28" y="30"/>
                  <a:pt x="28" y="30"/>
                  <a:pt x="28" y="30"/>
                </a:cubicBezTo>
                <a:cubicBezTo>
                  <a:pt x="28" y="30"/>
                  <a:pt x="28" y="29"/>
                  <a:pt x="28" y="29"/>
                </a:cubicBezTo>
                <a:cubicBezTo>
                  <a:pt x="28" y="54"/>
                  <a:pt x="28" y="54"/>
                  <a:pt x="28" y="54"/>
                </a:cubicBezTo>
                <a:cubicBezTo>
                  <a:pt x="28" y="56"/>
                  <a:pt x="27" y="56"/>
                  <a:pt x="26" y="55"/>
                </a:cubicBezTo>
                <a:cubicBezTo>
                  <a:pt x="1" y="30"/>
                  <a:pt x="1" y="30"/>
                  <a:pt x="1" y="30"/>
                </a:cubicBezTo>
                <a:cubicBezTo>
                  <a:pt x="0" y="29"/>
                  <a:pt x="0" y="27"/>
                  <a:pt x="1" y="27"/>
                </a:cubicBezTo>
                <a:cubicBezTo>
                  <a:pt x="26" y="1"/>
                  <a:pt x="26" y="1"/>
                  <a:pt x="26" y="1"/>
                </a:cubicBezTo>
                <a:cubicBezTo>
                  <a:pt x="27" y="0"/>
                  <a:pt x="28" y="1"/>
                  <a:pt x="28" y="2"/>
                </a:cubicBezTo>
                <a:cubicBezTo>
                  <a:pt x="28" y="27"/>
                  <a:pt x="28" y="27"/>
                  <a:pt x="28" y="27"/>
                </a:cubicBezTo>
                <a:cubicBezTo>
                  <a:pt x="28" y="27"/>
                  <a:pt x="28" y="27"/>
                  <a:pt x="28" y="27"/>
                </a:cubicBezTo>
                <a:cubicBezTo>
                  <a:pt x="54" y="1"/>
                  <a:pt x="54" y="1"/>
                  <a:pt x="54" y="1"/>
                </a:cubicBezTo>
                <a:cubicBezTo>
                  <a:pt x="54" y="0"/>
                  <a:pt x="55" y="1"/>
                  <a:pt x="55"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44"/>
          <p:cNvSpPr/>
          <p:nvPr/>
        </p:nvSpPr>
        <p:spPr>
          <a:xfrm>
            <a:off x="11544544" y="986060"/>
            <a:ext cx="297193" cy="281020"/>
          </a:xfrm>
          <a:custGeom>
            <a:avLst/>
            <a:gdLst/>
            <a:ahLst/>
            <a:cxnLst/>
            <a:rect l="l" t="t" r="r" b="b"/>
            <a:pathLst>
              <a:path w="68" h="64" extrusionOk="0">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44"/>
          <p:cNvSpPr/>
          <p:nvPr/>
        </p:nvSpPr>
        <p:spPr>
          <a:xfrm>
            <a:off x="358349" y="1479360"/>
            <a:ext cx="258781" cy="281020"/>
          </a:xfrm>
          <a:custGeom>
            <a:avLst/>
            <a:gdLst/>
            <a:ahLst/>
            <a:cxnLst/>
            <a:rect l="l" t="t" r="r" b="b"/>
            <a:pathLst>
              <a:path w="59" h="64" extrusionOk="0">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44"/>
          <p:cNvSpPr/>
          <p:nvPr/>
        </p:nvSpPr>
        <p:spPr>
          <a:xfrm>
            <a:off x="883997" y="1479360"/>
            <a:ext cx="315389" cy="281020"/>
          </a:xfrm>
          <a:custGeom>
            <a:avLst/>
            <a:gdLst/>
            <a:ahLst/>
            <a:cxnLst/>
            <a:rect l="l" t="t" r="r" b="b"/>
            <a:pathLst>
              <a:path w="72" h="64" extrusionOk="0">
                <a:moveTo>
                  <a:pt x="72" y="5"/>
                </a:moveTo>
                <a:cubicBezTo>
                  <a:pt x="5" y="63"/>
                  <a:pt x="5" y="63"/>
                  <a:pt x="5" y="63"/>
                </a:cubicBezTo>
                <a:cubicBezTo>
                  <a:pt x="5" y="64"/>
                  <a:pt x="4" y="64"/>
                  <a:pt x="4" y="63"/>
                </a:cubicBezTo>
                <a:cubicBezTo>
                  <a:pt x="1" y="60"/>
                  <a:pt x="1" y="60"/>
                  <a:pt x="1" y="60"/>
                </a:cubicBezTo>
                <a:cubicBezTo>
                  <a:pt x="0" y="59"/>
                  <a:pt x="0" y="59"/>
                  <a:pt x="1" y="58"/>
                </a:cubicBezTo>
                <a:cubicBezTo>
                  <a:pt x="7" y="52"/>
                  <a:pt x="7" y="52"/>
                  <a:pt x="7" y="52"/>
                </a:cubicBezTo>
                <a:cubicBezTo>
                  <a:pt x="7" y="52"/>
                  <a:pt x="7" y="51"/>
                  <a:pt x="7" y="50"/>
                </a:cubicBezTo>
                <a:cubicBezTo>
                  <a:pt x="12" y="46"/>
                  <a:pt x="18" y="38"/>
                  <a:pt x="18" y="20"/>
                </a:cubicBezTo>
                <a:cubicBezTo>
                  <a:pt x="18" y="13"/>
                  <a:pt x="24" y="6"/>
                  <a:pt x="33" y="5"/>
                </a:cubicBezTo>
                <a:cubicBezTo>
                  <a:pt x="33" y="4"/>
                  <a:pt x="33" y="4"/>
                  <a:pt x="33" y="3"/>
                </a:cubicBezTo>
                <a:cubicBezTo>
                  <a:pt x="33" y="1"/>
                  <a:pt x="34" y="0"/>
                  <a:pt x="36" y="0"/>
                </a:cubicBezTo>
                <a:cubicBezTo>
                  <a:pt x="38" y="0"/>
                  <a:pt x="40" y="1"/>
                  <a:pt x="40" y="3"/>
                </a:cubicBezTo>
                <a:cubicBezTo>
                  <a:pt x="40" y="4"/>
                  <a:pt x="40" y="4"/>
                  <a:pt x="39" y="5"/>
                </a:cubicBezTo>
                <a:cubicBezTo>
                  <a:pt x="46" y="5"/>
                  <a:pt x="50" y="9"/>
                  <a:pt x="53" y="13"/>
                </a:cubicBezTo>
                <a:cubicBezTo>
                  <a:pt x="67" y="0"/>
                  <a:pt x="67" y="0"/>
                  <a:pt x="67" y="0"/>
                </a:cubicBezTo>
                <a:cubicBezTo>
                  <a:pt x="68" y="0"/>
                  <a:pt x="69" y="0"/>
                  <a:pt x="69" y="0"/>
                </a:cubicBezTo>
                <a:cubicBezTo>
                  <a:pt x="72" y="4"/>
                  <a:pt x="72" y="4"/>
                  <a:pt x="72" y="4"/>
                </a:cubicBezTo>
                <a:cubicBezTo>
                  <a:pt x="72" y="4"/>
                  <a:pt x="72" y="5"/>
                  <a:pt x="72" y="5"/>
                </a:cubicBezTo>
                <a:close/>
                <a:moveTo>
                  <a:pt x="66" y="50"/>
                </a:moveTo>
                <a:cubicBezTo>
                  <a:pt x="66" y="53"/>
                  <a:pt x="64" y="55"/>
                  <a:pt x="61" y="55"/>
                </a:cubicBezTo>
                <a:cubicBezTo>
                  <a:pt x="45" y="55"/>
                  <a:pt x="45" y="55"/>
                  <a:pt x="45" y="55"/>
                </a:cubicBezTo>
                <a:cubicBezTo>
                  <a:pt x="45" y="60"/>
                  <a:pt x="41" y="64"/>
                  <a:pt x="36" y="64"/>
                </a:cubicBezTo>
                <a:cubicBezTo>
                  <a:pt x="31" y="64"/>
                  <a:pt x="27" y="60"/>
                  <a:pt x="27" y="55"/>
                </a:cubicBezTo>
                <a:cubicBezTo>
                  <a:pt x="55" y="30"/>
                  <a:pt x="55" y="30"/>
                  <a:pt x="55" y="30"/>
                </a:cubicBezTo>
                <a:cubicBezTo>
                  <a:pt x="57" y="41"/>
                  <a:pt x="62" y="47"/>
                  <a:pt x="66" y="50"/>
                </a:cubicBezTo>
                <a:close/>
                <a:moveTo>
                  <a:pt x="37" y="60"/>
                </a:moveTo>
                <a:cubicBezTo>
                  <a:pt x="37" y="60"/>
                  <a:pt x="37" y="60"/>
                  <a:pt x="36" y="60"/>
                </a:cubicBezTo>
                <a:cubicBezTo>
                  <a:pt x="34" y="60"/>
                  <a:pt x="31" y="57"/>
                  <a:pt x="31" y="55"/>
                </a:cubicBezTo>
                <a:cubicBezTo>
                  <a:pt x="31" y="54"/>
                  <a:pt x="31" y="54"/>
                  <a:pt x="31" y="54"/>
                </a:cubicBezTo>
                <a:cubicBezTo>
                  <a:pt x="30" y="54"/>
                  <a:pt x="30" y="54"/>
                  <a:pt x="30" y="55"/>
                </a:cubicBezTo>
                <a:cubicBezTo>
                  <a:pt x="30" y="58"/>
                  <a:pt x="33" y="61"/>
                  <a:pt x="36" y="61"/>
                </a:cubicBezTo>
                <a:cubicBezTo>
                  <a:pt x="37" y="61"/>
                  <a:pt x="37" y="61"/>
                  <a:pt x="37"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44"/>
          <p:cNvSpPr/>
          <p:nvPr/>
        </p:nvSpPr>
        <p:spPr>
          <a:xfrm>
            <a:off x="1512754" y="1517774"/>
            <a:ext cx="359867" cy="202172"/>
          </a:xfrm>
          <a:custGeom>
            <a:avLst/>
            <a:gdLst/>
            <a:ahLst/>
            <a:cxnLst/>
            <a:rect l="l" t="t" r="r" b="b"/>
            <a:pathLst>
              <a:path w="82" h="46" extrusionOk="0">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44"/>
          <p:cNvSpPr/>
          <p:nvPr/>
        </p:nvSpPr>
        <p:spPr>
          <a:xfrm>
            <a:off x="2143531" y="1479360"/>
            <a:ext cx="281019" cy="281020"/>
          </a:xfrm>
          <a:custGeom>
            <a:avLst/>
            <a:gdLst/>
            <a:ahLst/>
            <a:cxnLst/>
            <a:rect l="l" t="t" r="r" b="b"/>
            <a:pathLst>
              <a:path w="64" h="64" extrusionOk="0">
                <a:moveTo>
                  <a:pt x="64" y="45"/>
                </a:moveTo>
                <a:cubicBezTo>
                  <a:pt x="62" y="45"/>
                  <a:pt x="61" y="45"/>
                  <a:pt x="60" y="44"/>
                </a:cubicBezTo>
                <a:cubicBezTo>
                  <a:pt x="58" y="42"/>
                  <a:pt x="57" y="41"/>
                  <a:pt x="53" y="41"/>
                </a:cubicBezTo>
                <a:cubicBezTo>
                  <a:pt x="50" y="41"/>
                  <a:pt x="48" y="42"/>
                  <a:pt x="46" y="44"/>
                </a:cubicBezTo>
                <a:cubicBezTo>
                  <a:pt x="45" y="45"/>
                  <a:pt x="44" y="45"/>
                  <a:pt x="42" y="45"/>
                </a:cubicBezTo>
                <a:cubicBezTo>
                  <a:pt x="41" y="45"/>
                  <a:pt x="40" y="45"/>
                  <a:pt x="39" y="44"/>
                </a:cubicBezTo>
                <a:cubicBezTo>
                  <a:pt x="37" y="42"/>
                  <a:pt x="35" y="41"/>
                  <a:pt x="32" y="41"/>
                </a:cubicBezTo>
                <a:cubicBezTo>
                  <a:pt x="28" y="41"/>
                  <a:pt x="26" y="42"/>
                  <a:pt x="25" y="44"/>
                </a:cubicBezTo>
                <a:cubicBezTo>
                  <a:pt x="24" y="45"/>
                  <a:pt x="23" y="45"/>
                  <a:pt x="21" y="45"/>
                </a:cubicBezTo>
                <a:cubicBezTo>
                  <a:pt x="19" y="45"/>
                  <a:pt x="18" y="45"/>
                  <a:pt x="17" y="44"/>
                </a:cubicBezTo>
                <a:cubicBezTo>
                  <a:pt x="16" y="42"/>
                  <a:pt x="14" y="41"/>
                  <a:pt x="10" y="41"/>
                </a:cubicBezTo>
                <a:cubicBezTo>
                  <a:pt x="7" y="41"/>
                  <a:pt x="5" y="42"/>
                  <a:pt x="4" y="44"/>
                </a:cubicBezTo>
                <a:cubicBezTo>
                  <a:pt x="2" y="45"/>
                  <a:pt x="2" y="45"/>
                  <a:pt x="0" y="45"/>
                </a:cubicBezTo>
                <a:cubicBezTo>
                  <a:pt x="0" y="39"/>
                  <a:pt x="0" y="39"/>
                  <a:pt x="0" y="39"/>
                </a:cubicBezTo>
                <a:cubicBezTo>
                  <a:pt x="0" y="35"/>
                  <a:pt x="3" y="32"/>
                  <a:pt x="7" y="32"/>
                </a:cubicBezTo>
                <a:cubicBezTo>
                  <a:pt x="9" y="32"/>
                  <a:pt x="9" y="32"/>
                  <a:pt x="9" y="32"/>
                </a:cubicBezTo>
                <a:cubicBezTo>
                  <a:pt x="9" y="16"/>
                  <a:pt x="9" y="16"/>
                  <a:pt x="9" y="16"/>
                </a:cubicBezTo>
                <a:cubicBezTo>
                  <a:pt x="18" y="16"/>
                  <a:pt x="18" y="16"/>
                  <a:pt x="18" y="16"/>
                </a:cubicBezTo>
                <a:cubicBezTo>
                  <a:pt x="18" y="32"/>
                  <a:pt x="18" y="32"/>
                  <a:pt x="18" y="32"/>
                </a:cubicBezTo>
                <a:cubicBezTo>
                  <a:pt x="27" y="32"/>
                  <a:pt x="27" y="32"/>
                  <a:pt x="27" y="32"/>
                </a:cubicBezTo>
                <a:cubicBezTo>
                  <a:pt x="27" y="16"/>
                  <a:pt x="27" y="16"/>
                  <a:pt x="27" y="16"/>
                </a:cubicBezTo>
                <a:cubicBezTo>
                  <a:pt x="36" y="16"/>
                  <a:pt x="36" y="16"/>
                  <a:pt x="36" y="16"/>
                </a:cubicBezTo>
                <a:cubicBezTo>
                  <a:pt x="36" y="32"/>
                  <a:pt x="36" y="32"/>
                  <a:pt x="36" y="32"/>
                </a:cubicBezTo>
                <a:cubicBezTo>
                  <a:pt x="45" y="32"/>
                  <a:pt x="45" y="32"/>
                  <a:pt x="45" y="32"/>
                </a:cubicBezTo>
                <a:cubicBezTo>
                  <a:pt x="45" y="16"/>
                  <a:pt x="45" y="16"/>
                  <a:pt x="45" y="16"/>
                </a:cubicBezTo>
                <a:cubicBezTo>
                  <a:pt x="55" y="16"/>
                  <a:pt x="55" y="16"/>
                  <a:pt x="55" y="16"/>
                </a:cubicBezTo>
                <a:cubicBezTo>
                  <a:pt x="55" y="32"/>
                  <a:pt x="55" y="32"/>
                  <a:pt x="55" y="32"/>
                </a:cubicBezTo>
                <a:cubicBezTo>
                  <a:pt x="57" y="32"/>
                  <a:pt x="57" y="32"/>
                  <a:pt x="57" y="32"/>
                </a:cubicBezTo>
                <a:cubicBezTo>
                  <a:pt x="61" y="32"/>
                  <a:pt x="64" y="35"/>
                  <a:pt x="64" y="39"/>
                </a:cubicBezTo>
                <a:lnTo>
                  <a:pt x="64" y="45"/>
                </a:lnTo>
                <a:close/>
                <a:moveTo>
                  <a:pt x="64" y="64"/>
                </a:moveTo>
                <a:cubicBezTo>
                  <a:pt x="0" y="64"/>
                  <a:pt x="0" y="64"/>
                  <a:pt x="0" y="64"/>
                </a:cubicBezTo>
                <a:cubicBezTo>
                  <a:pt x="0" y="50"/>
                  <a:pt x="0" y="50"/>
                  <a:pt x="0" y="50"/>
                </a:cubicBezTo>
                <a:cubicBezTo>
                  <a:pt x="3" y="50"/>
                  <a:pt x="5" y="48"/>
                  <a:pt x="7" y="47"/>
                </a:cubicBezTo>
                <a:cubicBezTo>
                  <a:pt x="8" y="46"/>
                  <a:pt x="9" y="45"/>
                  <a:pt x="10" y="45"/>
                </a:cubicBezTo>
                <a:cubicBezTo>
                  <a:pt x="12" y="45"/>
                  <a:pt x="13" y="46"/>
                  <a:pt x="14" y="47"/>
                </a:cubicBezTo>
                <a:cubicBezTo>
                  <a:pt x="16" y="48"/>
                  <a:pt x="18" y="50"/>
                  <a:pt x="21" y="50"/>
                </a:cubicBezTo>
                <a:cubicBezTo>
                  <a:pt x="25" y="50"/>
                  <a:pt x="26" y="48"/>
                  <a:pt x="28" y="47"/>
                </a:cubicBezTo>
                <a:cubicBezTo>
                  <a:pt x="29" y="46"/>
                  <a:pt x="30" y="45"/>
                  <a:pt x="32" y="45"/>
                </a:cubicBezTo>
                <a:cubicBezTo>
                  <a:pt x="34" y="45"/>
                  <a:pt x="34" y="46"/>
                  <a:pt x="36" y="47"/>
                </a:cubicBezTo>
                <a:cubicBezTo>
                  <a:pt x="37" y="48"/>
                  <a:pt x="39" y="50"/>
                  <a:pt x="42" y="50"/>
                </a:cubicBezTo>
                <a:cubicBezTo>
                  <a:pt x="46" y="50"/>
                  <a:pt x="48" y="48"/>
                  <a:pt x="49" y="47"/>
                </a:cubicBezTo>
                <a:cubicBezTo>
                  <a:pt x="50" y="46"/>
                  <a:pt x="51" y="45"/>
                  <a:pt x="53" y="45"/>
                </a:cubicBezTo>
                <a:cubicBezTo>
                  <a:pt x="55" y="45"/>
                  <a:pt x="56" y="46"/>
                  <a:pt x="57" y="47"/>
                </a:cubicBezTo>
                <a:cubicBezTo>
                  <a:pt x="58" y="48"/>
                  <a:pt x="60" y="50"/>
                  <a:pt x="64" y="50"/>
                </a:cubicBezTo>
                <a:lnTo>
                  <a:pt x="64" y="64"/>
                </a:lnTo>
                <a:close/>
                <a:moveTo>
                  <a:pt x="13" y="13"/>
                </a:moveTo>
                <a:cubicBezTo>
                  <a:pt x="11" y="13"/>
                  <a:pt x="9" y="11"/>
                  <a:pt x="9" y="9"/>
                </a:cubicBezTo>
                <a:cubicBezTo>
                  <a:pt x="9" y="4"/>
                  <a:pt x="13" y="6"/>
                  <a:pt x="13" y="0"/>
                </a:cubicBezTo>
                <a:cubicBezTo>
                  <a:pt x="15" y="0"/>
                  <a:pt x="18" y="4"/>
                  <a:pt x="18" y="8"/>
                </a:cubicBezTo>
                <a:cubicBezTo>
                  <a:pt x="18" y="12"/>
                  <a:pt x="16" y="13"/>
                  <a:pt x="13" y="13"/>
                </a:cubicBezTo>
                <a:close/>
                <a:moveTo>
                  <a:pt x="32" y="13"/>
                </a:moveTo>
                <a:cubicBezTo>
                  <a:pt x="29" y="13"/>
                  <a:pt x="27" y="11"/>
                  <a:pt x="27" y="9"/>
                </a:cubicBezTo>
                <a:cubicBezTo>
                  <a:pt x="27" y="4"/>
                  <a:pt x="32" y="6"/>
                  <a:pt x="32" y="0"/>
                </a:cubicBezTo>
                <a:cubicBezTo>
                  <a:pt x="33" y="0"/>
                  <a:pt x="36" y="4"/>
                  <a:pt x="36" y="8"/>
                </a:cubicBezTo>
                <a:cubicBezTo>
                  <a:pt x="36" y="12"/>
                  <a:pt x="34" y="13"/>
                  <a:pt x="32" y="13"/>
                </a:cubicBezTo>
                <a:close/>
                <a:moveTo>
                  <a:pt x="50" y="13"/>
                </a:moveTo>
                <a:cubicBezTo>
                  <a:pt x="47" y="13"/>
                  <a:pt x="45" y="11"/>
                  <a:pt x="45" y="9"/>
                </a:cubicBezTo>
                <a:cubicBezTo>
                  <a:pt x="45" y="4"/>
                  <a:pt x="50" y="6"/>
                  <a:pt x="50" y="0"/>
                </a:cubicBezTo>
                <a:cubicBezTo>
                  <a:pt x="52" y="0"/>
                  <a:pt x="55" y="4"/>
                  <a:pt x="55" y="8"/>
                </a:cubicBezTo>
                <a:cubicBezTo>
                  <a:pt x="55" y="12"/>
                  <a:pt x="53" y="13"/>
                  <a:pt x="50"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44"/>
          <p:cNvSpPr/>
          <p:nvPr/>
        </p:nvSpPr>
        <p:spPr>
          <a:xfrm>
            <a:off x="2774309" y="1497557"/>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2"/>
                </a:moveTo>
                <a:cubicBezTo>
                  <a:pt x="44" y="10"/>
                  <a:pt x="41" y="9"/>
                  <a:pt x="39" y="8"/>
                </a:cubicBezTo>
                <a:cubicBezTo>
                  <a:pt x="34" y="7"/>
                  <a:pt x="28" y="7"/>
                  <a:pt x="22" y="7"/>
                </a:cubicBezTo>
                <a:cubicBezTo>
                  <a:pt x="19" y="7"/>
                  <a:pt x="16" y="8"/>
                  <a:pt x="14" y="9"/>
                </a:cubicBezTo>
                <a:cubicBezTo>
                  <a:pt x="12" y="9"/>
                  <a:pt x="9" y="10"/>
                  <a:pt x="9" y="13"/>
                </a:cubicBezTo>
                <a:cubicBezTo>
                  <a:pt x="10" y="18"/>
                  <a:pt x="11" y="23"/>
                  <a:pt x="12" y="29"/>
                </a:cubicBezTo>
                <a:cubicBezTo>
                  <a:pt x="12" y="30"/>
                  <a:pt x="12" y="32"/>
                  <a:pt x="13" y="33"/>
                </a:cubicBezTo>
                <a:cubicBezTo>
                  <a:pt x="16" y="35"/>
                  <a:pt x="20" y="36"/>
                  <a:pt x="23" y="37"/>
                </a:cubicBezTo>
                <a:cubicBezTo>
                  <a:pt x="29" y="37"/>
                  <a:pt x="34" y="37"/>
                  <a:pt x="39" y="34"/>
                </a:cubicBezTo>
                <a:cubicBezTo>
                  <a:pt x="40" y="34"/>
                  <a:pt x="42" y="33"/>
                  <a:pt x="42" y="31"/>
                </a:cubicBezTo>
                <a:cubicBezTo>
                  <a:pt x="43" y="25"/>
                  <a:pt x="44" y="20"/>
                  <a:pt x="45" y="14"/>
                </a:cubicBezTo>
                <a:cubicBezTo>
                  <a:pt x="45" y="13"/>
                  <a:pt x="45" y="12"/>
                  <a:pt x="45" y="12"/>
                </a:cubicBezTo>
                <a:close/>
                <a:moveTo>
                  <a:pt x="40" y="36"/>
                </a:moveTo>
                <a:cubicBezTo>
                  <a:pt x="33" y="41"/>
                  <a:pt x="22" y="41"/>
                  <a:pt x="14" y="36"/>
                </a:cubicBezTo>
                <a:cubicBezTo>
                  <a:pt x="14" y="36"/>
                  <a:pt x="14" y="36"/>
                  <a:pt x="14" y="36"/>
                </a:cubicBezTo>
                <a:cubicBezTo>
                  <a:pt x="14" y="37"/>
                  <a:pt x="14" y="37"/>
                  <a:pt x="14" y="37"/>
                </a:cubicBezTo>
                <a:cubicBezTo>
                  <a:pt x="14" y="39"/>
                  <a:pt x="14" y="42"/>
                  <a:pt x="15" y="44"/>
                </a:cubicBezTo>
                <a:cubicBezTo>
                  <a:pt x="16" y="47"/>
                  <a:pt x="20" y="48"/>
                  <a:pt x="22" y="48"/>
                </a:cubicBezTo>
                <a:cubicBezTo>
                  <a:pt x="27" y="49"/>
                  <a:pt x="33" y="49"/>
                  <a:pt x="38" y="46"/>
                </a:cubicBezTo>
                <a:cubicBezTo>
                  <a:pt x="40" y="45"/>
                  <a:pt x="40" y="41"/>
                  <a:pt x="41" y="39"/>
                </a:cubicBezTo>
                <a:cubicBezTo>
                  <a:pt x="41" y="38"/>
                  <a:pt x="41" y="37"/>
                  <a:pt x="40" y="36"/>
                </a:cubicBezTo>
                <a:close/>
                <a:moveTo>
                  <a:pt x="33" y="14"/>
                </a:moveTo>
                <a:cubicBezTo>
                  <a:pt x="29" y="15"/>
                  <a:pt x="25" y="15"/>
                  <a:pt x="21" y="14"/>
                </a:cubicBezTo>
                <a:cubicBezTo>
                  <a:pt x="19" y="14"/>
                  <a:pt x="17" y="14"/>
                  <a:pt x="15" y="12"/>
                </a:cubicBezTo>
                <a:cubicBezTo>
                  <a:pt x="16" y="11"/>
                  <a:pt x="18" y="11"/>
                  <a:pt x="20" y="10"/>
                </a:cubicBezTo>
                <a:cubicBezTo>
                  <a:pt x="25" y="9"/>
                  <a:pt x="29" y="10"/>
                  <a:pt x="34" y="10"/>
                </a:cubicBezTo>
                <a:cubicBezTo>
                  <a:pt x="36" y="11"/>
                  <a:pt x="38" y="11"/>
                  <a:pt x="39" y="12"/>
                </a:cubicBezTo>
                <a:cubicBezTo>
                  <a:pt x="37" y="14"/>
                  <a:pt x="35" y="14"/>
                  <a:pt x="33" y="14"/>
                </a:cubicBezTo>
                <a:close/>
                <a:moveTo>
                  <a:pt x="28" y="33"/>
                </a:moveTo>
                <a:cubicBezTo>
                  <a:pt x="25" y="33"/>
                  <a:pt x="22" y="30"/>
                  <a:pt x="21" y="27"/>
                </a:cubicBezTo>
                <a:cubicBezTo>
                  <a:pt x="21" y="25"/>
                  <a:pt x="23" y="23"/>
                  <a:pt x="25" y="22"/>
                </a:cubicBezTo>
                <a:cubicBezTo>
                  <a:pt x="28" y="20"/>
                  <a:pt x="32" y="23"/>
                  <a:pt x="33" y="26"/>
                </a:cubicBezTo>
                <a:cubicBezTo>
                  <a:pt x="33" y="29"/>
                  <a:pt x="31" y="32"/>
                  <a:pt x="28" y="33"/>
                </a:cubicBezTo>
                <a:close/>
                <a:moveTo>
                  <a:pt x="26" y="24"/>
                </a:moveTo>
                <a:cubicBezTo>
                  <a:pt x="24" y="25"/>
                  <a:pt x="24" y="29"/>
                  <a:pt x="26" y="30"/>
                </a:cubicBezTo>
                <a:cubicBezTo>
                  <a:pt x="28" y="31"/>
                  <a:pt x="30" y="29"/>
                  <a:pt x="30" y="27"/>
                </a:cubicBezTo>
                <a:cubicBezTo>
                  <a:pt x="30" y="25"/>
                  <a:pt x="28" y="23"/>
                  <a:pt x="2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44"/>
          <p:cNvSpPr/>
          <p:nvPr/>
        </p:nvSpPr>
        <p:spPr>
          <a:xfrm>
            <a:off x="3405086" y="1479360"/>
            <a:ext cx="278998" cy="281020"/>
          </a:xfrm>
          <a:custGeom>
            <a:avLst/>
            <a:gdLst/>
            <a:ahLst/>
            <a:cxnLst/>
            <a:rect l="l" t="t" r="r" b="b"/>
            <a:pathLst>
              <a:path w="64" h="64" extrusionOk="0">
                <a:moveTo>
                  <a:pt x="55" y="10"/>
                </a:moveTo>
                <a:cubicBezTo>
                  <a:pt x="47" y="18"/>
                  <a:pt x="47" y="18"/>
                  <a:pt x="47" y="18"/>
                </a:cubicBezTo>
                <a:cubicBezTo>
                  <a:pt x="49" y="21"/>
                  <a:pt x="49" y="21"/>
                  <a:pt x="49" y="21"/>
                </a:cubicBezTo>
                <a:cubicBezTo>
                  <a:pt x="50" y="22"/>
                  <a:pt x="50" y="23"/>
                  <a:pt x="49" y="24"/>
                </a:cubicBezTo>
                <a:cubicBezTo>
                  <a:pt x="47" y="26"/>
                  <a:pt x="47" y="26"/>
                  <a:pt x="47" y="26"/>
                </a:cubicBezTo>
                <a:cubicBezTo>
                  <a:pt x="49" y="30"/>
                  <a:pt x="50" y="34"/>
                  <a:pt x="50" y="39"/>
                </a:cubicBezTo>
                <a:cubicBezTo>
                  <a:pt x="50" y="52"/>
                  <a:pt x="39" y="64"/>
                  <a:pt x="25" y="64"/>
                </a:cubicBezTo>
                <a:cubicBezTo>
                  <a:pt x="11" y="64"/>
                  <a:pt x="0" y="52"/>
                  <a:pt x="0" y="39"/>
                </a:cubicBezTo>
                <a:cubicBezTo>
                  <a:pt x="0" y="25"/>
                  <a:pt x="11" y="13"/>
                  <a:pt x="25" y="13"/>
                </a:cubicBezTo>
                <a:cubicBezTo>
                  <a:pt x="29" y="13"/>
                  <a:pt x="34" y="15"/>
                  <a:pt x="37" y="17"/>
                </a:cubicBezTo>
                <a:cubicBezTo>
                  <a:pt x="39" y="14"/>
                  <a:pt x="39" y="14"/>
                  <a:pt x="39" y="14"/>
                </a:cubicBezTo>
                <a:cubicBezTo>
                  <a:pt x="40" y="13"/>
                  <a:pt x="42" y="13"/>
                  <a:pt x="43" y="14"/>
                </a:cubicBezTo>
                <a:cubicBezTo>
                  <a:pt x="45" y="17"/>
                  <a:pt x="45" y="17"/>
                  <a:pt x="45" y="17"/>
                </a:cubicBezTo>
                <a:cubicBezTo>
                  <a:pt x="54" y="8"/>
                  <a:pt x="54" y="8"/>
                  <a:pt x="54" y="8"/>
                </a:cubicBezTo>
                <a:lnTo>
                  <a:pt x="55" y="10"/>
                </a:lnTo>
                <a:close/>
                <a:moveTo>
                  <a:pt x="17" y="20"/>
                </a:moveTo>
                <a:cubicBezTo>
                  <a:pt x="12" y="22"/>
                  <a:pt x="8" y="26"/>
                  <a:pt x="6" y="31"/>
                </a:cubicBezTo>
                <a:cubicBezTo>
                  <a:pt x="5" y="32"/>
                  <a:pt x="6" y="33"/>
                  <a:pt x="7" y="34"/>
                </a:cubicBezTo>
                <a:cubicBezTo>
                  <a:pt x="7" y="34"/>
                  <a:pt x="8" y="34"/>
                  <a:pt x="8" y="34"/>
                </a:cubicBezTo>
                <a:cubicBezTo>
                  <a:pt x="9" y="34"/>
                  <a:pt x="10" y="33"/>
                  <a:pt x="10" y="33"/>
                </a:cubicBezTo>
                <a:cubicBezTo>
                  <a:pt x="12" y="29"/>
                  <a:pt x="15" y="25"/>
                  <a:pt x="19" y="24"/>
                </a:cubicBezTo>
                <a:cubicBezTo>
                  <a:pt x="20" y="23"/>
                  <a:pt x="21" y="22"/>
                  <a:pt x="20" y="21"/>
                </a:cubicBezTo>
                <a:cubicBezTo>
                  <a:pt x="20" y="20"/>
                  <a:pt x="18" y="19"/>
                  <a:pt x="17" y="20"/>
                </a:cubicBezTo>
                <a:close/>
                <a:moveTo>
                  <a:pt x="53" y="6"/>
                </a:moveTo>
                <a:cubicBezTo>
                  <a:pt x="53" y="6"/>
                  <a:pt x="53" y="6"/>
                  <a:pt x="52" y="6"/>
                </a:cubicBezTo>
                <a:cubicBezTo>
                  <a:pt x="49" y="3"/>
                  <a:pt x="49" y="3"/>
                  <a:pt x="49" y="3"/>
                </a:cubicBezTo>
                <a:cubicBezTo>
                  <a:pt x="49" y="2"/>
                  <a:pt x="49" y="2"/>
                  <a:pt x="49" y="1"/>
                </a:cubicBezTo>
                <a:cubicBezTo>
                  <a:pt x="50" y="1"/>
                  <a:pt x="50" y="1"/>
                  <a:pt x="51" y="1"/>
                </a:cubicBezTo>
                <a:cubicBezTo>
                  <a:pt x="54" y="4"/>
                  <a:pt x="54" y="4"/>
                  <a:pt x="54" y="4"/>
                </a:cubicBezTo>
                <a:cubicBezTo>
                  <a:pt x="55" y="5"/>
                  <a:pt x="55" y="6"/>
                  <a:pt x="54" y="6"/>
                </a:cubicBezTo>
                <a:cubicBezTo>
                  <a:pt x="54" y="6"/>
                  <a:pt x="54" y="6"/>
                  <a:pt x="53" y="6"/>
                </a:cubicBezTo>
                <a:close/>
                <a:moveTo>
                  <a:pt x="57" y="4"/>
                </a:moveTo>
                <a:cubicBezTo>
                  <a:pt x="57" y="5"/>
                  <a:pt x="56" y="5"/>
                  <a:pt x="56" y="5"/>
                </a:cubicBezTo>
                <a:cubicBezTo>
                  <a:pt x="55" y="5"/>
                  <a:pt x="55" y="5"/>
                  <a:pt x="55" y="4"/>
                </a:cubicBezTo>
                <a:cubicBezTo>
                  <a:pt x="55" y="1"/>
                  <a:pt x="55" y="1"/>
                  <a:pt x="55" y="1"/>
                </a:cubicBezTo>
                <a:cubicBezTo>
                  <a:pt x="55" y="0"/>
                  <a:pt x="55" y="0"/>
                  <a:pt x="56" y="0"/>
                </a:cubicBezTo>
                <a:cubicBezTo>
                  <a:pt x="56" y="0"/>
                  <a:pt x="57" y="0"/>
                  <a:pt x="57" y="1"/>
                </a:cubicBezTo>
                <a:lnTo>
                  <a:pt x="57" y="4"/>
                </a:lnTo>
                <a:close/>
                <a:moveTo>
                  <a:pt x="59" y="6"/>
                </a:moveTo>
                <a:cubicBezTo>
                  <a:pt x="59" y="6"/>
                  <a:pt x="59" y="6"/>
                  <a:pt x="58" y="6"/>
                </a:cubicBezTo>
                <a:cubicBezTo>
                  <a:pt x="58" y="6"/>
                  <a:pt x="58" y="6"/>
                  <a:pt x="57" y="6"/>
                </a:cubicBezTo>
                <a:cubicBezTo>
                  <a:pt x="57" y="6"/>
                  <a:pt x="57" y="5"/>
                  <a:pt x="57" y="4"/>
                </a:cubicBezTo>
                <a:cubicBezTo>
                  <a:pt x="61" y="1"/>
                  <a:pt x="61" y="1"/>
                  <a:pt x="61" y="1"/>
                </a:cubicBezTo>
                <a:cubicBezTo>
                  <a:pt x="61" y="1"/>
                  <a:pt x="62" y="1"/>
                  <a:pt x="62" y="1"/>
                </a:cubicBezTo>
                <a:cubicBezTo>
                  <a:pt x="63" y="2"/>
                  <a:pt x="63" y="2"/>
                  <a:pt x="62" y="3"/>
                </a:cubicBezTo>
                <a:lnTo>
                  <a:pt x="59" y="6"/>
                </a:lnTo>
                <a:close/>
                <a:moveTo>
                  <a:pt x="61" y="15"/>
                </a:moveTo>
                <a:cubicBezTo>
                  <a:pt x="61" y="15"/>
                  <a:pt x="61" y="15"/>
                  <a:pt x="61" y="14"/>
                </a:cubicBezTo>
                <a:cubicBezTo>
                  <a:pt x="57" y="11"/>
                  <a:pt x="57" y="11"/>
                  <a:pt x="57" y="11"/>
                </a:cubicBezTo>
                <a:cubicBezTo>
                  <a:pt x="57" y="11"/>
                  <a:pt x="57" y="10"/>
                  <a:pt x="57" y="9"/>
                </a:cubicBezTo>
                <a:cubicBezTo>
                  <a:pt x="58" y="9"/>
                  <a:pt x="59" y="9"/>
                  <a:pt x="59" y="9"/>
                </a:cubicBezTo>
                <a:cubicBezTo>
                  <a:pt x="62" y="13"/>
                  <a:pt x="62" y="13"/>
                  <a:pt x="62" y="13"/>
                </a:cubicBezTo>
                <a:cubicBezTo>
                  <a:pt x="63" y="13"/>
                  <a:pt x="63" y="14"/>
                  <a:pt x="62" y="14"/>
                </a:cubicBezTo>
                <a:cubicBezTo>
                  <a:pt x="62" y="15"/>
                  <a:pt x="62" y="15"/>
                  <a:pt x="61" y="15"/>
                </a:cubicBezTo>
                <a:close/>
                <a:moveTo>
                  <a:pt x="63" y="9"/>
                </a:moveTo>
                <a:cubicBezTo>
                  <a:pt x="59" y="9"/>
                  <a:pt x="59" y="9"/>
                  <a:pt x="59" y="9"/>
                </a:cubicBezTo>
                <a:cubicBezTo>
                  <a:pt x="59" y="9"/>
                  <a:pt x="58" y="8"/>
                  <a:pt x="58" y="8"/>
                </a:cubicBezTo>
                <a:cubicBezTo>
                  <a:pt x="58" y="7"/>
                  <a:pt x="59" y="7"/>
                  <a:pt x="59" y="7"/>
                </a:cubicBezTo>
                <a:cubicBezTo>
                  <a:pt x="63" y="7"/>
                  <a:pt x="63" y="7"/>
                  <a:pt x="63" y="7"/>
                </a:cubicBezTo>
                <a:cubicBezTo>
                  <a:pt x="63" y="7"/>
                  <a:pt x="64" y="7"/>
                  <a:pt x="64" y="8"/>
                </a:cubicBezTo>
                <a:cubicBezTo>
                  <a:pt x="64" y="8"/>
                  <a:pt x="63" y="9"/>
                  <a:pt x="6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44"/>
          <p:cNvSpPr/>
          <p:nvPr/>
        </p:nvSpPr>
        <p:spPr>
          <a:xfrm>
            <a:off x="4033842" y="1497557"/>
            <a:ext cx="198129" cy="236541"/>
          </a:xfrm>
          <a:custGeom>
            <a:avLst/>
            <a:gdLst/>
            <a:ahLst/>
            <a:cxnLst/>
            <a:rect l="l" t="t" r="r" b="b"/>
            <a:pathLst>
              <a:path w="45" h="54" extrusionOk="0">
                <a:moveTo>
                  <a:pt x="43" y="1"/>
                </a:moveTo>
                <a:cubicBezTo>
                  <a:pt x="44" y="1"/>
                  <a:pt x="45" y="3"/>
                  <a:pt x="45" y="4"/>
                </a:cubicBezTo>
                <a:cubicBezTo>
                  <a:pt x="45" y="50"/>
                  <a:pt x="45" y="50"/>
                  <a:pt x="45" y="50"/>
                </a:cubicBezTo>
                <a:cubicBezTo>
                  <a:pt x="45" y="52"/>
                  <a:pt x="44" y="53"/>
                  <a:pt x="43" y="54"/>
                </a:cubicBezTo>
                <a:cubicBezTo>
                  <a:pt x="42" y="54"/>
                  <a:pt x="42" y="54"/>
                  <a:pt x="41" y="54"/>
                </a:cubicBezTo>
                <a:cubicBezTo>
                  <a:pt x="40" y="54"/>
                  <a:pt x="39" y="54"/>
                  <a:pt x="38" y="53"/>
                </a:cubicBezTo>
                <a:cubicBezTo>
                  <a:pt x="23" y="38"/>
                  <a:pt x="23" y="38"/>
                  <a:pt x="23" y="38"/>
                </a:cubicBezTo>
                <a:cubicBezTo>
                  <a:pt x="7" y="53"/>
                  <a:pt x="7" y="53"/>
                  <a:pt x="7" y="53"/>
                </a:cubicBezTo>
                <a:cubicBezTo>
                  <a:pt x="6" y="54"/>
                  <a:pt x="5" y="54"/>
                  <a:pt x="4" y="54"/>
                </a:cubicBezTo>
                <a:cubicBezTo>
                  <a:pt x="3" y="54"/>
                  <a:pt x="3" y="54"/>
                  <a:pt x="2" y="54"/>
                </a:cubicBezTo>
                <a:cubicBezTo>
                  <a:pt x="1" y="53"/>
                  <a:pt x="0" y="52"/>
                  <a:pt x="0" y="50"/>
                </a:cubicBezTo>
                <a:cubicBezTo>
                  <a:pt x="0" y="4"/>
                  <a:pt x="0" y="4"/>
                  <a:pt x="0" y="4"/>
                </a:cubicBezTo>
                <a:cubicBezTo>
                  <a:pt x="0" y="3"/>
                  <a:pt x="1" y="1"/>
                  <a:pt x="2" y="1"/>
                </a:cubicBezTo>
                <a:cubicBezTo>
                  <a:pt x="3" y="0"/>
                  <a:pt x="3" y="0"/>
                  <a:pt x="4" y="0"/>
                </a:cubicBezTo>
                <a:cubicBezTo>
                  <a:pt x="5" y="0"/>
                  <a:pt x="40" y="0"/>
                  <a:pt x="41" y="0"/>
                </a:cubicBezTo>
                <a:cubicBezTo>
                  <a:pt x="42" y="0"/>
                  <a:pt x="42" y="0"/>
                  <a:pt x="43"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44"/>
          <p:cNvSpPr/>
          <p:nvPr/>
        </p:nvSpPr>
        <p:spPr>
          <a:xfrm>
            <a:off x="4664619" y="1479360"/>
            <a:ext cx="278998" cy="240586"/>
          </a:xfrm>
          <a:custGeom>
            <a:avLst/>
            <a:gdLst/>
            <a:ahLst/>
            <a:cxnLst/>
            <a:rect l="l" t="t" r="r" b="b"/>
            <a:pathLst>
              <a:path w="64" h="55" extrusionOk="0">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44"/>
          <p:cNvSpPr/>
          <p:nvPr/>
        </p:nvSpPr>
        <p:spPr>
          <a:xfrm>
            <a:off x="5299441" y="1487447"/>
            <a:ext cx="248673" cy="246650"/>
          </a:xfrm>
          <a:custGeom>
            <a:avLst/>
            <a:gdLst/>
            <a:ahLst/>
            <a:cxnLst/>
            <a:rect l="l" t="t" r="r" b="b"/>
            <a:pathLst>
              <a:path w="57" h="56" extrusionOk="0">
                <a:moveTo>
                  <a:pt x="55" y="34"/>
                </a:moveTo>
                <a:cubicBezTo>
                  <a:pt x="47" y="34"/>
                  <a:pt x="47" y="34"/>
                  <a:pt x="47" y="34"/>
                </a:cubicBezTo>
                <a:cubicBezTo>
                  <a:pt x="47" y="39"/>
                  <a:pt x="46" y="42"/>
                  <a:pt x="44" y="45"/>
                </a:cubicBezTo>
                <a:cubicBezTo>
                  <a:pt x="52" y="52"/>
                  <a:pt x="52" y="52"/>
                  <a:pt x="52" y="52"/>
                </a:cubicBezTo>
                <a:cubicBezTo>
                  <a:pt x="53" y="53"/>
                  <a:pt x="53" y="54"/>
                  <a:pt x="52" y="55"/>
                </a:cubicBezTo>
                <a:cubicBezTo>
                  <a:pt x="51" y="56"/>
                  <a:pt x="51" y="56"/>
                  <a:pt x="50" y="56"/>
                </a:cubicBezTo>
                <a:cubicBezTo>
                  <a:pt x="50" y="56"/>
                  <a:pt x="49" y="56"/>
                  <a:pt x="49" y="55"/>
                </a:cubicBezTo>
                <a:cubicBezTo>
                  <a:pt x="41" y="48"/>
                  <a:pt x="41" y="48"/>
                  <a:pt x="41" y="48"/>
                </a:cubicBezTo>
                <a:cubicBezTo>
                  <a:pt x="41" y="48"/>
                  <a:pt x="37" y="53"/>
                  <a:pt x="31" y="53"/>
                </a:cubicBezTo>
                <a:cubicBezTo>
                  <a:pt x="31" y="21"/>
                  <a:pt x="31" y="21"/>
                  <a:pt x="31" y="21"/>
                </a:cubicBezTo>
                <a:cubicBezTo>
                  <a:pt x="26" y="21"/>
                  <a:pt x="26" y="21"/>
                  <a:pt x="26" y="21"/>
                </a:cubicBezTo>
                <a:cubicBezTo>
                  <a:pt x="26" y="53"/>
                  <a:pt x="26" y="53"/>
                  <a:pt x="26" y="53"/>
                </a:cubicBezTo>
                <a:cubicBezTo>
                  <a:pt x="20" y="53"/>
                  <a:pt x="15" y="48"/>
                  <a:pt x="15" y="48"/>
                </a:cubicBezTo>
                <a:cubicBezTo>
                  <a:pt x="8" y="55"/>
                  <a:pt x="8" y="55"/>
                  <a:pt x="8" y="55"/>
                </a:cubicBezTo>
                <a:cubicBezTo>
                  <a:pt x="8" y="56"/>
                  <a:pt x="7" y="56"/>
                  <a:pt x="7" y="56"/>
                </a:cubicBezTo>
                <a:cubicBezTo>
                  <a:pt x="6" y="56"/>
                  <a:pt x="6" y="56"/>
                  <a:pt x="5" y="55"/>
                </a:cubicBezTo>
                <a:cubicBezTo>
                  <a:pt x="4" y="55"/>
                  <a:pt x="4" y="53"/>
                  <a:pt x="5" y="52"/>
                </a:cubicBezTo>
                <a:cubicBezTo>
                  <a:pt x="12" y="44"/>
                  <a:pt x="12" y="44"/>
                  <a:pt x="12" y="44"/>
                </a:cubicBezTo>
                <a:cubicBezTo>
                  <a:pt x="11" y="42"/>
                  <a:pt x="10" y="38"/>
                  <a:pt x="10" y="34"/>
                </a:cubicBezTo>
                <a:cubicBezTo>
                  <a:pt x="2" y="34"/>
                  <a:pt x="2" y="34"/>
                  <a:pt x="2" y="34"/>
                </a:cubicBezTo>
                <a:cubicBezTo>
                  <a:pt x="1" y="34"/>
                  <a:pt x="0" y="33"/>
                  <a:pt x="0" y="32"/>
                </a:cubicBezTo>
                <a:cubicBezTo>
                  <a:pt x="0" y="31"/>
                  <a:pt x="1" y="30"/>
                  <a:pt x="2" y="30"/>
                </a:cubicBezTo>
                <a:cubicBezTo>
                  <a:pt x="10" y="30"/>
                  <a:pt x="10" y="30"/>
                  <a:pt x="10" y="30"/>
                </a:cubicBezTo>
                <a:cubicBezTo>
                  <a:pt x="10" y="25"/>
                  <a:pt x="10" y="22"/>
                  <a:pt x="10" y="19"/>
                </a:cubicBezTo>
                <a:cubicBezTo>
                  <a:pt x="4" y="13"/>
                  <a:pt x="4" y="13"/>
                  <a:pt x="4" y="13"/>
                </a:cubicBezTo>
                <a:cubicBezTo>
                  <a:pt x="3" y="12"/>
                  <a:pt x="3" y="11"/>
                  <a:pt x="4" y="10"/>
                </a:cubicBezTo>
                <a:cubicBezTo>
                  <a:pt x="5" y="9"/>
                  <a:pt x="6" y="9"/>
                  <a:pt x="7" y="10"/>
                </a:cubicBezTo>
                <a:cubicBezTo>
                  <a:pt x="13" y="16"/>
                  <a:pt x="13" y="16"/>
                  <a:pt x="13" y="16"/>
                </a:cubicBezTo>
                <a:cubicBezTo>
                  <a:pt x="44" y="16"/>
                  <a:pt x="44" y="16"/>
                  <a:pt x="44" y="16"/>
                </a:cubicBezTo>
                <a:cubicBezTo>
                  <a:pt x="50" y="10"/>
                  <a:pt x="50" y="10"/>
                  <a:pt x="50" y="10"/>
                </a:cubicBezTo>
                <a:cubicBezTo>
                  <a:pt x="51" y="9"/>
                  <a:pt x="52" y="9"/>
                  <a:pt x="53" y="10"/>
                </a:cubicBezTo>
                <a:cubicBezTo>
                  <a:pt x="54" y="11"/>
                  <a:pt x="54" y="12"/>
                  <a:pt x="53" y="13"/>
                </a:cubicBezTo>
                <a:cubicBezTo>
                  <a:pt x="47" y="19"/>
                  <a:pt x="47" y="19"/>
                  <a:pt x="47" y="19"/>
                </a:cubicBezTo>
                <a:cubicBezTo>
                  <a:pt x="47" y="22"/>
                  <a:pt x="47" y="25"/>
                  <a:pt x="47" y="30"/>
                </a:cubicBezTo>
                <a:cubicBezTo>
                  <a:pt x="55" y="30"/>
                  <a:pt x="55" y="30"/>
                  <a:pt x="55" y="30"/>
                </a:cubicBezTo>
                <a:cubicBezTo>
                  <a:pt x="56" y="30"/>
                  <a:pt x="57" y="31"/>
                  <a:pt x="57" y="32"/>
                </a:cubicBezTo>
                <a:cubicBezTo>
                  <a:pt x="57" y="33"/>
                  <a:pt x="56" y="34"/>
                  <a:pt x="55" y="34"/>
                </a:cubicBezTo>
                <a:close/>
                <a:moveTo>
                  <a:pt x="17" y="11"/>
                </a:moveTo>
                <a:cubicBezTo>
                  <a:pt x="17" y="5"/>
                  <a:pt x="22" y="0"/>
                  <a:pt x="28" y="0"/>
                </a:cubicBezTo>
                <a:cubicBezTo>
                  <a:pt x="35" y="0"/>
                  <a:pt x="40" y="5"/>
                  <a:pt x="40" y="11"/>
                </a:cubicBezTo>
                <a:lnTo>
                  <a:pt x="17"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44"/>
          <p:cNvSpPr/>
          <p:nvPr/>
        </p:nvSpPr>
        <p:spPr>
          <a:xfrm>
            <a:off x="5924154" y="1479360"/>
            <a:ext cx="220367" cy="281020"/>
          </a:xfrm>
          <a:custGeom>
            <a:avLst/>
            <a:gdLst/>
            <a:ahLst/>
            <a:cxnLst/>
            <a:rect l="l" t="t" r="r" b="b"/>
            <a:pathLst>
              <a:path w="50" h="64" extrusionOk="0">
                <a:moveTo>
                  <a:pt x="50" y="61"/>
                </a:moveTo>
                <a:cubicBezTo>
                  <a:pt x="50" y="63"/>
                  <a:pt x="49" y="64"/>
                  <a:pt x="48" y="64"/>
                </a:cubicBezTo>
                <a:cubicBezTo>
                  <a:pt x="2" y="64"/>
                  <a:pt x="2" y="64"/>
                  <a:pt x="2" y="64"/>
                </a:cubicBezTo>
                <a:cubicBezTo>
                  <a:pt x="1" y="64"/>
                  <a:pt x="0" y="63"/>
                  <a:pt x="0" y="61"/>
                </a:cubicBezTo>
                <a:cubicBezTo>
                  <a:pt x="0" y="2"/>
                  <a:pt x="0" y="2"/>
                  <a:pt x="0" y="2"/>
                </a:cubicBezTo>
                <a:cubicBezTo>
                  <a:pt x="0" y="1"/>
                  <a:pt x="1" y="0"/>
                  <a:pt x="2" y="0"/>
                </a:cubicBezTo>
                <a:cubicBezTo>
                  <a:pt x="48" y="0"/>
                  <a:pt x="48" y="0"/>
                  <a:pt x="48" y="0"/>
                </a:cubicBezTo>
                <a:cubicBezTo>
                  <a:pt x="49" y="0"/>
                  <a:pt x="50" y="1"/>
                  <a:pt x="50" y="2"/>
                </a:cubicBezTo>
                <a:lnTo>
                  <a:pt x="50" y="61"/>
                </a:lnTo>
                <a:close/>
                <a:moveTo>
                  <a:pt x="45" y="59"/>
                </a:moveTo>
                <a:cubicBezTo>
                  <a:pt x="45" y="4"/>
                  <a:pt x="45" y="4"/>
                  <a:pt x="45" y="4"/>
                </a:cubicBezTo>
                <a:cubicBezTo>
                  <a:pt x="4" y="4"/>
                  <a:pt x="4" y="4"/>
                  <a:pt x="4" y="4"/>
                </a:cubicBezTo>
                <a:cubicBezTo>
                  <a:pt x="4" y="59"/>
                  <a:pt x="4" y="59"/>
                  <a:pt x="4" y="59"/>
                </a:cubicBezTo>
                <a:cubicBezTo>
                  <a:pt x="18" y="59"/>
                  <a:pt x="18" y="59"/>
                  <a:pt x="18" y="59"/>
                </a:cubicBezTo>
                <a:cubicBezTo>
                  <a:pt x="18" y="51"/>
                  <a:pt x="18" y="51"/>
                  <a:pt x="18" y="51"/>
                </a:cubicBezTo>
                <a:cubicBezTo>
                  <a:pt x="18" y="51"/>
                  <a:pt x="19" y="50"/>
                  <a:pt x="19" y="50"/>
                </a:cubicBezTo>
                <a:cubicBezTo>
                  <a:pt x="31" y="50"/>
                  <a:pt x="31" y="50"/>
                  <a:pt x="31" y="50"/>
                </a:cubicBezTo>
                <a:cubicBezTo>
                  <a:pt x="31" y="50"/>
                  <a:pt x="32" y="51"/>
                  <a:pt x="32" y="51"/>
                </a:cubicBezTo>
                <a:cubicBezTo>
                  <a:pt x="32" y="59"/>
                  <a:pt x="32" y="59"/>
                  <a:pt x="32" y="59"/>
                </a:cubicBezTo>
                <a:lnTo>
                  <a:pt x="45" y="59"/>
                </a:lnTo>
                <a:close/>
                <a:moveTo>
                  <a:pt x="13" y="12"/>
                </a:moveTo>
                <a:cubicBezTo>
                  <a:pt x="13" y="13"/>
                  <a:pt x="13" y="13"/>
                  <a:pt x="12" y="13"/>
                </a:cubicBezTo>
                <a:cubicBezTo>
                  <a:pt x="10" y="13"/>
                  <a:pt x="10" y="13"/>
                  <a:pt x="10" y="13"/>
                </a:cubicBezTo>
                <a:cubicBezTo>
                  <a:pt x="9" y="13"/>
                  <a:pt x="9" y="13"/>
                  <a:pt x="9" y="12"/>
                </a:cubicBezTo>
                <a:cubicBezTo>
                  <a:pt x="9" y="10"/>
                  <a:pt x="9" y="10"/>
                  <a:pt x="9" y="10"/>
                </a:cubicBezTo>
                <a:cubicBezTo>
                  <a:pt x="9" y="9"/>
                  <a:pt x="9" y="9"/>
                  <a:pt x="10" y="9"/>
                </a:cubicBezTo>
                <a:cubicBezTo>
                  <a:pt x="12" y="9"/>
                  <a:pt x="12" y="9"/>
                  <a:pt x="12" y="9"/>
                </a:cubicBezTo>
                <a:cubicBezTo>
                  <a:pt x="13" y="9"/>
                  <a:pt x="13" y="9"/>
                  <a:pt x="13" y="10"/>
                </a:cubicBezTo>
                <a:lnTo>
                  <a:pt x="13" y="12"/>
                </a:lnTo>
                <a:close/>
                <a:moveTo>
                  <a:pt x="13" y="21"/>
                </a:moveTo>
                <a:cubicBezTo>
                  <a:pt x="13" y="22"/>
                  <a:pt x="13" y="23"/>
                  <a:pt x="12" y="23"/>
                </a:cubicBezTo>
                <a:cubicBezTo>
                  <a:pt x="10" y="23"/>
                  <a:pt x="10" y="23"/>
                  <a:pt x="10" y="23"/>
                </a:cubicBezTo>
                <a:cubicBezTo>
                  <a:pt x="9" y="23"/>
                  <a:pt x="9" y="22"/>
                  <a:pt x="9" y="21"/>
                </a:cubicBezTo>
                <a:cubicBezTo>
                  <a:pt x="9" y="19"/>
                  <a:pt x="9" y="19"/>
                  <a:pt x="9" y="19"/>
                </a:cubicBezTo>
                <a:cubicBezTo>
                  <a:pt x="9" y="19"/>
                  <a:pt x="9" y="18"/>
                  <a:pt x="10" y="18"/>
                </a:cubicBezTo>
                <a:cubicBezTo>
                  <a:pt x="12" y="18"/>
                  <a:pt x="12" y="18"/>
                  <a:pt x="12" y="18"/>
                </a:cubicBezTo>
                <a:cubicBezTo>
                  <a:pt x="13" y="18"/>
                  <a:pt x="13" y="19"/>
                  <a:pt x="13" y="19"/>
                </a:cubicBezTo>
                <a:lnTo>
                  <a:pt x="13" y="21"/>
                </a:lnTo>
                <a:close/>
                <a:moveTo>
                  <a:pt x="13" y="31"/>
                </a:moveTo>
                <a:cubicBezTo>
                  <a:pt x="13" y="31"/>
                  <a:pt x="13" y="32"/>
                  <a:pt x="12" y="32"/>
                </a:cubicBezTo>
                <a:cubicBezTo>
                  <a:pt x="10" y="32"/>
                  <a:pt x="10" y="32"/>
                  <a:pt x="10" y="32"/>
                </a:cubicBezTo>
                <a:cubicBezTo>
                  <a:pt x="9" y="32"/>
                  <a:pt x="9" y="31"/>
                  <a:pt x="9" y="31"/>
                </a:cubicBezTo>
                <a:cubicBezTo>
                  <a:pt x="9" y="28"/>
                  <a:pt x="9" y="28"/>
                  <a:pt x="9" y="28"/>
                </a:cubicBezTo>
                <a:cubicBezTo>
                  <a:pt x="9" y="28"/>
                  <a:pt x="9" y="27"/>
                  <a:pt x="10" y="27"/>
                </a:cubicBezTo>
                <a:cubicBezTo>
                  <a:pt x="12" y="27"/>
                  <a:pt x="12" y="27"/>
                  <a:pt x="12" y="27"/>
                </a:cubicBezTo>
                <a:cubicBezTo>
                  <a:pt x="13" y="27"/>
                  <a:pt x="13" y="28"/>
                  <a:pt x="13" y="28"/>
                </a:cubicBezTo>
                <a:lnTo>
                  <a:pt x="13" y="31"/>
                </a:lnTo>
                <a:close/>
                <a:moveTo>
                  <a:pt x="13" y="40"/>
                </a:moveTo>
                <a:cubicBezTo>
                  <a:pt x="13" y="40"/>
                  <a:pt x="13" y="41"/>
                  <a:pt x="12" y="41"/>
                </a:cubicBezTo>
                <a:cubicBezTo>
                  <a:pt x="10" y="41"/>
                  <a:pt x="10" y="41"/>
                  <a:pt x="10" y="41"/>
                </a:cubicBezTo>
                <a:cubicBezTo>
                  <a:pt x="9" y="41"/>
                  <a:pt x="9" y="40"/>
                  <a:pt x="9" y="40"/>
                </a:cubicBezTo>
                <a:cubicBezTo>
                  <a:pt x="9" y="37"/>
                  <a:pt x="9" y="37"/>
                  <a:pt x="9" y="37"/>
                </a:cubicBezTo>
                <a:cubicBezTo>
                  <a:pt x="9" y="37"/>
                  <a:pt x="9" y="36"/>
                  <a:pt x="10" y="36"/>
                </a:cubicBezTo>
                <a:cubicBezTo>
                  <a:pt x="12" y="36"/>
                  <a:pt x="12" y="36"/>
                  <a:pt x="12" y="36"/>
                </a:cubicBezTo>
                <a:cubicBezTo>
                  <a:pt x="13" y="36"/>
                  <a:pt x="13" y="37"/>
                  <a:pt x="13" y="37"/>
                </a:cubicBezTo>
                <a:lnTo>
                  <a:pt x="13" y="40"/>
                </a:lnTo>
                <a:close/>
                <a:moveTo>
                  <a:pt x="13" y="49"/>
                </a:moveTo>
                <a:cubicBezTo>
                  <a:pt x="13" y="49"/>
                  <a:pt x="13" y="50"/>
                  <a:pt x="12" y="50"/>
                </a:cubicBezTo>
                <a:cubicBezTo>
                  <a:pt x="10" y="50"/>
                  <a:pt x="10" y="50"/>
                  <a:pt x="10" y="50"/>
                </a:cubicBezTo>
                <a:cubicBezTo>
                  <a:pt x="9" y="50"/>
                  <a:pt x="9" y="49"/>
                  <a:pt x="9" y="49"/>
                </a:cubicBezTo>
                <a:cubicBezTo>
                  <a:pt x="9" y="47"/>
                  <a:pt x="9" y="47"/>
                  <a:pt x="9" y="47"/>
                </a:cubicBezTo>
                <a:cubicBezTo>
                  <a:pt x="9" y="46"/>
                  <a:pt x="9" y="45"/>
                  <a:pt x="10" y="45"/>
                </a:cubicBezTo>
                <a:cubicBezTo>
                  <a:pt x="12" y="45"/>
                  <a:pt x="12" y="45"/>
                  <a:pt x="12" y="45"/>
                </a:cubicBezTo>
                <a:cubicBezTo>
                  <a:pt x="13" y="45"/>
                  <a:pt x="13" y="46"/>
                  <a:pt x="13" y="47"/>
                </a:cubicBezTo>
                <a:lnTo>
                  <a:pt x="13" y="49"/>
                </a:lnTo>
                <a:close/>
                <a:moveTo>
                  <a:pt x="23" y="12"/>
                </a:moveTo>
                <a:cubicBezTo>
                  <a:pt x="23" y="13"/>
                  <a:pt x="22" y="13"/>
                  <a:pt x="21" y="13"/>
                </a:cubicBezTo>
                <a:cubicBezTo>
                  <a:pt x="19" y="13"/>
                  <a:pt x="19" y="13"/>
                  <a:pt x="19" y="13"/>
                </a:cubicBezTo>
                <a:cubicBezTo>
                  <a:pt x="19" y="13"/>
                  <a:pt x="18" y="13"/>
                  <a:pt x="18" y="12"/>
                </a:cubicBezTo>
                <a:cubicBezTo>
                  <a:pt x="18" y="10"/>
                  <a:pt x="18" y="10"/>
                  <a:pt x="18" y="10"/>
                </a:cubicBezTo>
                <a:cubicBezTo>
                  <a:pt x="18" y="9"/>
                  <a:pt x="19" y="9"/>
                  <a:pt x="19" y="9"/>
                </a:cubicBezTo>
                <a:cubicBezTo>
                  <a:pt x="21" y="9"/>
                  <a:pt x="21" y="9"/>
                  <a:pt x="21" y="9"/>
                </a:cubicBezTo>
                <a:cubicBezTo>
                  <a:pt x="22" y="9"/>
                  <a:pt x="23" y="9"/>
                  <a:pt x="23" y="10"/>
                </a:cubicBezTo>
                <a:lnTo>
                  <a:pt x="23" y="12"/>
                </a:lnTo>
                <a:close/>
                <a:moveTo>
                  <a:pt x="23" y="21"/>
                </a:moveTo>
                <a:cubicBezTo>
                  <a:pt x="23" y="22"/>
                  <a:pt x="22" y="23"/>
                  <a:pt x="21" y="23"/>
                </a:cubicBezTo>
                <a:cubicBezTo>
                  <a:pt x="19" y="23"/>
                  <a:pt x="19" y="23"/>
                  <a:pt x="19" y="23"/>
                </a:cubicBezTo>
                <a:cubicBezTo>
                  <a:pt x="19" y="23"/>
                  <a:pt x="18" y="22"/>
                  <a:pt x="18" y="21"/>
                </a:cubicBezTo>
                <a:cubicBezTo>
                  <a:pt x="18" y="19"/>
                  <a:pt x="18" y="19"/>
                  <a:pt x="18" y="19"/>
                </a:cubicBezTo>
                <a:cubicBezTo>
                  <a:pt x="18" y="19"/>
                  <a:pt x="19" y="18"/>
                  <a:pt x="19" y="18"/>
                </a:cubicBezTo>
                <a:cubicBezTo>
                  <a:pt x="21" y="18"/>
                  <a:pt x="21" y="18"/>
                  <a:pt x="21" y="18"/>
                </a:cubicBezTo>
                <a:cubicBezTo>
                  <a:pt x="22" y="18"/>
                  <a:pt x="23" y="19"/>
                  <a:pt x="23" y="19"/>
                </a:cubicBezTo>
                <a:lnTo>
                  <a:pt x="23" y="21"/>
                </a:lnTo>
                <a:close/>
                <a:moveTo>
                  <a:pt x="23" y="31"/>
                </a:moveTo>
                <a:cubicBezTo>
                  <a:pt x="23" y="31"/>
                  <a:pt x="22" y="32"/>
                  <a:pt x="21" y="32"/>
                </a:cubicBezTo>
                <a:cubicBezTo>
                  <a:pt x="19" y="32"/>
                  <a:pt x="19" y="32"/>
                  <a:pt x="19" y="32"/>
                </a:cubicBezTo>
                <a:cubicBezTo>
                  <a:pt x="19" y="32"/>
                  <a:pt x="18" y="31"/>
                  <a:pt x="18" y="31"/>
                </a:cubicBezTo>
                <a:cubicBezTo>
                  <a:pt x="18" y="28"/>
                  <a:pt x="18" y="28"/>
                  <a:pt x="18" y="28"/>
                </a:cubicBezTo>
                <a:cubicBezTo>
                  <a:pt x="18" y="28"/>
                  <a:pt x="19" y="27"/>
                  <a:pt x="19" y="27"/>
                </a:cubicBezTo>
                <a:cubicBezTo>
                  <a:pt x="21" y="27"/>
                  <a:pt x="21" y="27"/>
                  <a:pt x="21" y="27"/>
                </a:cubicBezTo>
                <a:cubicBezTo>
                  <a:pt x="22" y="27"/>
                  <a:pt x="23" y="28"/>
                  <a:pt x="23" y="28"/>
                </a:cubicBezTo>
                <a:lnTo>
                  <a:pt x="23" y="31"/>
                </a:lnTo>
                <a:close/>
                <a:moveTo>
                  <a:pt x="23" y="40"/>
                </a:moveTo>
                <a:cubicBezTo>
                  <a:pt x="23" y="40"/>
                  <a:pt x="22" y="41"/>
                  <a:pt x="21" y="41"/>
                </a:cubicBezTo>
                <a:cubicBezTo>
                  <a:pt x="19" y="41"/>
                  <a:pt x="19" y="41"/>
                  <a:pt x="19" y="41"/>
                </a:cubicBezTo>
                <a:cubicBezTo>
                  <a:pt x="19" y="41"/>
                  <a:pt x="18" y="40"/>
                  <a:pt x="18" y="40"/>
                </a:cubicBezTo>
                <a:cubicBezTo>
                  <a:pt x="18" y="37"/>
                  <a:pt x="18" y="37"/>
                  <a:pt x="18" y="37"/>
                </a:cubicBezTo>
                <a:cubicBezTo>
                  <a:pt x="18" y="37"/>
                  <a:pt x="19" y="36"/>
                  <a:pt x="19" y="36"/>
                </a:cubicBezTo>
                <a:cubicBezTo>
                  <a:pt x="21" y="36"/>
                  <a:pt x="21" y="36"/>
                  <a:pt x="21" y="36"/>
                </a:cubicBezTo>
                <a:cubicBezTo>
                  <a:pt x="22" y="36"/>
                  <a:pt x="23" y="37"/>
                  <a:pt x="23" y="37"/>
                </a:cubicBezTo>
                <a:lnTo>
                  <a:pt x="23" y="40"/>
                </a:lnTo>
                <a:close/>
                <a:moveTo>
                  <a:pt x="32" y="12"/>
                </a:moveTo>
                <a:cubicBezTo>
                  <a:pt x="32" y="13"/>
                  <a:pt x="31" y="13"/>
                  <a:pt x="31" y="13"/>
                </a:cubicBezTo>
                <a:cubicBezTo>
                  <a:pt x="28" y="13"/>
                  <a:pt x="28" y="13"/>
                  <a:pt x="28" y="13"/>
                </a:cubicBezTo>
                <a:cubicBezTo>
                  <a:pt x="28" y="13"/>
                  <a:pt x="27" y="13"/>
                  <a:pt x="27" y="12"/>
                </a:cubicBezTo>
                <a:cubicBezTo>
                  <a:pt x="27" y="10"/>
                  <a:pt x="27" y="10"/>
                  <a:pt x="27" y="10"/>
                </a:cubicBezTo>
                <a:cubicBezTo>
                  <a:pt x="27" y="9"/>
                  <a:pt x="28" y="9"/>
                  <a:pt x="28" y="9"/>
                </a:cubicBezTo>
                <a:cubicBezTo>
                  <a:pt x="31" y="9"/>
                  <a:pt x="31" y="9"/>
                  <a:pt x="31" y="9"/>
                </a:cubicBezTo>
                <a:cubicBezTo>
                  <a:pt x="31" y="9"/>
                  <a:pt x="32" y="9"/>
                  <a:pt x="32" y="10"/>
                </a:cubicBezTo>
                <a:lnTo>
                  <a:pt x="32" y="12"/>
                </a:lnTo>
                <a:close/>
                <a:moveTo>
                  <a:pt x="32" y="21"/>
                </a:moveTo>
                <a:cubicBezTo>
                  <a:pt x="32" y="22"/>
                  <a:pt x="31" y="23"/>
                  <a:pt x="31" y="23"/>
                </a:cubicBezTo>
                <a:cubicBezTo>
                  <a:pt x="28" y="23"/>
                  <a:pt x="28" y="23"/>
                  <a:pt x="28" y="23"/>
                </a:cubicBezTo>
                <a:cubicBezTo>
                  <a:pt x="28" y="23"/>
                  <a:pt x="27" y="22"/>
                  <a:pt x="27" y="21"/>
                </a:cubicBezTo>
                <a:cubicBezTo>
                  <a:pt x="27" y="19"/>
                  <a:pt x="27" y="19"/>
                  <a:pt x="27" y="19"/>
                </a:cubicBezTo>
                <a:cubicBezTo>
                  <a:pt x="27" y="19"/>
                  <a:pt x="28" y="18"/>
                  <a:pt x="28" y="18"/>
                </a:cubicBezTo>
                <a:cubicBezTo>
                  <a:pt x="31" y="18"/>
                  <a:pt x="31" y="18"/>
                  <a:pt x="31" y="18"/>
                </a:cubicBezTo>
                <a:cubicBezTo>
                  <a:pt x="31" y="18"/>
                  <a:pt x="32" y="19"/>
                  <a:pt x="32" y="19"/>
                </a:cubicBezTo>
                <a:lnTo>
                  <a:pt x="32" y="21"/>
                </a:lnTo>
                <a:close/>
                <a:moveTo>
                  <a:pt x="32" y="31"/>
                </a:moveTo>
                <a:cubicBezTo>
                  <a:pt x="32" y="31"/>
                  <a:pt x="31" y="32"/>
                  <a:pt x="31" y="32"/>
                </a:cubicBezTo>
                <a:cubicBezTo>
                  <a:pt x="28" y="32"/>
                  <a:pt x="28" y="32"/>
                  <a:pt x="28" y="32"/>
                </a:cubicBezTo>
                <a:cubicBezTo>
                  <a:pt x="28" y="32"/>
                  <a:pt x="27" y="31"/>
                  <a:pt x="27" y="31"/>
                </a:cubicBezTo>
                <a:cubicBezTo>
                  <a:pt x="27" y="28"/>
                  <a:pt x="27" y="28"/>
                  <a:pt x="27" y="28"/>
                </a:cubicBezTo>
                <a:cubicBezTo>
                  <a:pt x="27" y="28"/>
                  <a:pt x="28" y="27"/>
                  <a:pt x="28" y="27"/>
                </a:cubicBezTo>
                <a:cubicBezTo>
                  <a:pt x="31" y="27"/>
                  <a:pt x="31" y="27"/>
                  <a:pt x="31" y="27"/>
                </a:cubicBezTo>
                <a:cubicBezTo>
                  <a:pt x="31" y="27"/>
                  <a:pt x="32" y="28"/>
                  <a:pt x="32" y="28"/>
                </a:cubicBezTo>
                <a:lnTo>
                  <a:pt x="32" y="31"/>
                </a:lnTo>
                <a:close/>
                <a:moveTo>
                  <a:pt x="32" y="40"/>
                </a:moveTo>
                <a:cubicBezTo>
                  <a:pt x="32" y="40"/>
                  <a:pt x="31" y="41"/>
                  <a:pt x="31" y="41"/>
                </a:cubicBezTo>
                <a:cubicBezTo>
                  <a:pt x="28" y="41"/>
                  <a:pt x="28" y="41"/>
                  <a:pt x="28" y="41"/>
                </a:cubicBezTo>
                <a:cubicBezTo>
                  <a:pt x="28" y="41"/>
                  <a:pt x="27" y="40"/>
                  <a:pt x="27" y="40"/>
                </a:cubicBezTo>
                <a:cubicBezTo>
                  <a:pt x="27" y="37"/>
                  <a:pt x="27" y="37"/>
                  <a:pt x="27" y="37"/>
                </a:cubicBezTo>
                <a:cubicBezTo>
                  <a:pt x="27" y="37"/>
                  <a:pt x="28" y="36"/>
                  <a:pt x="28" y="36"/>
                </a:cubicBezTo>
                <a:cubicBezTo>
                  <a:pt x="31" y="36"/>
                  <a:pt x="31" y="36"/>
                  <a:pt x="31" y="36"/>
                </a:cubicBezTo>
                <a:cubicBezTo>
                  <a:pt x="31" y="36"/>
                  <a:pt x="32" y="37"/>
                  <a:pt x="32" y="37"/>
                </a:cubicBezTo>
                <a:lnTo>
                  <a:pt x="32" y="40"/>
                </a:lnTo>
                <a:close/>
                <a:moveTo>
                  <a:pt x="41" y="12"/>
                </a:moveTo>
                <a:cubicBezTo>
                  <a:pt x="41" y="13"/>
                  <a:pt x="40" y="13"/>
                  <a:pt x="40" y="13"/>
                </a:cubicBezTo>
                <a:cubicBezTo>
                  <a:pt x="37" y="13"/>
                  <a:pt x="37" y="13"/>
                  <a:pt x="37" y="13"/>
                </a:cubicBezTo>
                <a:cubicBezTo>
                  <a:pt x="37" y="13"/>
                  <a:pt x="36" y="13"/>
                  <a:pt x="36" y="12"/>
                </a:cubicBezTo>
                <a:cubicBezTo>
                  <a:pt x="36" y="10"/>
                  <a:pt x="36" y="10"/>
                  <a:pt x="36" y="10"/>
                </a:cubicBezTo>
                <a:cubicBezTo>
                  <a:pt x="36" y="9"/>
                  <a:pt x="37" y="9"/>
                  <a:pt x="37" y="9"/>
                </a:cubicBezTo>
                <a:cubicBezTo>
                  <a:pt x="40" y="9"/>
                  <a:pt x="40" y="9"/>
                  <a:pt x="40" y="9"/>
                </a:cubicBezTo>
                <a:cubicBezTo>
                  <a:pt x="40" y="9"/>
                  <a:pt x="41" y="9"/>
                  <a:pt x="41" y="10"/>
                </a:cubicBezTo>
                <a:lnTo>
                  <a:pt x="41" y="12"/>
                </a:lnTo>
                <a:close/>
                <a:moveTo>
                  <a:pt x="41" y="21"/>
                </a:moveTo>
                <a:cubicBezTo>
                  <a:pt x="41" y="22"/>
                  <a:pt x="40" y="23"/>
                  <a:pt x="40" y="23"/>
                </a:cubicBezTo>
                <a:cubicBezTo>
                  <a:pt x="37" y="23"/>
                  <a:pt x="37" y="23"/>
                  <a:pt x="37" y="23"/>
                </a:cubicBezTo>
                <a:cubicBezTo>
                  <a:pt x="37" y="23"/>
                  <a:pt x="36" y="22"/>
                  <a:pt x="36" y="21"/>
                </a:cubicBezTo>
                <a:cubicBezTo>
                  <a:pt x="36" y="19"/>
                  <a:pt x="36" y="19"/>
                  <a:pt x="36" y="19"/>
                </a:cubicBezTo>
                <a:cubicBezTo>
                  <a:pt x="36" y="19"/>
                  <a:pt x="37" y="18"/>
                  <a:pt x="37" y="18"/>
                </a:cubicBezTo>
                <a:cubicBezTo>
                  <a:pt x="40" y="18"/>
                  <a:pt x="40" y="18"/>
                  <a:pt x="40" y="18"/>
                </a:cubicBezTo>
                <a:cubicBezTo>
                  <a:pt x="40" y="18"/>
                  <a:pt x="41" y="19"/>
                  <a:pt x="41" y="19"/>
                </a:cubicBezTo>
                <a:lnTo>
                  <a:pt x="41" y="21"/>
                </a:lnTo>
                <a:close/>
                <a:moveTo>
                  <a:pt x="41" y="31"/>
                </a:moveTo>
                <a:cubicBezTo>
                  <a:pt x="41" y="31"/>
                  <a:pt x="40" y="32"/>
                  <a:pt x="40" y="32"/>
                </a:cubicBezTo>
                <a:cubicBezTo>
                  <a:pt x="37" y="32"/>
                  <a:pt x="37" y="32"/>
                  <a:pt x="37" y="32"/>
                </a:cubicBezTo>
                <a:cubicBezTo>
                  <a:pt x="37" y="32"/>
                  <a:pt x="36" y="31"/>
                  <a:pt x="36" y="31"/>
                </a:cubicBezTo>
                <a:cubicBezTo>
                  <a:pt x="36" y="28"/>
                  <a:pt x="36" y="28"/>
                  <a:pt x="36" y="28"/>
                </a:cubicBezTo>
                <a:cubicBezTo>
                  <a:pt x="36" y="28"/>
                  <a:pt x="37" y="27"/>
                  <a:pt x="37" y="27"/>
                </a:cubicBezTo>
                <a:cubicBezTo>
                  <a:pt x="40" y="27"/>
                  <a:pt x="40" y="27"/>
                  <a:pt x="40" y="27"/>
                </a:cubicBezTo>
                <a:cubicBezTo>
                  <a:pt x="40" y="27"/>
                  <a:pt x="41" y="28"/>
                  <a:pt x="41" y="28"/>
                </a:cubicBezTo>
                <a:lnTo>
                  <a:pt x="41" y="31"/>
                </a:lnTo>
                <a:close/>
                <a:moveTo>
                  <a:pt x="41" y="40"/>
                </a:moveTo>
                <a:cubicBezTo>
                  <a:pt x="41" y="40"/>
                  <a:pt x="40" y="41"/>
                  <a:pt x="40" y="41"/>
                </a:cubicBezTo>
                <a:cubicBezTo>
                  <a:pt x="37" y="41"/>
                  <a:pt x="37" y="41"/>
                  <a:pt x="37" y="41"/>
                </a:cubicBezTo>
                <a:cubicBezTo>
                  <a:pt x="37" y="41"/>
                  <a:pt x="36" y="40"/>
                  <a:pt x="36" y="40"/>
                </a:cubicBezTo>
                <a:cubicBezTo>
                  <a:pt x="36" y="37"/>
                  <a:pt x="36" y="37"/>
                  <a:pt x="36" y="37"/>
                </a:cubicBezTo>
                <a:cubicBezTo>
                  <a:pt x="36" y="37"/>
                  <a:pt x="37" y="36"/>
                  <a:pt x="37" y="36"/>
                </a:cubicBezTo>
                <a:cubicBezTo>
                  <a:pt x="40" y="36"/>
                  <a:pt x="40" y="36"/>
                  <a:pt x="40" y="36"/>
                </a:cubicBezTo>
                <a:cubicBezTo>
                  <a:pt x="40" y="36"/>
                  <a:pt x="41" y="37"/>
                  <a:pt x="41" y="37"/>
                </a:cubicBezTo>
                <a:lnTo>
                  <a:pt x="41" y="40"/>
                </a:lnTo>
                <a:close/>
                <a:moveTo>
                  <a:pt x="41" y="49"/>
                </a:moveTo>
                <a:cubicBezTo>
                  <a:pt x="41" y="49"/>
                  <a:pt x="40" y="50"/>
                  <a:pt x="40" y="50"/>
                </a:cubicBezTo>
                <a:cubicBezTo>
                  <a:pt x="37" y="50"/>
                  <a:pt x="37" y="50"/>
                  <a:pt x="37" y="50"/>
                </a:cubicBezTo>
                <a:cubicBezTo>
                  <a:pt x="37" y="50"/>
                  <a:pt x="36" y="49"/>
                  <a:pt x="36" y="49"/>
                </a:cubicBezTo>
                <a:cubicBezTo>
                  <a:pt x="36" y="47"/>
                  <a:pt x="36" y="47"/>
                  <a:pt x="36" y="47"/>
                </a:cubicBezTo>
                <a:cubicBezTo>
                  <a:pt x="36" y="46"/>
                  <a:pt x="37" y="45"/>
                  <a:pt x="37" y="45"/>
                </a:cubicBezTo>
                <a:cubicBezTo>
                  <a:pt x="40" y="45"/>
                  <a:pt x="40" y="45"/>
                  <a:pt x="40" y="45"/>
                </a:cubicBezTo>
                <a:cubicBezTo>
                  <a:pt x="40" y="45"/>
                  <a:pt x="41" y="46"/>
                  <a:pt x="41" y="47"/>
                </a:cubicBezTo>
                <a:lnTo>
                  <a:pt x="41"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44"/>
          <p:cNvSpPr/>
          <p:nvPr/>
        </p:nvSpPr>
        <p:spPr>
          <a:xfrm>
            <a:off x="6554931" y="1497557"/>
            <a:ext cx="240584" cy="240584"/>
          </a:xfrm>
          <a:custGeom>
            <a:avLst/>
            <a:gdLst/>
            <a:ahLst/>
            <a:cxnLst/>
            <a:rect l="l" t="t" r="r" b="b"/>
            <a:pathLst>
              <a:path w="55" h="55" extrusionOk="0">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44"/>
          <p:cNvSpPr/>
          <p:nvPr/>
        </p:nvSpPr>
        <p:spPr>
          <a:xfrm>
            <a:off x="7185709" y="1479360"/>
            <a:ext cx="319432" cy="281020"/>
          </a:xfrm>
          <a:custGeom>
            <a:avLst/>
            <a:gdLst/>
            <a:ahLst/>
            <a:cxnLst/>
            <a:rect l="l" t="t" r="r" b="b"/>
            <a:pathLst>
              <a:path w="73" h="64" extrusionOk="0">
                <a:moveTo>
                  <a:pt x="73" y="40"/>
                </a:moveTo>
                <a:cubicBezTo>
                  <a:pt x="73" y="53"/>
                  <a:pt x="73" y="53"/>
                  <a:pt x="73" y="53"/>
                </a:cubicBezTo>
                <a:cubicBezTo>
                  <a:pt x="73" y="54"/>
                  <a:pt x="72" y="55"/>
                  <a:pt x="72" y="55"/>
                </a:cubicBezTo>
                <a:cubicBezTo>
                  <a:pt x="68" y="55"/>
                  <a:pt x="68" y="55"/>
                  <a:pt x="68" y="55"/>
                </a:cubicBezTo>
                <a:cubicBezTo>
                  <a:pt x="68" y="57"/>
                  <a:pt x="68" y="57"/>
                  <a:pt x="68" y="57"/>
                </a:cubicBezTo>
                <a:cubicBezTo>
                  <a:pt x="68" y="61"/>
                  <a:pt x="65" y="64"/>
                  <a:pt x="61" y="64"/>
                </a:cubicBezTo>
                <a:cubicBezTo>
                  <a:pt x="58" y="64"/>
                  <a:pt x="55" y="61"/>
                  <a:pt x="55" y="57"/>
                </a:cubicBezTo>
                <a:cubicBezTo>
                  <a:pt x="55" y="55"/>
                  <a:pt x="55" y="55"/>
                  <a:pt x="55" y="55"/>
                </a:cubicBezTo>
                <a:cubicBezTo>
                  <a:pt x="18" y="55"/>
                  <a:pt x="18" y="55"/>
                  <a:pt x="18" y="55"/>
                </a:cubicBezTo>
                <a:cubicBezTo>
                  <a:pt x="18" y="57"/>
                  <a:pt x="18" y="57"/>
                  <a:pt x="18" y="57"/>
                </a:cubicBezTo>
                <a:cubicBezTo>
                  <a:pt x="18" y="61"/>
                  <a:pt x="15" y="64"/>
                  <a:pt x="11" y="64"/>
                </a:cubicBezTo>
                <a:cubicBezTo>
                  <a:pt x="7" y="64"/>
                  <a:pt x="4" y="61"/>
                  <a:pt x="4" y="57"/>
                </a:cubicBezTo>
                <a:cubicBezTo>
                  <a:pt x="4" y="55"/>
                  <a:pt x="4" y="55"/>
                  <a:pt x="4" y="55"/>
                </a:cubicBezTo>
                <a:cubicBezTo>
                  <a:pt x="1" y="55"/>
                  <a:pt x="1" y="55"/>
                  <a:pt x="1" y="55"/>
                </a:cubicBezTo>
                <a:cubicBezTo>
                  <a:pt x="0" y="55"/>
                  <a:pt x="0" y="54"/>
                  <a:pt x="0" y="53"/>
                </a:cubicBezTo>
                <a:cubicBezTo>
                  <a:pt x="0" y="40"/>
                  <a:pt x="0" y="40"/>
                  <a:pt x="0" y="40"/>
                </a:cubicBezTo>
                <a:cubicBezTo>
                  <a:pt x="0" y="35"/>
                  <a:pt x="3" y="32"/>
                  <a:pt x="8" y="32"/>
                </a:cubicBezTo>
                <a:cubicBezTo>
                  <a:pt x="9" y="32"/>
                  <a:pt x="9" y="32"/>
                  <a:pt x="9" y="32"/>
                </a:cubicBezTo>
                <a:cubicBezTo>
                  <a:pt x="13" y="17"/>
                  <a:pt x="13" y="17"/>
                  <a:pt x="13" y="17"/>
                </a:cubicBezTo>
                <a:cubicBezTo>
                  <a:pt x="14" y="12"/>
                  <a:pt x="18" y="9"/>
                  <a:pt x="23" y="9"/>
                </a:cubicBezTo>
                <a:cubicBezTo>
                  <a:pt x="27" y="9"/>
                  <a:pt x="27" y="9"/>
                  <a:pt x="27" y="9"/>
                </a:cubicBezTo>
                <a:cubicBezTo>
                  <a:pt x="27" y="1"/>
                  <a:pt x="27" y="1"/>
                  <a:pt x="27" y="1"/>
                </a:cubicBezTo>
                <a:cubicBezTo>
                  <a:pt x="27" y="0"/>
                  <a:pt x="28" y="0"/>
                  <a:pt x="28" y="0"/>
                </a:cubicBezTo>
                <a:cubicBezTo>
                  <a:pt x="44" y="0"/>
                  <a:pt x="44" y="0"/>
                  <a:pt x="44" y="0"/>
                </a:cubicBezTo>
                <a:cubicBezTo>
                  <a:pt x="45" y="0"/>
                  <a:pt x="45" y="0"/>
                  <a:pt x="45" y="1"/>
                </a:cubicBezTo>
                <a:cubicBezTo>
                  <a:pt x="45" y="9"/>
                  <a:pt x="45" y="9"/>
                  <a:pt x="45" y="9"/>
                </a:cubicBezTo>
                <a:cubicBezTo>
                  <a:pt x="50" y="9"/>
                  <a:pt x="50" y="9"/>
                  <a:pt x="50" y="9"/>
                </a:cubicBezTo>
                <a:cubicBezTo>
                  <a:pt x="55" y="9"/>
                  <a:pt x="59" y="12"/>
                  <a:pt x="60" y="17"/>
                </a:cubicBezTo>
                <a:cubicBezTo>
                  <a:pt x="64" y="32"/>
                  <a:pt x="64" y="32"/>
                  <a:pt x="64" y="32"/>
                </a:cubicBezTo>
                <a:cubicBezTo>
                  <a:pt x="65" y="32"/>
                  <a:pt x="65" y="32"/>
                  <a:pt x="65" y="32"/>
                </a:cubicBezTo>
                <a:cubicBezTo>
                  <a:pt x="69" y="32"/>
                  <a:pt x="73" y="35"/>
                  <a:pt x="73" y="40"/>
                </a:cubicBezTo>
                <a:close/>
                <a:moveTo>
                  <a:pt x="17" y="43"/>
                </a:moveTo>
                <a:cubicBezTo>
                  <a:pt x="17" y="40"/>
                  <a:pt x="14" y="37"/>
                  <a:pt x="11" y="37"/>
                </a:cubicBezTo>
                <a:cubicBezTo>
                  <a:pt x="8" y="37"/>
                  <a:pt x="5" y="40"/>
                  <a:pt x="5" y="43"/>
                </a:cubicBezTo>
                <a:cubicBezTo>
                  <a:pt x="5" y="46"/>
                  <a:pt x="8" y="49"/>
                  <a:pt x="11" y="49"/>
                </a:cubicBezTo>
                <a:cubicBezTo>
                  <a:pt x="14" y="49"/>
                  <a:pt x="17" y="46"/>
                  <a:pt x="17" y="43"/>
                </a:cubicBezTo>
                <a:close/>
                <a:moveTo>
                  <a:pt x="54" y="32"/>
                </a:moveTo>
                <a:cubicBezTo>
                  <a:pt x="51" y="19"/>
                  <a:pt x="51" y="19"/>
                  <a:pt x="51" y="19"/>
                </a:cubicBezTo>
                <a:cubicBezTo>
                  <a:pt x="51" y="19"/>
                  <a:pt x="50" y="18"/>
                  <a:pt x="50" y="18"/>
                </a:cubicBezTo>
                <a:cubicBezTo>
                  <a:pt x="23" y="18"/>
                  <a:pt x="23" y="18"/>
                  <a:pt x="23" y="18"/>
                </a:cubicBezTo>
                <a:cubicBezTo>
                  <a:pt x="22" y="18"/>
                  <a:pt x="21" y="19"/>
                  <a:pt x="21" y="19"/>
                </a:cubicBezTo>
                <a:cubicBezTo>
                  <a:pt x="18" y="32"/>
                  <a:pt x="18" y="32"/>
                  <a:pt x="18" y="32"/>
                </a:cubicBezTo>
                <a:lnTo>
                  <a:pt x="54" y="32"/>
                </a:lnTo>
                <a:close/>
                <a:moveTo>
                  <a:pt x="67" y="43"/>
                </a:moveTo>
                <a:cubicBezTo>
                  <a:pt x="67" y="40"/>
                  <a:pt x="65" y="37"/>
                  <a:pt x="61" y="37"/>
                </a:cubicBezTo>
                <a:cubicBezTo>
                  <a:pt x="58" y="37"/>
                  <a:pt x="56" y="40"/>
                  <a:pt x="56" y="43"/>
                </a:cubicBezTo>
                <a:cubicBezTo>
                  <a:pt x="56" y="46"/>
                  <a:pt x="58" y="49"/>
                  <a:pt x="61" y="49"/>
                </a:cubicBezTo>
                <a:cubicBezTo>
                  <a:pt x="65" y="49"/>
                  <a:pt x="67" y="46"/>
                  <a:pt x="67"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44"/>
          <p:cNvSpPr/>
          <p:nvPr/>
        </p:nvSpPr>
        <p:spPr>
          <a:xfrm>
            <a:off x="7814464" y="1479360"/>
            <a:ext cx="258781" cy="281020"/>
          </a:xfrm>
          <a:custGeom>
            <a:avLst/>
            <a:gdLst/>
            <a:ahLst/>
            <a:cxnLst/>
            <a:rect l="l" t="t" r="r" b="b"/>
            <a:pathLst>
              <a:path w="59" h="64" extrusionOk="0">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44"/>
          <p:cNvSpPr/>
          <p:nvPr/>
        </p:nvSpPr>
        <p:spPr>
          <a:xfrm>
            <a:off x="8445242" y="1479360"/>
            <a:ext cx="297194" cy="258781"/>
          </a:xfrm>
          <a:custGeom>
            <a:avLst/>
            <a:gdLst/>
            <a:ahLst/>
            <a:cxnLst/>
            <a:rect l="l" t="t" r="r" b="b"/>
            <a:pathLst>
              <a:path w="68" h="59" extrusionOk="0">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44"/>
          <p:cNvSpPr/>
          <p:nvPr/>
        </p:nvSpPr>
        <p:spPr>
          <a:xfrm>
            <a:off x="9076020" y="1497557"/>
            <a:ext cx="319432" cy="248671"/>
          </a:xfrm>
          <a:custGeom>
            <a:avLst/>
            <a:gdLst/>
            <a:ahLst/>
            <a:cxnLst/>
            <a:rect l="l" t="t" r="r" b="b"/>
            <a:pathLst>
              <a:path w="73" h="57" extrusionOk="0">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44"/>
          <p:cNvSpPr/>
          <p:nvPr/>
        </p:nvSpPr>
        <p:spPr>
          <a:xfrm>
            <a:off x="9714884" y="1535969"/>
            <a:ext cx="90978" cy="161738"/>
          </a:xfrm>
          <a:custGeom>
            <a:avLst/>
            <a:gdLst/>
            <a:ahLst/>
            <a:cxnLst/>
            <a:rect l="l" t="t" r="r" b="b"/>
            <a:pathLst>
              <a:path w="21" h="37" extrusionOk="0">
                <a:moveTo>
                  <a:pt x="21" y="35"/>
                </a:moveTo>
                <a:cubicBezTo>
                  <a:pt x="21" y="36"/>
                  <a:pt x="20" y="37"/>
                  <a:pt x="18" y="37"/>
                </a:cubicBezTo>
                <a:cubicBezTo>
                  <a:pt x="18" y="37"/>
                  <a:pt x="17" y="37"/>
                  <a:pt x="17" y="36"/>
                </a:cubicBezTo>
                <a:cubicBezTo>
                  <a:pt x="1" y="20"/>
                  <a:pt x="1" y="20"/>
                  <a:pt x="1" y="20"/>
                </a:cubicBezTo>
                <a:cubicBezTo>
                  <a:pt x="0" y="20"/>
                  <a:pt x="0" y="19"/>
                  <a:pt x="0" y="19"/>
                </a:cubicBezTo>
                <a:cubicBezTo>
                  <a:pt x="0" y="18"/>
                  <a:pt x="0" y="18"/>
                  <a:pt x="1" y="17"/>
                </a:cubicBezTo>
                <a:cubicBezTo>
                  <a:pt x="17" y="1"/>
                  <a:pt x="17" y="1"/>
                  <a:pt x="17" y="1"/>
                </a:cubicBezTo>
                <a:cubicBezTo>
                  <a:pt x="17" y="1"/>
                  <a:pt x="18" y="0"/>
                  <a:pt x="18" y="0"/>
                </a:cubicBezTo>
                <a:cubicBezTo>
                  <a:pt x="20" y="0"/>
                  <a:pt x="21" y="2"/>
                  <a:pt x="21" y="3"/>
                </a:cubicBezTo>
                <a:lnTo>
                  <a:pt x="21"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44"/>
          <p:cNvSpPr/>
          <p:nvPr/>
        </p:nvSpPr>
        <p:spPr>
          <a:xfrm>
            <a:off x="10335554" y="1497557"/>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1"/>
                </a:moveTo>
                <a:cubicBezTo>
                  <a:pt x="45" y="10"/>
                  <a:pt x="45" y="9"/>
                  <a:pt x="44" y="9"/>
                </a:cubicBezTo>
                <a:cubicBezTo>
                  <a:pt x="10" y="9"/>
                  <a:pt x="10" y="9"/>
                  <a:pt x="10" y="9"/>
                </a:cubicBezTo>
                <a:cubicBezTo>
                  <a:pt x="9" y="9"/>
                  <a:pt x="9" y="10"/>
                  <a:pt x="9" y="11"/>
                </a:cubicBezTo>
                <a:cubicBezTo>
                  <a:pt x="9" y="45"/>
                  <a:pt x="9" y="45"/>
                  <a:pt x="9" y="45"/>
                </a:cubicBezTo>
                <a:cubicBezTo>
                  <a:pt x="9" y="45"/>
                  <a:pt x="9" y="46"/>
                  <a:pt x="10" y="46"/>
                </a:cubicBezTo>
                <a:cubicBezTo>
                  <a:pt x="44" y="46"/>
                  <a:pt x="44" y="46"/>
                  <a:pt x="44" y="46"/>
                </a:cubicBezTo>
                <a:cubicBezTo>
                  <a:pt x="45" y="46"/>
                  <a:pt x="45" y="45"/>
                  <a:pt x="45" y="45"/>
                </a:cubicBezTo>
                <a:lnTo>
                  <a:pt x="45" y="11"/>
                </a:lnTo>
                <a:close/>
                <a:moveTo>
                  <a:pt x="40" y="22"/>
                </a:moveTo>
                <a:cubicBezTo>
                  <a:pt x="29" y="38"/>
                  <a:pt x="29" y="38"/>
                  <a:pt x="29" y="38"/>
                </a:cubicBezTo>
                <a:cubicBezTo>
                  <a:pt x="29" y="39"/>
                  <a:pt x="28" y="39"/>
                  <a:pt x="27" y="39"/>
                </a:cubicBezTo>
                <a:cubicBezTo>
                  <a:pt x="26" y="39"/>
                  <a:pt x="26" y="39"/>
                  <a:pt x="25" y="38"/>
                </a:cubicBezTo>
                <a:cubicBezTo>
                  <a:pt x="14" y="22"/>
                  <a:pt x="14" y="22"/>
                  <a:pt x="14" y="22"/>
                </a:cubicBezTo>
                <a:cubicBezTo>
                  <a:pt x="13" y="22"/>
                  <a:pt x="13" y="21"/>
                  <a:pt x="14" y="20"/>
                </a:cubicBezTo>
                <a:cubicBezTo>
                  <a:pt x="14" y="19"/>
                  <a:pt x="15" y="19"/>
                  <a:pt x="16" y="19"/>
                </a:cubicBezTo>
                <a:cubicBezTo>
                  <a:pt x="39" y="19"/>
                  <a:pt x="39" y="19"/>
                  <a:pt x="39" y="19"/>
                </a:cubicBezTo>
                <a:cubicBezTo>
                  <a:pt x="39" y="19"/>
                  <a:pt x="40" y="19"/>
                  <a:pt x="41" y="20"/>
                </a:cubicBezTo>
                <a:cubicBezTo>
                  <a:pt x="41" y="21"/>
                  <a:pt x="41" y="22"/>
                  <a:pt x="4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44"/>
          <p:cNvSpPr/>
          <p:nvPr/>
        </p:nvSpPr>
        <p:spPr>
          <a:xfrm>
            <a:off x="10966331" y="1497557"/>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1"/>
                </a:moveTo>
                <a:cubicBezTo>
                  <a:pt x="45" y="10"/>
                  <a:pt x="45" y="9"/>
                  <a:pt x="44" y="9"/>
                </a:cubicBezTo>
                <a:cubicBezTo>
                  <a:pt x="10" y="9"/>
                  <a:pt x="10" y="9"/>
                  <a:pt x="10" y="9"/>
                </a:cubicBezTo>
                <a:cubicBezTo>
                  <a:pt x="9" y="9"/>
                  <a:pt x="9" y="10"/>
                  <a:pt x="9" y="11"/>
                </a:cubicBezTo>
                <a:cubicBezTo>
                  <a:pt x="9" y="45"/>
                  <a:pt x="9" y="45"/>
                  <a:pt x="9" y="45"/>
                </a:cubicBezTo>
                <a:cubicBezTo>
                  <a:pt x="9" y="46"/>
                  <a:pt x="9" y="46"/>
                  <a:pt x="10" y="46"/>
                </a:cubicBezTo>
                <a:cubicBezTo>
                  <a:pt x="44" y="46"/>
                  <a:pt x="44" y="46"/>
                  <a:pt x="44" y="46"/>
                </a:cubicBezTo>
                <a:cubicBezTo>
                  <a:pt x="45" y="46"/>
                  <a:pt x="45" y="46"/>
                  <a:pt x="45" y="45"/>
                </a:cubicBezTo>
                <a:lnTo>
                  <a:pt x="45" y="11"/>
                </a:lnTo>
                <a:close/>
                <a:moveTo>
                  <a:pt x="38" y="30"/>
                </a:moveTo>
                <a:cubicBezTo>
                  <a:pt x="22" y="41"/>
                  <a:pt x="22" y="41"/>
                  <a:pt x="22" y="41"/>
                </a:cubicBezTo>
                <a:cubicBezTo>
                  <a:pt x="21" y="42"/>
                  <a:pt x="20" y="42"/>
                  <a:pt x="19" y="41"/>
                </a:cubicBezTo>
                <a:cubicBezTo>
                  <a:pt x="19" y="41"/>
                  <a:pt x="18" y="40"/>
                  <a:pt x="18" y="39"/>
                </a:cubicBezTo>
                <a:cubicBezTo>
                  <a:pt x="18" y="16"/>
                  <a:pt x="18" y="16"/>
                  <a:pt x="18" y="16"/>
                </a:cubicBezTo>
                <a:cubicBezTo>
                  <a:pt x="18" y="15"/>
                  <a:pt x="19" y="15"/>
                  <a:pt x="19" y="14"/>
                </a:cubicBezTo>
                <a:cubicBezTo>
                  <a:pt x="20" y="14"/>
                  <a:pt x="21" y="14"/>
                  <a:pt x="22" y="14"/>
                </a:cubicBezTo>
                <a:cubicBezTo>
                  <a:pt x="38" y="26"/>
                  <a:pt x="38" y="26"/>
                  <a:pt x="38" y="26"/>
                </a:cubicBezTo>
                <a:cubicBezTo>
                  <a:pt x="38" y="26"/>
                  <a:pt x="39" y="27"/>
                  <a:pt x="39" y="28"/>
                </a:cubicBezTo>
                <a:cubicBezTo>
                  <a:pt x="39" y="28"/>
                  <a:pt x="38" y="29"/>
                  <a:pt x="38"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44"/>
          <p:cNvSpPr/>
          <p:nvPr/>
        </p:nvSpPr>
        <p:spPr>
          <a:xfrm>
            <a:off x="11544544" y="1588534"/>
            <a:ext cx="157694" cy="86935"/>
          </a:xfrm>
          <a:custGeom>
            <a:avLst/>
            <a:gdLst/>
            <a:ahLst/>
            <a:cxnLst/>
            <a:rect l="l" t="t" r="r" b="b"/>
            <a:pathLst>
              <a:path w="36" h="20" extrusionOk="0">
                <a:moveTo>
                  <a:pt x="34" y="20"/>
                </a:moveTo>
                <a:cubicBezTo>
                  <a:pt x="2" y="20"/>
                  <a:pt x="2" y="20"/>
                  <a:pt x="2" y="20"/>
                </a:cubicBezTo>
                <a:cubicBezTo>
                  <a:pt x="1" y="20"/>
                  <a:pt x="0" y="19"/>
                  <a:pt x="0" y="18"/>
                </a:cubicBezTo>
                <a:cubicBezTo>
                  <a:pt x="0" y="18"/>
                  <a:pt x="0" y="17"/>
                  <a:pt x="0" y="17"/>
                </a:cubicBezTo>
                <a:cubicBezTo>
                  <a:pt x="16" y="1"/>
                  <a:pt x="16" y="1"/>
                  <a:pt x="16" y="1"/>
                </a:cubicBezTo>
                <a:cubicBezTo>
                  <a:pt x="17" y="0"/>
                  <a:pt x="17" y="0"/>
                  <a:pt x="18" y="0"/>
                </a:cubicBezTo>
                <a:cubicBezTo>
                  <a:pt x="19" y="0"/>
                  <a:pt x="19" y="0"/>
                  <a:pt x="20" y="1"/>
                </a:cubicBezTo>
                <a:cubicBezTo>
                  <a:pt x="36" y="17"/>
                  <a:pt x="36" y="17"/>
                  <a:pt x="36" y="17"/>
                </a:cubicBezTo>
                <a:cubicBezTo>
                  <a:pt x="36" y="17"/>
                  <a:pt x="36" y="18"/>
                  <a:pt x="36" y="18"/>
                </a:cubicBezTo>
                <a:cubicBezTo>
                  <a:pt x="36" y="19"/>
                  <a:pt x="35" y="20"/>
                  <a:pt x="34"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44"/>
          <p:cNvSpPr/>
          <p:nvPr/>
        </p:nvSpPr>
        <p:spPr>
          <a:xfrm>
            <a:off x="350262" y="2043422"/>
            <a:ext cx="240586" cy="240584"/>
          </a:xfrm>
          <a:custGeom>
            <a:avLst/>
            <a:gdLst/>
            <a:ahLst/>
            <a:cxnLst/>
            <a:rect l="l" t="t" r="r" b="b"/>
            <a:pathLst>
              <a:path w="55" h="55" extrusionOk="0">
                <a:moveTo>
                  <a:pt x="54" y="32"/>
                </a:moveTo>
                <a:cubicBezTo>
                  <a:pt x="54" y="33"/>
                  <a:pt x="55" y="34"/>
                  <a:pt x="55" y="35"/>
                </a:cubicBezTo>
                <a:cubicBezTo>
                  <a:pt x="54" y="36"/>
                  <a:pt x="54" y="36"/>
                  <a:pt x="53" y="36"/>
                </a:cubicBezTo>
                <a:cubicBezTo>
                  <a:pt x="46" y="38"/>
                  <a:pt x="46" y="38"/>
                  <a:pt x="46" y="38"/>
                </a:cubicBezTo>
                <a:cubicBezTo>
                  <a:pt x="48" y="45"/>
                  <a:pt x="48" y="45"/>
                  <a:pt x="48" y="45"/>
                </a:cubicBezTo>
                <a:cubicBezTo>
                  <a:pt x="48" y="46"/>
                  <a:pt x="48" y="47"/>
                  <a:pt x="47" y="47"/>
                </a:cubicBezTo>
                <a:cubicBezTo>
                  <a:pt x="47" y="48"/>
                  <a:pt x="46" y="48"/>
                  <a:pt x="45" y="48"/>
                </a:cubicBezTo>
                <a:cubicBezTo>
                  <a:pt x="38" y="46"/>
                  <a:pt x="38" y="46"/>
                  <a:pt x="38" y="46"/>
                </a:cubicBezTo>
                <a:cubicBezTo>
                  <a:pt x="36" y="53"/>
                  <a:pt x="36" y="53"/>
                  <a:pt x="36" y="53"/>
                </a:cubicBezTo>
                <a:cubicBezTo>
                  <a:pt x="36" y="54"/>
                  <a:pt x="35" y="54"/>
                  <a:pt x="35" y="55"/>
                </a:cubicBezTo>
                <a:cubicBezTo>
                  <a:pt x="34" y="55"/>
                  <a:pt x="34" y="55"/>
                  <a:pt x="34" y="55"/>
                </a:cubicBezTo>
                <a:cubicBezTo>
                  <a:pt x="33" y="55"/>
                  <a:pt x="32" y="54"/>
                  <a:pt x="32" y="54"/>
                </a:cubicBezTo>
                <a:cubicBezTo>
                  <a:pt x="27" y="49"/>
                  <a:pt x="27" y="49"/>
                  <a:pt x="27" y="49"/>
                </a:cubicBezTo>
                <a:cubicBezTo>
                  <a:pt x="22" y="54"/>
                  <a:pt x="22" y="54"/>
                  <a:pt x="22" y="54"/>
                </a:cubicBezTo>
                <a:cubicBezTo>
                  <a:pt x="22" y="55"/>
                  <a:pt x="21" y="55"/>
                  <a:pt x="20" y="55"/>
                </a:cubicBezTo>
                <a:cubicBezTo>
                  <a:pt x="19" y="54"/>
                  <a:pt x="18" y="54"/>
                  <a:pt x="18" y="53"/>
                </a:cubicBezTo>
                <a:cubicBezTo>
                  <a:pt x="16" y="46"/>
                  <a:pt x="16" y="46"/>
                  <a:pt x="16" y="46"/>
                </a:cubicBezTo>
                <a:cubicBezTo>
                  <a:pt x="10" y="48"/>
                  <a:pt x="10" y="48"/>
                  <a:pt x="10" y="48"/>
                </a:cubicBezTo>
                <a:cubicBezTo>
                  <a:pt x="9" y="48"/>
                  <a:pt x="8" y="48"/>
                  <a:pt x="7" y="47"/>
                </a:cubicBezTo>
                <a:cubicBezTo>
                  <a:pt x="7" y="47"/>
                  <a:pt x="6" y="46"/>
                  <a:pt x="7" y="45"/>
                </a:cubicBezTo>
                <a:cubicBezTo>
                  <a:pt x="8" y="38"/>
                  <a:pt x="8" y="38"/>
                  <a:pt x="8" y="38"/>
                </a:cubicBezTo>
                <a:cubicBezTo>
                  <a:pt x="2" y="36"/>
                  <a:pt x="2" y="36"/>
                  <a:pt x="2" y="36"/>
                </a:cubicBezTo>
                <a:cubicBezTo>
                  <a:pt x="1" y="36"/>
                  <a:pt x="0" y="36"/>
                  <a:pt x="0" y="35"/>
                </a:cubicBezTo>
                <a:cubicBezTo>
                  <a:pt x="0" y="34"/>
                  <a:pt x="0" y="33"/>
                  <a:pt x="1" y="32"/>
                </a:cubicBezTo>
                <a:cubicBezTo>
                  <a:pt x="5" y="27"/>
                  <a:pt x="5" y="27"/>
                  <a:pt x="5" y="27"/>
                </a:cubicBezTo>
                <a:cubicBezTo>
                  <a:pt x="1" y="23"/>
                  <a:pt x="1" y="23"/>
                  <a:pt x="1" y="23"/>
                </a:cubicBezTo>
                <a:cubicBezTo>
                  <a:pt x="0" y="22"/>
                  <a:pt x="0" y="21"/>
                  <a:pt x="0" y="20"/>
                </a:cubicBezTo>
                <a:cubicBezTo>
                  <a:pt x="0" y="19"/>
                  <a:pt x="1" y="18"/>
                  <a:pt x="2" y="18"/>
                </a:cubicBezTo>
                <a:cubicBezTo>
                  <a:pt x="8" y="16"/>
                  <a:pt x="8" y="16"/>
                  <a:pt x="8" y="16"/>
                </a:cubicBezTo>
                <a:cubicBezTo>
                  <a:pt x="7" y="10"/>
                  <a:pt x="7" y="10"/>
                  <a:pt x="7" y="10"/>
                </a:cubicBezTo>
                <a:cubicBezTo>
                  <a:pt x="6" y="9"/>
                  <a:pt x="7" y="8"/>
                  <a:pt x="7" y="7"/>
                </a:cubicBezTo>
                <a:cubicBezTo>
                  <a:pt x="8" y="7"/>
                  <a:pt x="9" y="6"/>
                  <a:pt x="10" y="7"/>
                </a:cubicBezTo>
                <a:cubicBezTo>
                  <a:pt x="16" y="9"/>
                  <a:pt x="16" y="9"/>
                  <a:pt x="16" y="9"/>
                </a:cubicBezTo>
                <a:cubicBezTo>
                  <a:pt x="18" y="2"/>
                  <a:pt x="18" y="2"/>
                  <a:pt x="18" y="2"/>
                </a:cubicBezTo>
                <a:cubicBezTo>
                  <a:pt x="18" y="1"/>
                  <a:pt x="19" y="0"/>
                  <a:pt x="20" y="0"/>
                </a:cubicBezTo>
                <a:cubicBezTo>
                  <a:pt x="21" y="0"/>
                  <a:pt x="22" y="0"/>
                  <a:pt x="22" y="1"/>
                </a:cubicBezTo>
                <a:cubicBezTo>
                  <a:pt x="27" y="6"/>
                  <a:pt x="27" y="6"/>
                  <a:pt x="27" y="6"/>
                </a:cubicBezTo>
                <a:cubicBezTo>
                  <a:pt x="32" y="1"/>
                  <a:pt x="32" y="1"/>
                  <a:pt x="32" y="1"/>
                </a:cubicBezTo>
                <a:cubicBezTo>
                  <a:pt x="33" y="0"/>
                  <a:pt x="34" y="0"/>
                  <a:pt x="35" y="0"/>
                </a:cubicBezTo>
                <a:cubicBezTo>
                  <a:pt x="35" y="0"/>
                  <a:pt x="36" y="1"/>
                  <a:pt x="36" y="2"/>
                </a:cubicBezTo>
                <a:cubicBezTo>
                  <a:pt x="38" y="9"/>
                  <a:pt x="38" y="9"/>
                  <a:pt x="38" y="9"/>
                </a:cubicBezTo>
                <a:cubicBezTo>
                  <a:pt x="45" y="7"/>
                  <a:pt x="45" y="7"/>
                  <a:pt x="45" y="7"/>
                </a:cubicBezTo>
                <a:cubicBezTo>
                  <a:pt x="46" y="6"/>
                  <a:pt x="47" y="7"/>
                  <a:pt x="47" y="7"/>
                </a:cubicBezTo>
                <a:cubicBezTo>
                  <a:pt x="48" y="8"/>
                  <a:pt x="48" y="9"/>
                  <a:pt x="48" y="10"/>
                </a:cubicBezTo>
                <a:cubicBezTo>
                  <a:pt x="46" y="16"/>
                  <a:pt x="46" y="16"/>
                  <a:pt x="46" y="16"/>
                </a:cubicBezTo>
                <a:cubicBezTo>
                  <a:pt x="53" y="18"/>
                  <a:pt x="53" y="18"/>
                  <a:pt x="53" y="18"/>
                </a:cubicBezTo>
                <a:cubicBezTo>
                  <a:pt x="54" y="18"/>
                  <a:pt x="54" y="19"/>
                  <a:pt x="55" y="20"/>
                </a:cubicBezTo>
                <a:cubicBezTo>
                  <a:pt x="55" y="21"/>
                  <a:pt x="54" y="22"/>
                  <a:pt x="54" y="23"/>
                </a:cubicBezTo>
                <a:cubicBezTo>
                  <a:pt x="49" y="27"/>
                  <a:pt x="49" y="27"/>
                  <a:pt x="49" y="27"/>
                </a:cubicBezTo>
                <a:lnTo>
                  <a:pt x="5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44"/>
          <p:cNvSpPr/>
          <p:nvPr/>
        </p:nvSpPr>
        <p:spPr>
          <a:xfrm>
            <a:off x="883997" y="2021182"/>
            <a:ext cx="256759" cy="262824"/>
          </a:xfrm>
          <a:custGeom>
            <a:avLst/>
            <a:gdLst/>
            <a:ahLst/>
            <a:cxnLst/>
            <a:rect l="l" t="t" r="r" b="b"/>
            <a:pathLst>
              <a:path w="59" h="60" extrusionOk="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44"/>
          <p:cNvSpPr/>
          <p:nvPr/>
        </p:nvSpPr>
        <p:spPr>
          <a:xfrm>
            <a:off x="1512754"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44"/>
          <p:cNvSpPr/>
          <p:nvPr/>
        </p:nvSpPr>
        <p:spPr>
          <a:xfrm>
            <a:off x="2143531" y="2043422"/>
            <a:ext cx="240584" cy="240584"/>
          </a:xfrm>
          <a:custGeom>
            <a:avLst/>
            <a:gdLst/>
            <a:ahLst/>
            <a:cxnLst/>
            <a:rect l="l" t="t" r="r" b="b"/>
            <a:pathLst>
              <a:path w="55" h="55" extrusionOk="0">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44"/>
          <p:cNvSpPr/>
          <p:nvPr/>
        </p:nvSpPr>
        <p:spPr>
          <a:xfrm>
            <a:off x="2774309"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6"/>
                </a:moveTo>
                <a:cubicBezTo>
                  <a:pt x="46" y="25"/>
                  <a:pt x="46" y="23"/>
                  <a:pt x="45" y="22"/>
                </a:cubicBezTo>
                <a:cubicBezTo>
                  <a:pt x="41" y="19"/>
                  <a:pt x="41" y="19"/>
                  <a:pt x="41" y="19"/>
                </a:cubicBezTo>
                <a:cubicBezTo>
                  <a:pt x="40" y="18"/>
                  <a:pt x="39" y="18"/>
                  <a:pt x="38" y="19"/>
                </a:cubicBezTo>
                <a:cubicBezTo>
                  <a:pt x="27" y="30"/>
                  <a:pt x="27" y="30"/>
                  <a:pt x="27" y="30"/>
                </a:cubicBezTo>
                <a:cubicBezTo>
                  <a:pt x="16" y="19"/>
                  <a:pt x="16" y="19"/>
                  <a:pt x="16" y="19"/>
                </a:cubicBezTo>
                <a:cubicBezTo>
                  <a:pt x="15" y="18"/>
                  <a:pt x="14" y="18"/>
                  <a:pt x="13" y="19"/>
                </a:cubicBezTo>
                <a:cubicBezTo>
                  <a:pt x="9" y="22"/>
                  <a:pt x="9" y="22"/>
                  <a:pt x="9" y="22"/>
                </a:cubicBezTo>
                <a:cubicBezTo>
                  <a:pt x="8" y="23"/>
                  <a:pt x="8" y="25"/>
                  <a:pt x="9" y="26"/>
                </a:cubicBezTo>
                <a:cubicBezTo>
                  <a:pt x="26" y="42"/>
                  <a:pt x="26" y="42"/>
                  <a:pt x="26" y="42"/>
                </a:cubicBezTo>
                <a:cubicBezTo>
                  <a:pt x="26" y="43"/>
                  <a:pt x="28" y="43"/>
                  <a:pt x="29" y="42"/>
                </a:cubicBezTo>
                <a:lnTo>
                  <a:pt x="45"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44"/>
          <p:cNvSpPr/>
          <p:nvPr/>
        </p:nvSpPr>
        <p:spPr>
          <a:xfrm>
            <a:off x="3405086"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44"/>
          <p:cNvSpPr/>
          <p:nvPr/>
        </p:nvSpPr>
        <p:spPr>
          <a:xfrm>
            <a:off x="4047994" y="2106095"/>
            <a:ext cx="252715" cy="165781"/>
          </a:xfrm>
          <a:custGeom>
            <a:avLst/>
            <a:gdLst/>
            <a:ahLst/>
            <a:cxnLst/>
            <a:rect l="l" t="t" r="r" b="b"/>
            <a:pathLst>
              <a:path w="58" h="38" extrusionOk="0">
                <a:moveTo>
                  <a:pt x="30" y="37"/>
                </a:moveTo>
                <a:cubicBezTo>
                  <a:pt x="29" y="38"/>
                  <a:pt x="28" y="38"/>
                  <a:pt x="27" y="37"/>
                </a:cubicBezTo>
                <a:cubicBezTo>
                  <a:pt x="1" y="10"/>
                  <a:pt x="1" y="10"/>
                  <a:pt x="1" y="10"/>
                </a:cubicBezTo>
                <a:cubicBezTo>
                  <a:pt x="0" y="9"/>
                  <a:pt x="0" y="8"/>
                  <a:pt x="1" y="7"/>
                </a:cubicBezTo>
                <a:cubicBezTo>
                  <a:pt x="7" y="1"/>
                  <a:pt x="7" y="1"/>
                  <a:pt x="7" y="1"/>
                </a:cubicBezTo>
                <a:cubicBezTo>
                  <a:pt x="7" y="0"/>
                  <a:pt x="9" y="0"/>
                  <a:pt x="10" y="1"/>
                </a:cubicBezTo>
                <a:cubicBezTo>
                  <a:pt x="29" y="20"/>
                  <a:pt x="29" y="20"/>
                  <a:pt x="29" y="20"/>
                </a:cubicBezTo>
                <a:cubicBezTo>
                  <a:pt x="48" y="1"/>
                  <a:pt x="48" y="1"/>
                  <a:pt x="48" y="1"/>
                </a:cubicBezTo>
                <a:cubicBezTo>
                  <a:pt x="49" y="0"/>
                  <a:pt x="50" y="0"/>
                  <a:pt x="51" y="1"/>
                </a:cubicBezTo>
                <a:cubicBezTo>
                  <a:pt x="57" y="7"/>
                  <a:pt x="57" y="7"/>
                  <a:pt x="57" y="7"/>
                </a:cubicBezTo>
                <a:cubicBezTo>
                  <a:pt x="58" y="8"/>
                  <a:pt x="58" y="9"/>
                  <a:pt x="57" y="10"/>
                </a:cubicBezTo>
                <a:lnTo>
                  <a:pt x="30"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44"/>
          <p:cNvSpPr/>
          <p:nvPr/>
        </p:nvSpPr>
        <p:spPr>
          <a:xfrm>
            <a:off x="4676750" y="2027248"/>
            <a:ext cx="163760" cy="252715"/>
          </a:xfrm>
          <a:custGeom>
            <a:avLst/>
            <a:gdLst/>
            <a:ahLst/>
            <a:cxnLst/>
            <a:rect l="l" t="t" r="r" b="b"/>
            <a:pathLst>
              <a:path w="37" h="58" extrusionOk="0">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44"/>
          <p:cNvSpPr/>
          <p:nvPr/>
        </p:nvSpPr>
        <p:spPr>
          <a:xfrm>
            <a:off x="5303484" y="2047465"/>
            <a:ext cx="179934" cy="254737"/>
          </a:xfrm>
          <a:custGeom>
            <a:avLst/>
            <a:gdLst/>
            <a:ahLst/>
            <a:cxnLst/>
            <a:rect l="l" t="t" r="r" b="b"/>
            <a:pathLst>
              <a:path w="41" h="58" extrusionOk="0">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44"/>
          <p:cNvSpPr/>
          <p:nvPr/>
        </p:nvSpPr>
        <p:spPr>
          <a:xfrm>
            <a:off x="5924154"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44"/>
          <p:cNvSpPr/>
          <p:nvPr/>
        </p:nvSpPr>
        <p:spPr>
          <a:xfrm>
            <a:off x="6554931" y="2043422"/>
            <a:ext cx="297193" cy="220367"/>
          </a:xfrm>
          <a:custGeom>
            <a:avLst/>
            <a:gdLst/>
            <a:ahLst/>
            <a:cxnLst/>
            <a:rect l="l" t="t" r="r" b="b"/>
            <a:pathLst>
              <a:path w="68" h="50" extrusionOk="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44"/>
          <p:cNvSpPr/>
          <p:nvPr/>
        </p:nvSpPr>
        <p:spPr>
          <a:xfrm>
            <a:off x="7185709" y="2043422"/>
            <a:ext cx="297193" cy="220367"/>
          </a:xfrm>
          <a:custGeom>
            <a:avLst/>
            <a:gdLst/>
            <a:ahLst/>
            <a:cxnLst/>
            <a:rect l="l" t="t" r="r" b="b"/>
            <a:pathLst>
              <a:path w="68" h="50" extrusionOk="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44"/>
          <p:cNvSpPr/>
          <p:nvPr/>
        </p:nvSpPr>
        <p:spPr>
          <a:xfrm>
            <a:off x="7820530" y="2065660"/>
            <a:ext cx="287085" cy="214303"/>
          </a:xfrm>
          <a:custGeom>
            <a:avLst/>
            <a:gdLst/>
            <a:ahLst/>
            <a:cxnLst/>
            <a:rect l="l" t="t" r="r" b="b"/>
            <a:pathLst>
              <a:path w="66" h="49" extrusionOk="0">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44"/>
          <p:cNvSpPr/>
          <p:nvPr/>
        </p:nvSpPr>
        <p:spPr>
          <a:xfrm>
            <a:off x="8445242" y="2021182"/>
            <a:ext cx="281020" cy="281020"/>
          </a:xfrm>
          <a:custGeom>
            <a:avLst/>
            <a:gdLst/>
            <a:ahLst/>
            <a:cxnLst/>
            <a:rect l="l" t="t" r="r" b="b"/>
            <a:pathLst>
              <a:path w="64" h="64" extrusionOk="0">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44"/>
          <p:cNvSpPr/>
          <p:nvPr/>
        </p:nvSpPr>
        <p:spPr>
          <a:xfrm>
            <a:off x="9076020" y="2043422"/>
            <a:ext cx="240586" cy="240584"/>
          </a:xfrm>
          <a:custGeom>
            <a:avLst/>
            <a:gdLst/>
            <a:ahLst/>
            <a:cxnLst/>
            <a:rect l="l" t="t" r="r" b="b"/>
            <a:pathLst>
              <a:path w="55" h="55" extrusionOk="0">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44"/>
          <p:cNvSpPr/>
          <p:nvPr/>
        </p:nvSpPr>
        <p:spPr>
          <a:xfrm>
            <a:off x="9706797" y="2043422"/>
            <a:ext cx="256759" cy="240584"/>
          </a:xfrm>
          <a:custGeom>
            <a:avLst/>
            <a:gdLst/>
            <a:ahLst/>
            <a:cxnLst/>
            <a:rect l="l" t="t" r="r" b="b"/>
            <a:pathLst>
              <a:path w="59" h="55" extrusionOk="0">
                <a:moveTo>
                  <a:pt x="59" y="49"/>
                </a:moveTo>
                <a:cubicBezTo>
                  <a:pt x="59" y="52"/>
                  <a:pt x="57" y="55"/>
                  <a:pt x="53" y="55"/>
                </a:cubicBezTo>
                <a:cubicBezTo>
                  <a:pt x="5" y="55"/>
                  <a:pt x="5" y="55"/>
                  <a:pt x="5" y="55"/>
                </a:cubicBezTo>
                <a:cubicBezTo>
                  <a:pt x="2" y="55"/>
                  <a:pt x="0" y="52"/>
                  <a:pt x="0" y="49"/>
                </a:cubicBezTo>
                <a:cubicBezTo>
                  <a:pt x="0" y="6"/>
                  <a:pt x="0" y="6"/>
                  <a:pt x="0" y="6"/>
                </a:cubicBezTo>
                <a:cubicBezTo>
                  <a:pt x="0" y="2"/>
                  <a:pt x="2" y="0"/>
                  <a:pt x="5" y="0"/>
                </a:cubicBezTo>
                <a:cubicBezTo>
                  <a:pt x="53" y="0"/>
                  <a:pt x="53" y="0"/>
                  <a:pt x="53" y="0"/>
                </a:cubicBezTo>
                <a:cubicBezTo>
                  <a:pt x="57" y="0"/>
                  <a:pt x="59" y="2"/>
                  <a:pt x="59" y="6"/>
                </a:cubicBezTo>
                <a:lnTo>
                  <a:pt x="59" y="49"/>
                </a:lnTo>
                <a:close/>
                <a:moveTo>
                  <a:pt x="27" y="50"/>
                </a:moveTo>
                <a:cubicBezTo>
                  <a:pt x="27" y="9"/>
                  <a:pt x="27" y="9"/>
                  <a:pt x="27" y="9"/>
                </a:cubicBezTo>
                <a:cubicBezTo>
                  <a:pt x="4" y="9"/>
                  <a:pt x="4" y="9"/>
                  <a:pt x="4" y="9"/>
                </a:cubicBezTo>
                <a:cubicBezTo>
                  <a:pt x="4" y="49"/>
                  <a:pt x="4" y="49"/>
                  <a:pt x="4" y="49"/>
                </a:cubicBezTo>
                <a:cubicBezTo>
                  <a:pt x="4" y="50"/>
                  <a:pt x="5" y="50"/>
                  <a:pt x="5" y="50"/>
                </a:cubicBezTo>
                <a:lnTo>
                  <a:pt x="27" y="50"/>
                </a:lnTo>
                <a:close/>
                <a:moveTo>
                  <a:pt x="55" y="9"/>
                </a:moveTo>
                <a:cubicBezTo>
                  <a:pt x="32" y="9"/>
                  <a:pt x="32" y="9"/>
                  <a:pt x="32" y="9"/>
                </a:cubicBezTo>
                <a:cubicBezTo>
                  <a:pt x="32" y="50"/>
                  <a:pt x="32" y="50"/>
                  <a:pt x="32" y="50"/>
                </a:cubicBezTo>
                <a:cubicBezTo>
                  <a:pt x="53" y="50"/>
                  <a:pt x="53" y="50"/>
                  <a:pt x="53" y="50"/>
                </a:cubicBezTo>
                <a:cubicBezTo>
                  <a:pt x="54" y="50"/>
                  <a:pt x="55" y="50"/>
                  <a:pt x="55" y="49"/>
                </a:cubicBezTo>
                <a:lnTo>
                  <a:pt x="55"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44"/>
          <p:cNvSpPr/>
          <p:nvPr/>
        </p:nvSpPr>
        <p:spPr>
          <a:xfrm>
            <a:off x="10335554" y="2061617"/>
            <a:ext cx="281019" cy="240586"/>
          </a:xfrm>
          <a:custGeom>
            <a:avLst/>
            <a:gdLst/>
            <a:ahLst/>
            <a:cxnLst/>
            <a:rect l="l" t="t" r="r" b="b"/>
            <a:pathLst>
              <a:path w="64" h="55" extrusionOk="0">
                <a:moveTo>
                  <a:pt x="32" y="46"/>
                </a:moveTo>
                <a:cubicBezTo>
                  <a:pt x="30" y="46"/>
                  <a:pt x="28" y="46"/>
                  <a:pt x="27" y="46"/>
                </a:cubicBezTo>
                <a:cubicBezTo>
                  <a:pt x="22" y="50"/>
                  <a:pt x="16" y="53"/>
                  <a:pt x="10" y="55"/>
                </a:cubicBezTo>
                <a:cubicBezTo>
                  <a:pt x="9" y="55"/>
                  <a:pt x="7" y="55"/>
                  <a:pt x="6" y="55"/>
                </a:cubicBezTo>
                <a:cubicBezTo>
                  <a:pt x="6" y="55"/>
                  <a:pt x="6" y="55"/>
                  <a:pt x="6" y="55"/>
                </a:cubicBezTo>
                <a:cubicBezTo>
                  <a:pt x="5" y="55"/>
                  <a:pt x="5" y="55"/>
                  <a:pt x="4" y="54"/>
                </a:cubicBezTo>
                <a:cubicBezTo>
                  <a:pt x="4" y="54"/>
                  <a:pt x="4" y="54"/>
                  <a:pt x="4" y="54"/>
                </a:cubicBezTo>
                <a:cubicBezTo>
                  <a:pt x="4" y="53"/>
                  <a:pt x="5" y="53"/>
                  <a:pt x="5" y="52"/>
                </a:cubicBezTo>
                <a:cubicBezTo>
                  <a:pt x="8" y="49"/>
                  <a:pt x="10" y="47"/>
                  <a:pt x="12" y="41"/>
                </a:cubicBezTo>
                <a:cubicBezTo>
                  <a:pt x="4" y="37"/>
                  <a:pt x="0" y="31"/>
                  <a:pt x="0" y="23"/>
                </a:cubicBezTo>
                <a:cubicBezTo>
                  <a:pt x="0" y="11"/>
                  <a:pt x="14" y="0"/>
                  <a:pt x="32" y="0"/>
                </a:cubicBezTo>
                <a:cubicBezTo>
                  <a:pt x="49" y="0"/>
                  <a:pt x="64" y="11"/>
                  <a:pt x="64" y="23"/>
                </a:cubicBezTo>
                <a:cubicBezTo>
                  <a:pt x="64" y="36"/>
                  <a:pt x="49" y="46"/>
                  <a:pt x="32" y="46"/>
                </a:cubicBezTo>
                <a:close/>
                <a:moveTo>
                  <a:pt x="4" y="23"/>
                </a:moveTo>
                <a:cubicBezTo>
                  <a:pt x="4" y="29"/>
                  <a:pt x="8" y="34"/>
                  <a:pt x="14" y="37"/>
                </a:cubicBezTo>
                <a:cubicBezTo>
                  <a:pt x="17" y="39"/>
                  <a:pt x="17" y="39"/>
                  <a:pt x="17" y="39"/>
                </a:cubicBezTo>
                <a:cubicBezTo>
                  <a:pt x="16" y="42"/>
                  <a:pt x="16" y="42"/>
                  <a:pt x="16" y="42"/>
                </a:cubicBezTo>
                <a:cubicBezTo>
                  <a:pt x="16" y="45"/>
                  <a:pt x="15" y="47"/>
                  <a:pt x="14" y="49"/>
                </a:cubicBezTo>
                <a:cubicBezTo>
                  <a:pt x="17" y="47"/>
                  <a:pt x="21" y="45"/>
                  <a:pt x="24" y="42"/>
                </a:cubicBezTo>
                <a:cubicBezTo>
                  <a:pt x="25" y="41"/>
                  <a:pt x="25" y="41"/>
                  <a:pt x="25" y="41"/>
                </a:cubicBezTo>
                <a:cubicBezTo>
                  <a:pt x="27" y="41"/>
                  <a:pt x="27" y="41"/>
                  <a:pt x="27" y="41"/>
                </a:cubicBezTo>
                <a:cubicBezTo>
                  <a:pt x="29" y="42"/>
                  <a:pt x="30" y="42"/>
                  <a:pt x="32" y="42"/>
                </a:cubicBezTo>
                <a:cubicBezTo>
                  <a:pt x="47" y="42"/>
                  <a:pt x="59" y="33"/>
                  <a:pt x="59" y="23"/>
                </a:cubicBezTo>
                <a:cubicBezTo>
                  <a:pt x="59" y="13"/>
                  <a:pt x="47" y="5"/>
                  <a:pt x="32" y="5"/>
                </a:cubicBezTo>
                <a:cubicBezTo>
                  <a:pt x="17" y="5"/>
                  <a:pt x="4" y="13"/>
                  <a:pt x="4"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44"/>
          <p:cNvSpPr/>
          <p:nvPr/>
        </p:nvSpPr>
        <p:spPr>
          <a:xfrm>
            <a:off x="10966331" y="2061617"/>
            <a:ext cx="278998" cy="222390"/>
          </a:xfrm>
          <a:custGeom>
            <a:avLst/>
            <a:gdLst/>
            <a:ahLst/>
            <a:cxnLst/>
            <a:rect l="l" t="t" r="r" b="b"/>
            <a:pathLst>
              <a:path w="64" h="51" extrusionOk="0">
                <a:moveTo>
                  <a:pt x="50" y="19"/>
                </a:moveTo>
                <a:cubicBezTo>
                  <a:pt x="50" y="29"/>
                  <a:pt x="39" y="37"/>
                  <a:pt x="25" y="37"/>
                </a:cubicBezTo>
                <a:cubicBezTo>
                  <a:pt x="23" y="37"/>
                  <a:pt x="21" y="37"/>
                  <a:pt x="19" y="36"/>
                </a:cubicBezTo>
                <a:cubicBezTo>
                  <a:pt x="16" y="39"/>
                  <a:pt x="12" y="40"/>
                  <a:pt x="9" y="41"/>
                </a:cubicBezTo>
                <a:cubicBezTo>
                  <a:pt x="8" y="41"/>
                  <a:pt x="7" y="41"/>
                  <a:pt x="6" y="42"/>
                </a:cubicBezTo>
                <a:cubicBezTo>
                  <a:pt x="6" y="42"/>
                  <a:pt x="6" y="42"/>
                  <a:pt x="6" y="42"/>
                </a:cubicBezTo>
                <a:cubicBezTo>
                  <a:pt x="5" y="42"/>
                  <a:pt x="4" y="41"/>
                  <a:pt x="4" y="41"/>
                </a:cubicBezTo>
                <a:cubicBezTo>
                  <a:pt x="4" y="40"/>
                  <a:pt x="5" y="39"/>
                  <a:pt x="5" y="39"/>
                </a:cubicBezTo>
                <a:cubicBezTo>
                  <a:pt x="6" y="37"/>
                  <a:pt x="8" y="36"/>
                  <a:pt x="9" y="33"/>
                </a:cubicBezTo>
                <a:cubicBezTo>
                  <a:pt x="3" y="30"/>
                  <a:pt x="0" y="25"/>
                  <a:pt x="0" y="19"/>
                </a:cubicBezTo>
                <a:cubicBezTo>
                  <a:pt x="0" y="9"/>
                  <a:pt x="11" y="0"/>
                  <a:pt x="25" y="0"/>
                </a:cubicBezTo>
                <a:cubicBezTo>
                  <a:pt x="39" y="0"/>
                  <a:pt x="50" y="9"/>
                  <a:pt x="50" y="19"/>
                </a:cubicBezTo>
                <a:close/>
                <a:moveTo>
                  <a:pt x="4" y="19"/>
                </a:moveTo>
                <a:cubicBezTo>
                  <a:pt x="4" y="23"/>
                  <a:pt x="7" y="26"/>
                  <a:pt x="12" y="29"/>
                </a:cubicBezTo>
                <a:cubicBezTo>
                  <a:pt x="15" y="31"/>
                  <a:pt x="15" y="31"/>
                  <a:pt x="15" y="31"/>
                </a:cubicBezTo>
                <a:cubicBezTo>
                  <a:pt x="14" y="34"/>
                  <a:pt x="14" y="34"/>
                  <a:pt x="14" y="34"/>
                </a:cubicBezTo>
                <a:cubicBezTo>
                  <a:pt x="15" y="34"/>
                  <a:pt x="15" y="33"/>
                  <a:pt x="16" y="33"/>
                </a:cubicBezTo>
                <a:cubicBezTo>
                  <a:pt x="18" y="32"/>
                  <a:pt x="18" y="32"/>
                  <a:pt x="18" y="32"/>
                </a:cubicBezTo>
                <a:cubicBezTo>
                  <a:pt x="19" y="32"/>
                  <a:pt x="19" y="32"/>
                  <a:pt x="19" y="32"/>
                </a:cubicBezTo>
                <a:cubicBezTo>
                  <a:pt x="21" y="32"/>
                  <a:pt x="23" y="32"/>
                  <a:pt x="25" y="32"/>
                </a:cubicBezTo>
                <a:cubicBezTo>
                  <a:pt x="36" y="32"/>
                  <a:pt x="45" y="26"/>
                  <a:pt x="45" y="19"/>
                </a:cubicBezTo>
                <a:cubicBezTo>
                  <a:pt x="45" y="11"/>
                  <a:pt x="36" y="5"/>
                  <a:pt x="25" y="5"/>
                </a:cubicBezTo>
                <a:cubicBezTo>
                  <a:pt x="14" y="5"/>
                  <a:pt x="4" y="11"/>
                  <a:pt x="4" y="19"/>
                </a:cubicBezTo>
                <a:close/>
                <a:moveTo>
                  <a:pt x="58" y="48"/>
                </a:moveTo>
                <a:cubicBezTo>
                  <a:pt x="59" y="49"/>
                  <a:pt x="59" y="49"/>
                  <a:pt x="59" y="50"/>
                </a:cubicBezTo>
                <a:cubicBezTo>
                  <a:pt x="59" y="50"/>
                  <a:pt x="58" y="51"/>
                  <a:pt x="58" y="51"/>
                </a:cubicBezTo>
                <a:cubicBezTo>
                  <a:pt x="57" y="51"/>
                  <a:pt x="56" y="50"/>
                  <a:pt x="55" y="50"/>
                </a:cubicBezTo>
                <a:cubicBezTo>
                  <a:pt x="51" y="49"/>
                  <a:pt x="48" y="48"/>
                  <a:pt x="45" y="46"/>
                </a:cubicBezTo>
                <a:cubicBezTo>
                  <a:pt x="43" y="46"/>
                  <a:pt x="41" y="46"/>
                  <a:pt x="39" y="46"/>
                </a:cubicBezTo>
                <a:cubicBezTo>
                  <a:pt x="32" y="46"/>
                  <a:pt x="26" y="44"/>
                  <a:pt x="22" y="41"/>
                </a:cubicBezTo>
                <a:cubicBezTo>
                  <a:pt x="23" y="42"/>
                  <a:pt x="24" y="42"/>
                  <a:pt x="25" y="42"/>
                </a:cubicBezTo>
                <a:cubicBezTo>
                  <a:pt x="33" y="42"/>
                  <a:pt x="40" y="39"/>
                  <a:pt x="45" y="35"/>
                </a:cubicBezTo>
                <a:cubicBezTo>
                  <a:pt x="51" y="31"/>
                  <a:pt x="55" y="25"/>
                  <a:pt x="55" y="19"/>
                </a:cubicBezTo>
                <a:cubicBezTo>
                  <a:pt x="55" y="17"/>
                  <a:pt x="54" y="15"/>
                  <a:pt x="54" y="13"/>
                </a:cubicBezTo>
                <a:cubicBezTo>
                  <a:pt x="60" y="17"/>
                  <a:pt x="64" y="22"/>
                  <a:pt x="64" y="28"/>
                </a:cubicBezTo>
                <a:cubicBezTo>
                  <a:pt x="64" y="34"/>
                  <a:pt x="60" y="39"/>
                  <a:pt x="54" y="42"/>
                </a:cubicBezTo>
                <a:cubicBezTo>
                  <a:pt x="55" y="45"/>
                  <a:pt x="57" y="47"/>
                  <a:pt x="58"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44"/>
          <p:cNvSpPr/>
          <p:nvPr/>
        </p:nvSpPr>
        <p:spPr>
          <a:xfrm>
            <a:off x="11544544" y="2043422"/>
            <a:ext cx="236541" cy="236541"/>
          </a:xfrm>
          <a:custGeom>
            <a:avLst/>
            <a:gdLst/>
            <a:ahLst/>
            <a:cxnLst/>
            <a:rect l="l" t="t" r="r" b="b"/>
            <a:pathLst>
              <a:path w="54" h="54" extrusionOk="0">
                <a:moveTo>
                  <a:pt x="27" y="46"/>
                </a:moveTo>
                <a:cubicBezTo>
                  <a:pt x="27" y="47"/>
                  <a:pt x="26" y="48"/>
                  <a:pt x="25" y="48"/>
                </a:cubicBezTo>
                <a:cubicBezTo>
                  <a:pt x="24" y="48"/>
                  <a:pt x="24" y="48"/>
                  <a:pt x="23" y="47"/>
                </a:cubicBezTo>
                <a:cubicBezTo>
                  <a:pt x="18" y="42"/>
                  <a:pt x="18" y="42"/>
                  <a:pt x="18" y="42"/>
                </a:cubicBezTo>
                <a:cubicBezTo>
                  <a:pt x="6" y="54"/>
                  <a:pt x="6" y="54"/>
                  <a:pt x="6" y="54"/>
                </a:cubicBezTo>
                <a:cubicBezTo>
                  <a:pt x="6" y="54"/>
                  <a:pt x="6" y="54"/>
                  <a:pt x="5" y="54"/>
                </a:cubicBezTo>
                <a:cubicBezTo>
                  <a:pt x="5" y="54"/>
                  <a:pt x="5" y="54"/>
                  <a:pt x="5" y="54"/>
                </a:cubicBezTo>
                <a:cubicBezTo>
                  <a:pt x="1" y="50"/>
                  <a:pt x="1" y="50"/>
                  <a:pt x="1" y="50"/>
                </a:cubicBezTo>
                <a:cubicBezTo>
                  <a:pt x="0" y="50"/>
                  <a:pt x="0" y="49"/>
                  <a:pt x="0" y="49"/>
                </a:cubicBezTo>
                <a:cubicBezTo>
                  <a:pt x="0" y="49"/>
                  <a:pt x="0" y="48"/>
                  <a:pt x="1" y="48"/>
                </a:cubicBezTo>
                <a:cubicBezTo>
                  <a:pt x="12" y="36"/>
                  <a:pt x="12" y="36"/>
                  <a:pt x="12" y="36"/>
                </a:cubicBezTo>
                <a:cubicBezTo>
                  <a:pt x="7" y="31"/>
                  <a:pt x="7" y="31"/>
                  <a:pt x="7" y="31"/>
                </a:cubicBezTo>
                <a:cubicBezTo>
                  <a:pt x="7" y="31"/>
                  <a:pt x="7" y="30"/>
                  <a:pt x="7" y="30"/>
                </a:cubicBezTo>
                <a:cubicBezTo>
                  <a:pt x="7" y="28"/>
                  <a:pt x="8" y="27"/>
                  <a:pt x="9" y="27"/>
                </a:cubicBezTo>
                <a:cubicBezTo>
                  <a:pt x="25" y="27"/>
                  <a:pt x="25" y="27"/>
                  <a:pt x="25" y="27"/>
                </a:cubicBezTo>
                <a:cubicBezTo>
                  <a:pt x="26" y="27"/>
                  <a:pt x="27" y="28"/>
                  <a:pt x="27" y="30"/>
                </a:cubicBezTo>
                <a:lnTo>
                  <a:pt x="27" y="46"/>
                </a:lnTo>
                <a:close/>
                <a:moveTo>
                  <a:pt x="54" y="6"/>
                </a:moveTo>
                <a:cubicBezTo>
                  <a:pt x="42" y="18"/>
                  <a:pt x="42" y="18"/>
                  <a:pt x="42" y="18"/>
                </a:cubicBezTo>
                <a:cubicBezTo>
                  <a:pt x="47" y="23"/>
                  <a:pt x="47" y="23"/>
                  <a:pt x="47" y="23"/>
                </a:cubicBezTo>
                <a:cubicBezTo>
                  <a:pt x="47" y="24"/>
                  <a:pt x="48" y="24"/>
                  <a:pt x="48" y="25"/>
                </a:cubicBezTo>
                <a:cubicBezTo>
                  <a:pt x="48" y="26"/>
                  <a:pt x="47" y="27"/>
                  <a:pt x="45" y="27"/>
                </a:cubicBezTo>
                <a:cubicBezTo>
                  <a:pt x="29" y="27"/>
                  <a:pt x="29" y="27"/>
                  <a:pt x="29" y="27"/>
                </a:cubicBezTo>
                <a:cubicBezTo>
                  <a:pt x="28" y="27"/>
                  <a:pt x="27" y="26"/>
                  <a:pt x="27" y="25"/>
                </a:cubicBezTo>
                <a:cubicBezTo>
                  <a:pt x="27" y="9"/>
                  <a:pt x="27" y="9"/>
                  <a:pt x="27" y="9"/>
                </a:cubicBezTo>
                <a:cubicBezTo>
                  <a:pt x="27" y="8"/>
                  <a:pt x="28" y="7"/>
                  <a:pt x="29" y="7"/>
                </a:cubicBezTo>
                <a:cubicBezTo>
                  <a:pt x="30" y="7"/>
                  <a:pt x="31" y="7"/>
                  <a:pt x="31" y="7"/>
                </a:cubicBezTo>
                <a:cubicBezTo>
                  <a:pt x="36" y="13"/>
                  <a:pt x="36" y="13"/>
                  <a:pt x="36" y="13"/>
                </a:cubicBezTo>
                <a:cubicBezTo>
                  <a:pt x="48" y="1"/>
                  <a:pt x="48" y="1"/>
                  <a:pt x="48" y="1"/>
                </a:cubicBezTo>
                <a:cubicBezTo>
                  <a:pt x="48" y="1"/>
                  <a:pt x="49" y="0"/>
                  <a:pt x="49" y="0"/>
                </a:cubicBezTo>
                <a:cubicBezTo>
                  <a:pt x="49" y="0"/>
                  <a:pt x="49" y="1"/>
                  <a:pt x="50" y="1"/>
                </a:cubicBezTo>
                <a:cubicBezTo>
                  <a:pt x="54" y="5"/>
                  <a:pt x="54" y="5"/>
                  <a:pt x="54" y="5"/>
                </a:cubicBezTo>
                <a:cubicBezTo>
                  <a:pt x="54" y="5"/>
                  <a:pt x="54" y="5"/>
                  <a:pt x="54" y="6"/>
                </a:cubicBezTo>
                <a:cubicBezTo>
                  <a:pt x="54" y="6"/>
                  <a:pt x="54" y="6"/>
                  <a:pt x="54"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44"/>
          <p:cNvSpPr/>
          <p:nvPr/>
        </p:nvSpPr>
        <p:spPr>
          <a:xfrm>
            <a:off x="350262" y="2625678"/>
            <a:ext cx="240586" cy="236541"/>
          </a:xfrm>
          <a:custGeom>
            <a:avLst/>
            <a:gdLst/>
            <a:ahLst/>
            <a:cxnLst/>
            <a:rect l="l" t="t" r="r" b="b"/>
            <a:pathLst>
              <a:path w="55" h="54" extrusionOk="0">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44"/>
          <p:cNvSpPr/>
          <p:nvPr/>
        </p:nvSpPr>
        <p:spPr>
          <a:xfrm>
            <a:off x="883997" y="2621635"/>
            <a:ext cx="256759" cy="262824"/>
          </a:xfrm>
          <a:custGeom>
            <a:avLst/>
            <a:gdLst/>
            <a:ahLst/>
            <a:cxnLst/>
            <a:rect l="l" t="t" r="r" b="b"/>
            <a:pathLst>
              <a:path w="59" h="60" extrusionOk="0">
                <a:moveTo>
                  <a:pt x="59" y="50"/>
                </a:moveTo>
                <a:cubicBezTo>
                  <a:pt x="59" y="50"/>
                  <a:pt x="59" y="51"/>
                  <a:pt x="58" y="51"/>
                </a:cubicBezTo>
                <a:cubicBezTo>
                  <a:pt x="50" y="51"/>
                  <a:pt x="50" y="51"/>
                  <a:pt x="50" y="51"/>
                </a:cubicBezTo>
                <a:cubicBezTo>
                  <a:pt x="50" y="59"/>
                  <a:pt x="50" y="59"/>
                  <a:pt x="50" y="59"/>
                </a:cubicBezTo>
                <a:cubicBezTo>
                  <a:pt x="50" y="59"/>
                  <a:pt x="50" y="60"/>
                  <a:pt x="49" y="60"/>
                </a:cubicBezTo>
                <a:cubicBezTo>
                  <a:pt x="42" y="60"/>
                  <a:pt x="42" y="60"/>
                  <a:pt x="42" y="60"/>
                </a:cubicBezTo>
                <a:cubicBezTo>
                  <a:pt x="41" y="60"/>
                  <a:pt x="41" y="59"/>
                  <a:pt x="41" y="59"/>
                </a:cubicBezTo>
                <a:cubicBezTo>
                  <a:pt x="41" y="51"/>
                  <a:pt x="41" y="51"/>
                  <a:pt x="41" y="51"/>
                </a:cubicBezTo>
                <a:cubicBezTo>
                  <a:pt x="10" y="51"/>
                  <a:pt x="10" y="51"/>
                  <a:pt x="10" y="51"/>
                </a:cubicBezTo>
                <a:cubicBezTo>
                  <a:pt x="9" y="51"/>
                  <a:pt x="9" y="50"/>
                  <a:pt x="9" y="50"/>
                </a:cubicBezTo>
                <a:cubicBezTo>
                  <a:pt x="9" y="19"/>
                  <a:pt x="9" y="19"/>
                  <a:pt x="9" y="19"/>
                </a:cubicBezTo>
                <a:cubicBezTo>
                  <a:pt x="1" y="19"/>
                  <a:pt x="1" y="19"/>
                  <a:pt x="1" y="19"/>
                </a:cubicBezTo>
                <a:cubicBezTo>
                  <a:pt x="0" y="19"/>
                  <a:pt x="0" y="18"/>
                  <a:pt x="0" y="18"/>
                </a:cubicBezTo>
                <a:cubicBezTo>
                  <a:pt x="0" y="11"/>
                  <a:pt x="0" y="11"/>
                  <a:pt x="0" y="11"/>
                </a:cubicBezTo>
                <a:cubicBezTo>
                  <a:pt x="0" y="10"/>
                  <a:pt x="0" y="10"/>
                  <a:pt x="1" y="10"/>
                </a:cubicBezTo>
                <a:cubicBezTo>
                  <a:pt x="9" y="10"/>
                  <a:pt x="9" y="10"/>
                  <a:pt x="9" y="10"/>
                </a:cubicBezTo>
                <a:cubicBezTo>
                  <a:pt x="9" y="2"/>
                  <a:pt x="9" y="2"/>
                  <a:pt x="9" y="2"/>
                </a:cubicBezTo>
                <a:cubicBezTo>
                  <a:pt x="9" y="1"/>
                  <a:pt x="9" y="1"/>
                  <a:pt x="10" y="1"/>
                </a:cubicBezTo>
                <a:cubicBezTo>
                  <a:pt x="17" y="1"/>
                  <a:pt x="17" y="1"/>
                  <a:pt x="17" y="1"/>
                </a:cubicBezTo>
                <a:cubicBezTo>
                  <a:pt x="18" y="1"/>
                  <a:pt x="18" y="1"/>
                  <a:pt x="18" y="2"/>
                </a:cubicBezTo>
                <a:cubicBezTo>
                  <a:pt x="18" y="10"/>
                  <a:pt x="18" y="10"/>
                  <a:pt x="18" y="10"/>
                </a:cubicBezTo>
                <a:cubicBezTo>
                  <a:pt x="48" y="10"/>
                  <a:pt x="48" y="10"/>
                  <a:pt x="48" y="10"/>
                </a:cubicBezTo>
                <a:cubicBezTo>
                  <a:pt x="57" y="1"/>
                  <a:pt x="57" y="1"/>
                  <a:pt x="57" y="1"/>
                </a:cubicBezTo>
                <a:cubicBezTo>
                  <a:pt x="58" y="0"/>
                  <a:pt x="58" y="0"/>
                  <a:pt x="59" y="1"/>
                </a:cubicBezTo>
                <a:cubicBezTo>
                  <a:pt x="59" y="1"/>
                  <a:pt x="59" y="2"/>
                  <a:pt x="59" y="2"/>
                </a:cubicBezTo>
                <a:cubicBezTo>
                  <a:pt x="50" y="11"/>
                  <a:pt x="50" y="11"/>
                  <a:pt x="50" y="11"/>
                </a:cubicBezTo>
                <a:cubicBezTo>
                  <a:pt x="50" y="42"/>
                  <a:pt x="50" y="42"/>
                  <a:pt x="50" y="42"/>
                </a:cubicBezTo>
                <a:cubicBezTo>
                  <a:pt x="58" y="42"/>
                  <a:pt x="58" y="42"/>
                  <a:pt x="58" y="42"/>
                </a:cubicBezTo>
                <a:cubicBezTo>
                  <a:pt x="59" y="42"/>
                  <a:pt x="59" y="42"/>
                  <a:pt x="59" y="43"/>
                </a:cubicBezTo>
                <a:lnTo>
                  <a:pt x="59" y="50"/>
                </a:lnTo>
                <a:close/>
                <a:moveTo>
                  <a:pt x="39" y="19"/>
                </a:moveTo>
                <a:cubicBezTo>
                  <a:pt x="18" y="19"/>
                  <a:pt x="18" y="19"/>
                  <a:pt x="18" y="19"/>
                </a:cubicBezTo>
                <a:cubicBezTo>
                  <a:pt x="18" y="40"/>
                  <a:pt x="18" y="40"/>
                  <a:pt x="18" y="40"/>
                </a:cubicBezTo>
                <a:lnTo>
                  <a:pt x="39" y="19"/>
                </a:lnTo>
                <a:close/>
                <a:moveTo>
                  <a:pt x="41" y="42"/>
                </a:moveTo>
                <a:cubicBezTo>
                  <a:pt x="41" y="20"/>
                  <a:pt x="41" y="20"/>
                  <a:pt x="41" y="20"/>
                </a:cubicBezTo>
                <a:cubicBezTo>
                  <a:pt x="20" y="42"/>
                  <a:pt x="20" y="42"/>
                  <a:pt x="20" y="42"/>
                </a:cubicBezTo>
                <a:lnTo>
                  <a:pt x="4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44"/>
          <p:cNvSpPr/>
          <p:nvPr/>
        </p:nvSpPr>
        <p:spPr>
          <a:xfrm>
            <a:off x="1512754" y="2603439"/>
            <a:ext cx="337627" cy="281020"/>
          </a:xfrm>
          <a:custGeom>
            <a:avLst/>
            <a:gdLst/>
            <a:ahLst/>
            <a:cxnLst/>
            <a:rect l="l" t="t" r="r" b="b"/>
            <a:pathLst>
              <a:path w="77" h="64" extrusionOk="0">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44"/>
          <p:cNvSpPr/>
          <p:nvPr/>
        </p:nvSpPr>
        <p:spPr>
          <a:xfrm>
            <a:off x="2143531" y="2603439"/>
            <a:ext cx="218346" cy="281020"/>
          </a:xfrm>
          <a:custGeom>
            <a:avLst/>
            <a:gdLst/>
            <a:ahLst/>
            <a:cxnLst/>
            <a:rect l="l" t="t" r="r" b="b"/>
            <a:pathLst>
              <a:path w="50" h="64" extrusionOk="0">
                <a:moveTo>
                  <a:pt x="23" y="25"/>
                </a:moveTo>
                <a:cubicBezTo>
                  <a:pt x="23" y="28"/>
                  <a:pt x="21" y="31"/>
                  <a:pt x="18" y="32"/>
                </a:cubicBezTo>
                <a:cubicBezTo>
                  <a:pt x="18" y="59"/>
                  <a:pt x="18" y="59"/>
                  <a:pt x="18" y="59"/>
                </a:cubicBezTo>
                <a:cubicBezTo>
                  <a:pt x="18" y="62"/>
                  <a:pt x="16" y="64"/>
                  <a:pt x="13" y="64"/>
                </a:cubicBezTo>
                <a:cubicBezTo>
                  <a:pt x="9" y="64"/>
                  <a:pt x="9" y="64"/>
                  <a:pt x="9" y="64"/>
                </a:cubicBezTo>
                <a:cubicBezTo>
                  <a:pt x="6" y="64"/>
                  <a:pt x="4" y="62"/>
                  <a:pt x="4" y="59"/>
                </a:cubicBezTo>
                <a:cubicBezTo>
                  <a:pt x="4" y="32"/>
                  <a:pt x="4" y="32"/>
                  <a:pt x="4" y="32"/>
                </a:cubicBezTo>
                <a:cubicBezTo>
                  <a:pt x="2" y="31"/>
                  <a:pt x="0" y="28"/>
                  <a:pt x="0" y="25"/>
                </a:cubicBezTo>
                <a:cubicBezTo>
                  <a:pt x="0" y="2"/>
                  <a:pt x="0" y="2"/>
                  <a:pt x="0" y="2"/>
                </a:cubicBezTo>
                <a:cubicBezTo>
                  <a:pt x="0" y="1"/>
                  <a:pt x="1" y="0"/>
                  <a:pt x="2" y="0"/>
                </a:cubicBezTo>
                <a:cubicBezTo>
                  <a:pt x="3" y="0"/>
                  <a:pt x="4" y="1"/>
                  <a:pt x="4" y="2"/>
                </a:cubicBezTo>
                <a:cubicBezTo>
                  <a:pt x="4" y="17"/>
                  <a:pt x="4" y="17"/>
                  <a:pt x="4" y="17"/>
                </a:cubicBezTo>
                <a:cubicBezTo>
                  <a:pt x="4" y="18"/>
                  <a:pt x="5" y="19"/>
                  <a:pt x="7" y="19"/>
                </a:cubicBezTo>
                <a:cubicBezTo>
                  <a:pt x="8" y="19"/>
                  <a:pt x="9" y="18"/>
                  <a:pt x="9" y="17"/>
                </a:cubicBezTo>
                <a:cubicBezTo>
                  <a:pt x="9" y="2"/>
                  <a:pt x="9" y="2"/>
                  <a:pt x="9" y="2"/>
                </a:cubicBezTo>
                <a:cubicBezTo>
                  <a:pt x="9" y="1"/>
                  <a:pt x="10" y="0"/>
                  <a:pt x="11" y="0"/>
                </a:cubicBezTo>
                <a:cubicBezTo>
                  <a:pt x="12" y="0"/>
                  <a:pt x="13" y="1"/>
                  <a:pt x="13" y="2"/>
                </a:cubicBezTo>
                <a:cubicBezTo>
                  <a:pt x="13" y="17"/>
                  <a:pt x="13" y="17"/>
                  <a:pt x="13" y="17"/>
                </a:cubicBezTo>
                <a:cubicBezTo>
                  <a:pt x="13" y="18"/>
                  <a:pt x="15" y="19"/>
                  <a:pt x="16" y="19"/>
                </a:cubicBezTo>
                <a:cubicBezTo>
                  <a:pt x="17" y="19"/>
                  <a:pt x="18" y="18"/>
                  <a:pt x="18" y="17"/>
                </a:cubicBezTo>
                <a:cubicBezTo>
                  <a:pt x="18" y="2"/>
                  <a:pt x="18" y="2"/>
                  <a:pt x="18" y="2"/>
                </a:cubicBezTo>
                <a:cubicBezTo>
                  <a:pt x="18" y="1"/>
                  <a:pt x="19" y="0"/>
                  <a:pt x="20" y="0"/>
                </a:cubicBezTo>
                <a:cubicBezTo>
                  <a:pt x="22" y="0"/>
                  <a:pt x="23" y="1"/>
                  <a:pt x="23" y="2"/>
                </a:cubicBezTo>
                <a:lnTo>
                  <a:pt x="23" y="25"/>
                </a:lnTo>
                <a:close/>
                <a:moveTo>
                  <a:pt x="50" y="59"/>
                </a:moveTo>
                <a:cubicBezTo>
                  <a:pt x="50" y="62"/>
                  <a:pt x="48" y="64"/>
                  <a:pt x="45" y="64"/>
                </a:cubicBezTo>
                <a:cubicBezTo>
                  <a:pt x="41" y="64"/>
                  <a:pt x="41" y="64"/>
                  <a:pt x="41" y="64"/>
                </a:cubicBezTo>
                <a:cubicBezTo>
                  <a:pt x="38" y="64"/>
                  <a:pt x="36" y="62"/>
                  <a:pt x="36" y="59"/>
                </a:cubicBezTo>
                <a:cubicBezTo>
                  <a:pt x="36" y="41"/>
                  <a:pt x="36" y="41"/>
                  <a:pt x="36" y="41"/>
                </a:cubicBezTo>
                <a:cubicBezTo>
                  <a:pt x="28" y="41"/>
                  <a:pt x="28" y="41"/>
                  <a:pt x="28" y="41"/>
                </a:cubicBezTo>
                <a:cubicBezTo>
                  <a:pt x="28" y="41"/>
                  <a:pt x="27" y="41"/>
                  <a:pt x="27" y="40"/>
                </a:cubicBezTo>
                <a:cubicBezTo>
                  <a:pt x="27" y="11"/>
                  <a:pt x="27" y="11"/>
                  <a:pt x="27" y="11"/>
                </a:cubicBezTo>
                <a:cubicBezTo>
                  <a:pt x="27" y="5"/>
                  <a:pt x="32" y="0"/>
                  <a:pt x="39" y="0"/>
                </a:cubicBezTo>
                <a:cubicBezTo>
                  <a:pt x="48" y="0"/>
                  <a:pt x="48" y="0"/>
                  <a:pt x="48" y="0"/>
                </a:cubicBezTo>
                <a:cubicBezTo>
                  <a:pt x="49" y="0"/>
                  <a:pt x="50" y="1"/>
                  <a:pt x="50" y="2"/>
                </a:cubicBezTo>
                <a:lnTo>
                  <a:pt x="50"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44"/>
          <p:cNvSpPr/>
          <p:nvPr/>
        </p:nvSpPr>
        <p:spPr>
          <a:xfrm>
            <a:off x="2774309" y="2603439"/>
            <a:ext cx="240584" cy="281020"/>
          </a:xfrm>
          <a:custGeom>
            <a:avLst/>
            <a:gdLst/>
            <a:ahLst/>
            <a:cxnLst/>
            <a:rect l="l" t="t" r="r" b="b"/>
            <a:pathLst>
              <a:path w="55" h="64" extrusionOk="0">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44"/>
          <p:cNvSpPr/>
          <p:nvPr/>
        </p:nvSpPr>
        <p:spPr>
          <a:xfrm>
            <a:off x="3405086" y="2625678"/>
            <a:ext cx="240584" cy="236541"/>
          </a:xfrm>
          <a:custGeom>
            <a:avLst/>
            <a:gdLst/>
            <a:ahLst/>
            <a:cxnLst/>
            <a:rect l="l" t="t" r="r" b="b"/>
            <a:pathLst>
              <a:path w="55" h="54" extrusionOk="0">
                <a:moveTo>
                  <a:pt x="55" y="44"/>
                </a:moveTo>
                <a:cubicBezTo>
                  <a:pt x="55" y="50"/>
                  <a:pt x="50" y="54"/>
                  <a:pt x="44" y="54"/>
                </a:cubicBezTo>
                <a:cubicBezTo>
                  <a:pt x="10" y="54"/>
                  <a:pt x="10" y="54"/>
                  <a:pt x="10" y="54"/>
                </a:cubicBezTo>
                <a:cubicBezTo>
                  <a:pt x="4" y="54"/>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52" y="27"/>
                </a:moveTo>
                <a:cubicBezTo>
                  <a:pt x="27" y="27"/>
                  <a:pt x="27" y="27"/>
                  <a:pt x="27" y="27"/>
                </a:cubicBezTo>
                <a:cubicBezTo>
                  <a:pt x="27" y="2"/>
                  <a:pt x="27" y="2"/>
                  <a:pt x="27" y="2"/>
                </a:cubicBezTo>
                <a:cubicBezTo>
                  <a:pt x="10" y="2"/>
                  <a:pt x="10" y="2"/>
                  <a:pt x="10" y="2"/>
                </a:cubicBezTo>
                <a:cubicBezTo>
                  <a:pt x="6" y="2"/>
                  <a:pt x="2" y="5"/>
                  <a:pt x="2" y="10"/>
                </a:cubicBezTo>
                <a:cubicBezTo>
                  <a:pt x="2" y="27"/>
                  <a:pt x="2" y="27"/>
                  <a:pt x="2" y="27"/>
                </a:cubicBezTo>
                <a:cubicBezTo>
                  <a:pt x="27" y="27"/>
                  <a:pt x="27" y="27"/>
                  <a:pt x="27" y="27"/>
                </a:cubicBezTo>
                <a:cubicBezTo>
                  <a:pt x="27" y="52"/>
                  <a:pt x="27" y="52"/>
                  <a:pt x="27" y="52"/>
                </a:cubicBezTo>
                <a:cubicBezTo>
                  <a:pt x="44" y="52"/>
                  <a:pt x="44" y="52"/>
                  <a:pt x="44" y="52"/>
                </a:cubicBezTo>
                <a:cubicBezTo>
                  <a:pt x="49" y="52"/>
                  <a:pt x="52" y="49"/>
                  <a:pt x="52" y="44"/>
                </a:cubicBezTo>
                <a:lnTo>
                  <a:pt x="52"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44"/>
          <p:cNvSpPr/>
          <p:nvPr/>
        </p:nvSpPr>
        <p:spPr>
          <a:xfrm>
            <a:off x="4033842" y="2625678"/>
            <a:ext cx="240586" cy="236541"/>
          </a:xfrm>
          <a:custGeom>
            <a:avLst/>
            <a:gdLst/>
            <a:ahLst/>
            <a:cxnLst/>
            <a:rect l="l" t="t" r="r" b="b"/>
            <a:pathLst>
              <a:path w="55" h="54" extrusionOk="0">
                <a:moveTo>
                  <a:pt x="55" y="4"/>
                </a:moveTo>
                <a:cubicBezTo>
                  <a:pt x="55" y="49"/>
                  <a:pt x="55" y="49"/>
                  <a:pt x="55" y="49"/>
                </a:cubicBezTo>
                <a:cubicBezTo>
                  <a:pt x="55" y="52"/>
                  <a:pt x="52" y="54"/>
                  <a:pt x="50" y="54"/>
                </a:cubicBezTo>
                <a:cubicBezTo>
                  <a:pt x="5" y="54"/>
                  <a:pt x="5" y="54"/>
                  <a:pt x="5" y="54"/>
                </a:cubicBezTo>
                <a:cubicBezTo>
                  <a:pt x="2" y="54"/>
                  <a:pt x="0" y="52"/>
                  <a:pt x="0" y="49"/>
                </a:cubicBezTo>
                <a:cubicBezTo>
                  <a:pt x="0" y="4"/>
                  <a:pt x="0" y="4"/>
                  <a:pt x="0" y="4"/>
                </a:cubicBezTo>
                <a:cubicBezTo>
                  <a:pt x="0" y="2"/>
                  <a:pt x="2" y="0"/>
                  <a:pt x="5" y="0"/>
                </a:cubicBezTo>
                <a:cubicBezTo>
                  <a:pt x="50" y="0"/>
                  <a:pt x="50" y="0"/>
                  <a:pt x="50" y="0"/>
                </a:cubicBezTo>
                <a:cubicBezTo>
                  <a:pt x="52" y="0"/>
                  <a:pt x="55" y="2"/>
                  <a:pt x="55" y="4"/>
                </a:cubicBezTo>
                <a:close/>
                <a:moveTo>
                  <a:pt x="52" y="4"/>
                </a:moveTo>
                <a:cubicBezTo>
                  <a:pt x="52" y="3"/>
                  <a:pt x="51" y="2"/>
                  <a:pt x="50" y="2"/>
                </a:cubicBezTo>
                <a:cubicBezTo>
                  <a:pt x="5" y="2"/>
                  <a:pt x="5" y="2"/>
                  <a:pt x="5" y="2"/>
                </a:cubicBezTo>
                <a:cubicBezTo>
                  <a:pt x="3" y="2"/>
                  <a:pt x="2" y="3"/>
                  <a:pt x="2" y="4"/>
                </a:cubicBezTo>
                <a:cubicBezTo>
                  <a:pt x="2" y="49"/>
                  <a:pt x="2" y="49"/>
                  <a:pt x="2" y="49"/>
                </a:cubicBezTo>
                <a:cubicBezTo>
                  <a:pt x="2" y="51"/>
                  <a:pt x="3" y="52"/>
                  <a:pt x="5" y="52"/>
                </a:cubicBezTo>
                <a:cubicBezTo>
                  <a:pt x="50" y="52"/>
                  <a:pt x="50" y="52"/>
                  <a:pt x="50" y="52"/>
                </a:cubicBezTo>
                <a:cubicBezTo>
                  <a:pt x="51" y="52"/>
                  <a:pt x="52" y="51"/>
                  <a:pt x="52" y="49"/>
                </a:cubicBezTo>
                <a:lnTo>
                  <a:pt x="52" y="4"/>
                </a:lnTo>
                <a:close/>
                <a:moveTo>
                  <a:pt x="50" y="4"/>
                </a:moveTo>
                <a:cubicBezTo>
                  <a:pt x="50" y="20"/>
                  <a:pt x="50" y="20"/>
                  <a:pt x="50" y="20"/>
                </a:cubicBezTo>
                <a:cubicBezTo>
                  <a:pt x="48" y="19"/>
                  <a:pt x="46" y="18"/>
                  <a:pt x="44" y="18"/>
                </a:cubicBezTo>
                <a:cubicBezTo>
                  <a:pt x="36" y="16"/>
                  <a:pt x="29" y="16"/>
                  <a:pt x="21" y="17"/>
                </a:cubicBezTo>
                <a:cubicBezTo>
                  <a:pt x="20" y="18"/>
                  <a:pt x="20" y="18"/>
                  <a:pt x="20" y="18"/>
                </a:cubicBezTo>
                <a:cubicBezTo>
                  <a:pt x="18" y="13"/>
                  <a:pt x="18" y="13"/>
                  <a:pt x="18" y="13"/>
                </a:cubicBezTo>
                <a:cubicBezTo>
                  <a:pt x="9" y="13"/>
                  <a:pt x="9" y="13"/>
                  <a:pt x="9" y="13"/>
                </a:cubicBezTo>
                <a:cubicBezTo>
                  <a:pt x="12" y="20"/>
                  <a:pt x="12" y="20"/>
                  <a:pt x="12" y="20"/>
                </a:cubicBezTo>
                <a:cubicBezTo>
                  <a:pt x="9" y="21"/>
                  <a:pt x="6" y="23"/>
                  <a:pt x="4" y="24"/>
                </a:cubicBezTo>
                <a:cubicBezTo>
                  <a:pt x="4" y="4"/>
                  <a:pt x="4" y="4"/>
                  <a:pt x="4" y="4"/>
                </a:cubicBezTo>
                <a:cubicBezTo>
                  <a:pt x="4" y="4"/>
                  <a:pt x="4" y="4"/>
                  <a:pt x="5" y="4"/>
                </a:cubicBezTo>
                <a:cubicBezTo>
                  <a:pt x="50" y="4"/>
                  <a:pt x="50" y="4"/>
                  <a:pt x="50" y="4"/>
                </a:cubicBezTo>
                <a:cubicBezTo>
                  <a:pt x="50" y="4"/>
                  <a:pt x="50" y="4"/>
                  <a:pt x="50" y="4"/>
                </a:cubicBezTo>
                <a:close/>
                <a:moveTo>
                  <a:pt x="31" y="37"/>
                </a:moveTo>
                <a:cubicBezTo>
                  <a:pt x="50" y="32"/>
                  <a:pt x="50" y="32"/>
                  <a:pt x="50" y="32"/>
                </a:cubicBezTo>
                <a:cubicBezTo>
                  <a:pt x="50" y="49"/>
                  <a:pt x="50" y="49"/>
                  <a:pt x="50" y="49"/>
                </a:cubicBezTo>
                <a:cubicBezTo>
                  <a:pt x="50" y="50"/>
                  <a:pt x="50" y="50"/>
                  <a:pt x="50" y="50"/>
                </a:cubicBezTo>
                <a:cubicBezTo>
                  <a:pt x="5" y="50"/>
                  <a:pt x="5" y="50"/>
                  <a:pt x="5" y="50"/>
                </a:cubicBezTo>
                <a:cubicBezTo>
                  <a:pt x="4" y="50"/>
                  <a:pt x="4" y="50"/>
                  <a:pt x="4" y="49"/>
                </a:cubicBezTo>
                <a:cubicBezTo>
                  <a:pt x="4" y="44"/>
                  <a:pt x="4" y="44"/>
                  <a:pt x="4" y="44"/>
                </a:cubicBezTo>
                <a:cubicBezTo>
                  <a:pt x="29" y="37"/>
                  <a:pt x="29" y="37"/>
                  <a:pt x="29" y="37"/>
                </a:cubicBezTo>
                <a:cubicBezTo>
                  <a:pt x="22" y="22"/>
                  <a:pt x="22" y="22"/>
                  <a:pt x="22" y="22"/>
                </a:cubicBezTo>
                <a:cubicBezTo>
                  <a:pt x="22" y="22"/>
                  <a:pt x="22" y="22"/>
                  <a:pt x="23" y="22"/>
                </a:cubicBezTo>
                <a:cubicBezTo>
                  <a:pt x="35" y="19"/>
                  <a:pt x="43" y="22"/>
                  <a:pt x="47" y="26"/>
                </a:cubicBezTo>
                <a:cubicBezTo>
                  <a:pt x="47" y="27"/>
                  <a:pt x="47" y="27"/>
                  <a:pt x="46" y="27"/>
                </a:cubicBezTo>
                <a:cubicBezTo>
                  <a:pt x="46" y="27"/>
                  <a:pt x="43" y="28"/>
                  <a:pt x="37" y="30"/>
                </a:cubicBezTo>
                <a:cubicBezTo>
                  <a:pt x="33" y="22"/>
                  <a:pt x="33" y="22"/>
                  <a:pt x="33" y="22"/>
                </a:cubicBezTo>
                <a:cubicBezTo>
                  <a:pt x="31" y="22"/>
                  <a:pt x="28" y="22"/>
                  <a:pt x="25" y="23"/>
                </a:cubicBezTo>
                <a:lnTo>
                  <a:pt x="31" y="37"/>
                </a:lnTo>
                <a:close/>
                <a:moveTo>
                  <a:pt x="9" y="35"/>
                </a:moveTo>
                <a:cubicBezTo>
                  <a:pt x="8" y="31"/>
                  <a:pt x="9" y="27"/>
                  <a:pt x="14" y="24"/>
                </a:cubicBezTo>
                <a:cubicBezTo>
                  <a:pt x="19" y="34"/>
                  <a:pt x="19" y="34"/>
                  <a:pt x="19" y="34"/>
                </a:cubicBezTo>
                <a:cubicBezTo>
                  <a:pt x="10" y="36"/>
                  <a:pt x="10" y="36"/>
                  <a:pt x="10" y="36"/>
                </a:cubicBezTo>
                <a:cubicBezTo>
                  <a:pt x="9" y="36"/>
                  <a:pt x="9" y="36"/>
                  <a:pt x="9"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44"/>
          <p:cNvSpPr/>
          <p:nvPr/>
        </p:nvSpPr>
        <p:spPr>
          <a:xfrm>
            <a:off x="4668663" y="2603439"/>
            <a:ext cx="149608" cy="281020"/>
          </a:xfrm>
          <a:custGeom>
            <a:avLst/>
            <a:gdLst/>
            <a:ahLst/>
            <a:cxnLst/>
            <a:rect l="l" t="t" r="r" b="b"/>
            <a:pathLst>
              <a:path w="34" h="64" extrusionOk="0">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44"/>
          <p:cNvSpPr/>
          <p:nvPr/>
        </p:nvSpPr>
        <p:spPr>
          <a:xfrm>
            <a:off x="5295397" y="2603439"/>
            <a:ext cx="256759" cy="240586"/>
          </a:xfrm>
          <a:custGeom>
            <a:avLst/>
            <a:gdLst/>
            <a:ahLst/>
            <a:cxnLst/>
            <a:rect l="l" t="t" r="r" b="b"/>
            <a:pathLst>
              <a:path w="59" h="55" extrusionOk="0">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44"/>
          <p:cNvSpPr/>
          <p:nvPr/>
        </p:nvSpPr>
        <p:spPr>
          <a:xfrm>
            <a:off x="5934262" y="2621635"/>
            <a:ext cx="256759" cy="240584"/>
          </a:xfrm>
          <a:custGeom>
            <a:avLst/>
            <a:gdLst/>
            <a:ahLst/>
            <a:cxnLst/>
            <a:rect l="l" t="t" r="r" b="b"/>
            <a:pathLst>
              <a:path w="127" h="119" extrusionOk="0">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44"/>
          <p:cNvSpPr/>
          <p:nvPr/>
        </p:nvSpPr>
        <p:spPr>
          <a:xfrm>
            <a:off x="6554931" y="2621635"/>
            <a:ext cx="281019" cy="222390"/>
          </a:xfrm>
          <a:custGeom>
            <a:avLst/>
            <a:gdLst/>
            <a:ahLst/>
            <a:cxnLst/>
            <a:rect l="l" t="t" r="r" b="b"/>
            <a:pathLst>
              <a:path w="64" h="51" extrusionOk="0">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44"/>
          <p:cNvSpPr/>
          <p:nvPr/>
        </p:nvSpPr>
        <p:spPr>
          <a:xfrm>
            <a:off x="7185709" y="2704525"/>
            <a:ext cx="218346" cy="60652"/>
          </a:xfrm>
          <a:custGeom>
            <a:avLst/>
            <a:gdLst/>
            <a:ahLst/>
            <a:cxnLst/>
            <a:rect l="l" t="t" r="r" b="b"/>
            <a:pathLst>
              <a:path w="50" h="14" extrusionOk="0">
                <a:moveTo>
                  <a:pt x="13" y="10"/>
                </a:moveTo>
                <a:cubicBezTo>
                  <a:pt x="13" y="12"/>
                  <a:pt x="12" y="14"/>
                  <a:pt x="10" y="14"/>
                </a:cubicBezTo>
                <a:cubicBezTo>
                  <a:pt x="3" y="14"/>
                  <a:pt x="3" y="14"/>
                  <a:pt x="3" y="14"/>
                </a:cubicBezTo>
                <a:cubicBezTo>
                  <a:pt x="1" y="14"/>
                  <a:pt x="0" y="12"/>
                  <a:pt x="0" y="10"/>
                </a:cubicBezTo>
                <a:cubicBezTo>
                  <a:pt x="0" y="3"/>
                  <a:pt x="0" y="3"/>
                  <a:pt x="0" y="3"/>
                </a:cubicBezTo>
                <a:cubicBezTo>
                  <a:pt x="0" y="1"/>
                  <a:pt x="1" y="0"/>
                  <a:pt x="3" y="0"/>
                </a:cubicBezTo>
                <a:cubicBezTo>
                  <a:pt x="10" y="0"/>
                  <a:pt x="10" y="0"/>
                  <a:pt x="10" y="0"/>
                </a:cubicBezTo>
                <a:cubicBezTo>
                  <a:pt x="12" y="0"/>
                  <a:pt x="13" y="1"/>
                  <a:pt x="13" y="3"/>
                </a:cubicBezTo>
                <a:lnTo>
                  <a:pt x="13" y="10"/>
                </a:lnTo>
                <a:close/>
                <a:moveTo>
                  <a:pt x="32" y="10"/>
                </a:moveTo>
                <a:cubicBezTo>
                  <a:pt x="32" y="12"/>
                  <a:pt x="30" y="14"/>
                  <a:pt x="28" y="14"/>
                </a:cubicBezTo>
                <a:cubicBezTo>
                  <a:pt x="21" y="14"/>
                  <a:pt x="21" y="14"/>
                  <a:pt x="21" y="14"/>
                </a:cubicBezTo>
                <a:cubicBezTo>
                  <a:pt x="20" y="14"/>
                  <a:pt x="18" y="12"/>
                  <a:pt x="18" y="10"/>
                </a:cubicBezTo>
                <a:cubicBezTo>
                  <a:pt x="18" y="3"/>
                  <a:pt x="18" y="3"/>
                  <a:pt x="18" y="3"/>
                </a:cubicBezTo>
                <a:cubicBezTo>
                  <a:pt x="18" y="1"/>
                  <a:pt x="20" y="0"/>
                  <a:pt x="21" y="0"/>
                </a:cubicBezTo>
                <a:cubicBezTo>
                  <a:pt x="28" y="0"/>
                  <a:pt x="28" y="0"/>
                  <a:pt x="28" y="0"/>
                </a:cubicBezTo>
                <a:cubicBezTo>
                  <a:pt x="30" y="0"/>
                  <a:pt x="32" y="1"/>
                  <a:pt x="32" y="3"/>
                </a:cubicBezTo>
                <a:lnTo>
                  <a:pt x="32" y="10"/>
                </a:lnTo>
                <a:close/>
                <a:moveTo>
                  <a:pt x="50" y="10"/>
                </a:moveTo>
                <a:cubicBezTo>
                  <a:pt x="50" y="12"/>
                  <a:pt x="48" y="14"/>
                  <a:pt x="47" y="14"/>
                </a:cubicBezTo>
                <a:cubicBezTo>
                  <a:pt x="40" y="14"/>
                  <a:pt x="40" y="14"/>
                  <a:pt x="40" y="14"/>
                </a:cubicBezTo>
                <a:cubicBezTo>
                  <a:pt x="38" y="14"/>
                  <a:pt x="36" y="12"/>
                  <a:pt x="36" y="10"/>
                </a:cubicBezTo>
                <a:cubicBezTo>
                  <a:pt x="36" y="3"/>
                  <a:pt x="36" y="3"/>
                  <a:pt x="36" y="3"/>
                </a:cubicBezTo>
                <a:cubicBezTo>
                  <a:pt x="36" y="1"/>
                  <a:pt x="38" y="0"/>
                  <a:pt x="40" y="0"/>
                </a:cubicBezTo>
                <a:cubicBezTo>
                  <a:pt x="47" y="0"/>
                  <a:pt x="47" y="0"/>
                  <a:pt x="47" y="0"/>
                </a:cubicBezTo>
                <a:cubicBezTo>
                  <a:pt x="48" y="0"/>
                  <a:pt x="50" y="1"/>
                  <a:pt x="50" y="3"/>
                </a:cubicBezTo>
                <a:lnTo>
                  <a:pt x="50" y="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44"/>
          <p:cNvSpPr/>
          <p:nvPr/>
        </p:nvSpPr>
        <p:spPr>
          <a:xfrm>
            <a:off x="7814464" y="2603439"/>
            <a:ext cx="281020" cy="281020"/>
          </a:xfrm>
          <a:custGeom>
            <a:avLst/>
            <a:gdLst/>
            <a:ahLst/>
            <a:cxnLst/>
            <a:rect l="l" t="t" r="r" b="b"/>
            <a:pathLst>
              <a:path w="64" h="64" extrusionOk="0">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44"/>
          <p:cNvSpPr/>
          <p:nvPr/>
        </p:nvSpPr>
        <p:spPr>
          <a:xfrm>
            <a:off x="8445242" y="2643873"/>
            <a:ext cx="281020" cy="218346"/>
          </a:xfrm>
          <a:custGeom>
            <a:avLst/>
            <a:gdLst/>
            <a:ahLst/>
            <a:cxnLst/>
            <a:rect l="l" t="t" r="r" b="b"/>
            <a:pathLst>
              <a:path w="64" h="50" extrusionOk="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44"/>
          <p:cNvSpPr/>
          <p:nvPr/>
        </p:nvSpPr>
        <p:spPr>
          <a:xfrm>
            <a:off x="9071976" y="2643873"/>
            <a:ext cx="305281" cy="200151"/>
          </a:xfrm>
          <a:custGeom>
            <a:avLst/>
            <a:gdLst/>
            <a:ahLst/>
            <a:cxnLst/>
            <a:rect l="l" t="t" r="r" b="b"/>
            <a:pathLst>
              <a:path w="70" h="46" extrusionOk="0">
                <a:moveTo>
                  <a:pt x="68" y="8"/>
                </a:moveTo>
                <a:cubicBezTo>
                  <a:pt x="36" y="44"/>
                  <a:pt x="36" y="44"/>
                  <a:pt x="36" y="44"/>
                </a:cubicBezTo>
                <a:cubicBezTo>
                  <a:pt x="35" y="45"/>
                  <a:pt x="34" y="46"/>
                  <a:pt x="33" y="46"/>
                </a:cubicBezTo>
                <a:cubicBezTo>
                  <a:pt x="5" y="46"/>
                  <a:pt x="5" y="46"/>
                  <a:pt x="5" y="46"/>
                </a:cubicBezTo>
                <a:cubicBezTo>
                  <a:pt x="4" y="46"/>
                  <a:pt x="2" y="45"/>
                  <a:pt x="1" y="43"/>
                </a:cubicBezTo>
                <a:cubicBezTo>
                  <a:pt x="0" y="41"/>
                  <a:pt x="1" y="40"/>
                  <a:pt x="2" y="38"/>
                </a:cubicBezTo>
                <a:cubicBezTo>
                  <a:pt x="34" y="2"/>
                  <a:pt x="34" y="2"/>
                  <a:pt x="34" y="2"/>
                </a:cubicBezTo>
                <a:cubicBezTo>
                  <a:pt x="35" y="1"/>
                  <a:pt x="36" y="0"/>
                  <a:pt x="37" y="0"/>
                </a:cubicBezTo>
                <a:cubicBezTo>
                  <a:pt x="65" y="0"/>
                  <a:pt x="65" y="0"/>
                  <a:pt x="65" y="0"/>
                </a:cubicBezTo>
                <a:cubicBezTo>
                  <a:pt x="67" y="0"/>
                  <a:pt x="68" y="1"/>
                  <a:pt x="69" y="3"/>
                </a:cubicBezTo>
                <a:cubicBezTo>
                  <a:pt x="70" y="4"/>
                  <a:pt x="69" y="6"/>
                  <a:pt x="68" y="8"/>
                </a:cubicBezTo>
                <a:close/>
                <a:moveTo>
                  <a:pt x="45" y="28"/>
                </a:moveTo>
                <a:cubicBezTo>
                  <a:pt x="17" y="28"/>
                  <a:pt x="17" y="28"/>
                  <a:pt x="17" y="28"/>
                </a:cubicBezTo>
                <a:cubicBezTo>
                  <a:pt x="5" y="41"/>
                  <a:pt x="5" y="41"/>
                  <a:pt x="5" y="41"/>
                </a:cubicBezTo>
                <a:cubicBezTo>
                  <a:pt x="33" y="41"/>
                  <a:pt x="33" y="41"/>
                  <a:pt x="33" y="41"/>
                </a:cubicBezTo>
                <a:lnTo>
                  <a:pt x="45"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44"/>
          <p:cNvSpPr/>
          <p:nvPr/>
        </p:nvSpPr>
        <p:spPr>
          <a:xfrm>
            <a:off x="9706797" y="2625678"/>
            <a:ext cx="155673" cy="218346"/>
          </a:xfrm>
          <a:custGeom>
            <a:avLst/>
            <a:gdLst/>
            <a:ahLst/>
            <a:cxnLst/>
            <a:rect l="l" t="t" r="r" b="b"/>
            <a:pathLst>
              <a:path w="36" h="50" extrusionOk="0">
                <a:moveTo>
                  <a:pt x="36" y="47"/>
                </a:moveTo>
                <a:cubicBezTo>
                  <a:pt x="36" y="48"/>
                  <a:pt x="36" y="48"/>
                  <a:pt x="35" y="49"/>
                </a:cubicBezTo>
                <a:cubicBezTo>
                  <a:pt x="35" y="49"/>
                  <a:pt x="32" y="50"/>
                  <a:pt x="27" y="50"/>
                </a:cubicBezTo>
                <a:cubicBezTo>
                  <a:pt x="16" y="50"/>
                  <a:pt x="7" y="43"/>
                  <a:pt x="4" y="33"/>
                </a:cubicBezTo>
                <a:cubicBezTo>
                  <a:pt x="1" y="33"/>
                  <a:pt x="1" y="33"/>
                  <a:pt x="1" y="33"/>
                </a:cubicBezTo>
                <a:cubicBezTo>
                  <a:pt x="0" y="33"/>
                  <a:pt x="0" y="32"/>
                  <a:pt x="0" y="31"/>
                </a:cubicBezTo>
                <a:cubicBezTo>
                  <a:pt x="0" y="27"/>
                  <a:pt x="0" y="27"/>
                  <a:pt x="0" y="27"/>
                </a:cubicBezTo>
                <a:cubicBezTo>
                  <a:pt x="0" y="27"/>
                  <a:pt x="0" y="26"/>
                  <a:pt x="1" y="26"/>
                </a:cubicBezTo>
                <a:cubicBezTo>
                  <a:pt x="3" y="26"/>
                  <a:pt x="3" y="26"/>
                  <a:pt x="3" y="26"/>
                </a:cubicBezTo>
                <a:cubicBezTo>
                  <a:pt x="3" y="25"/>
                  <a:pt x="3" y="24"/>
                  <a:pt x="3" y="23"/>
                </a:cubicBezTo>
                <a:cubicBezTo>
                  <a:pt x="1" y="23"/>
                  <a:pt x="1" y="23"/>
                  <a:pt x="1" y="23"/>
                </a:cubicBezTo>
                <a:cubicBezTo>
                  <a:pt x="0" y="23"/>
                  <a:pt x="0" y="22"/>
                  <a:pt x="0" y="21"/>
                </a:cubicBezTo>
                <a:cubicBezTo>
                  <a:pt x="0" y="17"/>
                  <a:pt x="0" y="17"/>
                  <a:pt x="0" y="17"/>
                </a:cubicBezTo>
                <a:cubicBezTo>
                  <a:pt x="0" y="17"/>
                  <a:pt x="0" y="16"/>
                  <a:pt x="1" y="16"/>
                </a:cubicBezTo>
                <a:cubicBezTo>
                  <a:pt x="4" y="16"/>
                  <a:pt x="4" y="16"/>
                  <a:pt x="4" y="16"/>
                </a:cubicBezTo>
                <a:cubicBezTo>
                  <a:pt x="8" y="6"/>
                  <a:pt x="17" y="0"/>
                  <a:pt x="27" y="0"/>
                </a:cubicBezTo>
                <a:cubicBezTo>
                  <a:pt x="31" y="0"/>
                  <a:pt x="34" y="0"/>
                  <a:pt x="34" y="0"/>
                </a:cubicBezTo>
                <a:cubicBezTo>
                  <a:pt x="35" y="0"/>
                  <a:pt x="35" y="1"/>
                  <a:pt x="35" y="1"/>
                </a:cubicBezTo>
                <a:cubicBezTo>
                  <a:pt x="35" y="1"/>
                  <a:pt x="35" y="1"/>
                  <a:pt x="35" y="2"/>
                </a:cubicBezTo>
                <a:cubicBezTo>
                  <a:pt x="34" y="7"/>
                  <a:pt x="34" y="7"/>
                  <a:pt x="34" y="7"/>
                </a:cubicBezTo>
                <a:cubicBezTo>
                  <a:pt x="33" y="8"/>
                  <a:pt x="33" y="8"/>
                  <a:pt x="32" y="8"/>
                </a:cubicBezTo>
                <a:cubicBezTo>
                  <a:pt x="32" y="8"/>
                  <a:pt x="30" y="8"/>
                  <a:pt x="27" y="8"/>
                </a:cubicBezTo>
                <a:cubicBezTo>
                  <a:pt x="21" y="8"/>
                  <a:pt x="16" y="11"/>
                  <a:pt x="14" y="16"/>
                </a:cubicBezTo>
                <a:cubicBezTo>
                  <a:pt x="31" y="16"/>
                  <a:pt x="31" y="16"/>
                  <a:pt x="31" y="16"/>
                </a:cubicBezTo>
                <a:cubicBezTo>
                  <a:pt x="31" y="16"/>
                  <a:pt x="31" y="16"/>
                  <a:pt x="31" y="17"/>
                </a:cubicBezTo>
                <a:cubicBezTo>
                  <a:pt x="32" y="17"/>
                  <a:pt x="32" y="17"/>
                  <a:pt x="32" y="18"/>
                </a:cubicBezTo>
                <a:cubicBezTo>
                  <a:pt x="31" y="22"/>
                  <a:pt x="31" y="22"/>
                  <a:pt x="31" y="22"/>
                </a:cubicBezTo>
                <a:cubicBezTo>
                  <a:pt x="31" y="22"/>
                  <a:pt x="30" y="23"/>
                  <a:pt x="30" y="23"/>
                </a:cubicBezTo>
                <a:cubicBezTo>
                  <a:pt x="12" y="23"/>
                  <a:pt x="12" y="23"/>
                  <a:pt x="12" y="23"/>
                </a:cubicBezTo>
                <a:cubicBezTo>
                  <a:pt x="12" y="24"/>
                  <a:pt x="12" y="25"/>
                  <a:pt x="12" y="26"/>
                </a:cubicBezTo>
                <a:cubicBezTo>
                  <a:pt x="29" y="26"/>
                  <a:pt x="29" y="26"/>
                  <a:pt x="29" y="26"/>
                </a:cubicBezTo>
                <a:cubicBezTo>
                  <a:pt x="29" y="26"/>
                  <a:pt x="29" y="26"/>
                  <a:pt x="30" y="27"/>
                </a:cubicBezTo>
                <a:cubicBezTo>
                  <a:pt x="30" y="27"/>
                  <a:pt x="30" y="27"/>
                  <a:pt x="30" y="28"/>
                </a:cubicBezTo>
                <a:cubicBezTo>
                  <a:pt x="29" y="32"/>
                  <a:pt x="29" y="32"/>
                  <a:pt x="29" y="32"/>
                </a:cubicBezTo>
                <a:cubicBezTo>
                  <a:pt x="29" y="32"/>
                  <a:pt x="28" y="33"/>
                  <a:pt x="28" y="33"/>
                </a:cubicBezTo>
                <a:cubicBezTo>
                  <a:pt x="14" y="33"/>
                  <a:pt x="14" y="33"/>
                  <a:pt x="14" y="33"/>
                </a:cubicBezTo>
                <a:cubicBezTo>
                  <a:pt x="16" y="38"/>
                  <a:pt x="21" y="42"/>
                  <a:pt x="27" y="42"/>
                </a:cubicBezTo>
                <a:cubicBezTo>
                  <a:pt x="31" y="42"/>
                  <a:pt x="33" y="41"/>
                  <a:pt x="33" y="41"/>
                </a:cubicBezTo>
                <a:cubicBezTo>
                  <a:pt x="33" y="41"/>
                  <a:pt x="34" y="41"/>
                  <a:pt x="34" y="41"/>
                </a:cubicBezTo>
                <a:cubicBezTo>
                  <a:pt x="34" y="41"/>
                  <a:pt x="35" y="41"/>
                  <a:pt x="35" y="42"/>
                </a:cubicBez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44"/>
          <p:cNvSpPr/>
          <p:nvPr/>
        </p:nvSpPr>
        <p:spPr>
          <a:xfrm>
            <a:off x="10349705" y="2625678"/>
            <a:ext cx="68739" cy="218346"/>
          </a:xfrm>
          <a:custGeom>
            <a:avLst/>
            <a:gdLst/>
            <a:ahLst/>
            <a:cxnLst/>
            <a:rect l="l" t="t" r="r" b="b"/>
            <a:pathLst>
              <a:path w="16" h="50" extrusionOk="0">
                <a:moveTo>
                  <a:pt x="15" y="29"/>
                </a:moveTo>
                <a:cubicBezTo>
                  <a:pt x="15" y="30"/>
                  <a:pt x="14" y="32"/>
                  <a:pt x="13" y="32"/>
                </a:cubicBezTo>
                <a:cubicBezTo>
                  <a:pt x="4" y="32"/>
                  <a:pt x="4" y="32"/>
                  <a:pt x="4" y="32"/>
                </a:cubicBezTo>
                <a:cubicBezTo>
                  <a:pt x="2" y="32"/>
                  <a:pt x="1" y="30"/>
                  <a:pt x="1" y="29"/>
                </a:cubicBezTo>
                <a:cubicBezTo>
                  <a:pt x="0" y="2"/>
                  <a:pt x="0" y="2"/>
                  <a:pt x="0" y="2"/>
                </a:cubicBezTo>
                <a:cubicBezTo>
                  <a:pt x="0" y="1"/>
                  <a:pt x="1" y="0"/>
                  <a:pt x="2" y="0"/>
                </a:cubicBezTo>
                <a:cubicBezTo>
                  <a:pt x="14" y="0"/>
                  <a:pt x="14" y="0"/>
                  <a:pt x="14" y="0"/>
                </a:cubicBezTo>
                <a:cubicBezTo>
                  <a:pt x="15" y="0"/>
                  <a:pt x="16" y="1"/>
                  <a:pt x="16" y="2"/>
                </a:cubicBezTo>
                <a:lnTo>
                  <a:pt x="15" y="29"/>
                </a:lnTo>
                <a:close/>
                <a:moveTo>
                  <a:pt x="15" y="48"/>
                </a:moveTo>
                <a:cubicBezTo>
                  <a:pt x="15" y="49"/>
                  <a:pt x="14" y="50"/>
                  <a:pt x="13" y="50"/>
                </a:cubicBezTo>
                <a:cubicBezTo>
                  <a:pt x="4" y="50"/>
                  <a:pt x="4" y="50"/>
                  <a:pt x="4" y="50"/>
                </a:cubicBezTo>
                <a:cubicBezTo>
                  <a:pt x="2" y="50"/>
                  <a:pt x="1" y="49"/>
                  <a:pt x="1" y="48"/>
                </a:cubicBezTo>
                <a:cubicBezTo>
                  <a:pt x="1" y="40"/>
                  <a:pt x="1" y="40"/>
                  <a:pt x="1" y="40"/>
                </a:cubicBezTo>
                <a:cubicBezTo>
                  <a:pt x="1" y="38"/>
                  <a:pt x="2" y="37"/>
                  <a:pt x="4" y="37"/>
                </a:cubicBezTo>
                <a:cubicBezTo>
                  <a:pt x="13" y="37"/>
                  <a:pt x="13" y="37"/>
                  <a:pt x="13" y="37"/>
                </a:cubicBezTo>
                <a:cubicBezTo>
                  <a:pt x="14" y="37"/>
                  <a:pt x="15" y="38"/>
                  <a:pt x="15" y="40"/>
                </a:cubicBezTo>
                <a:lnTo>
                  <a:pt x="15"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44"/>
          <p:cNvSpPr/>
          <p:nvPr/>
        </p:nvSpPr>
        <p:spPr>
          <a:xfrm>
            <a:off x="10966331" y="2603439"/>
            <a:ext cx="278998" cy="258781"/>
          </a:xfrm>
          <a:custGeom>
            <a:avLst/>
            <a:gdLst/>
            <a:ahLst/>
            <a:cxnLst/>
            <a:rect l="l" t="t" r="r" b="b"/>
            <a:pathLst>
              <a:path w="64" h="59" extrusionOk="0">
                <a:moveTo>
                  <a:pt x="63" y="53"/>
                </a:moveTo>
                <a:cubicBezTo>
                  <a:pt x="64" y="54"/>
                  <a:pt x="64" y="56"/>
                  <a:pt x="63" y="57"/>
                </a:cubicBezTo>
                <a:cubicBezTo>
                  <a:pt x="62" y="59"/>
                  <a:pt x="61" y="59"/>
                  <a:pt x="59" y="59"/>
                </a:cubicBezTo>
                <a:cubicBezTo>
                  <a:pt x="4" y="59"/>
                  <a:pt x="4" y="59"/>
                  <a:pt x="4" y="59"/>
                </a:cubicBezTo>
                <a:cubicBezTo>
                  <a:pt x="3" y="59"/>
                  <a:pt x="1" y="59"/>
                  <a:pt x="0" y="57"/>
                </a:cubicBezTo>
                <a:cubicBezTo>
                  <a:pt x="0" y="56"/>
                  <a:pt x="0" y="54"/>
                  <a:pt x="0" y="53"/>
                </a:cubicBezTo>
                <a:cubicBezTo>
                  <a:pt x="28" y="2"/>
                  <a:pt x="28" y="2"/>
                  <a:pt x="28" y="2"/>
                </a:cubicBezTo>
                <a:cubicBezTo>
                  <a:pt x="29" y="1"/>
                  <a:pt x="30" y="0"/>
                  <a:pt x="32" y="0"/>
                </a:cubicBezTo>
                <a:cubicBezTo>
                  <a:pt x="33" y="0"/>
                  <a:pt x="35" y="1"/>
                  <a:pt x="36" y="2"/>
                </a:cubicBezTo>
                <a:lnTo>
                  <a:pt x="63" y="53"/>
                </a:lnTo>
                <a:close/>
                <a:moveTo>
                  <a:pt x="37" y="19"/>
                </a:moveTo>
                <a:cubicBezTo>
                  <a:pt x="37" y="19"/>
                  <a:pt x="37" y="19"/>
                  <a:pt x="37" y="19"/>
                </a:cubicBezTo>
                <a:cubicBezTo>
                  <a:pt x="36" y="18"/>
                  <a:pt x="36" y="18"/>
                  <a:pt x="36" y="18"/>
                </a:cubicBezTo>
                <a:cubicBezTo>
                  <a:pt x="28" y="18"/>
                  <a:pt x="28" y="18"/>
                  <a:pt x="28" y="18"/>
                </a:cubicBezTo>
                <a:cubicBezTo>
                  <a:pt x="28" y="18"/>
                  <a:pt x="27" y="18"/>
                  <a:pt x="27" y="19"/>
                </a:cubicBezTo>
                <a:cubicBezTo>
                  <a:pt x="27" y="19"/>
                  <a:pt x="27" y="19"/>
                  <a:pt x="27" y="19"/>
                </a:cubicBezTo>
                <a:cubicBezTo>
                  <a:pt x="27" y="36"/>
                  <a:pt x="27" y="36"/>
                  <a:pt x="27" y="36"/>
                </a:cubicBezTo>
                <a:cubicBezTo>
                  <a:pt x="27" y="36"/>
                  <a:pt x="28" y="37"/>
                  <a:pt x="28" y="37"/>
                </a:cubicBezTo>
                <a:cubicBezTo>
                  <a:pt x="35" y="37"/>
                  <a:pt x="35" y="37"/>
                  <a:pt x="35" y="37"/>
                </a:cubicBezTo>
                <a:cubicBezTo>
                  <a:pt x="36" y="37"/>
                  <a:pt x="36" y="36"/>
                  <a:pt x="36" y="36"/>
                </a:cubicBezTo>
                <a:lnTo>
                  <a:pt x="37" y="19"/>
                </a:lnTo>
                <a:close/>
                <a:moveTo>
                  <a:pt x="36" y="42"/>
                </a:moveTo>
                <a:cubicBezTo>
                  <a:pt x="36" y="42"/>
                  <a:pt x="36" y="41"/>
                  <a:pt x="35" y="41"/>
                </a:cubicBezTo>
                <a:cubicBezTo>
                  <a:pt x="28" y="41"/>
                  <a:pt x="28" y="41"/>
                  <a:pt x="28" y="41"/>
                </a:cubicBezTo>
                <a:cubicBezTo>
                  <a:pt x="28" y="41"/>
                  <a:pt x="27" y="42"/>
                  <a:pt x="27" y="42"/>
                </a:cubicBezTo>
                <a:cubicBezTo>
                  <a:pt x="27" y="49"/>
                  <a:pt x="27" y="49"/>
                  <a:pt x="27" y="49"/>
                </a:cubicBezTo>
                <a:cubicBezTo>
                  <a:pt x="27" y="50"/>
                  <a:pt x="28" y="50"/>
                  <a:pt x="28" y="50"/>
                </a:cubicBezTo>
                <a:cubicBezTo>
                  <a:pt x="35" y="50"/>
                  <a:pt x="35" y="50"/>
                  <a:pt x="35" y="50"/>
                </a:cubicBezTo>
                <a:cubicBezTo>
                  <a:pt x="36" y="50"/>
                  <a:pt x="36" y="50"/>
                  <a:pt x="36" y="49"/>
                </a:cubicBezTo>
                <a:lnTo>
                  <a:pt x="36"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44"/>
          <p:cNvSpPr/>
          <p:nvPr/>
        </p:nvSpPr>
        <p:spPr>
          <a:xfrm>
            <a:off x="11544544" y="2603439"/>
            <a:ext cx="278998" cy="240586"/>
          </a:xfrm>
          <a:custGeom>
            <a:avLst/>
            <a:gdLst/>
            <a:ahLst/>
            <a:cxnLst/>
            <a:rect l="l" t="t" r="r" b="b"/>
            <a:pathLst>
              <a:path w="64" h="55" extrusionOk="0">
                <a:moveTo>
                  <a:pt x="50" y="45"/>
                </a:moveTo>
                <a:cubicBezTo>
                  <a:pt x="50" y="50"/>
                  <a:pt x="45" y="55"/>
                  <a:pt x="40" y="55"/>
                </a:cubicBezTo>
                <a:cubicBezTo>
                  <a:pt x="10" y="55"/>
                  <a:pt x="10" y="55"/>
                  <a:pt x="10" y="55"/>
                </a:cubicBezTo>
                <a:cubicBezTo>
                  <a:pt x="4" y="55"/>
                  <a:pt x="0" y="50"/>
                  <a:pt x="0" y="45"/>
                </a:cubicBezTo>
                <a:cubicBezTo>
                  <a:pt x="0" y="15"/>
                  <a:pt x="0" y="15"/>
                  <a:pt x="0" y="15"/>
                </a:cubicBezTo>
                <a:cubicBezTo>
                  <a:pt x="0" y="9"/>
                  <a:pt x="4" y="5"/>
                  <a:pt x="10" y="5"/>
                </a:cubicBezTo>
                <a:cubicBezTo>
                  <a:pt x="35" y="5"/>
                  <a:pt x="35" y="5"/>
                  <a:pt x="35" y="5"/>
                </a:cubicBezTo>
                <a:cubicBezTo>
                  <a:pt x="36" y="5"/>
                  <a:pt x="36" y="5"/>
                  <a:pt x="36" y="6"/>
                </a:cubicBezTo>
                <a:cubicBezTo>
                  <a:pt x="36" y="8"/>
                  <a:pt x="36" y="8"/>
                  <a:pt x="36" y="8"/>
                </a:cubicBezTo>
                <a:cubicBezTo>
                  <a:pt x="36" y="9"/>
                  <a:pt x="36" y="9"/>
                  <a:pt x="35" y="9"/>
                </a:cubicBezTo>
                <a:cubicBezTo>
                  <a:pt x="10" y="9"/>
                  <a:pt x="10" y="9"/>
                  <a:pt x="10" y="9"/>
                </a:cubicBezTo>
                <a:cubicBezTo>
                  <a:pt x="7" y="9"/>
                  <a:pt x="4" y="12"/>
                  <a:pt x="4" y="15"/>
                </a:cubicBezTo>
                <a:cubicBezTo>
                  <a:pt x="4" y="45"/>
                  <a:pt x="4" y="45"/>
                  <a:pt x="4" y="45"/>
                </a:cubicBezTo>
                <a:cubicBezTo>
                  <a:pt x="4" y="48"/>
                  <a:pt x="7" y="50"/>
                  <a:pt x="10" y="50"/>
                </a:cubicBezTo>
                <a:cubicBezTo>
                  <a:pt x="40" y="50"/>
                  <a:pt x="40" y="50"/>
                  <a:pt x="40" y="50"/>
                </a:cubicBezTo>
                <a:cubicBezTo>
                  <a:pt x="43" y="50"/>
                  <a:pt x="45" y="48"/>
                  <a:pt x="45" y="45"/>
                </a:cubicBezTo>
                <a:cubicBezTo>
                  <a:pt x="45" y="33"/>
                  <a:pt x="45" y="33"/>
                  <a:pt x="45" y="33"/>
                </a:cubicBezTo>
                <a:cubicBezTo>
                  <a:pt x="45" y="32"/>
                  <a:pt x="46" y="32"/>
                  <a:pt x="47" y="32"/>
                </a:cubicBezTo>
                <a:cubicBezTo>
                  <a:pt x="49" y="32"/>
                  <a:pt x="49" y="32"/>
                  <a:pt x="49" y="32"/>
                </a:cubicBezTo>
                <a:cubicBezTo>
                  <a:pt x="50" y="32"/>
                  <a:pt x="50" y="32"/>
                  <a:pt x="50" y="33"/>
                </a:cubicBezTo>
                <a:lnTo>
                  <a:pt x="50" y="45"/>
                </a:lnTo>
                <a:close/>
                <a:moveTo>
                  <a:pt x="64" y="21"/>
                </a:moveTo>
                <a:cubicBezTo>
                  <a:pt x="64" y="22"/>
                  <a:pt x="63" y="23"/>
                  <a:pt x="61" y="23"/>
                </a:cubicBezTo>
                <a:cubicBezTo>
                  <a:pt x="61" y="23"/>
                  <a:pt x="60" y="23"/>
                  <a:pt x="60" y="22"/>
                </a:cubicBezTo>
                <a:cubicBezTo>
                  <a:pt x="54" y="16"/>
                  <a:pt x="54" y="16"/>
                  <a:pt x="54" y="16"/>
                </a:cubicBezTo>
                <a:cubicBezTo>
                  <a:pt x="30" y="39"/>
                  <a:pt x="30" y="39"/>
                  <a:pt x="30" y="39"/>
                </a:cubicBezTo>
                <a:cubicBezTo>
                  <a:pt x="30" y="39"/>
                  <a:pt x="30" y="39"/>
                  <a:pt x="29" y="39"/>
                </a:cubicBezTo>
                <a:cubicBezTo>
                  <a:pt x="29" y="39"/>
                  <a:pt x="29" y="39"/>
                  <a:pt x="29" y="39"/>
                </a:cubicBezTo>
                <a:cubicBezTo>
                  <a:pt x="25" y="35"/>
                  <a:pt x="25" y="35"/>
                  <a:pt x="25" y="35"/>
                </a:cubicBezTo>
                <a:cubicBezTo>
                  <a:pt x="24" y="35"/>
                  <a:pt x="24" y="35"/>
                  <a:pt x="24" y="34"/>
                </a:cubicBezTo>
                <a:cubicBezTo>
                  <a:pt x="24" y="34"/>
                  <a:pt x="24" y="34"/>
                  <a:pt x="25" y="33"/>
                </a:cubicBezTo>
                <a:cubicBezTo>
                  <a:pt x="48" y="10"/>
                  <a:pt x="48" y="10"/>
                  <a:pt x="48" y="10"/>
                </a:cubicBezTo>
                <a:cubicBezTo>
                  <a:pt x="42" y="4"/>
                  <a:pt x="42" y="4"/>
                  <a:pt x="42" y="4"/>
                </a:cubicBezTo>
                <a:cubicBezTo>
                  <a:pt x="41" y="3"/>
                  <a:pt x="41" y="3"/>
                  <a:pt x="41" y="2"/>
                </a:cubicBezTo>
                <a:cubicBezTo>
                  <a:pt x="41" y="1"/>
                  <a:pt x="42" y="0"/>
                  <a:pt x="43" y="0"/>
                </a:cubicBezTo>
                <a:cubicBezTo>
                  <a:pt x="61" y="0"/>
                  <a:pt x="61" y="0"/>
                  <a:pt x="61" y="0"/>
                </a:cubicBezTo>
                <a:cubicBezTo>
                  <a:pt x="63" y="0"/>
                  <a:pt x="64" y="1"/>
                  <a:pt x="64" y="2"/>
                </a:cubicBezTo>
                <a:lnTo>
                  <a:pt x="64"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44"/>
          <p:cNvSpPr/>
          <p:nvPr/>
        </p:nvSpPr>
        <p:spPr>
          <a:xfrm>
            <a:off x="350262" y="3250390"/>
            <a:ext cx="281020" cy="179934"/>
          </a:xfrm>
          <a:custGeom>
            <a:avLst/>
            <a:gdLst/>
            <a:ahLst/>
            <a:cxnLst/>
            <a:rect l="l" t="t" r="r" b="b"/>
            <a:pathLst>
              <a:path w="64" h="41" extrusionOk="0">
                <a:moveTo>
                  <a:pt x="63" y="23"/>
                </a:moveTo>
                <a:cubicBezTo>
                  <a:pt x="56" y="34"/>
                  <a:pt x="44" y="41"/>
                  <a:pt x="32" y="41"/>
                </a:cubicBezTo>
                <a:cubicBezTo>
                  <a:pt x="19" y="41"/>
                  <a:pt x="7" y="34"/>
                  <a:pt x="0" y="23"/>
                </a:cubicBezTo>
                <a:cubicBezTo>
                  <a:pt x="0" y="23"/>
                  <a:pt x="0" y="22"/>
                  <a:pt x="0" y="21"/>
                </a:cubicBezTo>
                <a:cubicBezTo>
                  <a:pt x="0" y="20"/>
                  <a:pt x="0" y="19"/>
                  <a:pt x="0" y="18"/>
                </a:cubicBezTo>
                <a:cubicBezTo>
                  <a:pt x="7" y="8"/>
                  <a:pt x="19" y="0"/>
                  <a:pt x="32" y="0"/>
                </a:cubicBezTo>
                <a:cubicBezTo>
                  <a:pt x="44" y="0"/>
                  <a:pt x="56" y="8"/>
                  <a:pt x="63" y="18"/>
                </a:cubicBezTo>
                <a:cubicBezTo>
                  <a:pt x="63" y="19"/>
                  <a:pt x="64" y="20"/>
                  <a:pt x="64" y="21"/>
                </a:cubicBezTo>
                <a:cubicBezTo>
                  <a:pt x="64" y="22"/>
                  <a:pt x="63" y="23"/>
                  <a:pt x="63" y="23"/>
                </a:cubicBezTo>
                <a:close/>
                <a:moveTo>
                  <a:pt x="46" y="8"/>
                </a:moveTo>
                <a:cubicBezTo>
                  <a:pt x="47" y="11"/>
                  <a:pt x="48" y="13"/>
                  <a:pt x="48" y="16"/>
                </a:cubicBezTo>
                <a:cubicBezTo>
                  <a:pt x="48" y="25"/>
                  <a:pt x="41" y="32"/>
                  <a:pt x="32" y="32"/>
                </a:cubicBezTo>
                <a:cubicBezTo>
                  <a:pt x="23" y="32"/>
                  <a:pt x="16" y="25"/>
                  <a:pt x="16" y="16"/>
                </a:cubicBezTo>
                <a:cubicBezTo>
                  <a:pt x="16" y="13"/>
                  <a:pt x="17" y="11"/>
                  <a:pt x="18" y="8"/>
                </a:cubicBezTo>
                <a:cubicBezTo>
                  <a:pt x="12" y="11"/>
                  <a:pt x="8" y="16"/>
                  <a:pt x="4" y="21"/>
                </a:cubicBezTo>
                <a:cubicBezTo>
                  <a:pt x="10" y="30"/>
                  <a:pt x="20" y="37"/>
                  <a:pt x="32" y="37"/>
                </a:cubicBezTo>
                <a:cubicBezTo>
                  <a:pt x="43" y="37"/>
                  <a:pt x="53" y="30"/>
                  <a:pt x="59" y="21"/>
                </a:cubicBezTo>
                <a:cubicBezTo>
                  <a:pt x="56" y="16"/>
                  <a:pt x="51" y="11"/>
                  <a:pt x="46" y="8"/>
                </a:cubicBezTo>
                <a:close/>
                <a:moveTo>
                  <a:pt x="32" y="5"/>
                </a:moveTo>
                <a:cubicBezTo>
                  <a:pt x="26" y="5"/>
                  <a:pt x="21" y="10"/>
                  <a:pt x="21" y="16"/>
                </a:cubicBezTo>
                <a:cubicBezTo>
                  <a:pt x="21" y="17"/>
                  <a:pt x="22" y="18"/>
                  <a:pt x="23" y="18"/>
                </a:cubicBezTo>
                <a:cubicBezTo>
                  <a:pt x="24" y="18"/>
                  <a:pt x="24" y="17"/>
                  <a:pt x="24" y="16"/>
                </a:cubicBezTo>
                <a:cubicBezTo>
                  <a:pt x="24" y="12"/>
                  <a:pt x="28" y="9"/>
                  <a:pt x="32" y="9"/>
                </a:cubicBezTo>
                <a:cubicBezTo>
                  <a:pt x="33" y="9"/>
                  <a:pt x="33" y="8"/>
                  <a:pt x="33" y="7"/>
                </a:cubicBezTo>
                <a:cubicBezTo>
                  <a:pt x="33" y="6"/>
                  <a:pt x="33" y="5"/>
                  <a:pt x="32"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44"/>
          <p:cNvSpPr/>
          <p:nvPr/>
        </p:nvSpPr>
        <p:spPr>
          <a:xfrm>
            <a:off x="883997" y="3185695"/>
            <a:ext cx="283041" cy="289107"/>
          </a:xfrm>
          <a:custGeom>
            <a:avLst/>
            <a:gdLst/>
            <a:ahLst/>
            <a:cxnLst/>
            <a:rect l="l" t="t" r="r" b="b"/>
            <a:pathLst>
              <a:path w="65" h="66" extrusionOk="0">
                <a:moveTo>
                  <a:pt x="60" y="21"/>
                </a:moveTo>
                <a:cubicBezTo>
                  <a:pt x="52" y="29"/>
                  <a:pt x="52" y="29"/>
                  <a:pt x="52" y="29"/>
                </a:cubicBezTo>
                <a:cubicBezTo>
                  <a:pt x="56" y="33"/>
                  <a:pt x="56" y="33"/>
                  <a:pt x="56" y="33"/>
                </a:cubicBezTo>
                <a:cubicBezTo>
                  <a:pt x="57" y="33"/>
                  <a:pt x="57" y="34"/>
                  <a:pt x="56" y="34"/>
                </a:cubicBezTo>
                <a:cubicBezTo>
                  <a:pt x="49" y="42"/>
                  <a:pt x="49" y="42"/>
                  <a:pt x="49" y="42"/>
                </a:cubicBezTo>
                <a:cubicBezTo>
                  <a:pt x="48" y="42"/>
                  <a:pt x="47" y="42"/>
                  <a:pt x="47" y="42"/>
                </a:cubicBezTo>
                <a:cubicBezTo>
                  <a:pt x="43" y="38"/>
                  <a:pt x="43" y="38"/>
                  <a:pt x="43" y="38"/>
                </a:cubicBezTo>
                <a:cubicBezTo>
                  <a:pt x="22" y="60"/>
                  <a:pt x="22" y="60"/>
                  <a:pt x="22" y="60"/>
                </a:cubicBezTo>
                <a:cubicBezTo>
                  <a:pt x="21" y="61"/>
                  <a:pt x="20" y="61"/>
                  <a:pt x="18" y="61"/>
                </a:cubicBezTo>
                <a:cubicBezTo>
                  <a:pt x="11" y="61"/>
                  <a:pt x="11" y="61"/>
                  <a:pt x="11" y="61"/>
                </a:cubicBezTo>
                <a:cubicBezTo>
                  <a:pt x="2" y="66"/>
                  <a:pt x="2" y="66"/>
                  <a:pt x="2" y="66"/>
                </a:cubicBezTo>
                <a:cubicBezTo>
                  <a:pt x="0" y="63"/>
                  <a:pt x="0" y="63"/>
                  <a:pt x="0" y="63"/>
                </a:cubicBezTo>
                <a:cubicBezTo>
                  <a:pt x="4" y="54"/>
                  <a:pt x="4" y="54"/>
                  <a:pt x="4" y="54"/>
                </a:cubicBezTo>
                <a:cubicBezTo>
                  <a:pt x="4" y="47"/>
                  <a:pt x="4" y="47"/>
                  <a:pt x="4" y="47"/>
                </a:cubicBezTo>
                <a:cubicBezTo>
                  <a:pt x="4" y="46"/>
                  <a:pt x="5" y="45"/>
                  <a:pt x="6" y="44"/>
                </a:cubicBezTo>
                <a:cubicBezTo>
                  <a:pt x="27" y="22"/>
                  <a:pt x="27" y="22"/>
                  <a:pt x="27" y="22"/>
                </a:cubicBezTo>
                <a:cubicBezTo>
                  <a:pt x="23" y="18"/>
                  <a:pt x="23" y="18"/>
                  <a:pt x="23" y="18"/>
                </a:cubicBezTo>
                <a:cubicBezTo>
                  <a:pt x="23" y="18"/>
                  <a:pt x="23" y="17"/>
                  <a:pt x="23" y="17"/>
                </a:cubicBezTo>
                <a:cubicBezTo>
                  <a:pt x="31" y="9"/>
                  <a:pt x="31" y="9"/>
                  <a:pt x="31" y="9"/>
                </a:cubicBezTo>
                <a:cubicBezTo>
                  <a:pt x="31" y="9"/>
                  <a:pt x="32" y="9"/>
                  <a:pt x="33" y="9"/>
                </a:cubicBezTo>
                <a:cubicBezTo>
                  <a:pt x="36" y="13"/>
                  <a:pt x="36" y="13"/>
                  <a:pt x="36" y="13"/>
                </a:cubicBezTo>
                <a:cubicBezTo>
                  <a:pt x="44" y="5"/>
                  <a:pt x="44" y="5"/>
                  <a:pt x="44" y="5"/>
                </a:cubicBezTo>
                <a:cubicBezTo>
                  <a:pt x="49" y="0"/>
                  <a:pt x="56" y="0"/>
                  <a:pt x="60" y="5"/>
                </a:cubicBezTo>
                <a:cubicBezTo>
                  <a:pt x="65" y="9"/>
                  <a:pt x="65" y="17"/>
                  <a:pt x="60" y="21"/>
                </a:cubicBezTo>
                <a:close/>
                <a:moveTo>
                  <a:pt x="39" y="34"/>
                </a:moveTo>
                <a:cubicBezTo>
                  <a:pt x="32" y="27"/>
                  <a:pt x="32" y="27"/>
                  <a:pt x="32" y="27"/>
                </a:cubicBezTo>
                <a:cubicBezTo>
                  <a:pt x="11" y="47"/>
                  <a:pt x="11" y="47"/>
                  <a:pt x="11" y="47"/>
                </a:cubicBezTo>
                <a:cubicBezTo>
                  <a:pt x="11" y="54"/>
                  <a:pt x="11" y="54"/>
                  <a:pt x="11" y="54"/>
                </a:cubicBezTo>
                <a:cubicBezTo>
                  <a:pt x="18" y="54"/>
                  <a:pt x="18" y="54"/>
                  <a:pt x="18" y="54"/>
                </a:cubicBezTo>
                <a:lnTo>
                  <a:pt x="39"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44"/>
          <p:cNvSpPr/>
          <p:nvPr/>
        </p:nvSpPr>
        <p:spPr>
          <a:xfrm>
            <a:off x="1512754" y="3211978"/>
            <a:ext cx="240584" cy="240584"/>
          </a:xfrm>
          <a:custGeom>
            <a:avLst/>
            <a:gdLst/>
            <a:ahLst/>
            <a:cxnLst/>
            <a:rect l="l" t="t" r="r" b="b"/>
            <a:pathLst>
              <a:path w="55" h="55" extrusionOk="0">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44"/>
          <p:cNvSpPr/>
          <p:nvPr/>
        </p:nvSpPr>
        <p:spPr>
          <a:xfrm>
            <a:off x="2143531" y="3211978"/>
            <a:ext cx="281019" cy="240584"/>
          </a:xfrm>
          <a:custGeom>
            <a:avLst/>
            <a:gdLst/>
            <a:ahLst/>
            <a:cxnLst/>
            <a:rect l="l" t="t" r="r" b="b"/>
            <a:pathLst>
              <a:path w="64" h="55" extrusionOk="0">
                <a:moveTo>
                  <a:pt x="0" y="54"/>
                </a:moveTo>
                <a:cubicBezTo>
                  <a:pt x="0" y="1"/>
                  <a:pt x="0" y="1"/>
                  <a:pt x="0" y="1"/>
                </a:cubicBezTo>
                <a:cubicBezTo>
                  <a:pt x="0" y="0"/>
                  <a:pt x="0" y="0"/>
                  <a:pt x="1" y="1"/>
                </a:cubicBezTo>
                <a:cubicBezTo>
                  <a:pt x="27" y="26"/>
                  <a:pt x="27" y="26"/>
                  <a:pt x="27" y="26"/>
                </a:cubicBezTo>
                <a:cubicBezTo>
                  <a:pt x="27" y="26"/>
                  <a:pt x="27" y="26"/>
                  <a:pt x="27" y="27"/>
                </a:cubicBezTo>
                <a:cubicBezTo>
                  <a:pt x="27" y="1"/>
                  <a:pt x="27" y="1"/>
                  <a:pt x="27" y="1"/>
                </a:cubicBezTo>
                <a:cubicBezTo>
                  <a:pt x="27" y="0"/>
                  <a:pt x="28" y="0"/>
                  <a:pt x="29" y="1"/>
                </a:cubicBezTo>
                <a:cubicBezTo>
                  <a:pt x="54" y="26"/>
                  <a:pt x="54" y="26"/>
                  <a:pt x="54" y="26"/>
                </a:cubicBezTo>
                <a:cubicBezTo>
                  <a:pt x="54" y="26"/>
                  <a:pt x="54" y="26"/>
                  <a:pt x="55" y="27"/>
                </a:cubicBezTo>
                <a:cubicBezTo>
                  <a:pt x="55" y="2"/>
                  <a:pt x="55" y="2"/>
                  <a:pt x="55" y="2"/>
                </a:cubicBezTo>
                <a:cubicBezTo>
                  <a:pt x="55" y="1"/>
                  <a:pt x="56" y="0"/>
                  <a:pt x="57" y="0"/>
                </a:cubicBezTo>
                <a:cubicBezTo>
                  <a:pt x="61" y="0"/>
                  <a:pt x="61" y="0"/>
                  <a:pt x="61" y="0"/>
                </a:cubicBezTo>
                <a:cubicBezTo>
                  <a:pt x="63" y="0"/>
                  <a:pt x="64" y="1"/>
                  <a:pt x="64" y="2"/>
                </a:cubicBezTo>
                <a:cubicBezTo>
                  <a:pt x="64" y="53"/>
                  <a:pt x="64" y="53"/>
                  <a:pt x="64" y="53"/>
                </a:cubicBezTo>
                <a:cubicBezTo>
                  <a:pt x="64" y="54"/>
                  <a:pt x="63" y="55"/>
                  <a:pt x="61" y="55"/>
                </a:cubicBezTo>
                <a:cubicBezTo>
                  <a:pt x="57" y="55"/>
                  <a:pt x="57" y="55"/>
                  <a:pt x="57" y="55"/>
                </a:cubicBezTo>
                <a:cubicBezTo>
                  <a:pt x="56" y="55"/>
                  <a:pt x="55" y="54"/>
                  <a:pt x="55" y="53"/>
                </a:cubicBezTo>
                <a:cubicBezTo>
                  <a:pt x="55" y="28"/>
                  <a:pt x="55" y="28"/>
                  <a:pt x="55" y="28"/>
                </a:cubicBezTo>
                <a:cubicBezTo>
                  <a:pt x="54" y="29"/>
                  <a:pt x="54" y="29"/>
                  <a:pt x="54" y="29"/>
                </a:cubicBezTo>
                <a:cubicBezTo>
                  <a:pt x="29" y="55"/>
                  <a:pt x="29" y="55"/>
                  <a:pt x="29" y="55"/>
                </a:cubicBezTo>
                <a:cubicBezTo>
                  <a:pt x="28" y="55"/>
                  <a:pt x="27" y="55"/>
                  <a:pt x="27" y="54"/>
                </a:cubicBezTo>
                <a:cubicBezTo>
                  <a:pt x="27" y="28"/>
                  <a:pt x="27" y="28"/>
                  <a:pt x="27" y="28"/>
                </a:cubicBezTo>
                <a:cubicBezTo>
                  <a:pt x="27" y="29"/>
                  <a:pt x="27" y="29"/>
                  <a:pt x="27" y="29"/>
                </a:cubicBezTo>
                <a:cubicBezTo>
                  <a:pt x="1" y="55"/>
                  <a:pt x="1" y="55"/>
                  <a:pt x="1" y="55"/>
                </a:cubicBezTo>
                <a:cubicBezTo>
                  <a:pt x="0" y="55"/>
                  <a:pt x="0" y="55"/>
                  <a:pt x="0"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44"/>
          <p:cNvSpPr/>
          <p:nvPr/>
        </p:nvSpPr>
        <p:spPr>
          <a:xfrm>
            <a:off x="2774309" y="3197825"/>
            <a:ext cx="196107" cy="276977"/>
          </a:xfrm>
          <a:custGeom>
            <a:avLst/>
            <a:gdLst/>
            <a:ahLst/>
            <a:cxnLst/>
            <a:rect l="l" t="t" r="r" b="b"/>
            <a:pathLst>
              <a:path w="45" h="63" extrusionOk="0">
                <a:moveTo>
                  <a:pt x="42" y="40"/>
                </a:moveTo>
                <a:cubicBezTo>
                  <a:pt x="41" y="40"/>
                  <a:pt x="40" y="39"/>
                  <a:pt x="39" y="38"/>
                </a:cubicBezTo>
                <a:cubicBezTo>
                  <a:pt x="31" y="26"/>
                  <a:pt x="31" y="26"/>
                  <a:pt x="31" y="26"/>
                </a:cubicBezTo>
                <a:cubicBezTo>
                  <a:pt x="29" y="26"/>
                  <a:pt x="29" y="26"/>
                  <a:pt x="29" y="26"/>
                </a:cubicBezTo>
                <a:cubicBezTo>
                  <a:pt x="29" y="31"/>
                  <a:pt x="29" y="31"/>
                  <a:pt x="29" y="31"/>
                </a:cubicBezTo>
                <a:cubicBezTo>
                  <a:pt x="38" y="45"/>
                  <a:pt x="38" y="45"/>
                  <a:pt x="38" y="45"/>
                </a:cubicBezTo>
                <a:cubicBezTo>
                  <a:pt x="38" y="46"/>
                  <a:pt x="39" y="46"/>
                  <a:pt x="39" y="47"/>
                </a:cubicBezTo>
                <a:cubicBezTo>
                  <a:pt x="39" y="48"/>
                  <a:pt x="38" y="49"/>
                  <a:pt x="36" y="49"/>
                </a:cubicBezTo>
                <a:cubicBezTo>
                  <a:pt x="29" y="49"/>
                  <a:pt x="29" y="49"/>
                  <a:pt x="29" y="49"/>
                </a:cubicBezTo>
                <a:cubicBezTo>
                  <a:pt x="29" y="59"/>
                  <a:pt x="29" y="59"/>
                  <a:pt x="29" y="59"/>
                </a:cubicBezTo>
                <a:cubicBezTo>
                  <a:pt x="29" y="61"/>
                  <a:pt x="28" y="63"/>
                  <a:pt x="25" y="63"/>
                </a:cubicBezTo>
                <a:cubicBezTo>
                  <a:pt x="20" y="63"/>
                  <a:pt x="20" y="63"/>
                  <a:pt x="20" y="63"/>
                </a:cubicBezTo>
                <a:cubicBezTo>
                  <a:pt x="18" y="63"/>
                  <a:pt x="16" y="61"/>
                  <a:pt x="16" y="59"/>
                </a:cubicBezTo>
                <a:cubicBezTo>
                  <a:pt x="16" y="49"/>
                  <a:pt x="16" y="49"/>
                  <a:pt x="16" y="49"/>
                </a:cubicBezTo>
                <a:cubicBezTo>
                  <a:pt x="9" y="49"/>
                  <a:pt x="9" y="49"/>
                  <a:pt x="9" y="49"/>
                </a:cubicBezTo>
                <a:cubicBezTo>
                  <a:pt x="8" y="49"/>
                  <a:pt x="7" y="48"/>
                  <a:pt x="7" y="47"/>
                </a:cubicBezTo>
                <a:cubicBezTo>
                  <a:pt x="7" y="46"/>
                  <a:pt x="7" y="46"/>
                  <a:pt x="7" y="45"/>
                </a:cubicBezTo>
                <a:cubicBezTo>
                  <a:pt x="16" y="31"/>
                  <a:pt x="16" y="31"/>
                  <a:pt x="16" y="31"/>
                </a:cubicBezTo>
                <a:cubicBezTo>
                  <a:pt x="16" y="26"/>
                  <a:pt x="16" y="26"/>
                  <a:pt x="16" y="26"/>
                </a:cubicBezTo>
                <a:cubicBezTo>
                  <a:pt x="14" y="26"/>
                  <a:pt x="14" y="26"/>
                  <a:pt x="14" y="26"/>
                </a:cubicBezTo>
                <a:cubicBezTo>
                  <a:pt x="6" y="38"/>
                  <a:pt x="6" y="38"/>
                  <a:pt x="6" y="38"/>
                </a:cubicBezTo>
                <a:cubicBezTo>
                  <a:pt x="5" y="39"/>
                  <a:pt x="4" y="40"/>
                  <a:pt x="3" y="40"/>
                </a:cubicBezTo>
                <a:cubicBezTo>
                  <a:pt x="1" y="40"/>
                  <a:pt x="0" y="38"/>
                  <a:pt x="0" y="36"/>
                </a:cubicBezTo>
                <a:cubicBezTo>
                  <a:pt x="0" y="36"/>
                  <a:pt x="0" y="35"/>
                  <a:pt x="0" y="34"/>
                </a:cubicBezTo>
                <a:cubicBezTo>
                  <a:pt x="9" y="21"/>
                  <a:pt x="9" y="21"/>
                  <a:pt x="9" y="21"/>
                </a:cubicBezTo>
                <a:cubicBezTo>
                  <a:pt x="11" y="19"/>
                  <a:pt x="13" y="17"/>
                  <a:pt x="16" y="17"/>
                </a:cubicBezTo>
                <a:cubicBezTo>
                  <a:pt x="29" y="17"/>
                  <a:pt x="29" y="17"/>
                  <a:pt x="29" y="17"/>
                </a:cubicBezTo>
                <a:cubicBezTo>
                  <a:pt x="32" y="17"/>
                  <a:pt x="34" y="19"/>
                  <a:pt x="36" y="21"/>
                </a:cubicBezTo>
                <a:cubicBezTo>
                  <a:pt x="45" y="34"/>
                  <a:pt x="45" y="34"/>
                  <a:pt x="45" y="34"/>
                </a:cubicBezTo>
                <a:cubicBezTo>
                  <a:pt x="45" y="35"/>
                  <a:pt x="45" y="36"/>
                  <a:pt x="45" y="36"/>
                </a:cubicBezTo>
                <a:cubicBezTo>
                  <a:pt x="45" y="38"/>
                  <a:pt x="44" y="40"/>
                  <a:pt x="42" y="40"/>
                </a:cubicBezTo>
                <a:close/>
                <a:moveTo>
                  <a:pt x="23" y="16"/>
                </a:moveTo>
                <a:cubicBezTo>
                  <a:pt x="18" y="16"/>
                  <a:pt x="15" y="12"/>
                  <a:pt x="15" y="8"/>
                </a:cubicBezTo>
                <a:cubicBezTo>
                  <a:pt x="15" y="3"/>
                  <a:pt x="18" y="0"/>
                  <a:pt x="23" y="0"/>
                </a:cubicBezTo>
                <a:cubicBezTo>
                  <a:pt x="27" y="0"/>
                  <a:pt x="31" y="3"/>
                  <a:pt x="31" y="8"/>
                </a:cubicBezTo>
                <a:cubicBezTo>
                  <a:pt x="31" y="12"/>
                  <a:pt x="27" y="16"/>
                  <a:pt x="23"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44"/>
          <p:cNvSpPr/>
          <p:nvPr/>
        </p:nvSpPr>
        <p:spPr>
          <a:xfrm>
            <a:off x="3405086" y="3193782"/>
            <a:ext cx="240584" cy="281020"/>
          </a:xfrm>
          <a:custGeom>
            <a:avLst/>
            <a:gdLst/>
            <a:ahLst/>
            <a:cxnLst/>
            <a:rect l="l" t="t" r="r" b="b"/>
            <a:pathLst>
              <a:path w="55" h="64" extrusionOk="0">
                <a:moveTo>
                  <a:pt x="35" y="22"/>
                </a:moveTo>
                <a:cubicBezTo>
                  <a:pt x="55" y="22"/>
                  <a:pt x="55" y="22"/>
                  <a:pt x="55" y="22"/>
                </a:cubicBez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2" y="0"/>
                  <a:pt x="32" y="0"/>
                  <a:pt x="32" y="0"/>
                </a:cubicBezTo>
                <a:cubicBezTo>
                  <a:pt x="32" y="19"/>
                  <a:pt x="32" y="19"/>
                  <a:pt x="32" y="19"/>
                </a:cubicBezTo>
                <a:cubicBezTo>
                  <a:pt x="32" y="21"/>
                  <a:pt x="33" y="22"/>
                  <a:pt x="35" y="22"/>
                </a:cubicBezTo>
                <a:close/>
                <a:moveTo>
                  <a:pt x="36" y="1"/>
                </a:moveTo>
                <a:cubicBezTo>
                  <a:pt x="37" y="1"/>
                  <a:pt x="37" y="2"/>
                  <a:pt x="38" y="2"/>
                </a:cubicBezTo>
                <a:cubicBezTo>
                  <a:pt x="52" y="17"/>
                  <a:pt x="52" y="17"/>
                  <a:pt x="52" y="17"/>
                </a:cubicBezTo>
                <a:cubicBezTo>
                  <a:pt x="53" y="17"/>
                  <a:pt x="53" y="17"/>
                  <a:pt x="53" y="18"/>
                </a:cubicBezTo>
                <a:cubicBezTo>
                  <a:pt x="36" y="18"/>
                  <a:pt x="36" y="18"/>
                  <a:pt x="36" y="18"/>
                </a:cubicBezTo>
                <a:lnTo>
                  <a:pt x="36" y="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44"/>
          <p:cNvSpPr/>
          <p:nvPr/>
        </p:nvSpPr>
        <p:spPr>
          <a:xfrm>
            <a:off x="4033842"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23" y="31"/>
                </a:moveTo>
                <a:cubicBezTo>
                  <a:pt x="23" y="50"/>
                  <a:pt x="23" y="50"/>
                  <a:pt x="23" y="50"/>
                </a:cubicBezTo>
                <a:cubicBezTo>
                  <a:pt x="23" y="51"/>
                  <a:pt x="22" y="51"/>
                  <a:pt x="22" y="51"/>
                </a:cubicBezTo>
                <a:cubicBezTo>
                  <a:pt x="22" y="52"/>
                  <a:pt x="22" y="52"/>
                  <a:pt x="21" y="52"/>
                </a:cubicBezTo>
                <a:cubicBezTo>
                  <a:pt x="21" y="52"/>
                  <a:pt x="21" y="51"/>
                  <a:pt x="21" y="51"/>
                </a:cubicBezTo>
                <a:cubicBezTo>
                  <a:pt x="15" y="45"/>
                  <a:pt x="15" y="45"/>
                  <a:pt x="15" y="45"/>
                </a:cubicBezTo>
                <a:cubicBezTo>
                  <a:pt x="10" y="45"/>
                  <a:pt x="10" y="45"/>
                  <a:pt x="10" y="45"/>
                </a:cubicBezTo>
                <a:cubicBezTo>
                  <a:pt x="9" y="45"/>
                  <a:pt x="9" y="45"/>
                  <a:pt x="9" y="44"/>
                </a:cubicBezTo>
                <a:cubicBezTo>
                  <a:pt x="9" y="37"/>
                  <a:pt x="9" y="37"/>
                  <a:pt x="9" y="37"/>
                </a:cubicBezTo>
                <a:cubicBezTo>
                  <a:pt x="9" y="37"/>
                  <a:pt x="9" y="36"/>
                  <a:pt x="10" y="36"/>
                </a:cubicBezTo>
                <a:cubicBezTo>
                  <a:pt x="15" y="36"/>
                  <a:pt x="15" y="36"/>
                  <a:pt x="15" y="36"/>
                </a:cubicBezTo>
                <a:cubicBezTo>
                  <a:pt x="21" y="30"/>
                  <a:pt x="21" y="30"/>
                  <a:pt x="21" y="30"/>
                </a:cubicBezTo>
                <a:cubicBezTo>
                  <a:pt x="21" y="30"/>
                  <a:pt x="21" y="30"/>
                  <a:pt x="22" y="30"/>
                </a:cubicBezTo>
                <a:cubicBezTo>
                  <a:pt x="22" y="30"/>
                  <a:pt x="23" y="31"/>
                  <a:pt x="23" y="31"/>
                </a:cubicBezTo>
                <a:close/>
                <a:moveTo>
                  <a:pt x="31" y="49"/>
                </a:moveTo>
                <a:cubicBezTo>
                  <a:pt x="33" y="46"/>
                  <a:pt x="34" y="44"/>
                  <a:pt x="34" y="41"/>
                </a:cubicBezTo>
                <a:cubicBezTo>
                  <a:pt x="34" y="38"/>
                  <a:pt x="33" y="35"/>
                  <a:pt x="31" y="33"/>
                </a:cubicBezTo>
                <a:cubicBezTo>
                  <a:pt x="30" y="32"/>
                  <a:pt x="29" y="32"/>
                  <a:pt x="28" y="33"/>
                </a:cubicBezTo>
                <a:cubicBezTo>
                  <a:pt x="27" y="34"/>
                  <a:pt x="27" y="35"/>
                  <a:pt x="28" y="36"/>
                </a:cubicBezTo>
                <a:cubicBezTo>
                  <a:pt x="29" y="37"/>
                  <a:pt x="29" y="39"/>
                  <a:pt x="29" y="41"/>
                </a:cubicBezTo>
                <a:cubicBezTo>
                  <a:pt x="29" y="42"/>
                  <a:pt x="29" y="44"/>
                  <a:pt x="28" y="45"/>
                </a:cubicBezTo>
                <a:cubicBezTo>
                  <a:pt x="27" y="46"/>
                  <a:pt x="27" y="48"/>
                  <a:pt x="28" y="49"/>
                </a:cubicBezTo>
                <a:cubicBezTo>
                  <a:pt x="28" y="49"/>
                  <a:pt x="29" y="49"/>
                  <a:pt x="29" y="49"/>
                </a:cubicBezTo>
                <a:cubicBezTo>
                  <a:pt x="30" y="49"/>
                  <a:pt x="30" y="49"/>
                  <a:pt x="31" y="49"/>
                </a:cubicBezTo>
                <a:close/>
                <a:moveTo>
                  <a:pt x="39" y="54"/>
                </a:moveTo>
                <a:cubicBezTo>
                  <a:pt x="42" y="50"/>
                  <a:pt x="43" y="45"/>
                  <a:pt x="43" y="41"/>
                </a:cubicBezTo>
                <a:cubicBezTo>
                  <a:pt x="43" y="36"/>
                  <a:pt x="42" y="31"/>
                  <a:pt x="39" y="28"/>
                </a:cubicBezTo>
                <a:cubicBezTo>
                  <a:pt x="38" y="27"/>
                  <a:pt x="36" y="27"/>
                  <a:pt x="35" y="27"/>
                </a:cubicBezTo>
                <a:cubicBezTo>
                  <a:pt x="34" y="28"/>
                  <a:pt x="34" y="30"/>
                  <a:pt x="35" y="31"/>
                </a:cubicBezTo>
                <a:cubicBezTo>
                  <a:pt x="37" y="33"/>
                  <a:pt x="39" y="37"/>
                  <a:pt x="39" y="41"/>
                </a:cubicBezTo>
                <a:cubicBezTo>
                  <a:pt x="39" y="44"/>
                  <a:pt x="37" y="48"/>
                  <a:pt x="35" y="51"/>
                </a:cubicBezTo>
                <a:cubicBezTo>
                  <a:pt x="34" y="52"/>
                  <a:pt x="34" y="53"/>
                  <a:pt x="35" y="54"/>
                </a:cubicBezTo>
                <a:cubicBezTo>
                  <a:pt x="36" y="54"/>
                  <a:pt x="36" y="55"/>
                  <a:pt x="37" y="55"/>
                </a:cubicBezTo>
                <a:cubicBezTo>
                  <a:pt x="37" y="55"/>
                  <a:pt x="38" y="54"/>
                  <a:pt x="39" y="5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44"/>
          <p:cNvSpPr/>
          <p:nvPr/>
        </p:nvSpPr>
        <p:spPr>
          <a:xfrm>
            <a:off x="4664619"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15" y="54"/>
                </a:moveTo>
                <a:cubicBezTo>
                  <a:pt x="25" y="54"/>
                  <a:pt x="25" y="54"/>
                  <a:pt x="25" y="54"/>
                </a:cubicBezTo>
                <a:cubicBezTo>
                  <a:pt x="25" y="51"/>
                  <a:pt x="25" y="51"/>
                  <a:pt x="25" y="51"/>
                </a:cubicBezTo>
                <a:cubicBezTo>
                  <a:pt x="22" y="51"/>
                  <a:pt x="22" y="51"/>
                  <a:pt x="22" y="51"/>
                </a:cubicBezTo>
                <a:cubicBezTo>
                  <a:pt x="26" y="45"/>
                  <a:pt x="26" y="45"/>
                  <a:pt x="26" y="45"/>
                </a:cubicBezTo>
                <a:cubicBezTo>
                  <a:pt x="27" y="44"/>
                  <a:pt x="27" y="44"/>
                  <a:pt x="27" y="44"/>
                </a:cubicBezTo>
                <a:cubicBezTo>
                  <a:pt x="27" y="44"/>
                  <a:pt x="27" y="44"/>
                  <a:pt x="27" y="44"/>
                </a:cubicBezTo>
                <a:cubicBezTo>
                  <a:pt x="27" y="44"/>
                  <a:pt x="27" y="44"/>
                  <a:pt x="27" y="44"/>
                </a:cubicBezTo>
                <a:cubicBezTo>
                  <a:pt x="27" y="44"/>
                  <a:pt x="27" y="45"/>
                  <a:pt x="28" y="45"/>
                </a:cubicBezTo>
                <a:cubicBezTo>
                  <a:pt x="32" y="51"/>
                  <a:pt x="32" y="51"/>
                  <a:pt x="32" y="51"/>
                </a:cubicBezTo>
                <a:cubicBezTo>
                  <a:pt x="29" y="51"/>
                  <a:pt x="29" y="51"/>
                  <a:pt x="29" y="51"/>
                </a:cubicBezTo>
                <a:cubicBezTo>
                  <a:pt x="29" y="54"/>
                  <a:pt x="29" y="54"/>
                  <a:pt x="29" y="54"/>
                </a:cubicBezTo>
                <a:cubicBezTo>
                  <a:pt x="39" y="54"/>
                  <a:pt x="39" y="54"/>
                  <a:pt x="39" y="54"/>
                </a:cubicBezTo>
                <a:cubicBezTo>
                  <a:pt x="39" y="51"/>
                  <a:pt x="39" y="51"/>
                  <a:pt x="39" y="51"/>
                </a:cubicBezTo>
                <a:cubicBezTo>
                  <a:pt x="37" y="51"/>
                  <a:pt x="37" y="51"/>
                  <a:pt x="37" y="51"/>
                </a:cubicBezTo>
                <a:cubicBezTo>
                  <a:pt x="30" y="41"/>
                  <a:pt x="30" y="41"/>
                  <a:pt x="30" y="41"/>
                </a:cubicBezTo>
                <a:cubicBezTo>
                  <a:pt x="37" y="31"/>
                  <a:pt x="37" y="31"/>
                  <a:pt x="37" y="31"/>
                </a:cubicBezTo>
                <a:cubicBezTo>
                  <a:pt x="39" y="31"/>
                  <a:pt x="39" y="31"/>
                  <a:pt x="39" y="31"/>
                </a:cubicBezTo>
                <a:cubicBezTo>
                  <a:pt x="39" y="27"/>
                  <a:pt x="39" y="27"/>
                  <a:pt x="39" y="27"/>
                </a:cubicBezTo>
                <a:cubicBezTo>
                  <a:pt x="29" y="27"/>
                  <a:pt x="29" y="27"/>
                  <a:pt x="29" y="27"/>
                </a:cubicBezTo>
                <a:cubicBezTo>
                  <a:pt x="29" y="31"/>
                  <a:pt x="29" y="31"/>
                  <a:pt x="29" y="31"/>
                </a:cubicBezTo>
                <a:cubicBezTo>
                  <a:pt x="32" y="31"/>
                  <a:pt x="32" y="31"/>
                  <a:pt x="32" y="31"/>
                </a:cubicBezTo>
                <a:cubicBezTo>
                  <a:pt x="28" y="36"/>
                  <a:pt x="28" y="36"/>
                  <a:pt x="28" y="36"/>
                </a:cubicBezTo>
                <a:cubicBezTo>
                  <a:pt x="28" y="37"/>
                  <a:pt x="28" y="38"/>
                  <a:pt x="28" y="38"/>
                </a:cubicBezTo>
                <a:cubicBezTo>
                  <a:pt x="27" y="38"/>
                  <a:pt x="27" y="38"/>
                  <a:pt x="27" y="38"/>
                </a:cubicBezTo>
                <a:cubicBezTo>
                  <a:pt x="27" y="38"/>
                  <a:pt x="27" y="37"/>
                  <a:pt x="27" y="37"/>
                </a:cubicBezTo>
                <a:cubicBezTo>
                  <a:pt x="27" y="37"/>
                  <a:pt x="27" y="37"/>
                  <a:pt x="27" y="36"/>
                </a:cubicBezTo>
                <a:cubicBezTo>
                  <a:pt x="23" y="31"/>
                  <a:pt x="23" y="31"/>
                  <a:pt x="23" y="31"/>
                </a:cubicBezTo>
                <a:cubicBezTo>
                  <a:pt x="26" y="31"/>
                  <a:pt x="26" y="31"/>
                  <a:pt x="26" y="31"/>
                </a:cubicBezTo>
                <a:cubicBezTo>
                  <a:pt x="26" y="27"/>
                  <a:pt x="26" y="27"/>
                  <a:pt x="26" y="27"/>
                </a:cubicBezTo>
                <a:cubicBezTo>
                  <a:pt x="15" y="27"/>
                  <a:pt x="15" y="27"/>
                  <a:pt x="15" y="27"/>
                </a:cubicBezTo>
                <a:cubicBezTo>
                  <a:pt x="15" y="31"/>
                  <a:pt x="15" y="31"/>
                  <a:pt x="15" y="31"/>
                </a:cubicBezTo>
                <a:cubicBezTo>
                  <a:pt x="18" y="31"/>
                  <a:pt x="18" y="31"/>
                  <a:pt x="18" y="31"/>
                </a:cubicBezTo>
                <a:cubicBezTo>
                  <a:pt x="24" y="41"/>
                  <a:pt x="24" y="41"/>
                  <a:pt x="24" y="41"/>
                </a:cubicBezTo>
                <a:cubicBezTo>
                  <a:pt x="18" y="51"/>
                  <a:pt x="18" y="51"/>
                  <a:pt x="18" y="51"/>
                </a:cubicBezTo>
                <a:cubicBezTo>
                  <a:pt x="15" y="51"/>
                  <a:pt x="15" y="51"/>
                  <a:pt x="15" y="51"/>
                </a:cubicBezTo>
                <a:lnTo>
                  <a:pt x="15" y="54"/>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44"/>
          <p:cNvSpPr/>
          <p:nvPr/>
        </p:nvSpPr>
        <p:spPr>
          <a:xfrm>
            <a:off x="5295397"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2" y="32"/>
                </a:moveTo>
                <a:cubicBezTo>
                  <a:pt x="32" y="45"/>
                  <a:pt x="32" y="45"/>
                  <a:pt x="32" y="45"/>
                </a:cubicBezTo>
                <a:cubicBezTo>
                  <a:pt x="32" y="48"/>
                  <a:pt x="30" y="50"/>
                  <a:pt x="27" y="50"/>
                </a:cubicBezTo>
                <a:cubicBezTo>
                  <a:pt x="13" y="50"/>
                  <a:pt x="13" y="50"/>
                  <a:pt x="13" y="50"/>
                </a:cubicBezTo>
                <a:cubicBezTo>
                  <a:pt x="11" y="50"/>
                  <a:pt x="9" y="48"/>
                  <a:pt x="9" y="45"/>
                </a:cubicBezTo>
                <a:cubicBezTo>
                  <a:pt x="9" y="32"/>
                  <a:pt x="9" y="32"/>
                  <a:pt x="9" y="32"/>
                </a:cubicBezTo>
                <a:cubicBezTo>
                  <a:pt x="9" y="29"/>
                  <a:pt x="11" y="27"/>
                  <a:pt x="13" y="27"/>
                </a:cubicBezTo>
                <a:cubicBezTo>
                  <a:pt x="27" y="27"/>
                  <a:pt x="27" y="27"/>
                  <a:pt x="27" y="27"/>
                </a:cubicBezTo>
                <a:cubicBezTo>
                  <a:pt x="30" y="27"/>
                  <a:pt x="32" y="29"/>
                  <a:pt x="32" y="32"/>
                </a:cubicBezTo>
                <a:close/>
                <a:moveTo>
                  <a:pt x="45" y="28"/>
                </a:moveTo>
                <a:cubicBezTo>
                  <a:pt x="45" y="49"/>
                  <a:pt x="45" y="49"/>
                  <a:pt x="45" y="49"/>
                </a:cubicBezTo>
                <a:cubicBezTo>
                  <a:pt x="45" y="49"/>
                  <a:pt x="45" y="50"/>
                  <a:pt x="45" y="50"/>
                </a:cubicBezTo>
                <a:cubicBezTo>
                  <a:pt x="45" y="50"/>
                  <a:pt x="44" y="50"/>
                  <a:pt x="44" y="50"/>
                </a:cubicBezTo>
                <a:cubicBezTo>
                  <a:pt x="44" y="50"/>
                  <a:pt x="44" y="50"/>
                  <a:pt x="43" y="50"/>
                </a:cubicBezTo>
                <a:cubicBezTo>
                  <a:pt x="34" y="40"/>
                  <a:pt x="34" y="40"/>
                  <a:pt x="34" y="40"/>
                </a:cubicBezTo>
                <a:cubicBezTo>
                  <a:pt x="34" y="37"/>
                  <a:pt x="34" y="37"/>
                  <a:pt x="34" y="37"/>
                </a:cubicBezTo>
                <a:cubicBezTo>
                  <a:pt x="43" y="27"/>
                  <a:pt x="43" y="27"/>
                  <a:pt x="43" y="27"/>
                </a:cubicBezTo>
                <a:cubicBezTo>
                  <a:pt x="44" y="27"/>
                  <a:pt x="44" y="27"/>
                  <a:pt x="44" y="27"/>
                </a:cubicBezTo>
                <a:cubicBezTo>
                  <a:pt x="44" y="27"/>
                  <a:pt x="45" y="27"/>
                  <a:pt x="45" y="27"/>
                </a:cubicBezTo>
                <a:cubicBezTo>
                  <a:pt x="45" y="27"/>
                  <a:pt x="45" y="28"/>
                  <a:pt x="45" y="28"/>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44"/>
          <p:cNvSpPr/>
          <p:nvPr/>
        </p:nvSpPr>
        <p:spPr>
          <a:xfrm>
            <a:off x="5924154" y="3193782"/>
            <a:ext cx="240584"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44"/>
          <p:cNvSpPr/>
          <p:nvPr/>
        </p:nvSpPr>
        <p:spPr>
          <a:xfrm>
            <a:off x="6554931" y="3193782"/>
            <a:ext cx="240584"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9" y="29"/>
                </a:moveTo>
                <a:cubicBezTo>
                  <a:pt x="9" y="25"/>
                  <a:pt x="12" y="22"/>
                  <a:pt x="16" y="22"/>
                </a:cubicBezTo>
                <a:cubicBezTo>
                  <a:pt x="20" y="22"/>
                  <a:pt x="23" y="25"/>
                  <a:pt x="23" y="29"/>
                </a:cubicBezTo>
                <a:cubicBezTo>
                  <a:pt x="23" y="33"/>
                  <a:pt x="20" y="36"/>
                  <a:pt x="16" y="36"/>
                </a:cubicBezTo>
                <a:cubicBezTo>
                  <a:pt x="12" y="36"/>
                  <a:pt x="9" y="33"/>
                  <a:pt x="9" y="29"/>
                </a:cubicBezTo>
                <a:close/>
                <a:moveTo>
                  <a:pt x="45" y="54"/>
                </a:moveTo>
                <a:cubicBezTo>
                  <a:pt x="9" y="54"/>
                  <a:pt x="9" y="54"/>
                  <a:pt x="9" y="54"/>
                </a:cubicBezTo>
                <a:cubicBezTo>
                  <a:pt x="9" y="48"/>
                  <a:pt x="9" y="48"/>
                  <a:pt x="9" y="48"/>
                </a:cubicBezTo>
                <a:cubicBezTo>
                  <a:pt x="16" y="41"/>
                  <a:pt x="16" y="41"/>
                  <a:pt x="16" y="41"/>
                </a:cubicBezTo>
                <a:cubicBezTo>
                  <a:pt x="20" y="45"/>
                  <a:pt x="20" y="45"/>
                  <a:pt x="20" y="45"/>
                </a:cubicBezTo>
                <a:cubicBezTo>
                  <a:pt x="34" y="32"/>
                  <a:pt x="34" y="32"/>
                  <a:pt x="34" y="32"/>
                </a:cubicBezTo>
                <a:cubicBezTo>
                  <a:pt x="45" y="43"/>
                  <a:pt x="45" y="43"/>
                  <a:pt x="45" y="43"/>
                </a:cubicBezTo>
                <a:lnTo>
                  <a:pt x="45" y="54"/>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44"/>
          <p:cNvSpPr/>
          <p:nvPr/>
        </p:nvSpPr>
        <p:spPr>
          <a:xfrm>
            <a:off x="7185709" y="3193782"/>
            <a:ext cx="240584"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23" y="31"/>
                </a:moveTo>
                <a:cubicBezTo>
                  <a:pt x="23" y="50"/>
                  <a:pt x="23" y="50"/>
                  <a:pt x="23" y="50"/>
                </a:cubicBezTo>
                <a:cubicBezTo>
                  <a:pt x="23" y="51"/>
                  <a:pt x="22" y="51"/>
                  <a:pt x="22" y="51"/>
                </a:cubicBezTo>
                <a:cubicBezTo>
                  <a:pt x="22" y="52"/>
                  <a:pt x="22" y="52"/>
                  <a:pt x="21" y="52"/>
                </a:cubicBezTo>
                <a:cubicBezTo>
                  <a:pt x="21" y="52"/>
                  <a:pt x="21" y="51"/>
                  <a:pt x="21" y="51"/>
                </a:cubicBezTo>
                <a:cubicBezTo>
                  <a:pt x="15" y="45"/>
                  <a:pt x="15" y="45"/>
                  <a:pt x="15" y="45"/>
                </a:cubicBezTo>
                <a:cubicBezTo>
                  <a:pt x="10" y="45"/>
                  <a:pt x="10" y="45"/>
                  <a:pt x="10" y="45"/>
                </a:cubicBezTo>
                <a:cubicBezTo>
                  <a:pt x="9" y="45"/>
                  <a:pt x="9" y="45"/>
                  <a:pt x="9" y="44"/>
                </a:cubicBezTo>
                <a:cubicBezTo>
                  <a:pt x="9" y="37"/>
                  <a:pt x="9" y="37"/>
                  <a:pt x="9" y="37"/>
                </a:cubicBezTo>
                <a:cubicBezTo>
                  <a:pt x="9" y="37"/>
                  <a:pt x="9" y="36"/>
                  <a:pt x="10" y="36"/>
                </a:cubicBezTo>
                <a:cubicBezTo>
                  <a:pt x="15" y="36"/>
                  <a:pt x="15" y="36"/>
                  <a:pt x="15" y="36"/>
                </a:cubicBezTo>
                <a:cubicBezTo>
                  <a:pt x="21" y="30"/>
                  <a:pt x="21" y="30"/>
                  <a:pt x="21" y="30"/>
                </a:cubicBezTo>
                <a:cubicBezTo>
                  <a:pt x="21" y="30"/>
                  <a:pt x="21" y="30"/>
                  <a:pt x="22" y="30"/>
                </a:cubicBezTo>
                <a:cubicBezTo>
                  <a:pt x="22" y="30"/>
                  <a:pt x="23" y="31"/>
                  <a:pt x="23" y="31"/>
                </a:cubicBezTo>
                <a:close/>
                <a:moveTo>
                  <a:pt x="31" y="49"/>
                </a:moveTo>
                <a:cubicBezTo>
                  <a:pt x="33" y="46"/>
                  <a:pt x="34" y="44"/>
                  <a:pt x="34" y="41"/>
                </a:cubicBezTo>
                <a:cubicBezTo>
                  <a:pt x="34" y="38"/>
                  <a:pt x="33" y="35"/>
                  <a:pt x="31" y="33"/>
                </a:cubicBezTo>
                <a:cubicBezTo>
                  <a:pt x="30" y="32"/>
                  <a:pt x="29" y="32"/>
                  <a:pt x="28" y="33"/>
                </a:cubicBezTo>
                <a:cubicBezTo>
                  <a:pt x="27" y="34"/>
                  <a:pt x="27" y="35"/>
                  <a:pt x="28" y="36"/>
                </a:cubicBezTo>
                <a:cubicBezTo>
                  <a:pt x="29" y="37"/>
                  <a:pt x="29" y="39"/>
                  <a:pt x="29" y="41"/>
                </a:cubicBezTo>
                <a:cubicBezTo>
                  <a:pt x="29" y="42"/>
                  <a:pt x="29" y="44"/>
                  <a:pt x="28" y="45"/>
                </a:cubicBezTo>
                <a:cubicBezTo>
                  <a:pt x="27" y="46"/>
                  <a:pt x="27" y="48"/>
                  <a:pt x="28" y="49"/>
                </a:cubicBezTo>
                <a:cubicBezTo>
                  <a:pt x="28" y="49"/>
                  <a:pt x="29" y="49"/>
                  <a:pt x="29" y="49"/>
                </a:cubicBezTo>
                <a:cubicBezTo>
                  <a:pt x="30" y="49"/>
                  <a:pt x="30" y="49"/>
                  <a:pt x="31" y="49"/>
                </a:cubicBezTo>
                <a:close/>
                <a:moveTo>
                  <a:pt x="39" y="54"/>
                </a:moveTo>
                <a:cubicBezTo>
                  <a:pt x="42" y="50"/>
                  <a:pt x="43" y="45"/>
                  <a:pt x="43" y="41"/>
                </a:cubicBezTo>
                <a:cubicBezTo>
                  <a:pt x="43" y="36"/>
                  <a:pt x="42" y="31"/>
                  <a:pt x="39" y="28"/>
                </a:cubicBezTo>
                <a:cubicBezTo>
                  <a:pt x="38" y="27"/>
                  <a:pt x="36" y="27"/>
                  <a:pt x="35" y="27"/>
                </a:cubicBezTo>
                <a:cubicBezTo>
                  <a:pt x="34" y="28"/>
                  <a:pt x="34" y="30"/>
                  <a:pt x="35" y="31"/>
                </a:cubicBezTo>
                <a:cubicBezTo>
                  <a:pt x="37" y="33"/>
                  <a:pt x="39" y="37"/>
                  <a:pt x="39" y="41"/>
                </a:cubicBezTo>
                <a:cubicBezTo>
                  <a:pt x="39" y="44"/>
                  <a:pt x="37" y="48"/>
                  <a:pt x="35" y="51"/>
                </a:cubicBezTo>
                <a:cubicBezTo>
                  <a:pt x="34" y="52"/>
                  <a:pt x="34" y="53"/>
                  <a:pt x="35" y="54"/>
                </a:cubicBezTo>
                <a:cubicBezTo>
                  <a:pt x="36" y="54"/>
                  <a:pt x="36" y="55"/>
                  <a:pt x="37" y="55"/>
                </a:cubicBezTo>
                <a:cubicBezTo>
                  <a:pt x="37" y="55"/>
                  <a:pt x="38" y="54"/>
                  <a:pt x="39" y="5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44"/>
          <p:cNvSpPr/>
          <p:nvPr/>
        </p:nvSpPr>
        <p:spPr>
          <a:xfrm>
            <a:off x="7814464"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15" y="27"/>
                </a:moveTo>
                <a:cubicBezTo>
                  <a:pt x="40" y="27"/>
                  <a:pt x="40" y="27"/>
                  <a:pt x="40" y="27"/>
                </a:cubicBezTo>
                <a:cubicBezTo>
                  <a:pt x="40" y="27"/>
                  <a:pt x="41" y="27"/>
                  <a:pt x="41" y="28"/>
                </a:cubicBezTo>
                <a:cubicBezTo>
                  <a:pt x="41" y="30"/>
                  <a:pt x="41" y="30"/>
                  <a:pt x="41" y="30"/>
                </a:cubicBezTo>
                <a:cubicBezTo>
                  <a:pt x="41" y="31"/>
                  <a:pt x="40" y="32"/>
                  <a:pt x="40" y="32"/>
                </a:cubicBezTo>
                <a:cubicBezTo>
                  <a:pt x="15" y="32"/>
                  <a:pt x="15" y="32"/>
                  <a:pt x="15" y="32"/>
                </a:cubicBezTo>
                <a:cubicBezTo>
                  <a:pt x="14" y="32"/>
                  <a:pt x="13" y="31"/>
                  <a:pt x="13" y="30"/>
                </a:cubicBezTo>
                <a:cubicBezTo>
                  <a:pt x="13" y="28"/>
                  <a:pt x="13" y="28"/>
                  <a:pt x="13" y="28"/>
                </a:cubicBezTo>
                <a:cubicBezTo>
                  <a:pt x="13" y="27"/>
                  <a:pt x="14" y="27"/>
                  <a:pt x="15" y="27"/>
                </a:cubicBezTo>
                <a:close/>
                <a:moveTo>
                  <a:pt x="41" y="37"/>
                </a:moveTo>
                <a:cubicBezTo>
                  <a:pt x="41" y="40"/>
                  <a:pt x="41" y="40"/>
                  <a:pt x="41" y="40"/>
                </a:cubicBezTo>
                <a:cubicBezTo>
                  <a:pt x="41" y="40"/>
                  <a:pt x="40" y="41"/>
                  <a:pt x="40" y="41"/>
                </a:cubicBezTo>
                <a:cubicBezTo>
                  <a:pt x="15" y="41"/>
                  <a:pt x="15" y="41"/>
                  <a:pt x="15" y="41"/>
                </a:cubicBezTo>
                <a:cubicBezTo>
                  <a:pt x="14" y="41"/>
                  <a:pt x="13" y="40"/>
                  <a:pt x="13" y="40"/>
                </a:cubicBezTo>
                <a:cubicBezTo>
                  <a:pt x="13" y="37"/>
                  <a:pt x="13" y="37"/>
                  <a:pt x="13" y="37"/>
                </a:cubicBezTo>
                <a:cubicBezTo>
                  <a:pt x="13" y="37"/>
                  <a:pt x="14" y="36"/>
                  <a:pt x="15" y="36"/>
                </a:cubicBezTo>
                <a:cubicBezTo>
                  <a:pt x="40" y="36"/>
                  <a:pt x="40" y="36"/>
                  <a:pt x="40" y="36"/>
                </a:cubicBezTo>
                <a:cubicBezTo>
                  <a:pt x="40" y="36"/>
                  <a:pt x="41" y="37"/>
                  <a:pt x="41" y="37"/>
                </a:cubicBezTo>
                <a:close/>
                <a:moveTo>
                  <a:pt x="41" y="46"/>
                </a:moveTo>
                <a:cubicBezTo>
                  <a:pt x="41" y="49"/>
                  <a:pt x="41" y="49"/>
                  <a:pt x="41" y="49"/>
                </a:cubicBezTo>
                <a:cubicBezTo>
                  <a:pt x="41" y="49"/>
                  <a:pt x="40" y="50"/>
                  <a:pt x="40" y="50"/>
                </a:cubicBezTo>
                <a:cubicBezTo>
                  <a:pt x="15" y="50"/>
                  <a:pt x="15" y="50"/>
                  <a:pt x="15" y="50"/>
                </a:cubicBezTo>
                <a:cubicBezTo>
                  <a:pt x="14" y="50"/>
                  <a:pt x="13" y="49"/>
                  <a:pt x="13" y="49"/>
                </a:cubicBezTo>
                <a:cubicBezTo>
                  <a:pt x="13" y="46"/>
                  <a:pt x="13" y="46"/>
                  <a:pt x="13" y="46"/>
                </a:cubicBezTo>
                <a:cubicBezTo>
                  <a:pt x="13" y="46"/>
                  <a:pt x="14" y="45"/>
                  <a:pt x="15" y="45"/>
                </a:cubicBezTo>
                <a:cubicBezTo>
                  <a:pt x="40" y="45"/>
                  <a:pt x="40" y="45"/>
                  <a:pt x="40" y="45"/>
                </a:cubicBezTo>
                <a:cubicBezTo>
                  <a:pt x="40" y="45"/>
                  <a:pt x="41" y="46"/>
                  <a:pt x="41" y="46"/>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44"/>
          <p:cNvSpPr/>
          <p:nvPr/>
        </p:nvSpPr>
        <p:spPr>
          <a:xfrm>
            <a:off x="8445242"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8" y="31"/>
                </a:moveTo>
                <a:cubicBezTo>
                  <a:pt x="11" y="31"/>
                  <a:pt x="11" y="31"/>
                  <a:pt x="11" y="31"/>
                </a:cubicBezTo>
                <a:cubicBezTo>
                  <a:pt x="16" y="54"/>
                  <a:pt x="16" y="54"/>
                  <a:pt x="16" y="54"/>
                </a:cubicBezTo>
                <a:cubicBezTo>
                  <a:pt x="22" y="54"/>
                  <a:pt x="22" y="54"/>
                  <a:pt x="22" y="54"/>
                </a:cubicBezTo>
                <a:cubicBezTo>
                  <a:pt x="27" y="37"/>
                  <a:pt x="27" y="37"/>
                  <a:pt x="27" y="37"/>
                </a:cubicBezTo>
                <a:cubicBezTo>
                  <a:pt x="27" y="37"/>
                  <a:pt x="27" y="36"/>
                  <a:pt x="27" y="35"/>
                </a:cubicBezTo>
                <a:cubicBezTo>
                  <a:pt x="27" y="35"/>
                  <a:pt x="27" y="35"/>
                  <a:pt x="27" y="35"/>
                </a:cubicBezTo>
                <a:cubicBezTo>
                  <a:pt x="27" y="35"/>
                  <a:pt x="27" y="35"/>
                  <a:pt x="27" y="35"/>
                </a:cubicBezTo>
                <a:cubicBezTo>
                  <a:pt x="27" y="35"/>
                  <a:pt x="27" y="35"/>
                  <a:pt x="27" y="35"/>
                </a:cubicBezTo>
                <a:cubicBezTo>
                  <a:pt x="27" y="36"/>
                  <a:pt x="28" y="37"/>
                  <a:pt x="28" y="37"/>
                </a:cubicBezTo>
                <a:cubicBezTo>
                  <a:pt x="32" y="54"/>
                  <a:pt x="32" y="54"/>
                  <a:pt x="32" y="54"/>
                </a:cubicBezTo>
                <a:cubicBezTo>
                  <a:pt x="38" y="54"/>
                  <a:pt x="38" y="54"/>
                  <a:pt x="38" y="54"/>
                </a:cubicBezTo>
                <a:cubicBezTo>
                  <a:pt x="44" y="31"/>
                  <a:pt x="44" y="31"/>
                  <a:pt x="44" y="31"/>
                </a:cubicBezTo>
                <a:cubicBezTo>
                  <a:pt x="46" y="31"/>
                  <a:pt x="46" y="31"/>
                  <a:pt x="46" y="31"/>
                </a:cubicBezTo>
                <a:cubicBezTo>
                  <a:pt x="46" y="27"/>
                  <a:pt x="46" y="27"/>
                  <a:pt x="46" y="27"/>
                </a:cubicBezTo>
                <a:cubicBezTo>
                  <a:pt x="36" y="27"/>
                  <a:pt x="36" y="27"/>
                  <a:pt x="36" y="27"/>
                </a:cubicBezTo>
                <a:cubicBezTo>
                  <a:pt x="36" y="31"/>
                  <a:pt x="36" y="31"/>
                  <a:pt x="36" y="31"/>
                </a:cubicBezTo>
                <a:cubicBezTo>
                  <a:pt x="39" y="31"/>
                  <a:pt x="39" y="31"/>
                  <a:pt x="39" y="31"/>
                </a:cubicBezTo>
                <a:cubicBezTo>
                  <a:pt x="35" y="46"/>
                  <a:pt x="35" y="46"/>
                  <a:pt x="35" y="46"/>
                </a:cubicBezTo>
                <a:cubicBezTo>
                  <a:pt x="35" y="47"/>
                  <a:pt x="35" y="48"/>
                  <a:pt x="35" y="48"/>
                </a:cubicBezTo>
                <a:cubicBezTo>
                  <a:pt x="35" y="49"/>
                  <a:pt x="35" y="49"/>
                  <a:pt x="35" y="49"/>
                </a:cubicBezTo>
                <a:cubicBezTo>
                  <a:pt x="35" y="49"/>
                  <a:pt x="35" y="49"/>
                  <a:pt x="35" y="49"/>
                </a:cubicBezTo>
                <a:cubicBezTo>
                  <a:pt x="35" y="49"/>
                  <a:pt x="35" y="48"/>
                  <a:pt x="35" y="48"/>
                </a:cubicBezTo>
                <a:cubicBezTo>
                  <a:pt x="35" y="48"/>
                  <a:pt x="35" y="47"/>
                  <a:pt x="34" y="46"/>
                </a:cubicBezTo>
                <a:cubicBezTo>
                  <a:pt x="29" y="27"/>
                  <a:pt x="29" y="27"/>
                  <a:pt x="29" y="27"/>
                </a:cubicBezTo>
                <a:cubicBezTo>
                  <a:pt x="25" y="27"/>
                  <a:pt x="25" y="27"/>
                  <a:pt x="25" y="27"/>
                </a:cubicBezTo>
                <a:cubicBezTo>
                  <a:pt x="20" y="46"/>
                  <a:pt x="20" y="46"/>
                  <a:pt x="20" y="46"/>
                </a:cubicBezTo>
                <a:cubicBezTo>
                  <a:pt x="20" y="47"/>
                  <a:pt x="20" y="48"/>
                  <a:pt x="20" y="48"/>
                </a:cubicBezTo>
                <a:cubicBezTo>
                  <a:pt x="20" y="49"/>
                  <a:pt x="20" y="49"/>
                  <a:pt x="20" y="49"/>
                </a:cubicBezTo>
                <a:cubicBezTo>
                  <a:pt x="19" y="49"/>
                  <a:pt x="19" y="49"/>
                  <a:pt x="19" y="49"/>
                </a:cubicBezTo>
                <a:cubicBezTo>
                  <a:pt x="19" y="48"/>
                  <a:pt x="19" y="48"/>
                  <a:pt x="19" y="48"/>
                </a:cubicBezTo>
                <a:cubicBezTo>
                  <a:pt x="19" y="48"/>
                  <a:pt x="19" y="47"/>
                  <a:pt x="19" y="46"/>
                </a:cubicBezTo>
                <a:cubicBezTo>
                  <a:pt x="16" y="31"/>
                  <a:pt x="16" y="31"/>
                  <a:pt x="16" y="31"/>
                </a:cubicBezTo>
                <a:cubicBezTo>
                  <a:pt x="19" y="31"/>
                  <a:pt x="19" y="31"/>
                  <a:pt x="19" y="31"/>
                </a:cubicBezTo>
                <a:cubicBezTo>
                  <a:pt x="19" y="27"/>
                  <a:pt x="19" y="27"/>
                  <a:pt x="19" y="27"/>
                </a:cubicBezTo>
                <a:cubicBezTo>
                  <a:pt x="8" y="27"/>
                  <a:pt x="8" y="27"/>
                  <a:pt x="8" y="27"/>
                </a:cubicBezTo>
                <a:lnTo>
                  <a:pt x="8" y="31"/>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44"/>
          <p:cNvSpPr/>
          <p:nvPr/>
        </p:nvSpPr>
        <p:spPr>
          <a:xfrm>
            <a:off x="9076020" y="3232195"/>
            <a:ext cx="218346" cy="220367"/>
          </a:xfrm>
          <a:custGeom>
            <a:avLst/>
            <a:gdLst/>
            <a:ahLst/>
            <a:cxnLst/>
            <a:rect l="l" t="t" r="r" b="b"/>
            <a:pathLst>
              <a:path w="50" h="50" extrusionOk="0">
                <a:moveTo>
                  <a:pt x="49" y="4"/>
                </a:moveTo>
                <a:cubicBezTo>
                  <a:pt x="32" y="21"/>
                  <a:pt x="32" y="21"/>
                  <a:pt x="32" y="21"/>
                </a:cubicBezTo>
                <a:cubicBezTo>
                  <a:pt x="32" y="48"/>
                  <a:pt x="32" y="48"/>
                  <a:pt x="32" y="48"/>
                </a:cubicBezTo>
                <a:cubicBezTo>
                  <a:pt x="32" y="49"/>
                  <a:pt x="31" y="49"/>
                  <a:pt x="30" y="50"/>
                </a:cubicBezTo>
                <a:cubicBezTo>
                  <a:pt x="30" y="50"/>
                  <a:pt x="30" y="50"/>
                  <a:pt x="29" y="50"/>
                </a:cubicBezTo>
                <a:cubicBezTo>
                  <a:pt x="29" y="50"/>
                  <a:pt x="28" y="50"/>
                  <a:pt x="28" y="49"/>
                </a:cubicBezTo>
                <a:cubicBezTo>
                  <a:pt x="19" y="40"/>
                  <a:pt x="19" y="40"/>
                  <a:pt x="19" y="40"/>
                </a:cubicBezTo>
                <a:cubicBezTo>
                  <a:pt x="18" y="40"/>
                  <a:pt x="18" y="39"/>
                  <a:pt x="18" y="39"/>
                </a:cubicBezTo>
                <a:cubicBezTo>
                  <a:pt x="18" y="21"/>
                  <a:pt x="18" y="21"/>
                  <a:pt x="18" y="21"/>
                </a:cubicBezTo>
                <a:cubicBezTo>
                  <a:pt x="0" y="4"/>
                  <a:pt x="0" y="4"/>
                  <a:pt x="0" y="4"/>
                </a:cubicBezTo>
                <a:cubicBezTo>
                  <a:pt x="0" y="3"/>
                  <a:pt x="0" y="2"/>
                  <a:pt x="0" y="1"/>
                </a:cubicBezTo>
                <a:cubicBezTo>
                  <a:pt x="0" y="0"/>
                  <a:pt x="1" y="0"/>
                  <a:pt x="2" y="0"/>
                </a:cubicBezTo>
                <a:cubicBezTo>
                  <a:pt x="48" y="0"/>
                  <a:pt x="48" y="0"/>
                  <a:pt x="48" y="0"/>
                </a:cubicBezTo>
                <a:cubicBezTo>
                  <a:pt x="49" y="0"/>
                  <a:pt x="49" y="0"/>
                  <a:pt x="50" y="1"/>
                </a:cubicBezTo>
                <a:cubicBezTo>
                  <a:pt x="50" y="2"/>
                  <a:pt x="50" y="3"/>
                  <a:pt x="4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44"/>
          <p:cNvSpPr/>
          <p:nvPr/>
        </p:nvSpPr>
        <p:spPr>
          <a:xfrm>
            <a:off x="9714884" y="3211978"/>
            <a:ext cx="270911" cy="240584"/>
          </a:xfrm>
          <a:custGeom>
            <a:avLst/>
            <a:gdLst/>
            <a:ahLst/>
            <a:cxnLst/>
            <a:rect l="l" t="t" r="r" b="b"/>
            <a:pathLst>
              <a:path w="62" h="55" extrusionOk="0">
                <a:moveTo>
                  <a:pt x="7" y="9"/>
                </a:moveTo>
                <a:cubicBezTo>
                  <a:pt x="7" y="54"/>
                  <a:pt x="7" y="54"/>
                  <a:pt x="7" y="54"/>
                </a:cubicBezTo>
                <a:cubicBezTo>
                  <a:pt x="7" y="54"/>
                  <a:pt x="6" y="55"/>
                  <a:pt x="6" y="55"/>
                </a:cubicBezTo>
                <a:cubicBezTo>
                  <a:pt x="3" y="55"/>
                  <a:pt x="3" y="55"/>
                  <a:pt x="3" y="55"/>
                </a:cubicBezTo>
                <a:cubicBezTo>
                  <a:pt x="3" y="55"/>
                  <a:pt x="2" y="54"/>
                  <a:pt x="2" y="54"/>
                </a:cubicBezTo>
                <a:cubicBezTo>
                  <a:pt x="2" y="9"/>
                  <a:pt x="2" y="9"/>
                  <a:pt x="2" y="9"/>
                </a:cubicBezTo>
                <a:cubicBezTo>
                  <a:pt x="1" y="8"/>
                  <a:pt x="0" y="6"/>
                  <a:pt x="0" y="5"/>
                </a:cubicBezTo>
                <a:cubicBezTo>
                  <a:pt x="0" y="2"/>
                  <a:pt x="2" y="0"/>
                  <a:pt x="5" y="0"/>
                </a:cubicBezTo>
                <a:cubicBezTo>
                  <a:pt x="7" y="0"/>
                  <a:pt x="9" y="2"/>
                  <a:pt x="9" y="5"/>
                </a:cubicBezTo>
                <a:cubicBezTo>
                  <a:pt x="9" y="6"/>
                  <a:pt x="8" y="8"/>
                  <a:pt x="7" y="9"/>
                </a:cubicBezTo>
                <a:close/>
                <a:moveTo>
                  <a:pt x="62" y="34"/>
                </a:moveTo>
                <a:cubicBezTo>
                  <a:pt x="62" y="35"/>
                  <a:pt x="61" y="36"/>
                  <a:pt x="60" y="36"/>
                </a:cubicBezTo>
                <a:cubicBezTo>
                  <a:pt x="60" y="36"/>
                  <a:pt x="60" y="36"/>
                  <a:pt x="60" y="37"/>
                </a:cubicBezTo>
                <a:cubicBezTo>
                  <a:pt x="58" y="38"/>
                  <a:pt x="52" y="41"/>
                  <a:pt x="47" y="41"/>
                </a:cubicBezTo>
                <a:cubicBezTo>
                  <a:pt x="45" y="41"/>
                  <a:pt x="43" y="40"/>
                  <a:pt x="41" y="39"/>
                </a:cubicBezTo>
                <a:cubicBezTo>
                  <a:pt x="40" y="39"/>
                  <a:pt x="40" y="39"/>
                  <a:pt x="40" y="39"/>
                </a:cubicBezTo>
                <a:cubicBezTo>
                  <a:pt x="36" y="37"/>
                  <a:pt x="34" y="36"/>
                  <a:pt x="29" y="36"/>
                </a:cubicBezTo>
                <a:cubicBezTo>
                  <a:pt x="24" y="36"/>
                  <a:pt x="17" y="38"/>
                  <a:pt x="13" y="41"/>
                </a:cubicBezTo>
                <a:cubicBezTo>
                  <a:pt x="12" y="41"/>
                  <a:pt x="12" y="41"/>
                  <a:pt x="11" y="41"/>
                </a:cubicBezTo>
                <a:cubicBezTo>
                  <a:pt x="11" y="41"/>
                  <a:pt x="11" y="41"/>
                  <a:pt x="10" y="41"/>
                </a:cubicBezTo>
                <a:cubicBezTo>
                  <a:pt x="10" y="41"/>
                  <a:pt x="9" y="40"/>
                  <a:pt x="9" y="39"/>
                </a:cubicBezTo>
                <a:cubicBezTo>
                  <a:pt x="9" y="12"/>
                  <a:pt x="9" y="12"/>
                  <a:pt x="9" y="12"/>
                </a:cubicBezTo>
                <a:cubicBezTo>
                  <a:pt x="9" y="12"/>
                  <a:pt x="10" y="11"/>
                  <a:pt x="10" y="11"/>
                </a:cubicBezTo>
                <a:cubicBezTo>
                  <a:pt x="13" y="9"/>
                  <a:pt x="21" y="5"/>
                  <a:pt x="28" y="5"/>
                </a:cubicBezTo>
                <a:cubicBezTo>
                  <a:pt x="34" y="5"/>
                  <a:pt x="39" y="7"/>
                  <a:pt x="43" y="9"/>
                </a:cubicBezTo>
                <a:cubicBezTo>
                  <a:pt x="44" y="9"/>
                  <a:pt x="45" y="10"/>
                  <a:pt x="46" y="10"/>
                </a:cubicBezTo>
                <a:cubicBezTo>
                  <a:pt x="50" y="10"/>
                  <a:pt x="55" y="7"/>
                  <a:pt x="57" y="6"/>
                </a:cubicBezTo>
                <a:cubicBezTo>
                  <a:pt x="58" y="5"/>
                  <a:pt x="58" y="5"/>
                  <a:pt x="58" y="5"/>
                </a:cubicBezTo>
                <a:cubicBezTo>
                  <a:pt x="59" y="5"/>
                  <a:pt x="60" y="5"/>
                  <a:pt x="61" y="5"/>
                </a:cubicBezTo>
                <a:cubicBezTo>
                  <a:pt x="61" y="5"/>
                  <a:pt x="62" y="6"/>
                  <a:pt x="62" y="7"/>
                </a:cubicBezTo>
                <a:lnTo>
                  <a:pt x="62" y="34"/>
                </a:lnTo>
                <a:close/>
                <a:moveTo>
                  <a:pt x="27" y="9"/>
                </a:moveTo>
                <a:cubicBezTo>
                  <a:pt x="23" y="10"/>
                  <a:pt x="18" y="12"/>
                  <a:pt x="14" y="14"/>
                </a:cubicBezTo>
                <a:cubicBezTo>
                  <a:pt x="14" y="21"/>
                  <a:pt x="14" y="21"/>
                  <a:pt x="14" y="21"/>
                </a:cubicBezTo>
                <a:cubicBezTo>
                  <a:pt x="18" y="18"/>
                  <a:pt x="23" y="17"/>
                  <a:pt x="27" y="16"/>
                </a:cubicBezTo>
                <a:lnTo>
                  <a:pt x="27" y="9"/>
                </a:lnTo>
                <a:close/>
                <a:moveTo>
                  <a:pt x="27" y="24"/>
                </a:moveTo>
                <a:cubicBezTo>
                  <a:pt x="23" y="25"/>
                  <a:pt x="18" y="27"/>
                  <a:pt x="14" y="29"/>
                </a:cubicBezTo>
                <a:cubicBezTo>
                  <a:pt x="14" y="35"/>
                  <a:pt x="14" y="35"/>
                  <a:pt x="14" y="35"/>
                </a:cubicBezTo>
                <a:cubicBezTo>
                  <a:pt x="18" y="33"/>
                  <a:pt x="23" y="32"/>
                  <a:pt x="27" y="31"/>
                </a:cubicBezTo>
                <a:lnTo>
                  <a:pt x="27" y="24"/>
                </a:lnTo>
                <a:close/>
                <a:moveTo>
                  <a:pt x="57" y="26"/>
                </a:moveTo>
                <a:cubicBezTo>
                  <a:pt x="54" y="28"/>
                  <a:pt x="48" y="30"/>
                  <a:pt x="43" y="29"/>
                </a:cubicBezTo>
                <a:cubicBezTo>
                  <a:pt x="43" y="21"/>
                  <a:pt x="43" y="21"/>
                  <a:pt x="43" y="21"/>
                </a:cubicBezTo>
                <a:cubicBezTo>
                  <a:pt x="43" y="21"/>
                  <a:pt x="43" y="21"/>
                  <a:pt x="42" y="20"/>
                </a:cubicBezTo>
                <a:cubicBezTo>
                  <a:pt x="38" y="18"/>
                  <a:pt x="35" y="16"/>
                  <a:pt x="29" y="16"/>
                </a:cubicBezTo>
                <a:cubicBezTo>
                  <a:pt x="29" y="16"/>
                  <a:pt x="28" y="16"/>
                  <a:pt x="27" y="16"/>
                </a:cubicBezTo>
                <a:cubicBezTo>
                  <a:pt x="27" y="24"/>
                  <a:pt x="27" y="24"/>
                  <a:pt x="27" y="24"/>
                </a:cubicBezTo>
                <a:cubicBezTo>
                  <a:pt x="28" y="24"/>
                  <a:pt x="28" y="24"/>
                  <a:pt x="28" y="24"/>
                </a:cubicBezTo>
                <a:cubicBezTo>
                  <a:pt x="34" y="24"/>
                  <a:pt x="38" y="26"/>
                  <a:pt x="42" y="28"/>
                </a:cubicBezTo>
                <a:cubicBezTo>
                  <a:pt x="43" y="29"/>
                  <a:pt x="43" y="29"/>
                  <a:pt x="43" y="29"/>
                </a:cubicBezTo>
                <a:cubicBezTo>
                  <a:pt x="43" y="36"/>
                  <a:pt x="43" y="36"/>
                  <a:pt x="43" y="36"/>
                </a:cubicBezTo>
                <a:cubicBezTo>
                  <a:pt x="44" y="36"/>
                  <a:pt x="45" y="36"/>
                  <a:pt x="47" y="36"/>
                </a:cubicBezTo>
                <a:cubicBezTo>
                  <a:pt x="51" y="36"/>
                  <a:pt x="55" y="34"/>
                  <a:pt x="57" y="33"/>
                </a:cubicBezTo>
                <a:lnTo>
                  <a:pt x="57" y="26"/>
                </a:lnTo>
                <a:close/>
                <a:moveTo>
                  <a:pt x="57" y="11"/>
                </a:moveTo>
                <a:cubicBezTo>
                  <a:pt x="54" y="12"/>
                  <a:pt x="50" y="14"/>
                  <a:pt x="46" y="14"/>
                </a:cubicBezTo>
                <a:cubicBezTo>
                  <a:pt x="45" y="14"/>
                  <a:pt x="44" y="14"/>
                  <a:pt x="43" y="14"/>
                </a:cubicBezTo>
                <a:cubicBezTo>
                  <a:pt x="43" y="21"/>
                  <a:pt x="43" y="21"/>
                  <a:pt x="43" y="21"/>
                </a:cubicBezTo>
                <a:cubicBezTo>
                  <a:pt x="48" y="22"/>
                  <a:pt x="54" y="19"/>
                  <a:pt x="57" y="18"/>
                </a:cubicBezTo>
                <a:lnTo>
                  <a:pt x="57"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44"/>
          <p:cNvSpPr/>
          <p:nvPr/>
        </p:nvSpPr>
        <p:spPr>
          <a:xfrm>
            <a:off x="10335554" y="3211978"/>
            <a:ext cx="240584" cy="240584"/>
          </a:xfrm>
          <a:custGeom>
            <a:avLst/>
            <a:gdLst/>
            <a:ahLst/>
            <a:cxnLst/>
            <a:rect l="l" t="t" r="r" b="b"/>
            <a:pathLst>
              <a:path w="55" h="55" extrusionOk="0">
                <a:moveTo>
                  <a:pt x="55" y="10"/>
                </a:moveTo>
                <a:cubicBezTo>
                  <a:pt x="55" y="45"/>
                  <a:pt x="55" y="45"/>
                  <a:pt x="55" y="45"/>
                </a:cubicBezTo>
                <a:cubicBezTo>
                  <a:pt x="55" y="50"/>
                  <a:pt x="50" y="55"/>
                  <a:pt x="44"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lose/>
                <a:moveTo>
                  <a:pt x="17" y="20"/>
                </a:moveTo>
                <a:cubicBezTo>
                  <a:pt x="13" y="20"/>
                  <a:pt x="10" y="23"/>
                  <a:pt x="10" y="28"/>
                </a:cubicBezTo>
                <a:cubicBezTo>
                  <a:pt x="10" y="32"/>
                  <a:pt x="13" y="35"/>
                  <a:pt x="17" y="35"/>
                </a:cubicBezTo>
                <a:cubicBezTo>
                  <a:pt x="21" y="35"/>
                  <a:pt x="25" y="32"/>
                  <a:pt x="25" y="28"/>
                </a:cubicBezTo>
                <a:cubicBezTo>
                  <a:pt x="25" y="23"/>
                  <a:pt x="21" y="20"/>
                  <a:pt x="17" y="20"/>
                </a:cubicBezTo>
                <a:close/>
                <a:moveTo>
                  <a:pt x="37" y="20"/>
                </a:moveTo>
                <a:cubicBezTo>
                  <a:pt x="33" y="20"/>
                  <a:pt x="30" y="23"/>
                  <a:pt x="30" y="28"/>
                </a:cubicBezTo>
                <a:cubicBezTo>
                  <a:pt x="30" y="32"/>
                  <a:pt x="33" y="35"/>
                  <a:pt x="37" y="35"/>
                </a:cubicBezTo>
                <a:cubicBezTo>
                  <a:pt x="41" y="35"/>
                  <a:pt x="45" y="32"/>
                  <a:pt x="45" y="28"/>
                </a:cubicBezTo>
                <a:cubicBezTo>
                  <a:pt x="45" y="23"/>
                  <a:pt x="41" y="20"/>
                  <a:pt x="37"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44"/>
          <p:cNvSpPr/>
          <p:nvPr/>
        </p:nvSpPr>
        <p:spPr>
          <a:xfrm>
            <a:off x="10966331" y="3211978"/>
            <a:ext cx="293149" cy="218346"/>
          </a:xfrm>
          <a:custGeom>
            <a:avLst/>
            <a:gdLst/>
            <a:ahLst/>
            <a:cxnLst/>
            <a:rect l="l" t="t" r="r" b="b"/>
            <a:pathLst>
              <a:path w="67" h="50" extrusionOk="0">
                <a:moveTo>
                  <a:pt x="55" y="23"/>
                </a:moveTo>
                <a:cubicBezTo>
                  <a:pt x="25" y="23"/>
                  <a:pt x="25" y="23"/>
                  <a:pt x="25" y="23"/>
                </a:cubicBezTo>
                <a:cubicBezTo>
                  <a:pt x="20" y="23"/>
                  <a:pt x="15" y="26"/>
                  <a:pt x="12" y="29"/>
                </a:cubicBezTo>
                <a:cubicBezTo>
                  <a:pt x="0" y="43"/>
                  <a:pt x="0" y="43"/>
                  <a:pt x="0" y="43"/>
                </a:cubicBezTo>
                <a:cubicBezTo>
                  <a:pt x="0" y="43"/>
                  <a:pt x="0" y="43"/>
                  <a:pt x="0" y="43"/>
                </a:cubicBezTo>
                <a:cubicBezTo>
                  <a:pt x="0" y="43"/>
                  <a:pt x="0" y="43"/>
                  <a:pt x="0" y="42"/>
                </a:cubicBezTo>
                <a:cubicBezTo>
                  <a:pt x="0" y="8"/>
                  <a:pt x="0" y="8"/>
                  <a:pt x="0" y="8"/>
                </a:cubicBezTo>
                <a:cubicBezTo>
                  <a:pt x="0" y="4"/>
                  <a:pt x="3" y="0"/>
                  <a:pt x="8" y="0"/>
                </a:cubicBezTo>
                <a:cubicBezTo>
                  <a:pt x="19" y="0"/>
                  <a:pt x="19" y="0"/>
                  <a:pt x="19" y="0"/>
                </a:cubicBezTo>
                <a:cubicBezTo>
                  <a:pt x="24" y="0"/>
                  <a:pt x="27" y="4"/>
                  <a:pt x="27" y="8"/>
                </a:cubicBezTo>
                <a:cubicBezTo>
                  <a:pt x="27" y="9"/>
                  <a:pt x="27" y="9"/>
                  <a:pt x="27" y="9"/>
                </a:cubicBezTo>
                <a:cubicBezTo>
                  <a:pt x="47" y="9"/>
                  <a:pt x="47" y="9"/>
                  <a:pt x="47" y="9"/>
                </a:cubicBezTo>
                <a:cubicBezTo>
                  <a:pt x="51" y="9"/>
                  <a:pt x="55" y="13"/>
                  <a:pt x="55" y="17"/>
                </a:cubicBezTo>
                <a:lnTo>
                  <a:pt x="55" y="23"/>
                </a:lnTo>
                <a:close/>
                <a:moveTo>
                  <a:pt x="66" y="32"/>
                </a:moveTo>
                <a:cubicBezTo>
                  <a:pt x="54" y="46"/>
                  <a:pt x="54" y="46"/>
                  <a:pt x="54" y="46"/>
                </a:cubicBezTo>
                <a:cubicBezTo>
                  <a:pt x="52" y="48"/>
                  <a:pt x="47" y="50"/>
                  <a:pt x="44" y="50"/>
                </a:cubicBezTo>
                <a:cubicBezTo>
                  <a:pt x="5" y="50"/>
                  <a:pt x="5" y="50"/>
                  <a:pt x="5" y="50"/>
                </a:cubicBezTo>
                <a:cubicBezTo>
                  <a:pt x="4" y="50"/>
                  <a:pt x="2" y="50"/>
                  <a:pt x="2" y="48"/>
                </a:cubicBezTo>
                <a:cubicBezTo>
                  <a:pt x="2" y="48"/>
                  <a:pt x="3" y="47"/>
                  <a:pt x="3" y="46"/>
                </a:cubicBezTo>
                <a:cubicBezTo>
                  <a:pt x="15" y="32"/>
                  <a:pt x="15" y="32"/>
                  <a:pt x="15" y="32"/>
                </a:cubicBezTo>
                <a:cubicBezTo>
                  <a:pt x="18" y="29"/>
                  <a:pt x="22" y="28"/>
                  <a:pt x="25" y="28"/>
                </a:cubicBezTo>
                <a:cubicBezTo>
                  <a:pt x="64" y="28"/>
                  <a:pt x="64" y="28"/>
                  <a:pt x="64" y="28"/>
                </a:cubicBezTo>
                <a:cubicBezTo>
                  <a:pt x="65" y="28"/>
                  <a:pt x="67" y="28"/>
                  <a:pt x="67" y="30"/>
                </a:cubicBezTo>
                <a:cubicBezTo>
                  <a:pt x="67" y="30"/>
                  <a:pt x="66" y="31"/>
                  <a:pt x="66"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44"/>
          <p:cNvSpPr/>
          <p:nvPr/>
        </p:nvSpPr>
        <p:spPr>
          <a:xfrm>
            <a:off x="11548588" y="3193782"/>
            <a:ext cx="192063" cy="258781"/>
          </a:xfrm>
          <a:custGeom>
            <a:avLst/>
            <a:gdLst/>
            <a:ahLst/>
            <a:cxnLst/>
            <a:rect l="l" t="t" r="r" b="b"/>
            <a:pathLst>
              <a:path w="44" h="59" extrusionOk="0">
                <a:moveTo>
                  <a:pt x="37" y="35"/>
                </a:moveTo>
                <a:cubicBezTo>
                  <a:pt x="37" y="37"/>
                  <a:pt x="36" y="40"/>
                  <a:pt x="32" y="40"/>
                </a:cubicBezTo>
                <a:cubicBezTo>
                  <a:pt x="29" y="40"/>
                  <a:pt x="23" y="40"/>
                  <a:pt x="22" y="40"/>
                </a:cubicBezTo>
                <a:cubicBezTo>
                  <a:pt x="22" y="40"/>
                  <a:pt x="22" y="40"/>
                  <a:pt x="21" y="40"/>
                </a:cubicBezTo>
                <a:cubicBezTo>
                  <a:pt x="21" y="40"/>
                  <a:pt x="21" y="41"/>
                  <a:pt x="6" y="58"/>
                </a:cubicBezTo>
                <a:cubicBezTo>
                  <a:pt x="5" y="59"/>
                  <a:pt x="3" y="59"/>
                  <a:pt x="2" y="59"/>
                </a:cubicBezTo>
                <a:cubicBezTo>
                  <a:pt x="2" y="58"/>
                  <a:pt x="0" y="58"/>
                  <a:pt x="0" y="55"/>
                </a:cubicBezTo>
                <a:cubicBezTo>
                  <a:pt x="0" y="7"/>
                  <a:pt x="0" y="5"/>
                  <a:pt x="0" y="5"/>
                </a:cubicBezTo>
                <a:cubicBezTo>
                  <a:pt x="0" y="3"/>
                  <a:pt x="2" y="0"/>
                  <a:pt x="6" y="0"/>
                </a:cubicBezTo>
                <a:cubicBezTo>
                  <a:pt x="6" y="0"/>
                  <a:pt x="10" y="0"/>
                  <a:pt x="38" y="0"/>
                </a:cubicBezTo>
                <a:cubicBezTo>
                  <a:pt x="42" y="0"/>
                  <a:pt x="44" y="2"/>
                  <a:pt x="43" y="7"/>
                </a:cubicBezTo>
                <a:cubicBezTo>
                  <a:pt x="41" y="14"/>
                  <a:pt x="37" y="34"/>
                  <a:pt x="37" y="35"/>
                </a:cubicBezTo>
                <a:close/>
                <a:moveTo>
                  <a:pt x="36" y="8"/>
                </a:moveTo>
                <a:cubicBezTo>
                  <a:pt x="36" y="7"/>
                  <a:pt x="35" y="6"/>
                  <a:pt x="34" y="6"/>
                </a:cubicBezTo>
                <a:cubicBezTo>
                  <a:pt x="34" y="6"/>
                  <a:pt x="33" y="6"/>
                  <a:pt x="9" y="6"/>
                </a:cubicBezTo>
                <a:cubicBezTo>
                  <a:pt x="8" y="6"/>
                  <a:pt x="7" y="7"/>
                  <a:pt x="7" y="8"/>
                </a:cubicBezTo>
                <a:cubicBezTo>
                  <a:pt x="7" y="47"/>
                  <a:pt x="7" y="47"/>
                  <a:pt x="7" y="47"/>
                </a:cubicBezTo>
                <a:cubicBezTo>
                  <a:pt x="7" y="47"/>
                  <a:pt x="7" y="47"/>
                  <a:pt x="7" y="47"/>
                </a:cubicBezTo>
                <a:cubicBezTo>
                  <a:pt x="16" y="36"/>
                  <a:pt x="17" y="35"/>
                  <a:pt x="17" y="35"/>
                </a:cubicBezTo>
                <a:cubicBezTo>
                  <a:pt x="19" y="34"/>
                  <a:pt x="19" y="33"/>
                  <a:pt x="21" y="33"/>
                </a:cubicBezTo>
                <a:cubicBezTo>
                  <a:pt x="28" y="33"/>
                  <a:pt x="29" y="33"/>
                  <a:pt x="29" y="33"/>
                </a:cubicBezTo>
                <a:cubicBezTo>
                  <a:pt x="30" y="33"/>
                  <a:pt x="31" y="32"/>
                  <a:pt x="31" y="32"/>
                </a:cubicBezTo>
                <a:cubicBezTo>
                  <a:pt x="31" y="31"/>
                  <a:pt x="32" y="26"/>
                  <a:pt x="32" y="25"/>
                </a:cubicBezTo>
                <a:cubicBezTo>
                  <a:pt x="33" y="24"/>
                  <a:pt x="32" y="23"/>
                  <a:pt x="31" y="23"/>
                </a:cubicBezTo>
                <a:cubicBezTo>
                  <a:pt x="31" y="23"/>
                  <a:pt x="30" y="23"/>
                  <a:pt x="20" y="23"/>
                </a:cubicBezTo>
                <a:cubicBezTo>
                  <a:pt x="19" y="23"/>
                  <a:pt x="18" y="22"/>
                  <a:pt x="18" y="20"/>
                </a:cubicBezTo>
                <a:cubicBezTo>
                  <a:pt x="18" y="19"/>
                  <a:pt x="18" y="19"/>
                  <a:pt x="18" y="19"/>
                </a:cubicBezTo>
                <a:cubicBezTo>
                  <a:pt x="18" y="18"/>
                  <a:pt x="19" y="17"/>
                  <a:pt x="20" y="17"/>
                </a:cubicBezTo>
                <a:cubicBezTo>
                  <a:pt x="32" y="17"/>
                  <a:pt x="33" y="17"/>
                  <a:pt x="33" y="17"/>
                </a:cubicBezTo>
                <a:cubicBezTo>
                  <a:pt x="33" y="17"/>
                  <a:pt x="34" y="16"/>
                  <a:pt x="34" y="15"/>
                </a:cubicBezTo>
                <a:lnTo>
                  <a:pt x="36" y="8"/>
                </a:lnTo>
                <a:close/>
                <a:moveTo>
                  <a:pt x="37" y="35"/>
                </a:moveTo>
                <a:cubicBezTo>
                  <a:pt x="37" y="34"/>
                  <a:pt x="41" y="14"/>
                  <a:pt x="43" y="7"/>
                </a:cubicBezTo>
                <a:lnTo>
                  <a:pt x="37"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44"/>
          <p:cNvSpPr/>
          <p:nvPr/>
        </p:nvSpPr>
        <p:spPr>
          <a:xfrm>
            <a:off x="354305" y="3778060"/>
            <a:ext cx="270911" cy="266867"/>
          </a:xfrm>
          <a:custGeom>
            <a:avLst/>
            <a:gdLst/>
            <a:ahLst/>
            <a:cxnLst/>
            <a:rect l="l" t="t" r="r" b="b"/>
            <a:pathLst>
              <a:path w="62" h="61" extrusionOk="0">
                <a:moveTo>
                  <a:pt x="61" y="56"/>
                </a:moveTo>
                <a:cubicBezTo>
                  <a:pt x="57" y="60"/>
                  <a:pt x="57" y="60"/>
                  <a:pt x="57" y="60"/>
                </a:cubicBezTo>
                <a:cubicBezTo>
                  <a:pt x="56" y="61"/>
                  <a:pt x="55" y="61"/>
                  <a:pt x="54" y="61"/>
                </a:cubicBezTo>
                <a:cubicBezTo>
                  <a:pt x="52" y="61"/>
                  <a:pt x="51" y="61"/>
                  <a:pt x="50" y="60"/>
                </a:cubicBezTo>
                <a:cubicBezTo>
                  <a:pt x="37" y="47"/>
                  <a:pt x="37" y="47"/>
                  <a:pt x="37" y="47"/>
                </a:cubicBezTo>
                <a:cubicBezTo>
                  <a:pt x="37" y="46"/>
                  <a:pt x="36" y="45"/>
                  <a:pt x="36" y="44"/>
                </a:cubicBezTo>
                <a:cubicBezTo>
                  <a:pt x="36" y="43"/>
                  <a:pt x="37" y="41"/>
                  <a:pt x="38" y="40"/>
                </a:cubicBezTo>
                <a:cubicBezTo>
                  <a:pt x="28" y="31"/>
                  <a:pt x="28" y="31"/>
                  <a:pt x="28" y="31"/>
                </a:cubicBezTo>
                <a:cubicBezTo>
                  <a:pt x="24" y="36"/>
                  <a:pt x="24" y="36"/>
                  <a:pt x="24" y="36"/>
                </a:cubicBezTo>
                <a:cubicBezTo>
                  <a:pt x="24" y="36"/>
                  <a:pt x="23" y="36"/>
                  <a:pt x="23" y="36"/>
                </a:cubicBezTo>
                <a:cubicBezTo>
                  <a:pt x="22" y="36"/>
                  <a:pt x="22" y="36"/>
                  <a:pt x="22" y="36"/>
                </a:cubicBezTo>
                <a:cubicBezTo>
                  <a:pt x="23" y="37"/>
                  <a:pt x="24" y="38"/>
                  <a:pt x="24" y="39"/>
                </a:cubicBezTo>
                <a:cubicBezTo>
                  <a:pt x="24" y="40"/>
                  <a:pt x="23" y="41"/>
                  <a:pt x="23" y="42"/>
                </a:cubicBezTo>
                <a:cubicBezTo>
                  <a:pt x="21" y="43"/>
                  <a:pt x="20" y="45"/>
                  <a:pt x="18" y="45"/>
                </a:cubicBezTo>
                <a:cubicBezTo>
                  <a:pt x="17" y="45"/>
                  <a:pt x="16" y="44"/>
                  <a:pt x="16" y="44"/>
                </a:cubicBezTo>
                <a:cubicBezTo>
                  <a:pt x="1" y="29"/>
                  <a:pt x="1" y="29"/>
                  <a:pt x="1" y="29"/>
                </a:cubicBezTo>
                <a:cubicBezTo>
                  <a:pt x="1" y="29"/>
                  <a:pt x="0" y="28"/>
                  <a:pt x="0" y="27"/>
                </a:cubicBezTo>
                <a:cubicBezTo>
                  <a:pt x="0" y="25"/>
                  <a:pt x="2" y="24"/>
                  <a:pt x="3" y="22"/>
                </a:cubicBezTo>
                <a:cubicBezTo>
                  <a:pt x="4" y="22"/>
                  <a:pt x="5" y="21"/>
                  <a:pt x="6" y="21"/>
                </a:cubicBezTo>
                <a:cubicBezTo>
                  <a:pt x="7" y="21"/>
                  <a:pt x="8" y="22"/>
                  <a:pt x="9" y="23"/>
                </a:cubicBezTo>
                <a:cubicBezTo>
                  <a:pt x="9" y="23"/>
                  <a:pt x="9" y="23"/>
                  <a:pt x="9" y="22"/>
                </a:cubicBezTo>
                <a:cubicBezTo>
                  <a:pt x="9" y="22"/>
                  <a:pt x="9" y="21"/>
                  <a:pt x="9" y="21"/>
                </a:cubicBezTo>
                <a:cubicBezTo>
                  <a:pt x="22" y="9"/>
                  <a:pt x="22" y="9"/>
                  <a:pt x="22" y="9"/>
                </a:cubicBezTo>
                <a:cubicBezTo>
                  <a:pt x="22" y="8"/>
                  <a:pt x="22" y="8"/>
                  <a:pt x="23" y="8"/>
                </a:cubicBezTo>
                <a:cubicBezTo>
                  <a:pt x="23" y="8"/>
                  <a:pt x="24" y="8"/>
                  <a:pt x="24" y="9"/>
                </a:cubicBezTo>
                <a:cubicBezTo>
                  <a:pt x="23" y="7"/>
                  <a:pt x="22" y="7"/>
                  <a:pt x="22" y="5"/>
                </a:cubicBezTo>
                <a:cubicBezTo>
                  <a:pt x="22" y="4"/>
                  <a:pt x="22" y="3"/>
                  <a:pt x="23" y="3"/>
                </a:cubicBezTo>
                <a:cubicBezTo>
                  <a:pt x="24" y="1"/>
                  <a:pt x="25" y="0"/>
                  <a:pt x="27" y="0"/>
                </a:cubicBezTo>
                <a:cubicBezTo>
                  <a:pt x="28" y="0"/>
                  <a:pt x="29" y="0"/>
                  <a:pt x="30" y="1"/>
                </a:cubicBezTo>
                <a:cubicBezTo>
                  <a:pt x="44" y="15"/>
                  <a:pt x="44" y="15"/>
                  <a:pt x="44" y="15"/>
                </a:cubicBezTo>
                <a:cubicBezTo>
                  <a:pt x="45" y="16"/>
                  <a:pt x="45" y="17"/>
                  <a:pt x="45" y="18"/>
                </a:cubicBezTo>
                <a:cubicBezTo>
                  <a:pt x="45" y="20"/>
                  <a:pt x="44" y="21"/>
                  <a:pt x="42" y="22"/>
                </a:cubicBezTo>
                <a:cubicBezTo>
                  <a:pt x="42" y="23"/>
                  <a:pt x="41" y="23"/>
                  <a:pt x="40" y="23"/>
                </a:cubicBezTo>
                <a:cubicBezTo>
                  <a:pt x="38" y="23"/>
                  <a:pt x="37" y="22"/>
                  <a:pt x="36" y="21"/>
                </a:cubicBezTo>
                <a:cubicBezTo>
                  <a:pt x="37" y="21"/>
                  <a:pt x="37" y="22"/>
                  <a:pt x="37" y="22"/>
                </a:cubicBezTo>
                <a:cubicBezTo>
                  <a:pt x="37" y="23"/>
                  <a:pt x="37" y="23"/>
                  <a:pt x="36" y="23"/>
                </a:cubicBezTo>
                <a:cubicBezTo>
                  <a:pt x="32" y="28"/>
                  <a:pt x="32" y="28"/>
                  <a:pt x="32" y="28"/>
                </a:cubicBezTo>
                <a:cubicBezTo>
                  <a:pt x="41" y="37"/>
                  <a:pt x="41" y="37"/>
                  <a:pt x="41" y="37"/>
                </a:cubicBezTo>
                <a:cubicBezTo>
                  <a:pt x="42" y="36"/>
                  <a:pt x="43" y="35"/>
                  <a:pt x="44" y="35"/>
                </a:cubicBezTo>
                <a:cubicBezTo>
                  <a:pt x="46" y="35"/>
                  <a:pt x="47" y="36"/>
                  <a:pt x="48" y="37"/>
                </a:cubicBezTo>
                <a:cubicBezTo>
                  <a:pt x="61" y="50"/>
                  <a:pt x="61" y="50"/>
                  <a:pt x="61" y="50"/>
                </a:cubicBezTo>
                <a:cubicBezTo>
                  <a:pt x="61" y="51"/>
                  <a:pt x="62" y="52"/>
                  <a:pt x="62" y="53"/>
                </a:cubicBezTo>
                <a:cubicBezTo>
                  <a:pt x="62" y="54"/>
                  <a:pt x="61" y="55"/>
                  <a:pt x="6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44"/>
          <p:cNvSpPr/>
          <p:nvPr/>
        </p:nvSpPr>
        <p:spPr>
          <a:xfrm>
            <a:off x="883997" y="3774017"/>
            <a:ext cx="297194" cy="274954"/>
          </a:xfrm>
          <a:custGeom>
            <a:avLst/>
            <a:gdLst/>
            <a:ahLst/>
            <a:cxnLst/>
            <a:rect l="l" t="t" r="r" b="b"/>
            <a:pathLst>
              <a:path w="68" h="63" extrusionOk="0">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44"/>
          <p:cNvSpPr/>
          <p:nvPr/>
        </p:nvSpPr>
        <p:spPr>
          <a:xfrm>
            <a:off x="1512754" y="3790191"/>
            <a:ext cx="240584" cy="232498"/>
          </a:xfrm>
          <a:custGeom>
            <a:avLst/>
            <a:gdLst/>
            <a:ahLst/>
            <a:cxnLst/>
            <a:rect l="l" t="t" r="r" b="b"/>
            <a:pathLst>
              <a:path w="55" h="53" extrusionOk="0">
                <a:moveTo>
                  <a:pt x="36" y="53"/>
                </a:moveTo>
                <a:cubicBezTo>
                  <a:pt x="34" y="53"/>
                  <a:pt x="34" y="53"/>
                  <a:pt x="34" y="52"/>
                </a:cubicBezTo>
                <a:cubicBezTo>
                  <a:pt x="34" y="51"/>
                  <a:pt x="34" y="48"/>
                  <a:pt x="34" y="44"/>
                </a:cubicBezTo>
                <a:cubicBezTo>
                  <a:pt x="34" y="42"/>
                  <a:pt x="33" y="40"/>
                  <a:pt x="32" y="39"/>
                </a:cubicBezTo>
                <a:cubicBezTo>
                  <a:pt x="38" y="39"/>
                  <a:pt x="45" y="36"/>
                  <a:pt x="45" y="26"/>
                </a:cubicBezTo>
                <a:cubicBezTo>
                  <a:pt x="45" y="23"/>
                  <a:pt x="44" y="20"/>
                  <a:pt x="42" y="18"/>
                </a:cubicBezTo>
                <a:cubicBezTo>
                  <a:pt x="42" y="18"/>
                  <a:pt x="43" y="15"/>
                  <a:pt x="42" y="11"/>
                </a:cubicBezTo>
                <a:cubicBezTo>
                  <a:pt x="39" y="10"/>
                  <a:pt x="34" y="14"/>
                  <a:pt x="34" y="14"/>
                </a:cubicBezTo>
                <a:cubicBezTo>
                  <a:pt x="32" y="13"/>
                  <a:pt x="30" y="13"/>
                  <a:pt x="27" y="13"/>
                </a:cubicBezTo>
                <a:cubicBezTo>
                  <a:pt x="25" y="13"/>
                  <a:pt x="23" y="13"/>
                  <a:pt x="20" y="14"/>
                </a:cubicBezTo>
                <a:cubicBezTo>
                  <a:pt x="20" y="14"/>
                  <a:pt x="15" y="10"/>
                  <a:pt x="13" y="11"/>
                </a:cubicBezTo>
                <a:cubicBezTo>
                  <a:pt x="11" y="15"/>
                  <a:pt x="12" y="18"/>
                  <a:pt x="13" y="18"/>
                </a:cubicBezTo>
                <a:cubicBezTo>
                  <a:pt x="11" y="20"/>
                  <a:pt x="10" y="23"/>
                  <a:pt x="10" y="26"/>
                </a:cubicBezTo>
                <a:cubicBezTo>
                  <a:pt x="10" y="36"/>
                  <a:pt x="16" y="39"/>
                  <a:pt x="22" y="39"/>
                </a:cubicBezTo>
                <a:cubicBezTo>
                  <a:pt x="21" y="40"/>
                  <a:pt x="21" y="41"/>
                  <a:pt x="20" y="43"/>
                </a:cubicBezTo>
                <a:cubicBezTo>
                  <a:pt x="19" y="44"/>
                  <a:pt x="15" y="45"/>
                  <a:pt x="12" y="41"/>
                </a:cubicBezTo>
                <a:cubicBezTo>
                  <a:pt x="11" y="38"/>
                  <a:pt x="8" y="38"/>
                  <a:pt x="8" y="38"/>
                </a:cubicBezTo>
                <a:cubicBezTo>
                  <a:pt x="6" y="38"/>
                  <a:pt x="8" y="40"/>
                  <a:pt x="8" y="40"/>
                </a:cubicBezTo>
                <a:cubicBezTo>
                  <a:pt x="10" y="40"/>
                  <a:pt x="11" y="44"/>
                  <a:pt x="11" y="44"/>
                </a:cubicBezTo>
                <a:cubicBezTo>
                  <a:pt x="13" y="48"/>
                  <a:pt x="20" y="47"/>
                  <a:pt x="20" y="47"/>
                </a:cubicBezTo>
                <a:cubicBezTo>
                  <a:pt x="20" y="49"/>
                  <a:pt x="20" y="51"/>
                  <a:pt x="20" y="52"/>
                </a:cubicBezTo>
                <a:cubicBezTo>
                  <a:pt x="20" y="53"/>
                  <a:pt x="20" y="53"/>
                  <a:pt x="19" y="53"/>
                </a:cubicBezTo>
                <a:cubicBezTo>
                  <a:pt x="8" y="50"/>
                  <a:pt x="0" y="39"/>
                  <a:pt x="0" y="27"/>
                </a:cubicBezTo>
                <a:cubicBezTo>
                  <a:pt x="0" y="12"/>
                  <a:pt x="12" y="0"/>
                  <a:pt x="27" y="0"/>
                </a:cubicBezTo>
                <a:cubicBezTo>
                  <a:pt x="42" y="0"/>
                  <a:pt x="55" y="12"/>
                  <a:pt x="55" y="27"/>
                </a:cubicBezTo>
                <a:cubicBezTo>
                  <a:pt x="55" y="39"/>
                  <a:pt x="47" y="50"/>
                  <a:pt x="36"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44"/>
          <p:cNvSpPr/>
          <p:nvPr/>
        </p:nvSpPr>
        <p:spPr>
          <a:xfrm>
            <a:off x="2157683" y="3790191"/>
            <a:ext cx="248673" cy="258781"/>
          </a:xfrm>
          <a:custGeom>
            <a:avLst/>
            <a:gdLst/>
            <a:ahLst/>
            <a:cxnLst/>
            <a:rect l="l" t="t" r="r" b="b"/>
            <a:pathLst>
              <a:path w="57" h="59" extrusionOk="0">
                <a:moveTo>
                  <a:pt x="56" y="5"/>
                </a:moveTo>
                <a:cubicBezTo>
                  <a:pt x="33" y="27"/>
                  <a:pt x="33" y="27"/>
                  <a:pt x="33" y="27"/>
                </a:cubicBezTo>
                <a:cubicBezTo>
                  <a:pt x="33" y="55"/>
                  <a:pt x="33" y="55"/>
                  <a:pt x="33" y="55"/>
                </a:cubicBezTo>
                <a:cubicBezTo>
                  <a:pt x="45" y="55"/>
                  <a:pt x="45" y="55"/>
                  <a:pt x="45" y="55"/>
                </a:cubicBezTo>
                <a:cubicBezTo>
                  <a:pt x="46" y="55"/>
                  <a:pt x="47" y="56"/>
                  <a:pt x="47" y="57"/>
                </a:cubicBezTo>
                <a:cubicBezTo>
                  <a:pt x="47" y="58"/>
                  <a:pt x="46" y="59"/>
                  <a:pt x="45" y="59"/>
                </a:cubicBezTo>
                <a:cubicBezTo>
                  <a:pt x="13" y="59"/>
                  <a:pt x="13" y="59"/>
                  <a:pt x="13" y="59"/>
                </a:cubicBezTo>
                <a:cubicBezTo>
                  <a:pt x="12" y="59"/>
                  <a:pt x="10" y="58"/>
                  <a:pt x="10" y="57"/>
                </a:cubicBezTo>
                <a:cubicBezTo>
                  <a:pt x="10" y="56"/>
                  <a:pt x="12" y="55"/>
                  <a:pt x="13" y="55"/>
                </a:cubicBezTo>
                <a:cubicBezTo>
                  <a:pt x="24" y="55"/>
                  <a:pt x="24" y="55"/>
                  <a:pt x="24" y="55"/>
                </a:cubicBezTo>
                <a:cubicBezTo>
                  <a:pt x="24" y="27"/>
                  <a:pt x="24" y="27"/>
                  <a:pt x="24" y="27"/>
                </a:cubicBezTo>
                <a:cubicBezTo>
                  <a:pt x="2" y="5"/>
                  <a:pt x="2" y="5"/>
                  <a:pt x="2" y="5"/>
                </a:cubicBezTo>
                <a:cubicBezTo>
                  <a:pt x="1" y="4"/>
                  <a:pt x="0" y="3"/>
                  <a:pt x="0" y="2"/>
                </a:cubicBezTo>
                <a:cubicBezTo>
                  <a:pt x="0" y="0"/>
                  <a:pt x="2" y="0"/>
                  <a:pt x="4" y="0"/>
                </a:cubicBezTo>
                <a:cubicBezTo>
                  <a:pt x="54" y="0"/>
                  <a:pt x="54" y="0"/>
                  <a:pt x="54" y="0"/>
                </a:cubicBezTo>
                <a:cubicBezTo>
                  <a:pt x="55" y="0"/>
                  <a:pt x="57" y="0"/>
                  <a:pt x="57" y="2"/>
                </a:cubicBezTo>
                <a:cubicBezTo>
                  <a:pt x="57" y="3"/>
                  <a:pt x="57" y="4"/>
                  <a:pt x="56"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44"/>
          <p:cNvSpPr/>
          <p:nvPr/>
        </p:nvSpPr>
        <p:spPr>
          <a:xfrm>
            <a:off x="2774309" y="3790191"/>
            <a:ext cx="240584" cy="240584"/>
          </a:xfrm>
          <a:custGeom>
            <a:avLst/>
            <a:gdLst/>
            <a:ahLst/>
            <a:cxnLst/>
            <a:rect l="l" t="t" r="r" b="b"/>
            <a:pathLst>
              <a:path w="55" h="55" extrusionOk="0">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34" y="8"/>
                </a:moveTo>
                <a:cubicBezTo>
                  <a:pt x="24" y="8"/>
                  <a:pt x="24" y="8"/>
                  <a:pt x="24" y="8"/>
                </a:cubicBezTo>
                <a:cubicBezTo>
                  <a:pt x="18" y="8"/>
                  <a:pt x="12" y="11"/>
                  <a:pt x="12" y="18"/>
                </a:cubicBezTo>
                <a:cubicBezTo>
                  <a:pt x="12" y="22"/>
                  <a:pt x="16" y="26"/>
                  <a:pt x="20" y="26"/>
                </a:cubicBezTo>
                <a:cubicBezTo>
                  <a:pt x="21" y="26"/>
                  <a:pt x="21" y="26"/>
                  <a:pt x="22" y="25"/>
                </a:cubicBezTo>
                <a:cubicBezTo>
                  <a:pt x="21" y="26"/>
                  <a:pt x="21" y="27"/>
                  <a:pt x="21" y="27"/>
                </a:cubicBezTo>
                <a:cubicBezTo>
                  <a:pt x="21" y="29"/>
                  <a:pt x="22" y="30"/>
                  <a:pt x="23" y="31"/>
                </a:cubicBezTo>
                <a:cubicBezTo>
                  <a:pt x="19" y="31"/>
                  <a:pt x="16" y="31"/>
                  <a:pt x="13" y="33"/>
                </a:cubicBezTo>
                <a:cubicBezTo>
                  <a:pt x="11" y="34"/>
                  <a:pt x="10" y="36"/>
                  <a:pt x="10" y="39"/>
                </a:cubicBezTo>
                <a:cubicBezTo>
                  <a:pt x="10" y="44"/>
                  <a:pt x="16" y="46"/>
                  <a:pt x="20" y="46"/>
                </a:cubicBezTo>
                <a:cubicBezTo>
                  <a:pt x="25" y="46"/>
                  <a:pt x="33" y="43"/>
                  <a:pt x="33" y="37"/>
                </a:cubicBezTo>
                <a:cubicBezTo>
                  <a:pt x="33" y="30"/>
                  <a:pt x="26" y="29"/>
                  <a:pt x="26" y="26"/>
                </a:cubicBezTo>
                <a:cubicBezTo>
                  <a:pt x="26" y="23"/>
                  <a:pt x="31" y="23"/>
                  <a:pt x="31" y="17"/>
                </a:cubicBezTo>
                <a:cubicBezTo>
                  <a:pt x="31" y="14"/>
                  <a:pt x="30" y="12"/>
                  <a:pt x="28" y="10"/>
                </a:cubicBezTo>
                <a:cubicBezTo>
                  <a:pt x="31" y="10"/>
                  <a:pt x="31" y="10"/>
                  <a:pt x="31" y="10"/>
                </a:cubicBezTo>
                <a:lnTo>
                  <a:pt x="34" y="8"/>
                </a:lnTo>
                <a:close/>
                <a:moveTo>
                  <a:pt x="22" y="44"/>
                </a:moveTo>
                <a:cubicBezTo>
                  <a:pt x="19" y="44"/>
                  <a:pt x="14" y="42"/>
                  <a:pt x="14" y="38"/>
                </a:cubicBezTo>
                <a:cubicBezTo>
                  <a:pt x="14" y="33"/>
                  <a:pt x="19" y="32"/>
                  <a:pt x="23" y="32"/>
                </a:cubicBezTo>
                <a:cubicBezTo>
                  <a:pt x="23" y="32"/>
                  <a:pt x="24" y="32"/>
                  <a:pt x="24" y="32"/>
                </a:cubicBezTo>
                <a:cubicBezTo>
                  <a:pt x="26" y="34"/>
                  <a:pt x="29" y="36"/>
                  <a:pt x="29" y="39"/>
                </a:cubicBezTo>
                <a:cubicBezTo>
                  <a:pt x="29" y="43"/>
                  <a:pt x="26" y="44"/>
                  <a:pt x="22" y="44"/>
                </a:cubicBezTo>
                <a:close/>
                <a:moveTo>
                  <a:pt x="22" y="24"/>
                </a:moveTo>
                <a:cubicBezTo>
                  <a:pt x="18" y="24"/>
                  <a:pt x="16" y="19"/>
                  <a:pt x="16" y="15"/>
                </a:cubicBezTo>
                <a:cubicBezTo>
                  <a:pt x="16" y="13"/>
                  <a:pt x="18" y="10"/>
                  <a:pt x="21" y="10"/>
                </a:cubicBezTo>
                <a:cubicBezTo>
                  <a:pt x="25" y="10"/>
                  <a:pt x="27" y="16"/>
                  <a:pt x="27" y="19"/>
                </a:cubicBezTo>
                <a:cubicBezTo>
                  <a:pt x="27" y="22"/>
                  <a:pt x="25" y="24"/>
                  <a:pt x="22" y="24"/>
                </a:cubicBezTo>
                <a:close/>
                <a:moveTo>
                  <a:pt x="45" y="26"/>
                </a:moveTo>
                <a:cubicBezTo>
                  <a:pt x="45" y="24"/>
                  <a:pt x="45" y="24"/>
                  <a:pt x="45" y="24"/>
                </a:cubicBezTo>
                <a:cubicBezTo>
                  <a:pt x="41" y="24"/>
                  <a:pt x="41" y="24"/>
                  <a:pt x="41" y="24"/>
                </a:cubicBezTo>
                <a:cubicBezTo>
                  <a:pt x="41" y="19"/>
                  <a:pt x="41" y="19"/>
                  <a:pt x="41" y="19"/>
                </a:cubicBezTo>
                <a:cubicBezTo>
                  <a:pt x="39" y="19"/>
                  <a:pt x="39" y="19"/>
                  <a:pt x="39" y="19"/>
                </a:cubicBezTo>
                <a:cubicBezTo>
                  <a:pt x="39" y="24"/>
                  <a:pt x="39" y="24"/>
                  <a:pt x="39" y="24"/>
                </a:cubicBezTo>
                <a:cubicBezTo>
                  <a:pt x="34" y="24"/>
                  <a:pt x="34" y="24"/>
                  <a:pt x="34" y="24"/>
                </a:cubicBezTo>
                <a:cubicBezTo>
                  <a:pt x="34" y="26"/>
                  <a:pt x="34" y="26"/>
                  <a:pt x="34" y="26"/>
                </a:cubicBezTo>
                <a:cubicBezTo>
                  <a:pt x="39" y="26"/>
                  <a:pt x="39" y="26"/>
                  <a:pt x="39" y="26"/>
                </a:cubicBezTo>
                <a:cubicBezTo>
                  <a:pt x="39" y="32"/>
                  <a:pt x="39" y="32"/>
                  <a:pt x="39" y="32"/>
                </a:cubicBezTo>
                <a:cubicBezTo>
                  <a:pt x="41" y="32"/>
                  <a:pt x="41" y="32"/>
                  <a:pt x="41" y="32"/>
                </a:cubicBezTo>
                <a:cubicBezTo>
                  <a:pt x="41" y="26"/>
                  <a:pt x="41" y="26"/>
                  <a:pt x="41" y="26"/>
                </a:cubicBezTo>
                <a:lnTo>
                  <a:pt x="45"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44"/>
          <p:cNvSpPr/>
          <p:nvPr/>
        </p:nvSpPr>
        <p:spPr>
          <a:xfrm>
            <a:off x="3405086" y="3790191"/>
            <a:ext cx="240584" cy="240584"/>
          </a:xfrm>
          <a:custGeom>
            <a:avLst/>
            <a:gdLst/>
            <a:ahLst/>
            <a:cxnLst/>
            <a:rect l="l" t="t" r="r" b="b"/>
            <a:pathLst>
              <a:path w="55" h="55" extrusionOk="0">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45" y="11"/>
                </a:moveTo>
                <a:cubicBezTo>
                  <a:pt x="45" y="10"/>
                  <a:pt x="44" y="9"/>
                  <a:pt x="43" y="9"/>
                </a:cubicBezTo>
                <a:cubicBezTo>
                  <a:pt x="39" y="9"/>
                  <a:pt x="39" y="9"/>
                  <a:pt x="39" y="9"/>
                </a:cubicBezTo>
                <a:cubicBezTo>
                  <a:pt x="37" y="9"/>
                  <a:pt x="36" y="10"/>
                  <a:pt x="36" y="11"/>
                </a:cubicBezTo>
                <a:cubicBezTo>
                  <a:pt x="36" y="23"/>
                  <a:pt x="36" y="23"/>
                  <a:pt x="36" y="23"/>
                </a:cubicBezTo>
                <a:cubicBezTo>
                  <a:pt x="18" y="23"/>
                  <a:pt x="18" y="23"/>
                  <a:pt x="18" y="23"/>
                </a:cubicBezTo>
                <a:cubicBezTo>
                  <a:pt x="18" y="11"/>
                  <a:pt x="18" y="11"/>
                  <a:pt x="18" y="11"/>
                </a:cubicBezTo>
                <a:cubicBezTo>
                  <a:pt x="18" y="10"/>
                  <a:pt x="17" y="9"/>
                  <a:pt x="16" y="9"/>
                </a:cubicBezTo>
                <a:cubicBezTo>
                  <a:pt x="11" y="9"/>
                  <a:pt x="11" y="9"/>
                  <a:pt x="11" y="9"/>
                </a:cubicBezTo>
                <a:cubicBezTo>
                  <a:pt x="10" y="9"/>
                  <a:pt x="9" y="10"/>
                  <a:pt x="9" y="11"/>
                </a:cubicBezTo>
                <a:cubicBezTo>
                  <a:pt x="9" y="43"/>
                  <a:pt x="9" y="43"/>
                  <a:pt x="9" y="43"/>
                </a:cubicBezTo>
                <a:cubicBezTo>
                  <a:pt x="9" y="44"/>
                  <a:pt x="10" y="45"/>
                  <a:pt x="11" y="45"/>
                </a:cubicBezTo>
                <a:cubicBezTo>
                  <a:pt x="16" y="45"/>
                  <a:pt x="16" y="45"/>
                  <a:pt x="16" y="45"/>
                </a:cubicBezTo>
                <a:cubicBezTo>
                  <a:pt x="17" y="45"/>
                  <a:pt x="18" y="44"/>
                  <a:pt x="18" y="43"/>
                </a:cubicBezTo>
                <a:cubicBezTo>
                  <a:pt x="18" y="32"/>
                  <a:pt x="18" y="32"/>
                  <a:pt x="18" y="32"/>
                </a:cubicBezTo>
                <a:cubicBezTo>
                  <a:pt x="36" y="32"/>
                  <a:pt x="36" y="32"/>
                  <a:pt x="36" y="32"/>
                </a:cubicBezTo>
                <a:cubicBezTo>
                  <a:pt x="36" y="43"/>
                  <a:pt x="36" y="43"/>
                  <a:pt x="36" y="43"/>
                </a:cubicBezTo>
                <a:cubicBezTo>
                  <a:pt x="36" y="44"/>
                  <a:pt x="37" y="45"/>
                  <a:pt x="39" y="45"/>
                </a:cubicBezTo>
                <a:cubicBezTo>
                  <a:pt x="43" y="45"/>
                  <a:pt x="43" y="45"/>
                  <a:pt x="43" y="45"/>
                </a:cubicBezTo>
                <a:cubicBezTo>
                  <a:pt x="44" y="45"/>
                  <a:pt x="45" y="44"/>
                  <a:pt x="45" y="43"/>
                </a:cubicBezTo>
                <a:lnTo>
                  <a:pt x="45"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44"/>
          <p:cNvSpPr/>
          <p:nvPr/>
        </p:nvSpPr>
        <p:spPr>
          <a:xfrm>
            <a:off x="4033842" y="3790191"/>
            <a:ext cx="281020" cy="240584"/>
          </a:xfrm>
          <a:custGeom>
            <a:avLst/>
            <a:gdLst/>
            <a:ahLst/>
            <a:cxnLst/>
            <a:rect l="l" t="t" r="r" b="b"/>
            <a:pathLst>
              <a:path w="64" h="55" extrusionOk="0">
                <a:moveTo>
                  <a:pt x="55" y="32"/>
                </a:moveTo>
                <a:cubicBezTo>
                  <a:pt x="49" y="32"/>
                  <a:pt x="49" y="32"/>
                  <a:pt x="49" y="32"/>
                </a:cubicBezTo>
                <a:cubicBezTo>
                  <a:pt x="48" y="33"/>
                  <a:pt x="48" y="35"/>
                  <a:pt x="47" y="36"/>
                </a:cubicBezTo>
                <a:cubicBezTo>
                  <a:pt x="47" y="36"/>
                  <a:pt x="47" y="37"/>
                  <a:pt x="47" y="38"/>
                </a:cubicBezTo>
                <a:cubicBezTo>
                  <a:pt x="47" y="40"/>
                  <a:pt x="47" y="42"/>
                  <a:pt x="45" y="44"/>
                </a:cubicBezTo>
                <a:cubicBezTo>
                  <a:pt x="45" y="51"/>
                  <a:pt x="41" y="55"/>
                  <a:pt x="34" y="55"/>
                </a:cubicBezTo>
                <a:cubicBezTo>
                  <a:pt x="30" y="55"/>
                  <a:pt x="26" y="53"/>
                  <a:pt x="23" y="52"/>
                </a:cubicBezTo>
                <a:cubicBezTo>
                  <a:pt x="20" y="51"/>
                  <a:pt x="17" y="50"/>
                  <a:pt x="15" y="50"/>
                </a:cubicBezTo>
                <a:cubicBezTo>
                  <a:pt x="4" y="50"/>
                  <a:pt x="4" y="50"/>
                  <a:pt x="4" y="50"/>
                </a:cubicBezTo>
                <a:cubicBezTo>
                  <a:pt x="2" y="50"/>
                  <a:pt x="0" y="48"/>
                  <a:pt x="0" y="45"/>
                </a:cubicBezTo>
                <a:cubicBezTo>
                  <a:pt x="0" y="23"/>
                  <a:pt x="0" y="23"/>
                  <a:pt x="0" y="23"/>
                </a:cubicBezTo>
                <a:cubicBezTo>
                  <a:pt x="0" y="20"/>
                  <a:pt x="2" y="18"/>
                  <a:pt x="4" y="18"/>
                </a:cubicBezTo>
                <a:cubicBezTo>
                  <a:pt x="15" y="18"/>
                  <a:pt x="15" y="18"/>
                  <a:pt x="15" y="18"/>
                </a:cubicBezTo>
                <a:cubicBezTo>
                  <a:pt x="16" y="18"/>
                  <a:pt x="19" y="15"/>
                  <a:pt x="20" y="14"/>
                </a:cubicBezTo>
                <a:cubicBezTo>
                  <a:pt x="21" y="12"/>
                  <a:pt x="22" y="11"/>
                  <a:pt x="23" y="9"/>
                </a:cubicBezTo>
                <a:cubicBezTo>
                  <a:pt x="25" y="6"/>
                  <a:pt x="27" y="0"/>
                  <a:pt x="32" y="0"/>
                </a:cubicBezTo>
                <a:cubicBezTo>
                  <a:pt x="37" y="0"/>
                  <a:pt x="42" y="3"/>
                  <a:pt x="42" y="9"/>
                </a:cubicBezTo>
                <a:cubicBezTo>
                  <a:pt x="42" y="10"/>
                  <a:pt x="42" y="12"/>
                  <a:pt x="41" y="13"/>
                </a:cubicBezTo>
                <a:cubicBezTo>
                  <a:pt x="55" y="13"/>
                  <a:pt x="55" y="13"/>
                  <a:pt x="55" y="13"/>
                </a:cubicBezTo>
                <a:cubicBezTo>
                  <a:pt x="60" y="13"/>
                  <a:pt x="64" y="18"/>
                  <a:pt x="64" y="23"/>
                </a:cubicBezTo>
                <a:cubicBezTo>
                  <a:pt x="64" y="28"/>
                  <a:pt x="60" y="32"/>
                  <a:pt x="55" y="32"/>
                </a:cubicBezTo>
                <a:close/>
                <a:moveTo>
                  <a:pt x="7" y="41"/>
                </a:moveTo>
                <a:cubicBezTo>
                  <a:pt x="5" y="41"/>
                  <a:pt x="4" y="42"/>
                  <a:pt x="4" y="43"/>
                </a:cubicBezTo>
                <a:cubicBezTo>
                  <a:pt x="4" y="44"/>
                  <a:pt x="5" y="45"/>
                  <a:pt x="7" y="45"/>
                </a:cubicBezTo>
                <a:cubicBezTo>
                  <a:pt x="8" y="45"/>
                  <a:pt x="9" y="44"/>
                  <a:pt x="9" y="43"/>
                </a:cubicBezTo>
                <a:cubicBezTo>
                  <a:pt x="9" y="42"/>
                  <a:pt x="8" y="41"/>
                  <a:pt x="7" y="41"/>
                </a:cubicBezTo>
                <a:close/>
                <a:moveTo>
                  <a:pt x="55" y="18"/>
                </a:moveTo>
                <a:cubicBezTo>
                  <a:pt x="34" y="18"/>
                  <a:pt x="34" y="18"/>
                  <a:pt x="34" y="18"/>
                </a:cubicBezTo>
                <a:cubicBezTo>
                  <a:pt x="34" y="16"/>
                  <a:pt x="37" y="13"/>
                  <a:pt x="37" y="9"/>
                </a:cubicBezTo>
                <a:cubicBezTo>
                  <a:pt x="37" y="5"/>
                  <a:pt x="35" y="4"/>
                  <a:pt x="32" y="4"/>
                </a:cubicBezTo>
                <a:cubicBezTo>
                  <a:pt x="31" y="4"/>
                  <a:pt x="29" y="8"/>
                  <a:pt x="29" y="9"/>
                </a:cubicBezTo>
                <a:cubicBezTo>
                  <a:pt x="28" y="10"/>
                  <a:pt x="28" y="11"/>
                  <a:pt x="27" y="12"/>
                </a:cubicBezTo>
                <a:cubicBezTo>
                  <a:pt x="26" y="13"/>
                  <a:pt x="25" y="15"/>
                  <a:pt x="23" y="17"/>
                </a:cubicBezTo>
                <a:cubicBezTo>
                  <a:pt x="21" y="19"/>
                  <a:pt x="18" y="23"/>
                  <a:pt x="15" y="23"/>
                </a:cubicBezTo>
                <a:cubicBezTo>
                  <a:pt x="13" y="23"/>
                  <a:pt x="13" y="23"/>
                  <a:pt x="13" y="23"/>
                </a:cubicBezTo>
                <a:cubicBezTo>
                  <a:pt x="13" y="45"/>
                  <a:pt x="13" y="45"/>
                  <a:pt x="13" y="45"/>
                </a:cubicBezTo>
                <a:cubicBezTo>
                  <a:pt x="15" y="45"/>
                  <a:pt x="15" y="45"/>
                  <a:pt x="15" y="45"/>
                </a:cubicBezTo>
                <a:cubicBezTo>
                  <a:pt x="21" y="45"/>
                  <a:pt x="27" y="50"/>
                  <a:pt x="34" y="50"/>
                </a:cubicBezTo>
                <a:cubicBezTo>
                  <a:pt x="38" y="50"/>
                  <a:pt x="41" y="48"/>
                  <a:pt x="41" y="44"/>
                </a:cubicBezTo>
                <a:cubicBezTo>
                  <a:pt x="41" y="43"/>
                  <a:pt x="41" y="43"/>
                  <a:pt x="40" y="42"/>
                </a:cubicBezTo>
                <a:cubicBezTo>
                  <a:pt x="42" y="41"/>
                  <a:pt x="43" y="39"/>
                  <a:pt x="43" y="38"/>
                </a:cubicBezTo>
                <a:cubicBezTo>
                  <a:pt x="43" y="37"/>
                  <a:pt x="43" y="36"/>
                  <a:pt x="42" y="35"/>
                </a:cubicBezTo>
                <a:cubicBezTo>
                  <a:pt x="43" y="34"/>
                  <a:pt x="44" y="33"/>
                  <a:pt x="44" y="31"/>
                </a:cubicBezTo>
                <a:cubicBezTo>
                  <a:pt x="44" y="30"/>
                  <a:pt x="44" y="28"/>
                  <a:pt x="43" y="27"/>
                </a:cubicBezTo>
                <a:cubicBezTo>
                  <a:pt x="55" y="27"/>
                  <a:pt x="55" y="27"/>
                  <a:pt x="55" y="27"/>
                </a:cubicBezTo>
                <a:cubicBezTo>
                  <a:pt x="57" y="27"/>
                  <a:pt x="59" y="25"/>
                  <a:pt x="59" y="23"/>
                </a:cubicBezTo>
                <a:cubicBezTo>
                  <a:pt x="59" y="20"/>
                  <a:pt x="57" y="18"/>
                  <a:pt x="55"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44"/>
          <p:cNvSpPr/>
          <p:nvPr/>
        </p:nvSpPr>
        <p:spPr>
          <a:xfrm>
            <a:off x="4664619" y="3790191"/>
            <a:ext cx="258781" cy="220367"/>
          </a:xfrm>
          <a:custGeom>
            <a:avLst/>
            <a:gdLst/>
            <a:ahLst/>
            <a:cxnLst/>
            <a:rect l="l" t="t" r="r" b="b"/>
            <a:pathLst>
              <a:path w="59" h="50" extrusionOk="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44"/>
          <p:cNvSpPr/>
          <p:nvPr/>
        </p:nvSpPr>
        <p:spPr>
          <a:xfrm>
            <a:off x="5295397" y="3790191"/>
            <a:ext cx="297194" cy="240584"/>
          </a:xfrm>
          <a:custGeom>
            <a:avLst/>
            <a:gdLst/>
            <a:ahLst/>
            <a:cxnLst/>
            <a:rect l="l" t="t" r="r" b="b"/>
            <a:pathLst>
              <a:path w="68" h="55" extrusionOk="0">
                <a:moveTo>
                  <a:pt x="68" y="49"/>
                </a:moveTo>
                <a:cubicBezTo>
                  <a:pt x="68" y="52"/>
                  <a:pt x="66" y="55"/>
                  <a:pt x="63" y="55"/>
                </a:cubicBezTo>
                <a:cubicBezTo>
                  <a:pt x="5" y="55"/>
                  <a:pt x="5" y="55"/>
                  <a:pt x="5" y="55"/>
                </a:cubicBezTo>
                <a:cubicBezTo>
                  <a:pt x="2" y="55"/>
                  <a:pt x="0" y="52"/>
                  <a:pt x="0" y="49"/>
                </a:cubicBezTo>
                <a:cubicBezTo>
                  <a:pt x="0" y="5"/>
                  <a:pt x="0" y="5"/>
                  <a:pt x="0" y="5"/>
                </a:cubicBezTo>
                <a:cubicBezTo>
                  <a:pt x="0" y="2"/>
                  <a:pt x="2" y="0"/>
                  <a:pt x="5" y="0"/>
                </a:cubicBezTo>
                <a:cubicBezTo>
                  <a:pt x="63" y="0"/>
                  <a:pt x="63" y="0"/>
                  <a:pt x="63" y="0"/>
                </a:cubicBezTo>
                <a:cubicBezTo>
                  <a:pt x="66" y="0"/>
                  <a:pt x="68" y="2"/>
                  <a:pt x="68" y="5"/>
                </a:cubicBezTo>
                <a:lnTo>
                  <a:pt x="68" y="49"/>
                </a:lnTo>
                <a:close/>
                <a:moveTo>
                  <a:pt x="5" y="4"/>
                </a:moveTo>
                <a:cubicBezTo>
                  <a:pt x="5" y="4"/>
                  <a:pt x="4" y="5"/>
                  <a:pt x="4" y="5"/>
                </a:cubicBezTo>
                <a:cubicBezTo>
                  <a:pt x="4" y="49"/>
                  <a:pt x="4" y="49"/>
                  <a:pt x="4" y="49"/>
                </a:cubicBezTo>
                <a:cubicBezTo>
                  <a:pt x="4" y="49"/>
                  <a:pt x="5" y="50"/>
                  <a:pt x="5" y="50"/>
                </a:cubicBezTo>
                <a:cubicBezTo>
                  <a:pt x="63" y="50"/>
                  <a:pt x="63" y="50"/>
                  <a:pt x="63" y="50"/>
                </a:cubicBezTo>
                <a:cubicBezTo>
                  <a:pt x="63" y="50"/>
                  <a:pt x="64" y="49"/>
                  <a:pt x="64" y="49"/>
                </a:cubicBezTo>
                <a:cubicBezTo>
                  <a:pt x="64" y="5"/>
                  <a:pt x="64" y="5"/>
                  <a:pt x="64" y="5"/>
                </a:cubicBezTo>
                <a:cubicBezTo>
                  <a:pt x="64" y="5"/>
                  <a:pt x="63" y="4"/>
                  <a:pt x="63" y="4"/>
                </a:cubicBezTo>
                <a:lnTo>
                  <a:pt x="5" y="4"/>
                </a:lnTo>
                <a:close/>
                <a:moveTo>
                  <a:pt x="16" y="23"/>
                </a:moveTo>
                <a:cubicBezTo>
                  <a:pt x="12" y="23"/>
                  <a:pt x="9" y="20"/>
                  <a:pt x="9" y="16"/>
                </a:cubicBezTo>
                <a:cubicBezTo>
                  <a:pt x="9" y="12"/>
                  <a:pt x="12" y="9"/>
                  <a:pt x="16" y="9"/>
                </a:cubicBezTo>
                <a:cubicBezTo>
                  <a:pt x="20" y="9"/>
                  <a:pt x="23" y="12"/>
                  <a:pt x="23" y="16"/>
                </a:cubicBezTo>
                <a:cubicBezTo>
                  <a:pt x="23" y="20"/>
                  <a:pt x="20" y="23"/>
                  <a:pt x="16" y="23"/>
                </a:cubicBezTo>
                <a:close/>
                <a:moveTo>
                  <a:pt x="59" y="45"/>
                </a:moveTo>
                <a:cubicBezTo>
                  <a:pt x="9" y="45"/>
                  <a:pt x="9" y="45"/>
                  <a:pt x="9" y="45"/>
                </a:cubicBezTo>
                <a:cubicBezTo>
                  <a:pt x="9" y="39"/>
                  <a:pt x="9" y="39"/>
                  <a:pt x="9" y="39"/>
                </a:cubicBezTo>
                <a:cubicBezTo>
                  <a:pt x="20" y="27"/>
                  <a:pt x="20" y="27"/>
                  <a:pt x="20" y="27"/>
                </a:cubicBezTo>
                <a:cubicBezTo>
                  <a:pt x="26" y="33"/>
                  <a:pt x="26" y="33"/>
                  <a:pt x="26" y="33"/>
                </a:cubicBezTo>
                <a:cubicBezTo>
                  <a:pt x="44" y="15"/>
                  <a:pt x="44" y="15"/>
                  <a:pt x="44" y="15"/>
                </a:cubicBezTo>
                <a:cubicBezTo>
                  <a:pt x="59" y="29"/>
                  <a:pt x="59" y="29"/>
                  <a:pt x="59" y="29"/>
                </a:cubicBezTo>
                <a:lnTo>
                  <a:pt x="5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44"/>
          <p:cNvSpPr/>
          <p:nvPr/>
        </p:nvSpPr>
        <p:spPr>
          <a:xfrm>
            <a:off x="5924154" y="3790191"/>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36" y="39"/>
                </a:moveTo>
                <a:cubicBezTo>
                  <a:pt x="36" y="38"/>
                  <a:pt x="36" y="37"/>
                  <a:pt x="35" y="37"/>
                </a:cubicBezTo>
                <a:cubicBezTo>
                  <a:pt x="32" y="37"/>
                  <a:pt x="32" y="37"/>
                  <a:pt x="32" y="37"/>
                </a:cubicBezTo>
                <a:cubicBezTo>
                  <a:pt x="32" y="19"/>
                  <a:pt x="32" y="19"/>
                  <a:pt x="32" y="19"/>
                </a:cubicBezTo>
                <a:cubicBezTo>
                  <a:pt x="32" y="19"/>
                  <a:pt x="31" y="18"/>
                  <a:pt x="31" y="18"/>
                </a:cubicBezTo>
                <a:cubicBezTo>
                  <a:pt x="19" y="18"/>
                  <a:pt x="19" y="18"/>
                  <a:pt x="19" y="18"/>
                </a:cubicBezTo>
                <a:cubicBezTo>
                  <a:pt x="19" y="18"/>
                  <a:pt x="18" y="19"/>
                  <a:pt x="18" y="19"/>
                </a:cubicBezTo>
                <a:cubicBezTo>
                  <a:pt x="18" y="25"/>
                  <a:pt x="18" y="25"/>
                  <a:pt x="18" y="25"/>
                </a:cubicBezTo>
                <a:cubicBezTo>
                  <a:pt x="18" y="26"/>
                  <a:pt x="19" y="26"/>
                  <a:pt x="19" y="26"/>
                </a:cubicBezTo>
                <a:cubicBezTo>
                  <a:pt x="23" y="26"/>
                  <a:pt x="23" y="26"/>
                  <a:pt x="23" y="26"/>
                </a:cubicBezTo>
                <a:cubicBezTo>
                  <a:pt x="23" y="37"/>
                  <a:pt x="23" y="37"/>
                  <a:pt x="23" y="37"/>
                </a:cubicBezTo>
                <a:cubicBezTo>
                  <a:pt x="19" y="37"/>
                  <a:pt x="19" y="37"/>
                  <a:pt x="19" y="37"/>
                </a:cubicBezTo>
                <a:cubicBezTo>
                  <a:pt x="19" y="37"/>
                  <a:pt x="18" y="38"/>
                  <a:pt x="18" y="39"/>
                </a:cubicBezTo>
                <a:cubicBezTo>
                  <a:pt x="18" y="44"/>
                  <a:pt x="18" y="44"/>
                  <a:pt x="18" y="44"/>
                </a:cubicBezTo>
                <a:cubicBezTo>
                  <a:pt x="18" y="45"/>
                  <a:pt x="19" y="45"/>
                  <a:pt x="19" y="45"/>
                </a:cubicBezTo>
                <a:cubicBezTo>
                  <a:pt x="35" y="45"/>
                  <a:pt x="35" y="45"/>
                  <a:pt x="35" y="45"/>
                </a:cubicBezTo>
                <a:cubicBezTo>
                  <a:pt x="36" y="45"/>
                  <a:pt x="36" y="45"/>
                  <a:pt x="36" y="44"/>
                </a:cubicBezTo>
                <a:lnTo>
                  <a:pt x="36" y="39"/>
                </a:lnTo>
                <a:close/>
                <a:moveTo>
                  <a:pt x="32" y="7"/>
                </a:moveTo>
                <a:cubicBezTo>
                  <a:pt x="32" y="6"/>
                  <a:pt x="31" y="5"/>
                  <a:pt x="31" y="5"/>
                </a:cubicBezTo>
                <a:cubicBezTo>
                  <a:pt x="24" y="5"/>
                  <a:pt x="24" y="5"/>
                  <a:pt x="24" y="5"/>
                </a:cubicBezTo>
                <a:cubicBezTo>
                  <a:pt x="23" y="5"/>
                  <a:pt x="23" y="6"/>
                  <a:pt x="23" y="7"/>
                </a:cubicBezTo>
                <a:cubicBezTo>
                  <a:pt x="23" y="12"/>
                  <a:pt x="23" y="12"/>
                  <a:pt x="23" y="12"/>
                </a:cubicBezTo>
                <a:cubicBezTo>
                  <a:pt x="23" y="13"/>
                  <a:pt x="23" y="13"/>
                  <a:pt x="24" y="13"/>
                </a:cubicBezTo>
                <a:cubicBezTo>
                  <a:pt x="31" y="13"/>
                  <a:pt x="31" y="13"/>
                  <a:pt x="31" y="13"/>
                </a:cubicBezTo>
                <a:cubicBezTo>
                  <a:pt x="31" y="13"/>
                  <a:pt x="32" y="13"/>
                  <a:pt x="32" y="12"/>
                </a:cubicBezTo>
                <a:lnTo>
                  <a:pt x="32"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44"/>
          <p:cNvSpPr/>
          <p:nvPr/>
        </p:nvSpPr>
        <p:spPr>
          <a:xfrm>
            <a:off x="6554931" y="3767951"/>
            <a:ext cx="319432" cy="258781"/>
          </a:xfrm>
          <a:custGeom>
            <a:avLst/>
            <a:gdLst/>
            <a:ahLst/>
            <a:cxnLst/>
            <a:rect l="l" t="t" r="r" b="b"/>
            <a:pathLst>
              <a:path w="73" h="59" extrusionOk="0">
                <a:moveTo>
                  <a:pt x="70" y="24"/>
                </a:moveTo>
                <a:cubicBezTo>
                  <a:pt x="65" y="24"/>
                  <a:pt x="65" y="24"/>
                  <a:pt x="65" y="24"/>
                </a:cubicBezTo>
                <a:cubicBezTo>
                  <a:pt x="66" y="26"/>
                  <a:pt x="66" y="28"/>
                  <a:pt x="66" y="30"/>
                </a:cubicBezTo>
                <a:cubicBezTo>
                  <a:pt x="66" y="46"/>
                  <a:pt x="53" y="59"/>
                  <a:pt x="36" y="59"/>
                </a:cubicBezTo>
                <a:cubicBezTo>
                  <a:pt x="24" y="59"/>
                  <a:pt x="14" y="52"/>
                  <a:pt x="10" y="42"/>
                </a:cubicBezTo>
                <a:cubicBezTo>
                  <a:pt x="3" y="42"/>
                  <a:pt x="3" y="42"/>
                  <a:pt x="3" y="42"/>
                </a:cubicBezTo>
                <a:cubicBezTo>
                  <a:pt x="1" y="42"/>
                  <a:pt x="0" y="41"/>
                  <a:pt x="0" y="39"/>
                </a:cubicBezTo>
                <a:cubicBezTo>
                  <a:pt x="0" y="37"/>
                  <a:pt x="1" y="36"/>
                  <a:pt x="3" y="36"/>
                </a:cubicBezTo>
                <a:cubicBezTo>
                  <a:pt x="8" y="36"/>
                  <a:pt x="8" y="36"/>
                  <a:pt x="8" y="36"/>
                </a:cubicBezTo>
                <a:cubicBezTo>
                  <a:pt x="7" y="34"/>
                  <a:pt x="7" y="32"/>
                  <a:pt x="7" y="30"/>
                </a:cubicBezTo>
                <a:cubicBezTo>
                  <a:pt x="7" y="14"/>
                  <a:pt x="20" y="0"/>
                  <a:pt x="36" y="0"/>
                </a:cubicBezTo>
                <a:cubicBezTo>
                  <a:pt x="48" y="0"/>
                  <a:pt x="58" y="8"/>
                  <a:pt x="63" y="18"/>
                </a:cubicBezTo>
                <a:cubicBezTo>
                  <a:pt x="70" y="18"/>
                  <a:pt x="70" y="18"/>
                  <a:pt x="70" y="18"/>
                </a:cubicBezTo>
                <a:cubicBezTo>
                  <a:pt x="72" y="18"/>
                  <a:pt x="73" y="19"/>
                  <a:pt x="73" y="21"/>
                </a:cubicBezTo>
                <a:cubicBezTo>
                  <a:pt x="73" y="22"/>
                  <a:pt x="72" y="24"/>
                  <a:pt x="70" y="24"/>
                </a:cubicBezTo>
                <a:close/>
                <a:moveTo>
                  <a:pt x="59" y="24"/>
                </a:moveTo>
                <a:cubicBezTo>
                  <a:pt x="24" y="24"/>
                  <a:pt x="24" y="24"/>
                  <a:pt x="24" y="24"/>
                </a:cubicBezTo>
                <a:cubicBezTo>
                  <a:pt x="22" y="24"/>
                  <a:pt x="21" y="22"/>
                  <a:pt x="21" y="21"/>
                </a:cubicBezTo>
                <a:cubicBezTo>
                  <a:pt x="21" y="19"/>
                  <a:pt x="22" y="18"/>
                  <a:pt x="24" y="18"/>
                </a:cubicBezTo>
                <a:cubicBezTo>
                  <a:pt x="56" y="18"/>
                  <a:pt x="56" y="18"/>
                  <a:pt x="56" y="18"/>
                </a:cubicBezTo>
                <a:cubicBezTo>
                  <a:pt x="52" y="11"/>
                  <a:pt x="45" y="7"/>
                  <a:pt x="36" y="7"/>
                </a:cubicBezTo>
                <a:cubicBezTo>
                  <a:pt x="24" y="7"/>
                  <a:pt x="13" y="17"/>
                  <a:pt x="13" y="30"/>
                </a:cubicBezTo>
                <a:cubicBezTo>
                  <a:pt x="13" y="32"/>
                  <a:pt x="13" y="34"/>
                  <a:pt x="14" y="36"/>
                </a:cubicBezTo>
                <a:cubicBezTo>
                  <a:pt x="49" y="36"/>
                  <a:pt x="49" y="36"/>
                  <a:pt x="49" y="36"/>
                </a:cubicBezTo>
                <a:cubicBezTo>
                  <a:pt x="51" y="36"/>
                  <a:pt x="52" y="37"/>
                  <a:pt x="52" y="39"/>
                </a:cubicBezTo>
                <a:cubicBezTo>
                  <a:pt x="52" y="41"/>
                  <a:pt x="51" y="42"/>
                  <a:pt x="49" y="42"/>
                </a:cubicBezTo>
                <a:cubicBezTo>
                  <a:pt x="17" y="42"/>
                  <a:pt x="17" y="42"/>
                  <a:pt x="17" y="42"/>
                </a:cubicBezTo>
                <a:cubicBezTo>
                  <a:pt x="21" y="49"/>
                  <a:pt x="28" y="53"/>
                  <a:pt x="36" y="53"/>
                </a:cubicBezTo>
                <a:cubicBezTo>
                  <a:pt x="49" y="53"/>
                  <a:pt x="60" y="43"/>
                  <a:pt x="60" y="30"/>
                </a:cubicBezTo>
                <a:cubicBezTo>
                  <a:pt x="60" y="28"/>
                  <a:pt x="59" y="26"/>
                  <a:pt x="59" y="24"/>
                </a:cubicBezTo>
                <a:close/>
                <a:moveTo>
                  <a:pt x="49" y="33"/>
                </a:moveTo>
                <a:cubicBezTo>
                  <a:pt x="24" y="33"/>
                  <a:pt x="24" y="33"/>
                  <a:pt x="24" y="33"/>
                </a:cubicBezTo>
                <a:cubicBezTo>
                  <a:pt x="22" y="33"/>
                  <a:pt x="21" y="32"/>
                  <a:pt x="21" y="30"/>
                </a:cubicBezTo>
                <a:cubicBezTo>
                  <a:pt x="21" y="28"/>
                  <a:pt x="22" y="27"/>
                  <a:pt x="24" y="27"/>
                </a:cubicBezTo>
                <a:cubicBezTo>
                  <a:pt x="49" y="27"/>
                  <a:pt x="49" y="27"/>
                  <a:pt x="49" y="27"/>
                </a:cubicBezTo>
                <a:cubicBezTo>
                  <a:pt x="51" y="27"/>
                  <a:pt x="52" y="28"/>
                  <a:pt x="52" y="30"/>
                </a:cubicBezTo>
                <a:cubicBezTo>
                  <a:pt x="52" y="32"/>
                  <a:pt x="51" y="33"/>
                  <a:pt x="49"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44"/>
          <p:cNvSpPr/>
          <p:nvPr/>
        </p:nvSpPr>
        <p:spPr>
          <a:xfrm>
            <a:off x="7185709" y="3790191"/>
            <a:ext cx="319432" cy="220367"/>
          </a:xfrm>
          <a:custGeom>
            <a:avLst/>
            <a:gdLst/>
            <a:ahLst/>
            <a:cxnLst/>
            <a:rect l="l" t="t" r="r" b="b"/>
            <a:pathLst>
              <a:path w="73" h="50" extrusionOk="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44"/>
          <p:cNvSpPr/>
          <p:nvPr/>
        </p:nvSpPr>
        <p:spPr>
          <a:xfrm>
            <a:off x="7814464" y="3767951"/>
            <a:ext cx="240586" cy="281020"/>
          </a:xfrm>
          <a:custGeom>
            <a:avLst/>
            <a:gdLst/>
            <a:ahLst/>
            <a:cxnLst/>
            <a:rect l="l" t="t" r="r" b="b"/>
            <a:pathLst>
              <a:path w="55" h="64" extrusionOk="0">
                <a:moveTo>
                  <a:pt x="55" y="56"/>
                </a:moveTo>
                <a:cubicBezTo>
                  <a:pt x="27" y="47"/>
                  <a:pt x="27" y="47"/>
                  <a:pt x="27" y="47"/>
                </a:cubicBezTo>
                <a:cubicBezTo>
                  <a:pt x="26" y="48"/>
                  <a:pt x="1" y="56"/>
                  <a:pt x="0" y="56"/>
                </a:cubicBezTo>
                <a:cubicBezTo>
                  <a:pt x="0" y="56"/>
                  <a:pt x="0" y="56"/>
                  <a:pt x="0" y="56"/>
                </a:cubicBezTo>
                <a:cubicBezTo>
                  <a:pt x="0" y="56"/>
                  <a:pt x="0" y="56"/>
                  <a:pt x="0" y="56"/>
                </a:cubicBezTo>
                <a:cubicBezTo>
                  <a:pt x="0" y="17"/>
                  <a:pt x="0" y="17"/>
                  <a:pt x="0" y="17"/>
                </a:cubicBezTo>
                <a:cubicBezTo>
                  <a:pt x="0" y="17"/>
                  <a:pt x="0" y="17"/>
                  <a:pt x="0" y="17"/>
                </a:cubicBezTo>
                <a:cubicBezTo>
                  <a:pt x="0" y="16"/>
                  <a:pt x="0" y="16"/>
                  <a:pt x="1" y="16"/>
                </a:cubicBezTo>
                <a:cubicBezTo>
                  <a:pt x="1" y="16"/>
                  <a:pt x="3" y="16"/>
                  <a:pt x="6" y="15"/>
                </a:cubicBezTo>
                <a:cubicBezTo>
                  <a:pt x="6" y="1"/>
                  <a:pt x="6" y="1"/>
                  <a:pt x="6" y="1"/>
                </a:cubicBezTo>
                <a:cubicBezTo>
                  <a:pt x="26" y="8"/>
                  <a:pt x="26" y="8"/>
                  <a:pt x="26" y="8"/>
                </a:cubicBezTo>
                <a:cubicBezTo>
                  <a:pt x="26" y="8"/>
                  <a:pt x="48" y="0"/>
                  <a:pt x="49" y="0"/>
                </a:cubicBezTo>
                <a:cubicBezTo>
                  <a:pt x="49" y="0"/>
                  <a:pt x="49" y="0"/>
                  <a:pt x="49" y="1"/>
                </a:cubicBezTo>
                <a:cubicBezTo>
                  <a:pt x="49" y="16"/>
                  <a:pt x="49" y="16"/>
                  <a:pt x="49" y="16"/>
                </a:cubicBezTo>
                <a:cubicBezTo>
                  <a:pt x="55" y="18"/>
                  <a:pt x="55" y="18"/>
                  <a:pt x="55" y="18"/>
                </a:cubicBezTo>
                <a:lnTo>
                  <a:pt x="55" y="56"/>
                </a:lnTo>
                <a:close/>
                <a:moveTo>
                  <a:pt x="26" y="46"/>
                </a:moveTo>
                <a:cubicBezTo>
                  <a:pt x="26" y="9"/>
                  <a:pt x="26" y="9"/>
                  <a:pt x="26" y="9"/>
                </a:cubicBezTo>
                <a:cubicBezTo>
                  <a:pt x="1" y="18"/>
                  <a:pt x="1" y="18"/>
                  <a:pt x="1" y="18"/>
                </a:cubicBezTo>
                <a:cubicBezTo>
                  <a:pt x="1" y="54"/>
                  <a:pt x="1" y="54"/>
                  <a:pt x="1" y="54"/>
                </a:cubicBezTo>
                <a:lnTo>
                  <a:pt x="26" y="46"/>
                </a:lnTo>
                <a:close/>
                <a:moveTo>
                  <a:pt x="21" y="38"/>
                </a:moveTo>
                <a:cubicBezTo>
                  <a:pt x="20" y="38"/>
                  <a:pt x="18" y="37"/>
                  <a:pt x="18" y="36"/>
                </a:cubicBezTo>
                <a:cubicBezTo>
                  <a:pt x="17" y="36"/>
                  <a:pt x="15" y="34"/>
                  <a:pt x="15" y="34"/>
                </a:cubicBezTo>
                <a:cubicBezTo>
                  <a:pt x="14" y="36"/>
                  <a:pt x="12" y="38"/>
                  <a:pt x="10" y="40"/>
                </a:cubicBezTo>
                <a:cubicBezTo>
                  <a:pt x="9" y="41"/>
                  <a:pt x="8" y="44"/>
                  <a:pt x="6" y="44"/>
                </a:cubicBezTo>
                <a:cubicBezTo>
                  <a:pt x="6" y="45"/>
                  <a:pt x="5" y="45"/>
                  <a:pt x="5" y="45"/>
                </a:cubicBezTo>
                <a:cubicBezTo>
                  <a:pt x="6" y="44"/>
                  <a:pt x="7" y="42"/>
                  <a:pt x="8" y="41"/>
                </a:cubicBezTo>
                <a:cubicBezTo>
                  <a:pt x="9" y="40"/>
                  <a:pt x="13" y="34"/>
                  <a:pt x="14" y="33"/>
                </a:cubicBezTo>
                <a:cubicBezTo>
                  <a:pt x="15" y="32"/>
                  <a:pt x="17" y="27"/>
                  <a:pt x="17" y="27"/>
                </a:cubicBezTo>
                <a:cubicBezTo>
                  <a:pt x="17" y="27"/>
                  <a:pt x="14" y="28"/>
                  <a:pt x="13" y="28"/>
                </a:cubicBezTo>
                <a:cubicBezTo>
                  <a:pt x="12" y="28"/>
                  <a:pt x="10" y="29"/>
                  <a:pt x="10" y="29"/>
                </a:cubicBezTo>
                <a:cubicBezTo>
                  <a:pt x="10" y="29"/>
                  <a:pt x="10" y="29"/>
                  <a:pt x="10" y="29"/>
                </a:cubicBezTo>
                <a:cubicBezTo>
                  <a:pt x="10" y="29"/>
                  <a:pt x="9" y="30"/>
                  <a:pt x="9" y="30"/>
                </a:cubicBezTo>
                <a:cubicBezTo>
                  <a:pt x="9" y="30"/>
                  <a:pt x="8" y="30"/>
                  <a:pt x="7" y="30"/>
                </a:cubicBezTo>
                <a:cubicBezTo>
                  <a:pt x="7" y="30"/>
                  <a:pt x="6" y="29"/>
                  <a:pt x="6" y="29"/>
                </a:cubicBezTo>
                <a:cubicBezTo>
                  <a:pt x="6" y="29"/>
                  <a:pt x="6" y="29"/>
                  <a:pt x="6" y="28"/>
                </a:cubicBezTo>
                <a:cubicBezTo>
                  <a:pt x="7" y="28"/>
                  <a:pt x="7" y="28"/>
                  <a:pt x="8" y="28"/>
                </a:cubicBezTo>
                <a:cubicBezTo>
                  <a:pt x="9" y="28"/>
                  <a:pt x="11" y="27"/>
                  <a:pt x="12" y="27"/>
                </a:cubicBezTo>
                <a:cubicBezTo>
                  <a:pt x="13" y="26"/>
                  <a:pt x="15" y="26"/>
                  <a:pt x="15" y="26"/>
                </a:cubicBezTo>
                <a:cubicBezTo>
                  <a:pt x="16" y="25"/>
                  <a:pt x="18" y="24"/>
                  <a:pt x="19" y="24"/>
                </a:cubicBezTo>
                <a:cubicBezTo>
                  <a:pt x="19" y="24"/>
                  <a:pt x="20" y="23"/>
                  <a:pt x="20" y="24"/>
                </a:cubicBezTo>
                <a:cubicBezTo>
                  <a:pt x="20" y="24"/>
                  <a:pt x="20" y="25"/>
                  <a:pt x="20" y="25"/>
                </a:cubicBezTo>
                <a:cubicBezTo>
                  <a:pt x="20" y="25"/>
                  <a:pt x="18" y="28"/>
                  <a:pt x="18" y="29"/>
                </a:cubicBezTo>
                <a:cubicBezTo>
                  <a:pt x="18" y="29"/>
                  <a:pt x="17" y="31"/>
                  <a:pt x="15" y="34"/>
                </a:cubicBezTo>
                <a:cubicBezTo>
                  <a:pt x="16" y="34"/>
                  <a:pt x="17" y="34"/>
                  <a:pt x="18" y="35"/>
                </a:cubicBezTo>
                <a:cubicBezTo>
                  <a:pt x="18" y="35"/>
                  <a:pt x="22" y="37"/>
                  <a:pt x="23" y="37"/>
                </a:cubicBezTo>
                <a:cubicBezTo>
                  <a:pt x="23" y="37"/>
                  <a:pt x="23" y="38"/>
                  <a:pt x="23" y="39"/>
                </a:cubicBezTo>
                <a:cubicBezTo>
                  <a:pt x="23" y="39"/>
                  <a:pt x="21" y="38"/>
                  <a:pt x="21" y="38"/>
                </a:cubicBezTo>
                <a:close/>
                <a:moveTo>
                  <a:pt x="16" y="22"/>
                </a:moveTo>
                <a:cubicBezTo>
                  <a:pt x="15" y="23"/>
                  <a:pt x="14" y="23"/>
                  <a:pt x="14" y="24"/>
                </a:cubicBezTo>
                <a:cubicBezTo>
                  <a:pt x="13" y="24"/>
                  <a:pt x="12" y="24"/>
                  <a:pt x="12" y="24"/>
                </a:cubicBezTo>
                <a:cubicBezTo>
                  <a:pt x="11" y="24"/>
                  <a:pt x="11" y="24"/>
                  <a:pt x="10" y="23"/>
                </a:cubicBezTo>
                <a:cubicBezTo>
                  <a:pt x="10" y="23"/>
                  <a:pt x="9" y="21"/>
                  <a:pt x="9" y="22"/>
                </a:cubicBezTo>
                <a:cubicBezTo>
                  <a:pt x="10" y="22"/>
                  <a:pt x="11" y="22"/>
                  <a:pt x="11" y="22"/>
                </a:cubicBezTo>
                <a:cubicBezTo>
                  <a:pt x="11" y="22"/>
                  <a:pt x="13" y="21"/>
                  <a:pt x="13" y="21"/>
                </a:cubicBezTo>
                <a:cubicBezTo>
                  <a:pt x="14" y="21"/>
                  <a:pt x="15" y="21"/>
                  <a:pt x="15" y="21"/>
                </a:cubicBezTo>
                <a:cubicBezTo>
                  <a:pt x="15" y="21"/>
                  <a:pt x="16" y="21"/>
                  <a:pt x="16" y="21"/>
                </a:cubicBezTo>
                <a:cubicBezTo>
                  <a:pt x="16" y="22"/>
                  <a:pt x="16" y="22"/>
                  <a:pt x="16" y="22"/>
                </a:cubicBezTo>
                <a:close/>
                <a:moveTo>
                  <a:pt x="44" y="57"/>
                </a:moveTo>
                <a:cubicBezTo>
                  <a:pt x="42" y="62"/>
                  <a:pt x="42" y="62"/>
                  <a:pt x="42" y="62"/>
                </a:cubicBezTo>
                <a:cubicBezTo>
                  <a:pt x="41" y="60"/>
                  <a:pt x="41" y="60"/>
                  <a:pt x="41" y="60"/>
                </a:cubicBezTo>
                <a:cubicBezTo>
                  <a:pt x="38" y="62"/>
                  <a:pt x="34" y="63"/>
                  <a:pt x="31" y="64"/>
                </a:cubicBezTo>
                <a:cubicBezTo>
                  <a:pt x="30" y="64"/>
                  <a:pt x="29" y="64"/>
                  <a:pt x="28" y="64"/>
                </a:cubicBezTo>
                <a:cubicBezTo>
                  <a:pt x="25" y="64"/>
                  <a:pt x="25" y="64"/>
                  <a:pt x="25" y="64"/>
                </a:cubicBezTo>
                <a:cubicBezTo>
                  <a:pt x="21" y="64"/>
                  <a:pt x="14" y="62"/>
                  <a:pt x="11" y="60"/>
                </a:cubicBezTo>
                <a:cubicBezTo>
                  <a:pt x="11" y="60"/>
                  <a:pt x="11" y="59"/>
                  <a:pt x="11" y="59"/>
                </a:cubicBezTo>
                <a:cubicBezTo>
                  <a:pt x="11" y="59"/>
                  <a:pt x="11" y="58"/>
                  <a:pt x="11" y="58"/>
                </a:cubicBezTo>
                <a:cubicBezTo>
                  <a:pt x="12" y="58"/>
                  <a:pt x="13" y="60"/>
                  <a:pt x="14" y="60"/>
                </a:cubicBezTo>
                <a:cubicBezTo>
                  <a:pt x="17" y="61"/>
                  <a:pt x="22" y="63"/>
                  <a:pt x="25" y="63"/>
                </a:cubicBezTo>
                <a:cubicBezTo>
                  <a:pt x="30" y="63"/>
                  <a:pt x="33" y="62"/>
                  <a:pt x="37" y="60"/>
                </a:cubicBezTo>
                <a:cubicBezTo>
                  <a:pt x="38" y="60"/>
                  <a:pt x="39" y="59"/>
                  <a:pt x="40" y="59"/>
                </a:cubicBezTo>
                <a:cubicBezTo>
                  <a:pt x="39" y="56"/>
                  <a:pt x="39" y="56"/>
                  <a:pt x="39" y="56"/>
                </a:cubicBezTo>
                <a:lnTo>
                  <a:pt x="44" y="57"/>
                </a:lnTo>
                <a:close/>
                <a:moveTo>
                  <a:pt x="48" y="15"/>
                </a:moveTo>
                <a:cubicBezTo>
                  <a:pt x="48" y="2"/>
                  <a:pt x="48" y="2"/>
                  <a:pt x="48" y="2"/>
                </a:cubicBezTo>
                <a:cubicBezTo>
                  <a:pt x="28" y="9"/>
                  <a:pt x="28" y="9"/>
                  <a:pt x="28" y="9"/>
                </a:cubicBezTo>
                <a:lnTo>
                  <a:pt x="48" y="15"/>
                </a:lnTo>
                <a:close/>
                <a:moveTo>
                  <a:pt x="49" y="44"/>
                </a:moveTo>
                <a:cubicBezTo>
                  <a:pt x="43" y="21"/>
                  <a:pt x="43" y="21"/>
                  <a:pt x="43" y="21"/>
                </a:cubicBezTo>
                <a:cubicBezTo>
                  <a:pt x="39" y="20"/>
                  <a:pt x="39" y="20"/>
                  <a:pt x="39" y="20"/>
                </a:cubicBezTo>
                <a:cubicBezTo>
                  <a:pt x="31" y="39"/>
                  <a:pt x="31" y="39"/>
                  <a:pt x="31" y="39"/>
                </a:cubicBezTo>
                <a:cubicBezTo>
                  <a:pt x="35" y="40"/>
                  <a:pt x="35" y="40"/>
                  <a:pt x="35" y="40"/>
                </a:cubicBezTo>
                <a:cubicBezTo>
                  <a:pt x="37" y="36"/>
                  <a:pt x="37" y="36"/>
                  <a:pt x="37" y="36"/>
                </a:cubicBezTo>
                <a:cubicBezTo>
                  <a:pt x="44" y="38"/>
                  <a:pt x="44" y="38"/>
                  <a:pt x="44" y="38"/>
                </a:cubicBezTo>
                <a:cubicBezTo>
                  <a:pt x="45" y="43"/>
                  <a:pt x="45" y="43"/>
                  <a:pt x="45" y="43"/>
                </a:cubicBezTo>
                <a:lnTo>
                  <a:pt x="49" y="44"/>
                </a:lnTo>
                <a:close/>
                <a:moveTo>
                  <a:pt x="43" y="34"/>
                </a:moveTo>
                <a:cubicBezTo>
                  <a:pt x="38" y="33"/>
                  <a:pt x="38" y="33"/>
                  <a:pt x="38" y="33"/>
                </a:cubicBezTo>
                <a:cubicBezTo>
                  <a:pt x="41" y="26"/>
                  <a:pt x="41" y="26"/>
                  <a:pt x="41" y="26"/>
                </a:cubicBezTo>
                <a:lnTo>
                  <a:pt x="4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44"/>
          <p:cNvSpPr/>
          <p:nvPr/>
        </p:nvSpPr>
        <p:spPr>
          <a:xfrm>
            <a:off x="8445242" y="3790191"/>
            <a:ext cx="281020" cy="220367"/>
          </a:xfrm>
          <a:custGeom>
            <a:avLst/>
            <a:gdLst/>
            <a:ahLst/>
            <a:cxnLst/>
            <a:rect l="l" t="t" r="r" b="b"/>
            <a:pathLst>
              <a:path w="64" h="50" extrusionOk="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44"/>
          <p:cNvSpPr/>
          <p:nvPr/>
        </p:nvSpPr>
        <p:spPr>
          <a:xfrm>
            <a:off x="9076020" y="3790191"/>
            <a:ext cx="161738" cy="220367"/>
          </a:xfrm>
          <a:custGeom>
            <a:avLst/>
            <a:gdLst/>
            <a:ahLst/>
            <a:cxnLst/>
            <a:rect l="l" t="t" r="r" b="b"/>
            <a:pathLst>
              <a:path w="37" h="50" extrusionOk="0">
                <a:moveTo>
                  <a:pt x="34" y="18"/>
                </a:moveTo>
                <a:cubicBezTo>
                  <a:pt x="27" y="18"/>
                  <a:pt x="27" y="18"/>
                  <a:pt x="27" y="18"/>
                </a:cubicBezTo>
                <a:cubicBezTo>
                  <a:pt x="27" y="49"/>
                  <a:pt x="27" y="49"/>
                  <a:pt x="27" y="49"/>
                </a:cubicBezTo>
                <a:cubicBezTo>
                  <a:pt x="27" y="50"/>
                  <a:pt x="27" y="50"/>
                  <a:pt x="26" y="50"/>
                </a:cubicBezTo>
                <a:cubicBezTo>
                  <a:pt x="1" y="50"/>
                  <a:pt x="1" y="50"/>
                  <a:pt x="1" y="50"/>
                </a:cubicBezTo>
                <a:cubicBezTo>
                  <a:pt x="0" y="50"/>
                  <a:pt x="0" y="50"/>
                  <a:pt x="0" y="49"/>
                </a:cubicBezTo>
                <a:cubicBezTo>
                  <a:pt x="0" y="49"/>
                  <a:pt x="0" y="48"/>
                  <a:pt x="0" y="48"/>
                </a:cubicBezTo>
                <a:cubicBezTo>
                  <a:pt x="6" y="41"/>
                  <a:pt x="6" y="41"/>
                  <a:pt x="6" y="41"/>
                </a:cubicBezTo>
                <a:cubicBezTo>
                  <a:pt x="6" y="41"/>
                  <a:pt x="6" y="41"/>
                  <a:pt x="7" y="41"/>
                </a:cubicBezTo>
                <a:cubicBezTo>
                  <a:pt x="18" y="41"/>
                  <a:pt x="18" y="41"/>
                  <a:pt x="18" y="41"/>
                </a:cubicBezTo>
                <a:cubicBezTo>
                  <a:pt x="18" y="18"/>
                  <a:pt x="18" y="18"/>
                  <a:pt x="18" y="18"/>
                </a:cubicBezTo>
                <a:cubicBezTo>
                  <a:pt x="11" y="18"/>
                  <a:pt x="11" y="18"/>
                  <a:pt x="11" y="18"/>
                </a:cubicBezTo>
                <a:cubicBezTo>
                  <a:pt x="10" y="18"/>
                  <a:pt x="10" y="18"/>
                  <a:pt x="9" y="17"/>
                </a:cubicBezTo>
                <a:cubicBezTo>
                  <a:pt x="9" y="16"/>
                  <a:pt x="9" y="15"/>
                  <a:pt x="9" y="14"/>
                </a:cubicBezTo>
                <a:cubicBezTo>
                  <a:pt x="21" y="1"/>
                  <a:pt x="21" y="1"/>
                  <a:pt x="21" y="1"/>
                </a:cubicBezTo>
                <a:cubicBezTo>
                  <a:pt x="22" y="0"/>
                  <a:pt x="24" y="0"/>
                  <a:pt x="24" y="1"/>
                </a:cubicBezTo>
                <a:cubicBezTo>
                  <a:pt x="36" y="14"/>
                  <a:pt x="36" y="14"/>
                  <a:pt x="36" y="14"/>
                </a:cubicBezTo>
                <a:cubicBezTo>
                  <a:pt x="36" y="15"/>
                  <a:pt x="37" y="16"/>
                  <a:pt x="36" y="17"/>
                </a:cubicBezTo>
                <a:cubicBezTo>
                  <a:pt x="36" y="18"/>
                  <a:pt x="35" y="18"/>
                  <a:pt x="3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44"/>
          <p:cNvSpPr/>
          <p:nvPr/>
        </p:nvSpPr>
        <p:spPr>
          <a:xfrm>
            <a:off x="9706797" y="3767951"/>
            <a:ext cx="278998" cy="281020"/>
          </a:xfrm>
          <a:custGeom>
            <a:avLst/>
            <a:gdLst/>
            <a:ahLst/>
            <a:cxnLst/>
            <a:rect l="l" t="t" r="r" b="b"/>
            <a:pathLst>
              <a:path w="64" h="64" extrusionOk="0">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44"/>
          <p:cNvSpPr/>
          <p:nvPr/>
        </p:nvSpPr>
        <p:spPr>
          <a:xfrm>
            <a:off x="10339597" y="3808386"/>
            <a:ext cx="250694" cy="202172"/>
          </a:xfrm>
          <a:custGeom>
            <a:avLst/>
            <a:gdLst/>
            <a:ahLst/>
            <a:cxnLst/>
            <a:rect l="l" t="t" r="r" b="b"/>
            <a:pathLst>
              <a:path w="57" h="46" extrusionOk="0">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44"/>
          <p:cNvSpPr/>
          <p:nvPr/>
        </p:nvSpPr>
        <p:spPr>
          <a:xfrm>
            <a:off x="10966331" y="3790191"/>
            <a:ext cx="240584" cy="232498"/>
          </a:xfrm>
          <a:custGeom>
            <a:avLst/>
            <a:gdLst/>
            <a:ahLst/>
            <a:cxnLst/>
            <a:rect l="l" t="t" r="r" b="b"/>
            <a:pathLst>
              <a:path w="55" h="53" extrusionOk="0">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44"/>
          <p:cNvSpPr/>
          <p:nvPr/>
        </p:nvSpPr>
        <p:spPr>
          <a:xfrm>
            <a:off x="11544544" y="3790191"/>
            <a:ext cx="278998" cy="220367"/>
          </a:xfrm>
          <a:custGeom>
            <a:avLst/>
            <a:gdLst/>
            <a:ahLst/>
            <a:cxnLst/>
            <a:rect l="l" t="t" r="r" b="b"/>
            <a:pathLst>
              <a:path w="64" h="50" extrusionOk="0">
                <a:moveTo>
                  <a:pt x="64" y="44"/>
                </a:moveTo>
                <a:cubicBezTo>
                  <a:pt x="64" y="47"/>
                  <a:pt x="61" y="50"/>
                  <a:pt x="58" y="50"/>
                </a:cubicBezTo>
                <a:cubicBezTo>
                  <a:pt x="5" y="50"/>
                  <a:pt x="5" y="50"/>
                  <a:pt x="5" y="50"/>
                </a:cubicBezTo>
                <a:cubicBezTo>
                  <a:pt x="2" y="50"/>
                  <a:pt x="0" y="47"/>
                  <a:pt x="0" y="44"/>
                </a:cubicBezTo>
                <a:cubicBezTo>
                  <a:pt x="0" y="5"/>
                  <a:pt x="0" y="5"/>
                  <a:pt x="0" y="5"/>
                </a:cubicBezTo>
                <a:cubicBezTo>
                  <a:pt x="0" y="2"/>
                  <a:pt x="2" y="0"/>
                  <a:pt x="5" y="0"/>
                </a:cubicBezTo>
                <a:cubicBezTo>
                  <a:pt x="58" y="0"/>
                  <a:pt x="58" y="0"/>
                  <a:pt x="58" y="0"/>
                </a:cubicBezTo>
                <a:cubicBezTo>
                  <a:pt x="61" y="0"/>
                  <a:pt x="64" y="2"/>
                  <a:pt x="64" y="5"/>
                </a:cubicBezTo>
                <a:lnTo>
                  <a:pt x="64" y="44"/>
                </a:lnTo>
                <a:close/>
                <a:moveTo>
                  <a:pt x="59" y="15"/>
                </a:moveTo>
                <a:cubicBezTo>
                  <a:pt x="59" y="14"/>
                  <a:pt x="59" y="13"/>
                  <a:pt x="58" y="13"/>
                </a:cubicBezTo>
                <a:cubicBezTo>
                  <a:pt x="5" y="13"/>
                  <a:pt x="5" y="13"/>
                  <a:pt x="5" y="13"/>
                </a:cubicBezTo>
                <a:cubicBezTo>
                  <a:pt x="5" y="13"/>
                  <a:pt x="4" y="14"/>
                  <a:pt x="4" y="15"/>
                </a:cubicBezTo>
                <a:cubicBezTo>
                  <a:pt x="4" y="44"/>
                  <a:pt x="4" y="44"/>
                  <a:pt x="4" y="44"/>
                </a:cubicBezTo>
                <a:cubicBezTo>
                  <a:pt x="4" y="45"/>
                  <a:pt x="5" y="45"/>
                  <a:pt x="5" y="45"/>
                </a:cubicBezTo>
                <a:cubicBezTo>
                  <a:pt x="58" y="45"/>
                  <a:pt x="58" y="45"/>
                  <a:pt x="58" y="45"/>
                </a:cubicBezTo>
                <a:cubicBezTo>
                  <a:pt x="59" y="45"/>
                  <a:pt x="59" y="45"/>
                  <a:pt x="59" y="44"/>
                </a:cubicBezTo>
                <a:lnTo>
                  <a:pt x="59" y="15"/>
                </a:lnTo>
                <a:close/>
                <a:moveTo>
                  <a:pt x="13" y="21"/>
                </a:moveTo>
                <a:cubicBezTo>
                  <a:pt x="13" y="22"/>
                  <a:pt x="13" y="23"/>
                  <a:pt x="12" y="23"/>
                </a:cubicBezTo>
                <a:cubicBezTo>
                  <a:pt x="10" y="23"/>
                  <a:pt x="10" y="23"/>
                  <a:pt x="10" y="23"/>
                </a:cubicBezTo>
                <a:cubicBezTo>
                  <a:pt x="9" y="23"/>
                  <a:pt x="9" y="22"/>
                  <a:pt x="9" y="21"/>
                </a:cubicBezTo>
                <a:cubicBezTo>
                  <a:pt x="9" y="19"/>
                  <a:pt x="9" y="19"/>
                  <a:pt x="9" y="19"/>
                </a:cubicBezTo>
                <a:cubicBezTo>
                  <a:pt x="9" y="19"/>
                  <a:pt x="9" y="18"/>
                  <a:pt x="10" y="18"/>
                </a:cubicBezTo>
                <a:cubicBezTo>
                  <a:pt x="12" y="18"/>
                  <a:pt x="12" y="18"/>
                  <a:pt x="12" y="18"/>
                </a:cubicBezTo>
                <a:cubicBezTo>
                  <a:pt x="13" y="18"/>
                  <a:pt x="13" y="19"/>
                  <a:pt x="13" y="19"/>
                </a:cubicBezTo>
                <a:lnTo>
                  <a:pt x="13" y="21"/>
                </a:lnTo>
                <a:close/>
                <a:moveTo>
                  <a:pt x="13" y="31"/>
                </a:moveTo>
                <a:cubicBezTo>
                  <a:pt x="13" y="31"/>
                  <a:pt x="13" y="32"/>
                  <a:pt x="12" y="32"/>
                </a:cubicBezTo>
                <a:cubicBezTo>
                  <a:pt x="10" y="32"/>
                  <a:pt x="10" y="32"/>
                  <a:pt x="10" y="32"/>
                </a:cubicBezTo>
                <a:cubicBezTo>
                  <a:pt x="9" y="32"/>
                  <a:pt x="9" y="31"/>
                  <a:pt x="9" y="31"/>
                </a:cubicBezTo>
                <a:cubicBezTo>
                  <a:pt x="9" y="28"/>
                  <a:pt x="9" y="28"/>
                  <a:pt x="9" y="28"/>
                </a:cubicBezTo>
                <a:cubicBezTo>
                  <a:pt x="9" y="28"/>
                  <a:pt x="9" y="27"/>
                  <a:pt x="10" y="27"/>
                </a:cubicBezTo>
                <a:cubicBezTo>
                  <a:pt x="12" y="27"/>
                  <a:pt x="12" y="27"/>
                  <a:pt x="12" y="27"/>
                </a:cubicBezTo>
                <a:cubicBezTo>
                  <a:pt x="13" y="27"/>
                  <a:pt x="13" y="28"/>
                  <a:pt x="13" y="28"/>
                </a:cubicBezTo>
                <a:lnTo>
                  <a:pt x="13" y="31"/>
                </a:lnTo>
                <a:close/>
                <a:moveTo>
                  <a:pt x="13" y="40"/>
                </a:moveTo>
                <a:cubicBezTo>
                  <a:pt x="13" y="40"/>
                  <a:pt x="13" y="41"/>
                  <a:pt x="12" y="41"/>
                </a:cubicBezTo>
                <a:cubicBezTo>
                  <a:pt x="10" y="41"/>
                  <a:pt x="10" y="41"/>
                  <a:pt x="10" y="41"/>
                </a:cubicBezTo>
                <a:cubicBezTo>
                  <a:pt x="9" y="41"/>
                  <a:pt x="9" y="40"/>
                  <a:pt x="9" y="40"/>
                </a:cubicBezTo>
                <a:cubicBezTo>
                  <a:pt x="9" y="37"/>
                  <a:pt x="9" y="37"/>
                  <a:pt x="9" y="37"/>
                </a:cubicBezTo>
                <a:cubicBezTo>
                  <a:pt x="9" y="37"/>
                  <a:pt x="9" y="36"/>
                  <a:pt x="10" y="36"/>
                </a:cubicBezTo>
                <a:cubicBezTo>
                  <a:pt x="12" y="36"/>
                  <a:pt x="12" y="36"/>
                  <a:pt x="12" y="36"/>
                </a:cubicBezTo>
                <a:cubicBezTo>
                  <a:pt x="13" y="36"/>
                  <a:pt x="13" y="37"/>
                  <a:pt x="13" y="37"/>
                </a:cubicBezTo>
                <a:lnTo>
                  <a:pt x="13" y="40"/>
                </a:lnTo>
                <a:close/>
                <a:moveTo>
                  <a:pt x="55" y="21"/>
                </a:moveTo>
                <a:cubicBezTo>
                  <a:pt x="55" y="22"/>
                  <a:pt x="54" y="23"/>
                  <a:pt x="53" y="23"/>
                </a:cubicBezTo>
                <a:cubicBezTo>
                  <a:pt x="19" y="23"/>
                  <a:pt x="19" y="23"/>
                  <a:pt x="19" y="23"/>
                </a:cubicBezTo>
                <a:cubicBezTo>
                  <a:pt x="19" y="23"/>
                  <a:pt x="18" y="22"/>
                  <a:pt x="18" y="21"/>
                </a:cubicBezTo>
                <a:cubicBezTo>
                  <a:pt x="18" y="19"/>
                  <a:pt x="18" y="19"/>
                  <a:pt x="18" y="19"/>
                </a:cubicBezTo>
                <a:cubicBezTo>
                  <a:pt x="18" y="19"/>
                  <a:pt x="19" y="18"/>
                  <a:pt x="19" y="18"/>
                </a:cubicBezTo>
                <a:cubicBezTo>
                  <a:pt x="53" y="18"/>
                  <a:pt x="53" y="18"/>
                  <a:pt x="53" y="18"/>
                </a:cubicBezTo>
                <a:cubicBezTo>
                  <a:pt x="54" y="18"/>
                  <a:pt x="55" y="19"/>
                  <a:pt x="55" y="19"/>
                </a:cubicBezTo>
                <a:lnTo>
                  <a:pt x="55" y="21"/>
                </a:lnTo>
                <a:close/>
                <a:moveTo>
                  <a:pt x="55" y="31"/>
                </a:moveTo>
                <a:cubicBezTo>
                  <a:pt x="55" y="31"/>
                  <a:pt x="54" y="32"/>
                  <a:pt x="53" y="32"/>
                </a:cubicBezTo>
                <a:cubicBezTo>
                  <a:pt x="19" y="32"/>
                  <a:pt x="19" y="32"/>
                  <a:pt x="19" y="32"/>
                </a:cubicBezTo>
                <a:cubicBezTo>
                  <a:pt x="19" y="32"/>
                  <a:pt x="18" y="31"/>
                  <a:pt x="18" y="31"/>
                </a:cubicBezTo>
                <a:cubicBezTo>
                  <a:pt x="18" y="28"/>
                  <a:pt x="18" y="28"/>
                  <a:pt x="18" y="28"/>
                </a:cubicBezTo>
                <a:cubicBezTo>
                  <a:pt x="18" y="28"/>
                  <a:pt x="19" y="27"/>
                  <a:pt x="19" y="27"/>
                </a:cubicBezTo>
                <a:cubicBezTo>
                  <a:pt x="53" y="27"/>
                  <a:pt x="53" y="27"/>
                  <a:pt x="53" y="27"/>
                </a:cubicBezTo>
                <a:cubicBezTo>
                  <a:pt x="54" y="27"/>
                  <a:pt x="55" y="28"/>
                  <a:pt x="55" y="28"/>
                </a:cubicBezTo>
                <a:lnTo>
                  <a:pt x="55" y="31"/>
                </a:lnTo>
                <a:close/>
                <a:moveTo>
                  <a:pt x="55" y="40"/>
                </a:moveTo>
                <a:cubicBezTo>
                  <a:pt x="55" y="40"/>
                  <a:pt x="54" y="41"/>
                  <a:pt x="53" y="41"/>
                </a:cubicBezTo>
                <a:cubicBezTo>
                  <a:pt x="19" y="41"/>
                  <a:pt x="19" y="41"/>
                  <a:pt x="19" y="41"/>
                </a:cubicBezTo>
                <a:cubicBezTo>
                  <a:pt x="19" y="41"/>
                  <a:pt x="18" y="40"/>
                  <a:pt x="18" y="40"/>
                </a:cubicBezTo>
                <a:cubicBezTo>
                  <a:pt x="18" y="37"/>
                  <a:pt x="18" y="37"/>
                  <a:pt x="18" y="37"/>
                </a:cubicBezTo>
                <a:cubicBezTo>
                  <a:pt x="18" y="37"/>
                  <a:pt x="19" y="36"/>
                  <a:pt x="19" y="36"/>
                </a:cubicBezTo>
                <a:cubicBezTo>
                  <a:pt x="53" y="36"/>
                  <a:pt x="53" y="36"/>
                  <a:pt x="53" y="36"/>
                </a:cubicBezTo>
                <a:cubicBezTo>
                  <a:pt x="54" y="36"/>
                  <a:pt x="55" y="37"/>
                  <a:pt x="55" y="37"/>
                </a:cubicBezTo>
                <a:lnTo>
                  <a:pt x="55"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44"/>
          <p:cNvSpPr/>
          <p:nvPr/>
        </p:nvSpPr>
        <p:spPr>
          <a:xfrm>
            <a:off x="350262" y="4368404"/>
            <a:ext cx="179934" cy="222390"/>
          </a:xfrm>
          <a:custGeom>
            <a:avLst/>
            <a:gdLst/>
            <a:ahLst/>
            <a:cxnLst/>
            <a:rect l="l" t="t" r="r" b="b"/>
            <a:pathLst>
              <a:path w="41" h="51" extrusionOk="0">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44"/>
          <p:cNvSpPr/>
          <p:nvPr/>
        </p:nvSpPr>
        <p:spPr>
          <a:xfrm>
            <a:off x="883997" y="4358294"/>
            <a:ext cx="278998" cy="250694"/>
          </a:xfrm>
          <a:custGeom>
            <a:avLst/>
            <a:gdLst/>
            <a:ahLst/>
            <a:cxnLst/>
            <a:rect l="l" t="t" r="r" b="b"/>
            <a:pathLst>
              <a:path w="64" h="57" extrusionOk="0">
                <a:moveTo>
                  <a:pt x="59" y="54"/>
                </a:moveTo>
                <a:cubicBezTo>
                  <a:pt x="59" y="55"/>
                  <a:pt x="58" y="56"/>
                  <a:pt x="58" y="57"/>
                </a:cubicBezTo>
                <a:cubicBezTo>
                  <a:pt x="58" y="57"/>
                  <a:pt x="57" y="57"/>
                  <a:pt x="57" y="57"/>
                </a:cubicBezTo>
                <a:cubicBezTo>
                  <a:pt x="56" y="57"/>
                  <a:pt x="56" y="57"/>
                  <a:pt x="56" y="56"/>
                </a:cubicBezTo>
                <a:cubicBezTo>
                  <a:pt x="56" y="55"/>
                  <a:pt x="56" y="55"/>
                  <a:pt x="56" y="54"/>
                </a:cubicBezTo>
                <a:cubicBezTo>
                  <a:pt x="56" y="53"/>
                  <a:pt x="56" y="51"/>
                  <a:pt x="56" y="50"/>
                </a:cubicBezTo>
                <a:cubicBezTo>
                  <a:pt x="56" y="33"/>
                  <a:pt x="46" y="30"/>
                  <a:pt x="31" y="30"/>
                </a:cubicBezTo>
                <a:cubicBezTo>
                  <a:pt x="23" y="30"/>
                  <a:pt x="23" y="30"/>
                  <a:pt x="23" y="30"/>
                </a:cubicBezTo>
                <a:cubicBezTo>
                  <a:pt x="23" y="39"/>
                  <a:pt x="23" y="39"/>
                  <a:pt x="23" y="39"/>
                </a:cubicBezTo>
                <a:cubicBezTo>
                  <a:pt x="23" y="40"/>
                  <a:pt x="22" y="41"/>
                  <a:pt x="20" y="41"/>
                </a:cubicBezTo>
                <a:cubicBezTo>
                  <a:pt x="20" y="41"/>
                  <a:pt x="19" y="41"/>
                  <a:pt x="19" y="40"/>
                </a:cubicBezTo>
                <a:cubicBezTo>
                  <a:pt x="0" y="22"/>
                  <a:pt x="0" y="22"/>
                  <a:pt x="0" y="22"/>
                </a:cubicBezTo>
                <a:cubicBezTo>
                  <a:pt x="0" y="22"/>
                  <a:pt x="0" y="21"/>
                  <a:pt x="0" y="21"/>
                </a:cubicBezTo>
                <a:cubicBezTo>
                  <a:pt x="0" y="20"/>
                  <a:pt x="0" y="19"/>
                  <a:pt x="0" y="19"/>
                </a:cubicBezTo>
                <a:cubicBezTo>
                  <a:pt x="19" y="1"/>
                  <a:pt x="19" y="1"/>
                  <a:pt x="19" y="1"/>
                </a:cubicBezTo>
                <a:cubicBezTo>
                  <a:pt x="19" y="0"/>
                  <a:pt x="20" y="0"/>
                  <a:pt x="20" y="0"/>
                </a:cubicBezTo>
                <a:cubicBezTo>
                  <a:pt x="22" y="0"/>
                  <a:pt x="23" y="1"/>
                  <a:pt x="23" y="2"/>
                </a:cubicBezTo>
                <a:cubicBezTo>
                  <a:pt x="23" y="11"/>
                  <a:pt x="23" y="11"/>
                  <a:pt x="23" y="11"/>
                </a:cubicBezTo>
                <a:cubicBezTo>
                  <a:pt x="31" y="11"/>
                  <a:pt x="31" y="11"/>
                  <a:pt x="31" y="11"/>
                </a:cubicBezTo>
                <a:cubicBezTo>
                  <a:pt x="42" y="11"/>
                  <a:pt x="57" y="14"/>
                  <a:pt x="62" y="26"/>
                </a:cubicBezTo>
                <a:cubicBezTo>
                  <a:pt x="63" y="30"/>
                  <a:pt x="64" y="34"/>
                  <a:pt x="64" y="38"/>
                </a:cubicBezTo>
                <a:cubicBezTo>
                  <a:pt x="64" y="43"/>
                  <a:pt x="61" y="49"/>
                  <a:pt x="59"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44"/>
          <p:cNvSpPr/>
          <p:nvPr/>
        </p:nvSpPr>
        <p:spPr>
          <a:xfrm>
            <a:off x="2143531" y="4350207"/>
            <a:ext cx="179933" cy="258781"/>
          </a:xfrm>
          <a:custGeom>
            <a:avLst/>
            <a:gdLst/>
            <a:ahLst/>
            <a:cxnLst/>
            <a:rect l="l" t="t" r="r" b="b"/>
            <a:pathLst>
              <a:path w="41" h="59" extrusionOk="0">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44"/>
          <p:cNvSpPr/>
          <p:nvPr/>
        </p:nvSpPr>
        <p:spPr>
          <a:xfrm>
            <a:off x="2774309" y="4368404"/>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25"/>
                </a:moveTo>
                <a:cubicBezTo>
                  <a:pt x="45" y="24"/>
                  <a:pt x="44" y="23"/>
                  <a:pt x="43" y="23"/>
                </a:cubicBezTo>
                <a:cubicBezTo>
                  <a:pt x="11" y="23"/>
                  <a:pt x="11" y="23"/>
                  <a:pt x="11" y="23"/>
                </a:cubicBezTo>
                <a:cubicBezTo>
                  <a:pt x="10" y="23"/>
                  <a:pt x="9" y="24"/>
                  <a:pt x="9" y="25"/>
                </a:cubicBezTo>
                <a:cubicBezTo>
                  <a:pt x="9" y="30"/>
                  <a:pt x="9" y="30"/>
                  <a:pt x="9" y="30"/>
                </a:cubicBezTo>
                <a:cubicBezTo>
                  <a:pt x="9" y="31"/>
                  <a:pt x="10" y="32"/>
                  <a:pt x="11" y="32"/>
                </a:cubicBezTo>
                <a:cubicBezTo>
                  <a:pt x="43" y="32"/>
                  <a:pt x="43" y="32"/>
                  <a:pt x="43" y="32"/>
                </a:cubicBezTo>
                <a:cubicBezTo>
                  <a:pt x="44" y="32"/>
                  <a:pt x="45" y="31"/>
                  <a:pt x="45" y="30"/>
                </a:cubicBezTo>
                <a:lnTo>
                  <a:pt x="45"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44"/>
          <p:cNvSpPr/>
          <p:nvPr/>
        </p:nvSpPr>
        <p:spPr>
          <a:xfrm>
            <a:off x="3405086" y="4390642"/>
            <a:ext cx="297193" cy="200151"/>
          </a:xfrm>
          <a:custGeom>
            <a:avLst/>
            <a:gdLst/>
            <a:ahLst/>
            <a:cxnLst/>
            <a:rect l="l" t="t" r="r" b="b"/>
            <a:pathLst>
              <a:path w="68" h="46" extrusionOk="0">
                <a:moveTo>
                  <a:pt x="68" y="43"/>
                </a:moveTo>
                <a:cubicBezTo>
                  <a:pt x="68" y="45"/>
                  <a:pt x="67" y="46"/>
                  <a:pt x="66" y="46"/>
                </a:cubicBezTo>
                <a:cubicBezTo>
                  <a:pt x="2" y="46"/>
                  <a:pt x="2" y="46"/>
                  <a:pt x="2" y="46"/>
                </a:cubicBezTo>
                <a:cubicBezTo>
                  <a:pt x="1" y="46"/>
                  <a:pt x="0" y="45"/>
                  <a:pt x="0" y="43"/>
                </a:cubicBezTo>
                <a:cubicBezTo>
                  <a:pt x="0" y="2"/>
                  <a:pt x="0" y="2"/>
                  <a:pt x="0" y="2"/>
                </a:cubicBezTo>
                <a:cubicBezTo>
                  <a:pt x="0" y="1"/>
                  <a:pt x="1" y="0"/>
                  <a:pt x="2" y="0"/>
                </a:cubicBezTo>
                <a:cubicBezTo>
                  <a:pt x="66" y="0"/>
                  <a:pt x="66" y="0"/>
                  <a:pt x="66" y="0"/>
                </a:cubicBezTo>
                <a:cubicBezTo>
                  <a:pt x="67" y="0"/>
                  <a:pt x="68" y="1"/>
                  <a:pt x="68" y="2"/>
                </a:cubicBezTo>
                <a:lnTo>
                  <a:pt x="68" y="43"/>
                </a:lnTo>
                <a:close/>
                <a:moveTo>
                  <a:pt x="64" y="14"/>
                </a:moveTo>
                <a:cubicBezTo>
                  <a:pt x="59" y="14"/>
                  <a:pt x="55" y="10"/>
                  <a:pt x="55" y="4"/>
                </a:cubicBezTo>
                <a:cubicBezTo>
                  <a:pt x="13" y="4"/>
                  <a:pt x="13" y="4"/>
                  <a:pt x="13" y="4"/>
                </a:cubicBezTo>
                <a:cubicBezTo>
                  <a:pt x="13" y="10"/>
                  <a:pt x="9" y="14"/>
                  <a:pt x="4" y="14"/>
                </a:cubicBezTo>
                <a:cubicBezTo>
                  <a:pt x="4" y="32"/>
                  <a:pt x="4" y="32"/>
                  <a:pt x="4" y="32"/>
                </a:cubicBezTo>
                <a:cubicBezTo>
                  <a:pt x="9" y="32"/>
                  <a:pt x="13" y="36"/>
                  <a:pt x="13" y="41"/>
                </a:cubicBezTo>
                <a:cubicBezTo>
                  <a:pt x="55" y="41"/>
                  <a:pt x="55" y="41"/>
                  <a:pt x="55" y="41"/>
                </a:cubicBezTo>
                <a:cubicBezTo>
                  <a:pt x="55" y="36"/>
                  <a:pt x="59" y="32"/>
                  <a:pt x="64" y="32"/>
                </a:cubicBezTo>
                <a:lnTo>
                  <a:pt x="64" y="14"/>
                </a:lnTo>
                <a:close/>
                <a:moveTo>
                  <a:pt x="34" y="38"/>
                </a:moveTo>
                <a:cubicBezTo>
                  <a:pt x="27" y="38"/>
                  <a:pt x="23" y="29"/>
                  <a:pt x="23" y="23"/>
                </a:cubicBezTo>
                <a:cubicBezTo>
                  <a:pt x="23" y="16"/>
                  <a:pt x="27" y="8"/>
                  <a:pt x="34" y="8"/>
                </a:cubicBezTo>
                <a:cubicBezTo>
                  <a:pt x="42" y="8"/>
                  <a:pt x="45" y="16"/>
                  <a:pt x="45" y="23"/>
                </a:cubicBezTo>
                <a:cubicBezTo>
                  <a:pt x="45" y="29"/>
                  <a:pt x="42" y="38"/>
                  <a:pt x="34" y="38"/>
                </a:cubicBezTo>
                <a:close/>
                <a:moveTo>
                  <a:pt x="41" y="32"/>
                </a:moveTo>
                <a:cubicBezTo>
                  <a:pt x="41" y="28"/>
                  <a:pt x="41" y="28"/>
                  <a:pt x="41" y="28"/>
                </a:cubicBezTo>
                <a:cubicBezTo>
                  <a:pt x="36" y="28"/>
                  <a:pt x="36" y="28"/>
                  <a:pt x="36" y="28"/>
                </a:cubicBezTo>
                <a:cubicBezTo>
                  <a:pt x="36" y="12"/>
                  <a:pt x="36" y="12"/>
                  <a:pt x="36" y="12"/>
                </a:cubicBezTo>
                <a:cubicBezTo>
                  <a:pt x="32" y="12"/>
                  <a:pt x="32" y="12"/>
                  <a:pt x="32" y="12"/>
                </a:cubicBezTo>
                <a:cubicBezTo>
                  <a:pt x="27" y="17"/>
                  <a:pt x="27" y="17"/>
                  <a:pt x="27" y="17"/>
                </a:cubicBezTo>
                <a:cubicBezTo>
                  <a:pt x="30" y="20"/>
                  <a:pt x="30" y="20"/>
                  <a:pt x="30" y="20"/>
                </a:cubicBezTo>
                <a:cubicBezTo>
                  <a:pt x="31" y="19"/>
                  <a:pt x="31" y="19"/>
                  <a:pt x="32" y="18"/>
                </a:cubicBezTo>
                <a:cubicBezTo>
                  <a:pt x="32" y="18"/>
                  <a:pt x="32" y="18"/>
                  <a:pt x="32" y="18"/>
                </a:cubicBezTo>
                <a:cubicBezTo>
                  <a:pt x="32" y="28"/>
                  <a:pt x="32" y="28"/>
                  <a:pt x="32" y="28"/>
                </a:cubicBezTo>
                <a:cubicBezTo>
                  <a:pt x="27" y="28"/>
                  <a:pt x="27" y="28"/>
                  <a:pt x="27" y="28"/>
                </a:cubicBezTo>
                <a:cubicBezTo>
                  <a:pt x="27" y="32"/>
                  <a:pt x="27" y="32"/>
                  <a:pt x="27" y="32"/>
                </a:cubicBezTo>
                <a:lnTo>
                  <a:pt x="41"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44"/>
          <p:cNvSpPr/>
          <p:nvPr/>
        </p:nvSpPr>
        <p:spPr>
          <a:xfrm>
            <a:off x="4033842" y="4390642"/>
            <a:ext cx="240586" cy="200151"/>
          </a:xfrm>
          <a:custGeom>
            <a:avLst/>
            <a:gdLst/>
            <a:ahLst/>
            <a:cxnLst/>
            <a:rect l="l" t="t" r="r" b="b"/>
            <a:pathLst>
              <a:path w="55" h="46" extrusionOk="0">
                <a:moveTo>
                  <a:pt x="55" y="7"/>
                </a:moveTo>
                <a:cubicBezTo>
                  <a:pt x="55" y="8"/>
                  <a:pt x="54" y="9"/>
                  <a:pt x="52" y="9"/>
                </a:cubicBezTo>
                <a:cubicBezTo>
                  <a:pt x="2" y="9"/>
                  <a:pt x="2" y="9"/>
                  <a:pt x="2" y="9"/>
                </a:cubicBezTo>
                <a:cubicBezTo>
                  <a:pt x="1" y="9"/>
                  <a:pt x="0" y="8"/>
                  <a:pt x="0" y="7"/>
                </a:cubicBezTo>
                <a:cubicBezTo>
                  <a:pt x="0" y="2"/>
                  <a:pt x="0" y="2"/>
                  <a:pt x="0" y="2"/>
                </a:cubicBezTo>
                <a:cubicBezTo>
                  <a:pt x="0" y="1"/>
                  <a:pt x="1" y="0"/>
                  <a:pt x="2" y="0"/>
                </a:cubicBezTo>
                <a:cubicBezTo>
                  <a:pt x="52" y="0"/>
                  <a:pt x="52" y="0"/>
                  <a:pt x="52" y="0"/>
                </a:cubicBezTo>
                <a:cubicBezTo>
                  <a:pt x="54" y="0"/>
                  <a:pt x="55" y="1"/>
                  <a:pt x="55" y="2"/>
                </a:cubicBezTo>
                <a:lnTo>
                  <a:pt x="55" y="7"/>
                </a:lnTo>
                <a:close/>
                <a:moveTo>
                  <a:pt x="55" y="25"/>
                </a:moveTo>
                <a:cubicBezTo>
                  <a:pt x="55" y="26"/>
                  <a:pt x="54" y="27"/>
                  <a:pt x="52" y="27"/>
                </a:cubicBezTo>
                <a:cubicBezTo>
                  <a:pt x="2" y="27"/>
                  <a:pt x="2" y="27"/>
                  <a:pt x="2" y="27"/>
                </a:cubicBezTo>
                <a:cubicBezTo>
                  <a:pt x="1" y="27"/>
                  <a:pt x="0" y="26"/>
                  <a:pt x="0" y="25"/>
                </a:cubicBezTo>
                <a:cubicBezTo>
                  <a:pt x="0" y="20"/>
                  <a:pt x="0" y="20"/>
                  <a:pt x="0" y="20"/>
                </a:cubicBezTo>
                <a:cubicBezTo>
                  <a:pt x="0" y="19"/>
                  <a:pt x="1" y="18"/>
                  <a:pt x="2" y="18"/>
                </a:cubicBezTo>
                <a:cubicBezTo>
                  <a:pt x="52" y="18"/>
                  <a:pt x="52" y="18"/>
                  <a:pt x="52" y="18"/>
                </a:cubicBezTo>
                <a:cubicBezTo>
                  <a:pt x="54" y="18"/>
                  <a:pt x="55" y="19"/>
                  <a:pt x="55" y="20"/>
                </a:cubicBezTo>
                <a:lnTo>
                  <a:pt x="55" y="25"/>
                </a:lnTo>
                <a:close/>
                <a:moveTo>
                  <a:pt x="55" y="43"/>
                </a:moveTo>
                <a:cubicBezTo>
                  <a:pt x="55" y="45"/>
                  <a:pt x="54" y="46"/>
                  <a:pt x="52" y="46"/>
                </a:cubicBezTo>
                <a:cubicBezTo>
                  <a:pt x="2" y="46"/>
                  <a:pt x="2" y="46"/>
                  <a:pt x="2" y="46"/>
                </a:cubicBezTo>
                <a:cubicBezTo>
                  <a:pt x="1" y="46"/>
                  <a:pt x="0" y="45"/>
                  <a:pt x="0" y="43"/>
                </a:cubicBezTo>
                <a:cubicBezTo>
                  <a:pt x="0" y="39"/>
                  <a:pt x="0" y="39"/>
                  <a:pt x="0" y="39"/>
                </a:cubicBezTo>
                <a:cubicBezTo>
                  <a:pt x="0" y="37"/>
                  <a:pt x="1" y="36"/>
                  <a:pt x="2" y="36"/>
                </a:cubicBezTo>
                <a:cubicBezTo>
                  <a:pt x="52" y="36"/>
                  <a:pt x="52" y="36"/>
                  <a:pt x="52" y="36"/>
                </a:cubicBezTo>
                <a:cubicBezTo>
                  <a:pt x="54" y="36"/>
                  <a:pt x="55" y="37"/>
                  <a:pt x="55" y="39"/>
                </a:cubicBezTo>
                <a:lnTo>
                  <a:pt x="55"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44"/>
          <p:cNvSpPr/>
          <p:nvPr/>
        </p:nvSpPr>
        <p:spPr>
          <a:xfrm>
            <a:off x="4664619" y="4350207"/>
            <a:ext cx="218346" cy="281020"/>
          </a:xfrm>
          <a:custGeom>
            <a:avLst/>
            <a:gdLst/>
            <a:ahLst/>
            <a:cxnLst/>
            <a:rect l="l" t="t" r="r" b="b"/>
            <a:pathLst>
              <a:path w="50" h="64" extrusionOk="0">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44"/>
          <p:cNvSpPr/>
          <p:nvPr/>
        </p:nvSpPr>
        <p:spPr>
          <a:xfrm>
            <a:off x="5295397" y="4368404"/>
            <a:ext cx="218346" cy="240584"/>
          </a:xfrm>
          <a:custGeom>
            <a:avLst/>
            <a:gdLst/>
            <a:ahLst/>
            <a:cxnLst/>
            <a:rect l="l" t="t" r="r" b="b"/>
            <a:pathLst>
              <a:path w="50" h="55" extrusionOk="0">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44"/>
          <p:cNvSpPr/>
          <p:nvPr/>
        </p:nvSpPr>
        <p:spPr>
          <a:xfrm>
            <a:off x="5924154" y="4368404"/>
            <a:ext cx="258781" cy="240584"/>
          </a:xfrm>
          <a:custGeom>
            <a:avLst/>
            <a:gdLst/>
            <a:ahLst/>
            <a:cxnLst/>
            <a:rect l="l" t="t" r="r" b="b"/>
            <a:pathLst>
              <a:path w="59" h="55" extrusionOk="0">
                <a:moveTo>
                  <a:pt x="10" y="37"/>
                </a:moveTo>
                <a:cubicBezTo>
                  <a:pt x="4" y="37"/>
                  <a:pt x="0" y="30"/>
                  <a:pt x="0" y="25"/>
                </a:cubicBezTo>
                <a:cubicBezTo>
                  <a:pt x="0" y="21"/>
                  <a:pt x="2" y="18"/>
                  <a:pt x="6" y="18"/>
                </a:cubicBezTo>
                <a:cubicBezTo>
                  <a:pt x="11" y="18"/>
                  <a:pt x="15" y="25"/>
                  <a:pt x="15" y="30"/>
                </a:cubicBezTo>
                <a:cubicBezTo>
                  <a:pt x="15" y="33"/>
                  <a:pt x="14" y="37"/>
                  <a:pt x="10" y="37"/>
                </a:cubicBezTo>
                <a:close/>
                <a:moveTo>
                  <a:pt x="50" y="50"/>
                </a:moveTo>
                <a:cubicBezTo>
                  <a:pt x="50" y="54"/>
                  <a:pt x="46" y="55"/>
                  <a:pt x="43" y="55"/>
                </a:cubicBezTo>
                <a:cubicBezTo>
                  <a:pt x="38" y="55"/>
                  <a:pt x="34" y="52"/>
                  <a:pt x="29" y="52"/>
                </a:cubicBezTo>
                <a:cubicBezTo>
                  <a:pt x="25" y="52"/>
                  <a:pt x="21" y="55"/>
                  <a:pt x="15" y="55"/>
                </a:cubicBezTo>
                <a:cubicBezTo>
                  <a:pt x="12" y="55"/>
                  <a:pt x="9" y="54"/>
                  <a:pt x="9" y="50"/>
                </a:cubicBezTo>
                <a:cubicBezTo>
                  <a:pt x="9" y="41"/>
                  <a:pt x="21" y="29"/>
                  <a:pt x="29" y="29"/>
                </a:cubicBezTo>
                <a:cubicBezTo>
                  <a:pt x="38" y="29"/>
                  <a:pt x="50" y="41"/>
                  <a:pt x="50" y="50"/>
                </a:cubicBezTo>
                <a:close/>
                <a:moveTo>
                  <a:pt x="21" y="21"/>
                </a:moveTo>
                <a:cubicBezTo>
                  <a:pt x="15" y="21"/>
                  <a:pt x="12" y="14"/>
                  <a:pt x="12" y="9"/>
                </a:cubicBezTo>
                <a:cubicBezTo>
                  <a:pt x="12" y="5"/>
                  <a:pt x="14" y="0"/>
                  <a:pt x="18" y="0"/>
                </a:cubicBezTo>
                <a:cubicBezTo>
                  <a:pt x="24" y="0"/>
                  <a:pt x="28" y="8"/>
                  <a:pt x="28" y="13"/>
                </a:cubicBezTo>
                <a:cubicBezTo>
                  <a:pt x="28" y="17"/>
                  <a:pt x="26" y="21"/>
                  <a:pt x="21" y="21"/>
                </a:cubicBezTo>
                <a:close/>
                <a:moveTo>
                  <a:pt x="31" y="13"/>
                </a:moveTo>
                <a:cubicBezTo>
                  <a:pt x="31" y="8"/>
                  <a:pt x="35" y="0"/>
                  <a:pt x="41" y="0"/>
                </a:cubicBezTo>
                <a:cubicBezTo>
                  <a:pt x="45" y="0"/>
                  <a:pt x="47" y="5"/>
                  <a:pt x="47" y="9"/>
                </a:cubicBezTo>
                <a:cubicBezTo>
                  <a:pt x="47" y="14"/>
                  <a:pt x="44" y="21"/>
                  <a:pt x="38" y="21"/>
                </a:cubicBezTo>
                <a:cubicBezTo>
                  <a:pt x="33" y="21"/>
                  <a:pt x="31" y="17"/>
                  <a:pt x="31" y="13"/>
                </a:cubicBezTo>
                <a:close/>
                <a:moveTo>
                  <a:pt x="59" y="25"/>
                </a:moveTo>
                <a:cubicBezTo>
                  <a:pt x="59" y="30"/>
                  <a:pt x="55" y="37"/>
                  <a:pt x="49" y="37"/>
                </a:cubicBezTo>
                <a:cubicBezTo>
                  <a:pt x="45" y="37"/>
                  <a:pt x="44" y="33"/>
                  <a:pt x="44" y="30"/>
                </a:cubicBezTo>
                <a:cubicBezTo>
                  <a:pt x="44" y="25"/>
                  <a:pt x="48" y="18"/>
                  <a:pt x="53" y="18"/>
                </a:cubicBezTo>
                <a:cubicBezTo>
                  <a:pt x="57" y="18"/>
                  <a:pt x="59" y="21"/>
                  <a:pt x="59"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44"/>
          <p:cNvSpPr/>
          <p:nvPr/>
        </p:nvSpPr>
        <p:spPr>
          <a:xfrm>
            <a:off x="6554931" y="4368404"/>
            <a:ext cx="297193" cy="240584"/>
          </a:xfrm>
          <a:custGeom>
            <a:avLst/>
            <a:gdLst/>
            <a:ahLst/>
            <a:cxnLst/>
            <a:rect l="l" t="t" r="r" b="b"/>
            <a:pathLst>
              <a:path w="68" h="55" extrusionOk="0">
                <a:moveTo>
                  <a:pt x="68" y="49"/>
                </a:moveTo>
                <a:cubicBezTo>
                  <a:pt x="68" y="53"/>
                  <a:pt x="66" y="55"/>
                  <a:pt x="63" y="55"/>
                </a:cubicBezTo>
                <a:cubicBezTo>
                  <a:pt x="5" y="55"/>
                  <a:pt x="5" y="55"/>
                  <a:pt x="5" y="55"/>
                </a:cubicBezTo>
                <a:cubicBezTo>
                  <a:pt x="2" y="55"/>
                  <a:pt x="0" y="53"/>
                  <a:pt x="0" y="49"/>
                </a:cubicBezTo>
                <a:cubicBezTo>
                  <a:pt x="0" y="6"/>
                  <a:pt x="0" y="6"/>
                  <a:pt x="0" y="6"/>
                </a:cubicBezTo>
                <a:cubicBezTo>
                  <a:pt x="0" y="3"/>
                  <a:pt x="2" y="0"/>
                  <a:pt x="5" y="0"/>
                </a:cubicBezTo>
                <a:cubicBezTo>
                  <a:pt x="63" y="0"/>
                  <a:pt x="63" y="0"/>
                  <a:pt x="63" y="0"/>
                </a:cubicBezTo>
                <a:cubicBezTo>
                  <a:pt x="66" y="0"/>
                  <a:pt x="68" y="3"/>
                  <a:pt x="68" y="6"/>
                </a:cubicBezTo>
                <a:lnTo>
                  <a:pt x="68" y="49"/>
                </a:lnTo>
                <a:close/>
                <a:moveTo>
                  <a:pt x="5" y="5"/>
                </a:moveTo>
                <a:cubicBezTo>
                  <a:pt x="5" y="5"/>
                  <a:pt x="4" y="5"/>
                  <a:pt x="4" y="6"/>
                </a:cubicBezTo>
                <a:cubicBezTo>
                  <a:pt x="4" y="49"/>
                  <a:pt x="4" y="49"/>
                  <a:pt x="4" y="49"/>
                </a:cubicBezTo>
                <a:cubicBezTo>
                  <a:pt x="4" y="50"/>
                  <a:pt x="5" y="51"/>
                  <a:pt x="5" y="51"/>
                </a:cubicBezTo>
                <a:cubicBezTo>
                  <a:pt x="63" y="51"/>
                  <a:pt x="63" y="51"/>
                  <a:pt x="63" y="51"/>
                </a:cubicBezTo>
                <a:cubicBezTo>
                  <a:pt x="63" y="51"/>
                  <a:pt x="64" y="50"/>
                  <a:pt x="64" y="49"/>
                </a:cubicBezTo>
                <a:cubicBezTo>
                  <a:pt x="64" y="6"/>
                  <a:pt x="64" y="6"/>
                  <a:pt x="64" y="6"/>
                </a:cubicBezTo>
                <a:cubicBezTo>
                  <a:pt x="64" y="5"/>
                  <a:pt x="63" y="5"/>
                  <a:pt x="63" y="5"/>
                </a:cubicBezTo>
                <a:lnTo>
                  <a:pt x="5" y="5"/>
                </a:lnTo>
                <a:close/>
                <a:moveTo>
                  <a:pt x="16" y="23"/>
                </a:moveTo>
                <a:cubicBezTo>
                  <a:pt x="12" y="23"/>
                  <a:pt x="9" y="20"/>
                  <a:pt x="9" y="16"/>
                </a:cubicBezTo>
                <a:cubicBezTo>
                  <a:pt x="9" y="13"/>
                  <a:pt x="12" y="9"/>
                  <a:pt x="16" y="9"/>
                </a:cubicBezTo>
                <a:cubicBezTo>
                  <a:pt x="20" y="9"/>
                  <a:pt x="23" y="13"/>
                  <a:pt x="23" y="16"/>
                </a:cubicBezTo>
                <a:cubicBezTo>
                  <a:pt x="23" y="20"/>
                  <a:pt x="20" y="23"/>
                  <a:pt x="16" y="23"/>
                </a:cubicBezTo>
                <a:close/>
                <a:moveTo>
                  <a:pt x="59" y="46"/>
                </a:moveTo>
                <a:cubicBezTo>
                  <a:pt x="9" y="46"/>
                  <a:pt x="9" y="46"/>
                  <a:pt x="9" y="46"/>
                </a:cubicBezTo>
                <a:cubicBezTo>
                  <a:pt x="9" y="39"/>
                  <a:pt x="9" y="39"/>
                  <a:pt x="9" y="39"/>
                </a:cubicBezTo>
                <a:cubicBezTo>
                  <a:pt x="20" y="28"/>
                  <a:pt x="20" y="28"/>
                  <a:pt x="20" y="28"/>
                </a:cubicBezTo>
                <a:cubicBezTo>
                  <a:pt x="26" y="33"/>
                  <a:pt x="26" y="33"/>
                  <a:pt x="26" y="33"/>
                </a:cubicBezTo>
                <a:cubicBezTo>
                  <a:pt x="44" y="15"/>
                  <a:pt x="44" y="15"/>
                  <a:pt x="44" y="15"/>
                </a:cubicBezTo>
                <a:cubicBezTo>
                  <a:pt x="59" y="30"/>
                  <a:pt x="59" y="30"/>
                  <a:pt x="59" y="30"/>
                </a:cubicBezTo>
                <a:lnTo>
                  <a:pt x="5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44"/>
          <p:cNvSpPr/>
          <p:nvPr/>
        </p:nvSpPr>
        <p:spPr>
          <a:xfrm>
            <a:off x="7185709" y="4368404"/>
            <a:ext cx="240584" cy="240584"/>
          </a:xfrm>
          <a:custGeom>
            <a:avLst/>
            <a:gdLst/>
            <a:ahLst/>
            <a:cxnLst/>
            <a:rect l="l" t="t" r="r" b="b"/>
            <a:pathLst>
              <a:path w="55" h="55" extrusionOk="0">
                <a:moveTo>
                  <a:pt x="27" y="55"/>
                </a:moveTo>
                <a:cubicBezTo>
                  <a:pt x="24" y="55"/>
                  <a:pt x="22" y="55"/>
                  <a:pt x="19" y="54"/>
                </a:cubicBezTo>
                <a:cubicBezTo>
                  <a:pt x="20" y="52"/>
                  <a:pt x="22" y="50"/>
                  <a:pt x="22" y="48"/>
                </a:cubicBezTo>
                <a:cubicBezTo>
                  <a:pt x="22" y="48"/>
                  <a:pt x="23" y="47"/>
                  <a:pt x="24" y="41"/>
                </a:cubicBezTo>
                <a:cubicBezTo>
                  <a:pt x="25" y="42"/>
                  <a:pt x="28" y="44"/>
                  <a:pt x="31" y="44"/>
                </a:cubicBezTo>
                <a:cubicBezTo>
                  <a:pt x="40" y="44"/>
                  <a:pt x="46" y="36"/>
                  <a:pt x="46" y="25"/>
                </a:cubicBezTo>
                <a:cubicBezTo>
                  <a:pt x="46" y="17"/>
                  <a:pt x="39" y="10"/>
                  <a:pt x="28" y="10"/>
                </a:cubicBezTo>
                <a:cubicBezTo>
                  <a:pt x="15" y="10"/>
                  <a:pt x="9" y="19"/>
                  <a:pt x="9" y="27"/>
                </a:cubicBezTo>
                <a:cubicBezTo>
                  <a:pt x="9" y="31"/>
                  <a:pt x="10" y="36"/>
                  <a:pt x="14" y="37"/>
                </a:cubicBezTo>
                <a:cubicBezTo>
                  <a:pt x="15" y="37"/>
                  <a:pt x="15" y="37"/>
                  <a:pt x="16" y="36"/>
                </a:cubicBezTo>
                <a:cubicBezTo>
                  <a:pt x="16" y="36"/>
                  <a:pt x="16" y="35"/>
                  <a:pt x="16" y="34"/>
                </a:cubicBezTo>
                <a:cubicBezTo>
                  <a:pt x="16" y="34"/>
                  <a:pt x="16" y="33"/>
                  <a:pt x="16" y="33"/>
                </a:cubicBezTo>
                <a:cubicBezTo>
                  <a:pt x="15" y="31"/>
                  <a:pt x="14" y="30"/>
                  <a:pt x="14" y="27"/>
                </a:cubicBezTo>
                <a:cubicBezTo>
                  <a:pt x="14" y="20"/>
                  <a:pt x="19" y="14"/>
                  <a:pt x="27" y="14"/>
                </a:cubicBezTo>
                <a:cubicBezTo>
                  <a:pt x="35" y="14"/>
                  <a:pt x="39" y="19"/>
                  <a:pt x="39" y="25"/>
                </a:cubicBezTo>
                <a:cubicBezTo>
                  <a:pt x="39" y="33"/>
                  <a:pt x="35" y="39"/>
                  <a:pt x="30" y="39"/>
                </a:cubicBezTo>
                <a:cubicBezTo>
                  <a:pt x="27" y="39"/>
                  <a:pt x="25" y="37"/>
                  <a:pt x="26" y="34"/>
                </a:cubicBezTo>
                <a:cubicBezTo>
                  <a:pt x="27" y="31"/>
                  <a:pt x="28" y="27"/>
                  <a:pt x="28" y="24"/>
                </a:cubicBezTo>
                <a:cubicBezTo>
                  <a:pt x="28" y="22"/>
                  <a:pt x="27" y="20"/>
                  <a:pt x="25" y="20"/>
                </a:cubicBezTo>
                <a:cubicBezTo>
                  <a:pt x="22" y="20"/>
                  <a:pt x="19" y="23"/>
                  <a:pt x="19" y="27"/>
                </a:cubicBezTo>
                <a:cubicBezTo>
                  <a:pt x="19" y="27"/>
                  <a:pt x="19" y="30"/>
                  <a:pt x="20" y="32"/>
                </a:cubicBezTo>
                <a:cubicBezTo>
                  <a:pt x="17" y="44"/>
                  <a:pt x="17" y="47"/>
                  <a:pt x="17" y="47"/>
                </a:cubicBezTo>
                <a:cubicBezTo>
                  <a:pt x="16" y="49"/>
                  <a:pt x="16" y="51"/>
                  <a:pt x="16" y="53"/>
                </a:cubicBezTo>
                <a:cubicBezTo>
                  <a:pt x="7" y="49"/>
                  <a:pt x="0" y="39"/>
                  <a:pt x="0" y="28"/>
                </a:cubicBezTo>
                <a:cubicBezTo>
                  <a:pt x="0" y="13"/>
                  <a:pt x="12" y="0"/>
                  <a:pt x="27" y="0"/>
                </a:cubicBezTo>
                <a:cubicBezTo>
                  <a:pt x="42" y="0"/>
                  <a:pt x="55" y="13"/>
                  <a:pt x="55" y="28"/>
                </a:cubicBezTo>
                <a:cubicBezTo>
                  <a:pt x="55" y="43"/>
                  <a:pt x="42" y="55"/>
                  <a:pt x="27"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44"/>
          <p:cNvSpPr/>
          <p:nvPr/>
        </p:nvSpPr>
        <p:spPr>
          <a:xfrm>
            <a:off x="7814464" y="4368404"/>
            <a:ext cx="240586" cy="240584"/>
          </a:xfrm>
          <a:custGeom>
            <a:avLst/>
            <a:gdLst/>
            <a:ahLst/>
            <a:cxnLst/>
            <a:rect l="l" t="t" r="r" b="b"/>
            <a:pathLst>
              <a:path w="55" h="55" extrusionOk="0">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44"/>
          <p:cNvSpPr/>
          <p:nvPr/>
        </p:nvSpPr>
        <p:spPr>
          <a:xfrm>
            <a:off x="8445242" y="4368404"/>
            <a:ext cx="240586" cy="240584"/>
          </a:xfrm>
          <a:custGeom>
            <a:avLst/>
            <a:gdLst/>
            <a:ahLst/>
            <a:cxnLst/>
            <a:rect l="l" t="t" r="r" b="b"/>
            <a:pathLst>
              <a:path w="55" h="55" extrusionOk="0">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43" y="25"/>
                </a:moveTo>
                <a:cubicBezTo>
                  <a:pt x="43" y="24"/>
                  <a:pt x="42" y="23"/>
                  <a:pt x="41" y="23"/>
                </a:cubicBezTo>
                <a:cubicBezTo>
                  <a:pt x="32" y="23"/>
                  <a:pt x="32" y="23"/>
                  <a:pt x="32" y="23"/>
                </a:cubicBezTo>
                <a:cubicBezTo>
                  <a:pt x="32" y="14"/>
                  <a:pt x="32" y="14"/>
                  <a:pt x="32" y="14"/>
                </a:cubicBezTo>
                <a:cubicBezTo>
                  <a:pt x="32" y="13"/>
                  <a:pt x="31" y="12"/>
                  <a:pt x="29" y="12"/>
                </a:cubicBezTo>
                <a:cubicBezTo>
                  <a:pt x="25" y="12"/>
                  <a:pt x="25" y="12"/>
                  <a:pt x="25" y="12"/>
                </a:cubicBezTo>
                <a:cubicBezTo>
                  <a:pt x="24" y="12"/>
                  <a:pt x="23" y="13"/>
                  <a:pt x="23" y="14"/>
                </a:cubicBezTo>
                <a:cubicBezTo>
                  <a:pt x="23" y="23"/>
                  <a:pt x="23" y="23"/>
                  <a:pt x="23" y="23"/>
                </a:cubicBezTo>
                <a:cubicBezTo>
                  <a:pt x="13" y="23"/>
                  <a:pt x="13" y="23"/>
                  <a:pt x="13" y="23"/>
                </a:cubicBezTo>
                <a:cubicBezTo>
                  <a:pt x="12" y="23"/>
                  <a:pt x="11" y="24"/>
                  <a:pt x="11" y="25"/>
                </a:cubicBezTo>
                <a:cubicBezTo>
                  <a:pt x="11" y="30"/>
                  <a:pt x="11" y="30"/>
                  <a:pt x="11" y="30"/>
                </a:cubicBezTo>
                <a:cubicBezTo>
                  <a:pt x="11" y="31"/>
                  <a:pt x="12" y="32"/>
                  <a:pt x="13" y="32"/>
                </a:cubicBezTo>
                <a:cubicBezTo>
                  <a:pt x="23" y="32"/>
                  <a:pt x="23" y="32"/>
                  <a:pt x="23" y="32"/>
                </a:cubicBezTo>
                <a:cubicBezTo>
                  <a:pt x="23" y="41"/>
                  <a:pt x="23" y="41"/>
                  <a:pt x="23" y="41"/>
                </a:cubicBezTo>
                <a:cubicBezTo>
                  <a:pt x="23" y="43"/>
                  <a:pt x="24" y="44"/>
                  <a:pt x="25" y="44"/>
                </a:cubicBezTo>
                <a:cubicBezTo>
                  <a:pt x="29" y="44"/>
                  <a:pt x="29" y="44"/>
                  <a:pt x="29" y="44"/>
                </a:cubicBezTo>
                <a:cubicBezTo>
                  <a:pt x="31" y="44"/>
                  <a:pt x="32" y="43"/>
                  <a:pt x="32" y="41"/>
                </a:cubicBezTo>
                <a:cubicBezTo>
                  <a:pt x="32" y="32"/>
                  <a:pt x="32" y="32"/>
                  <a:pt x="32" y="32"/>
                </a:cubicBezTo>
                <a:cubicBezTo>
                  <a:pt x="41" y="32"/>
                  <a:pt x="41" y="32"/>
                  <a:pt x="41" y="32"/>
                </a:cubicBezTo>
                <a:cubicBezTo>
                  <a:pt x="42" y="32"/>
                  <a:pt x="43" y="31"/>
                  <a:pt x="43" y="30"/>
                </a:cubicBezTo>
                <a:lnTo>
                  <a:pt x="43"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44"/>
          <p:cNvSpPr/>
          <p:nvPr/>
        </p:nvSpPr>
        <p:spPr>
          <a:xfrm>
            <a:off x="9076020" y="4368404"/>
            <a:ext cx="258781" cy="240584"/>
          </a:xfrm>
          <a:custGeom>
            <a:avLst/>
            <a:gdLst/>
            <a:ahLst/>
            <a:cxnLst/>
            <a:rect l="l" t="t" r="r" b="b"/>
            <a:pathLst>
              <a:path w="59" h="55" extrusionOk="0">
                <a:moveTo>
                  <a:pt x="59" y="45"/>
                </a:moveTo>
                <a:cubicBezTo>
                  <a:pt x="59" y="45"/>
                  <a:pt x="59" y="46"/>
                  <a:pt x="58" y="46"/>
                </a:cubicBezTo>
                <a:cubicBezTo>
                  <a:pt x="50" y="46"/>
                  <a:pt x="50" y="46"/>
                  <a:pt x="50" y="46"/>
                </a:cubicBezTo>
                <a:cubicBezTo>
                  <a:pt x="50" y="52"/>
                  <a:pt x="50" y="52"/>
                  <a:pt x="50" y="52"/>
                </a:cubicBezTo>
                <a:cubicBezTo>
                  <a:pt x="50" y="54"/>
                  <a:pt x="48" y="55"/>
                  <a:pt x="47" y="55"/>
                </a:cubicBezTo>
                <a:cubicBezTo>
                  <a:pt x="12" y="55"/>
                  <a:pt x="12" y="55"/>
                  <a:pt x="12" y="55"/>
                </a:cubicBezTo>
                <a:cubicBezTo>
                  <a:pt x="10" y="55"/>
                  <a:pt x="9" y="54"/>
                  <a:pt x="9" y="52"/>
                </a:cubicBezTo>
                <a:cubicBezTo>
                  <a:pt x="9" y="46"/>
                  <a:pt x="9" y="46"/>
                  <a:pt x="9" y="46"/>
                </a:cubicBezTo>
                <a:cubicBezTo>
                  <a:pt x="1" y="46"/>
                  <a:pt x="1" y="46"/>
                  <a:pt x="1" y="46"/>
                </a:cubicBezTo>
                <a:cubicBezTo>
                  <a:pt x="0" y="46"/>
                  <a:pt x="0" y="45"/>
                  <a:pt x="0" y="45"/>
                </a:cubicBezTo>
                <a:cubicBezTo>
                  <a:pt x="0" y="30"/>
                  <a:pt x="0" y="30"/>
                  <a:pt x="0" y="30"/>
                </a:cubicBezTo>
                <a:cubicBezTo>
                  <a:pt x="0" y="26"/>
                  <a:pt x="3" y="23"/>
                  <a:pt x="7" y="23"/>
                </a:cubicBezTo>
                <a:cubicBezTo>
                  <a:pt x="9" y="23"/>
                  <a:pt x="9" y="23"/>
                  <a:pt x="9" y="23"/>
                </a:cubicBezTo>
                <a:cubicBezTo>
                  <a:pt x="9" y="4"/>
                  <a:pt x="9" y="4"/>
                  <a:pt x="9" y="4"/>
                </a:cubicBezTo>
                <a:cubicBezTo>
                  <a:pt x="9" y="2"/>
                  <a:pt x="10" y="0"/>
                  <a:pt x="12" y="0"/>
                </a:cubicBezTo>
                <a:cubicBezTo>
                  <a:pt x="36" y="0"/>
                  <a:pt x="36" y="0"/>
                  <a:pt x="36" y="0"/>
                </a:cubicBezTo>
                <a:cubicBezTo>
                  <a:pt x="38" y="0"/>
                  <a:pt x="41" y="1"/>
                  <a:pt x="42" y="3"/>
                </a:cubicBezTo>
                <a:cubicBezTo>
                  <a:pt x="48" y="8"/>
                  <a:pt x="48" y="8"/>
                  <a:pt x="48" y="8"/>
                </a:cubicBezTo>
                <a:cubicBezTo>
                  <a:pt x="49" y="10"/>
                  <a:pt x="50" y="12"/>
                  <a:pt x="50" y="14"/>
                </a:cubicBezTo>
                <a:cubicBezTo>
                  <a:pt x="50" y="23"/>
                  <a:pt x="50" y="23"/>
                  <a:pt x="50" y="23"/>
                </a:cubicBezTo>
                <a:cubicBezTo>
                  <a:pt x="52" y="23"/>
                  <a:pt x="52" y="23"/>
                  <a:pt x="52" y="23"/>
                </a:cubicBezTo>
                <a:cubicBezTo>
                  <a:pt x="56" y="23"/>
                  <a:pt x="59" y="26"/>
                  <a:pt x="59" y="30"/>
                </a:cubicBezTo>
                <a:lnTo>
                  <a:pt x="59" y="45"/>
                </a:lnTo>
                <a:close/>
                <a:moveTo>
                  <a:pt x="45" y="28"/>
                </a:moveTo>
                <a:cubicBezTo>
                  <a:pt x="45" y="14"/>
                  <a:pt x="45" y="14"/>
                  <a:pt x="45" y="14"/>
                </a:cubicBezTo>
                <a:cubicBezTo>
                  <a:pt x="40" y="14"/>
                  <a:pt x="40" y="14"/>
                  <a:pt x="40" y="14"/>
                </a:cubicBezTo>
                <a:cubicBezTo>
                  <a:pt x="38" y="14"/>
                  <a:pt x="36" y="13"/>
                  <a:pt x="36" y="11"/>
                </a:cubicBezTo>
                <a:cubicBezTo>
                  <a:pt x="36" y="5"/>
                  <a:pt x="36" y="5"/>
                  <a:pt x="36" y="5"/>
                </a:cubicBezTo>
                <a:cubicBezTo>
                  <a:pt x="13" y="5"/>
                  <a:pt x="13" y="5"/>
                  <a:pt x="13" y="5"/>
                </a:cubicBezTo>
                <a:cubicBezTo>
                  <a:pt x="13" y="28"/>
                  <a:pt x="13" y="28"/>
                  <a:pt x="13" y="28"/>
                </a:cubicBezTo>
                <a:lnTo>
                  <a:pt x="45" y="28"/>
                </a:lnTo>
                <a:close/>
                <a:moveTo>
                  <a:pt x="45" y="51"/>
                </a:moveTo>
                <a:cubicBezTo>
                  <a:pt x="45" y="41"/>
                  <a:pt x="45" y="41"/>
                  <a:pt x="45" y="41"/>
                </a:cubicBezTo>
                <a:cubicBezTo>
                  <a:pt x="13" y="41"/>
                  <a:pt x="13" y="41"/>
                  <a:pt x="13" y="41"/>
                </a:cubicBezTo>
                <a:cubicBezTo>
                  <a:pt x="13" y="51"/>
                  <a:pt x="13" y="51"/>
                  <a:pt x="13" y="51"/>
                </a:cubicBezTo>
                <a:lnTo>
                  <a:pt x="45" y="51"/>
                </a:lnTo>
                <a:close/>
                <a:moveTo>
                  <a:pt x="52" y="28"/>
                </a:moveTo>
                <a:cubicBezTo>
                  <a:pt x="51" y="28"/>
                  <a:pt x="50" y="29"/>
                  <a:pt x="50" y="30"/>
                </a:cubicBezTo>
                <a:cubicBezTo>
                  <a:pt x="50" y="31"/>
                  <a:pt x="51" y="32"/>
                  <a:pt x="52" y="32"/>
                </a:cubicBezTo>
                <a:cubicBezTo>
                  <a:pt x="54" y="32"/>
                  <a:pt x="55" y="31"/>
                  <a:pt x="55" y="30"/>
                </a:cubicBezTo>
                <a:cubicBezTo>
                  <a:pt x="55" y="29"/>
                  <a:pt x="54" y="28"/>
                  <a:pt x="52"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44"/>
          <p:cNvSpPr/>
          <p:nvPr/>
        </p:nvSpPr>
        <p:spPr>
          <a:xfrm>
            <a:off x="9706797" y="4350207"/>
            <a:ext cx="274954" cy="281020"/>
          </a:xfrm>
          <a:custGeom>
            <a:avLst/>
            <a:gdLst/>
            <a:ahLst/>
            <a:cxnLst/>
            <a:rect l="l" t="t" r="r" b="b"/>
            <a:pathLst>
              <a:path w="63" h="64" extrusionOk="0">
                <a:moveTo>
                  <a:pt x="15" y="5"/>
                </a:moveTo>
                <a:cubicBezTo>
                  <a:pt x="16" y="5"/>
                  <a:pt x="16" y="5"/>
                  <a:pt x="16" y="5"/>
                </a:cubicBezTo>
                <a:cubicBezTo>
                  <a:pt x="15" y="6"/>
                  <a:pt x="1" y="22"/>
                  <a:pt x="14" y="34"/>
                </a:cubicBezTo>
                <a:cubicBezTo>
                  <a:pt x="20" y="41"/>
                  <a:pt x="25" y="35"/>
                  <a:pt x="25" y="35"/>
                </a:cubicBezTo>
                <a:cubicBezTo>
                  <a:pt x="30" y="28"/>
                  <a:pt x="25" y="19"/>
                  <a:pt x="25" y="19"/>
                </a:cubicBezTo>
                <a:cubicBezTo>
                  <a:pt x="24" y="15"/>
                  <a:pt x="19" y="13"/>
                  <a:pt x="19" y="13"/>
                </a:cubicBezTo>
                <a:cubicBezTo>
                  <a:pt x="23" y="9"/>
                  <a:pt x="23" y="9"/>
                  <a:pt x="23" y="9"/>
                </a:cubicBezTo>
                <a:cubicBezTo>
                  <a:pt x="26" y="11"/>
                  <a:pt x="29" y="14"/>
                  <a:pt x="29" y="14"/>
                </a:cubicBezTo>
                <a:cubicBezTo>
                  <a:pt x="29" y="10"/>
                  <a:pt x="26" y="6"/>
                  <a:pt x="26" y="6"/>
                </a:cubicBezTo>
                <a:cubicBezTo>
                  <a:pt x="32" y="0"/>
                  <a:pt x="32" y="0"/>
                  <a:pt x="32" y="0"/>
                </a:cubicBezTo>
                <a:cubicBezTo>
                  <a:pt x="37" y="6"/>
                  <a:pt x="37" y="6"/>
                  <a:pt x="37" y="6"/>
                </a:cubicBezTo>
                <a:cubicBezTo>
                  <a:pt x="35" y="10"/>
                  <a:pt x="35" y="14"/>
                  <a:pt x="35" y="14"/>
                </a:cubicBezTo>
                <a:cubicBezTo>
                  <a:pt x="36" y="11"/>
                  <a:pt x="40" y="9"/>
                  <a:pt x="40" y="9"/>
                </a:cubicBezTo>
                <a:cubicBezTo>
                  <a:pt x="44" y="13"/>
                  <a:pt x="44" y="13"/>
                  <a:pt x="44" y="13"/>
                </a:cubicBezTo>
                <a:cubicBezTo>
                  <a:pt x="40" y="14"/>
                  <a:pt x="38" y="18"/>
                  <a:pt x="38" y="18"/>
                </a:cubicBezTo>
                <a:cubicBezTo>
                  <a:pt x="36" y="22"/>
                  <a:pt x="34" y="30"/>
                  <a:pt x="38" y="35"/>
                </a:cubicBezTo>
                <a:cubicBezTo>
                  <a:pt x="42" y="41"/>
                  <a:pt x="49" y="35"/>
                  <a:pt x="49" y="35"/>
                </a:cubicBezTo>
                <a:cubicBezTo>
                  <a:pt x="63" y="23"/>
                  <a:pt x="48" y="6"/>
                  <a:pt x="48" y="6"/>
                </a:cubicBezTo>
                <a:cubicBezTo>
                  <a:pt x="47" y="5"/>
                  <a:pt x="48" y="5"/>
                  <a:pt x="48" y="5"/>
                </a:cubicBezTo>
                <a:cubicBezTo>
                  <a:pt x="55" y="10"/>
                  <a:pt x="63" y="16"/>
                  <a:pt x="63" y="32"/>
                </a:cubicBezTo>
                <a:cubicBezTo>
                  <a:pt x="63" y="50"/>
                  <a:pt x="50" y="64"/>
                  <a:pt x="32" y="64"/>
                </a:cubicBezTo>
                <a:cubicBezTo>
                  <a:pt x="14" y="64"/>
                  <a:pt x="0" y="49"/>
                  <a:pt x="0" y="31"/>
                </a:cubicBezTo>
                <a:cubicBezTo>
                  <a:pt x="1" y="21"/>
                  <a:pt x="6" y="11"/>
                  <a:pt x="15"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44"/>
          <p:cNvSpPr/>
          <p:nvPr/>
        </p:nvSpPr>
        <p:spPr>
          <a:xfrm>
            <a:off x="10335554" y="4372447"/>
            <a:ext cx="240584" cy="236541"/>
          </a:xfrm>
          <a:custGeom>
            <a:avLst/>
            <a:gdLst/>
            <a:ahLst/>
            <a:cxnLst/>
            <a:rect l="l" t="t" r="r" b="b"/>
            <a:pathLst>
              <a:path w="55" h="54" extrusionOk="0">
                <a:moveTo>
                  <a:pt x="23" y="17"/>
                </a:moveTo>
                <a:cubicBezTo>
                  <a:pt x="23" y="29"/>
                  <a:pt x="16" y="40"/>
                  <a:pt x="6" y="44"/>
                </a:cubicBezTo>
                <a:cubicBezTo>
                  <a:pt x="2" y="40"/>
                  <a:pt x="0" y="34"/>
                  <a:pt x="0" y="27"/>
                </a:cubicBezTo>
                <a:cubicBezTo>
                  <a:pt x="0" y="13"/>
                  <a:pt x="10" y="2"/>
                  <a:pt x="23" y="0"/>
                </a:cubicBezTo>
                <a:lnTo>
                  <a:pt x="23" y="17"/>
                </a:lnTo>
                <a:close/>
                <a:moveTo>
                  <a:pt x="27" y="54"/>
                </a:moveTo>
                <a:cubicBezTo>
                  <a:pt x="22" y="54"/>
                  <a:pt x="18" y="53"/>
                  <a:pt x="14" y="51"/>
                </a:cubicBezTo>
                <a:cubicBezTo>
                  <a:pt x="20" y="47"/>
                  <a:pt x="25" y="41"/>
                  <a:pt x="27" y="34"/>
                </a:cubicBezTo>
                <a:cubicBezTo>
                  <a:pt x="29" y="41"/>
                  <a:pt x="34" y="47"/>
                  <a:pt x="40" y="51"/>
                </a:cubicBezTo>
                <a:cubicBezTo>
                  <a:pt x="36" y="53"/>
                  <a:pt x="32" y="54"/>
                  <a:pt x="27" y="54"/>
                </a:cubicBezTo>
                <a:close/>
                <a:moveTo>
                  <a:pt x="48" y="44"/>
                </a:moveTo>
                <a:cubicBezTo>
                  <a:pt x="39" y="40"/>
                  <a:pt x="32" y="29"/>
                  <a:pt x="32" y="17"/>
                </a:cubicBezTo>
                <a:cubicBezTo>
                  <a:pt x="32" y="0"/>
                  <a:pt x="32" y="0"/>
                  <a:pt x="32" y="0"/>
                </a:cubicBezTo>
                <a:cubicBezTo>
                  <a:pt x="45" y="2"/>
                  <a:pt x="55" y="13"/>
                  <a:pt x="55" y="27"/>
                </a:cubicBezTo>
                <a:cubicBezTo>
                  <a:pt x="55" y="34"/>
                  <a:pt x="52" y="40"/>
                  <a:pt x="48"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44"/>
          <p:cNvSpPr/>
          <p:nvPr/>
        </p:nvSpPr>
        <p:spPr>
          <a:xfrm>
            <a:off x="10966331" y="4358294"/>
            <a:ext cx="278998" cy="250694"/>
          </a:xfrm>
          <a:custGeom>
            <a:avLst/>
            <a:gdLst/>
            <a:ahLst/>
            <a:cxnLst/>
            <a:rect l="l" t="t" r="r" b="b"/>
            <a:pathLst>
              <a:path w="64" h="57" extrusionOk="0">
                <a:moveTo>
                  <a:pt x="23" y="39"/>
                </a:moveTo>
                <a:cubicBezTo>
                  <a:pt x="23" y="40"/>
                  <a:pt x="22" y="41"/>
                  <a:pt x="21" y="41"/>
                </a:cubicBezTo>
                <a:cubicBezTo>
                  <a:pt x="21" y="41"/>
                  <a:pt x="21" y="41"/>
                  <a:pt x="20" y="41"/>
                </a:cubicBezTo>
                <a:cubicBezTo>
                  <a:pt x="20" y="41"/>
                  <a:pt x="19" y="41"/>
                  <a:pt x="19" y="40"/>
                </a:cubicBezTo>
                <a:cubicBezTo>
                  <a:pt x="0" y="22"/>
                  <a:pt x="0" y="22"/>
                  <a:pt x="0" y="22"/>
                </a:cubicBezTo>
                <a:cubicBezTo>
                  <a:pt x="0" y="21"/>
                  <a:pt x="0" y="20"/>
                  <a:pt x="0" y="19"/>
                </a:cubicBezTo>
                <a:cubicBezTo>
                  <a:pt x="19" y="1"/>
                  <a:pt x="19" y="1"/>
                  <a:pt x="19" y="1"/>
                </a:cubicBezTo>
                <a:cubicBezTo>
                  <a:pt x="19" y="0"/>
                  <a:pt x="20" y="0"/>
                  <a:pt x="21" y="0"/>
                </a:cubicBezTo>
                <a:cubicBezTo>
                  <a:pt x="22" y="1"/>
                  <a:pt x="23" y="1"/>
                  <a:pt x="23" y="2"/>
                </a:cubicBezTo>
                <a:cubicBezTo>
                  <a:pt x="23" y="5"/>
                  <a:pt x="23" y="5"/>
                  <a:pt x="23" y="5"/>
                </a:cubicBezTo>
                <a:cubicBezTo>
                  <a:pt x="8" y="19"/>
                  <a:pt x="8" y="19"/>
                  <a:pt x="8" y="19"/>
                </a:cubicBezTo>
                <a:cubicBezTo>
                  <a:pt x="8" y="20"/>
                  <a:pt x="8" y="21"/>
                  <a:pt x="8" y="22"/>
                </a:cubicBezTo>
                <a:cubicBezTo>
                  <a:pt x="23" y="36"/>
                  <a:pt x="23" y="36"/>
                  <a:pt x="23" y="36"/>
                </a:cubicBezTo>
                <a:lnTo>
                  <a:pt x="23" y="39"/>
                </a:lnTo>
                <a:close/>
                <a:moveTo>
                  <a:pt x="58" y="57"/>
                </a:moveTo>
                <a:cubicBezTo>
                  <a:pt x="58" y="57"/>
                  <a:pt x="57" y="57"/>
                  <a:pt x="57" y="57"/>
                </a:cubicBezTo>
                <a:cubicBezTo>
                  <a:pt x="57" y="57"/>
                  <a:pt x="57" y="57"/>
                  <a:pt x="57" y="57"/>
                </a:cubicBezTo>
                <a:cubicBezTo>
                  <a:pt x="56" y="57"/>
                  <a:pt x="56" y="56"/>
                  <a:pt x="56" y="56"/>
                </a:cubicBezTo>
                <a:cubicBezTo>
                  <a:pt x="57" y="46"/>
                  <a:pt x="56" y="40"/>
                  <a:pt x="52" y="36"/>
                </a:cubicBezTo>
                <a:cubicBezTo>
                  <a:pt x="49" y="32"/>
                  <a:pt x="44" y="31"/>
                  <a:pt x="36" y="30"/>
                </a:cubicBezTo>
                <a:cubicBezTo>
                  <a:pt x="36" y="39"/>
                  <a:pt x="36" y="39"/>
                  <a:pt x="36" y="39"/>
                </a:cubicBezTo>
                <a:cubicBezTo>
                  <a:pt x="36" y="40"/>
                  <a:pt x="36" y="41"/>
                  <a:pt x="35" y="41"/>
                </a:cubicBezTo>
                <a:cubicBezTo>
                  <a:pt x="35" y="41"/>
                  <a:pt x="34" y="41"/>
                  <a:pt x="34" y="41"/>
                </a:cubicBezTo>
                <a:cubicBezTo>
                  <a:pt x="33" y="41"/>
                  <a:pt x="33" y="41"/>
                  <a:pt x="32" y="40"/>
                </a:cubicBezTo>
                <a:cubicBezTo>
                  <a:pt x="14" y="22"/>
                  <a:pt x="14" y="22"/>
                  <a:pt x="14" y="22"/>
                </a:cubicBezTo>
                <a:cubicBezTo>
                  <a:pt x="13" y="21"/>
                  <a:pt x="13" y="20"/>
                  <a:pt x="14" y="19"/>
                </a:cubicBezTo>
                <a:cubicBezTo>
                  <a:pt x="32" y="1"/>
                  <a:pt x="32" y="1"/>
                  <a:pt x="32" y="1"/>
                </a:cubicBezTo>
                <a:cubicBezTo>
                  <a:pt x="33" y="0"/>
                  <a:pt x="34" y="0"/>
                  <a:pt x="35" y="0"/>
                </a:cubicBezTo>
                <a:cubicBezTo>
                  <a:pt x="36" y="1"/>
                  <a:pt x="36" y="1"/>
                  <a:pt x="36" y="2"/>
                </a:cubicBezTo>
                <a:cubicBezTo>
                  <a:pt x="36" y="12"/>
                  <a:pt x="36" y="12"/>
                  <a:pt x="36" y="12"/>
                </a:cubicBezTo>
                <a:cubicBezTo>
                  <a:pt x="46" y="12"/>
                  <a:pt x="53" y="15"/>
                  <a:pt x="58" y="20"/>
                </a:cubicBezTo>
                <a:cubicBezTo>
                  <a:pt x="63" y="25"/>
                  <a:pt x="64" y="33"/>
                  <a:pt x="64" y="38"/>
                </a:cubicBezTo>
                <a:cubicBezTo>
                  <a:pt x="64" y="45"/>
                  <a:pt x="58" y="56"/>
                  <a:pt x="58"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44"/>
          <p:cNvSpPr/>
          <p:nvPr/>
        </p:nvSpPr>
        <p:spPr>
          <a:xfrm>
            <a:off x="11548588" y="4368404"/>
            <a:ext cx="252715" cy="258781"/>
          </a:xfrm>
          <a:custGeom>
            <a:avLst/>
            <a:gdLst/>
            <a:ahLst/>
            <a:cxnLst/>
            <a:rect l="l" t="t" r="r" b="b"/>
            <a:pathLst>
              <a:path w="58" h="59" extrusionOk="0">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44"/>
          <p:cNvSpPr/>
          <p:nvPr/>
        </p:nvSpPr>
        <p:spPr>
          <a:xfrm>
            <a:off x="350262" y="4954703"/>
            <a:ext cx="281020" cy="218346"/>
          </a:xfrm>
          <a:custGeom>
            <a:avLst/>
            <a:gdLst/>
            <a:ahLst/>
            <a:cxnLst/>
            <a:rect l="l" t="t" r="r" b="b"/>
            <a:pathLst>
              <a:path w="64" h="50" extrusionOk="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44"/>
          <p:cNvSpPr/>
          <p:nvPr/>
        </p:nvSpPr>
        <p:spPr>
          <a:xfrm>
            <a:off x="883997" y="4954703"/>
            <a:ext cx="218346" cy="218346"/>
          </a:xfrm>
          <a:custGeom>
            <a:avLst/>
            <a:gdLst/>
            <a:ahLst/>
            <a:cxnLst/>
            <a:rect l="l" t="t" r="r" b="b"/>
            <a:pathLst>
              <a:path w="50" h="50" extrusionOk="0">
                <a:moveTo>
                  <a:pt x="49" y="49"/>
                </a:moveTo>
                <a:cubicBezTo>
                  <a:pt x="49" y="50"/>
                  <a:pt x="48" y="50"/>
                  <a:pt x="48" y="50"/>
                </a:cubicBezTo>
                <a:cubicBezTo>
                  <a:pt x="43" y="50"/>
                  <a:pt x="43" y="50"/>
                  <a:pt x="43" y="50"/>
                </a:cubicBezTo>
                <a:cubicBezTo>
                  <a:pt x="41" y="50"/>
                  <a:pt x="40" y="49"/>
                  <a:pt x="40" y="48"/>
                </a:cubicBezTo>
                <a:cubicBezTo>
                  <a:pt x="39" y="27"/>
                  <a:pt x="23" y="11"/>
                  <a:pt x="2" y="10"/>
                </a:cubicBezTo>
                <a:cubicBezTo>
                  <a:pt x="1" y="9"/>
                  <a:pt x="0" y="8"/>
                  <a:pt x="0" y="7"/>
                </a:cubicBezTo>
                <a:cubicBezTo>
                  <a:pt x="0" y="2"/>
                  <a:pt x="0" y="2"/>
                  <a:pt x="0" y="2"/>
                </a:cubicBezTo>
                <a:cubicBezTo>
                  <a:pt x="0" y="2"/>
                  <a:pt x="0" y="1"/>
                  <a:pt x="0" y="1"/>
                </a:cubicBezTo>
                <a:cubicBezTo>
                  <a:pt x="1" y="0"/>
                  <a:pt x="1" y="0"/>
                  <a:pt x="2" y="0"/>
                </a:cubicBezTo>
                <a:cubicBezTo>
                  <a:pt x="2" y="0"/>
                  <a:pt x="2" y="0"/>
                  <a:pt x="2" y="0"/>
                </a:cubicBezTo>
                <a:cubicBezTo>
                  <a:pt x="15" y="1"/>
                  <a:pt x="26" y="6"/>
                  <a:pt x="35" y="15"/>
                </a:cubicBezTo>
                <a:cubicBezTo>
                  <a:pt x="44" y="24"/>
                  <a:pt x="49" y="35"/>
                  <a:pt x="50" y="48"/>
                </a:cubicBezTo>
                <a:cubicBezTo>
                  <a:pt x="50" y="48"/>
                  <a:pt x="50" y="49"/>
                  <a:pt x="49" y="49"/>
                </a:cubicBezTo>
                <a:close/>
                <a:moveTo>
                  <a:pt x="31" y="49"/>
                </a:moveTo>
                <a:cubicBezTo>
                  <a:pt x="31" y="50"/>
                  <a:pt x="30" y="50"/>
                  <a:pt x="29" y="50"/>
                </a:cubicBezTo>
                <a:cubicBezTo>
                  <a:pt x="25" y="50"/>
                  <a:pt x="25" y="50"/>
                  <a:pt x="25" y="50"/>
                </a:cubicBezTo>
                <a:cubicBezTo>
                  <a:pt x="23" y="50"/>
                  <a:pt x="23" y="49"/>
                  <a:pt x="22" y="48"/>
                </a:cubicBezTo>
                <a:cubicBezTo>
                  <a:pt x="21" y="37"/>
                  <a:pt x="13" y="29"/>
                  <a:pt x="2" y="28"/>
                </a:cubicBezTo>
                <a:cubicBezTo>
                  <a:pt x="1" y="27"/>
                  <a:pt x="0" y="26"/>
                  <a:pt x="0" y="25"/>
                </a:cubicBezTo>
                <a:cubicBezTo>
                  <a:pt x="0" y="20"/>
                  <a:pt x="0" y="20"/>
                  <a:pt x="0" y="20"/>
                </a:cubicBezTo>
                <a:cubicBezTo>
                  <a:pt x="0" y="20"/>
                  <a:pt x="0" y="19"/>
                  <a:pt x="1" y="19"/>
                </a:cubicBezTo>
                <a:cubicBezTo>
                  <a:pt x="1" y="18"/>
                  <a:pt x="1" y="18"/>
                  <a:pt x="2" y="18"/>
                </a:cubicBezTo>
                <a:cubicBezTo>
                  <a:pt x="2" y="18"/>
                  <a:pt x="2" y="18"/>
                  <a:pt x="2" y="18"/>
                </a:cubicBezTo>
                <a:cubicBezTo>
                  <a:pt x="10" y="19"/>
                  <a:pt x="17" y="22"/>
                  <a:pt x="22" y="28"/>
                </a:cubicBezTo>
                <a:cubicBezTo>
                  <a:pt x="28" y="33"/>
                  <a:pt x="31" y="40"/>
                  <a:pt x="32" y="48"/>
                </a:cubicBezTo>
                <a:cubicBezTo>
                  <a:pt x="32" y="48"/>
                  <a:pt x="32" y="49"/>
                  <a:pt x="31" y="49"/>
                </a:cubicBezTo>
                <a:close/>
                <a:moveTo>
                  <a:pt x="7" y="50"/>
                </a:moveTo>
                <a:cubicBezTo>
                  <a:pt x="3" y="50"/>
                  <a:pt x="0" y="47"/>
                  <a:pt x="0" y="43"/>
                </a:cubicBezTo>
                <a:cubicBezTo>
                  <a:pt x="0" y="40"/>
                  <a:pt x="3" y="36"/>
                  <a:pt x="7" y="36"/>
                </a:cubicBezTo>
                <a:cubicBezTo>
                  <a:pt x="10" y="36"/>
                  <a:pt x="13" y="40"/>
                  <a:pt x="13" y="43"/>
                </a:cubicBezTo>
                <a:cubicBezTo>
                  <a:pt x="13" y="47"/>
                  <a:pt x="10" y="50"/>
                  <a:pt x="7"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44"/>
          <p:cNvSpPr/>
          <p:nvPr/>
        </p:nvSpPr>
        <p:spPr>
          <a:xfrm>
            <a:off x="1512754" y="4954703"/>
            <a:ext cx="141521" cy="218346"/>
          </a:xfrm>
          <a:custGeom>
            <a:avLst/>
            <a:gdLst/>
            <a:ahLst/>
            <a:cxnLst/>
            <a:rect l="l" t="t" r="r" b="b"/>
            <a:pathLst>
              <a:path w="32" h="50" extrusionOk="0">
                <a:moveTo>
                  <a:pt x="32" y="16"/>
                </a:moveTo>
                <a:cubicBezTo>
                  <a:pt x="32" y="16"/>
                  <a:pt x="31" y="17"/>
                  <a:pt x="31" y="17"/>
                </a:cubicBezTo>
                <a:cubicBezTo>
                  <a:pt x="25" y="17"/>
                  <a:pt x="25" y="17"/>
                  <a:pt x="25" y="17"/>
                </a:cubicBezTo>
                <a:cubicBezTo>
                  <a:pt x="24" y="24"/>
                  <a:pt x="18" y="28"/>
                  <a:pt x="10" y="29"/>
                </a:cubicBezTo>
                <a:cubicBezTo>
                  <a:pt x="16" y="35"/>
                  <a:pt x="21" y="42"/>
                  <a:pt x="27" y="48"/>
                </a:cubicBezTo>
                <a:cubicBezTo>
                  <a:pt x="27" y="49"/>
                  <a:pt x="27" y="49"/>
                  <a:pt x="27" y="50"/>
                </a:cubicBezTo>
                <a:cubicBezTo>
                  <a:pt x="27" y="50"/>
                  <a:pt x="26" y="50"/>
                  <a:pt x="26" y="50"/>
                </a:cubicBezTo>
                <a:cubicBezTo>
                  <a:pt x="19" y="50"/>
                  <a:pt x="19" y="50"/>
                  <a:pt x="19" y="50"/>
                </a:cubicBezTo>
                <a:cubicBezTo>
                  <a:pt x="18" y="50"/>
                  <a:pt x="18" y="50"/>
                  <a:pt x="18" y="50"/>
                </a:cubicBezTo>
                <a:cubicBezTo>
                  <a:pt x="12" y="43"/>
                  <a:pt x="7" y="37"/>
                  <a:pt x="0" y="29"/>
                </a:cubicBezTo>
                <a:cubicBezTo>
                  <a:pt x="0" y="29"/>
                  <a:pt x="0" y="29"/>
                  <a:pt x="0" y="29"/>
                </a:cubicBezTo>
                <a:cubicBezTo>
                  <a:pt x="0" y="24"/>
                  <a:pt x="0" y="24"/>
                  <a:pt x="0" y="24"/>
                </a:cubicBezTo>
                <a:cubicBezTo>
                  <a:pt x="0" y="23"/>
                  <a:pt x="0" y="23"/>
                  <a:pt x="1" y="23"/>
                </a:cubicBezTo>
                <a:cubicBezTo>
                  <a:pt x="5" y="23"/>
                  <a:pt x="5" y="23"/>
                  <a:pt x="5" y="23"/>
                </a:cubicBezTo>
                <a:cubicBezTo>
                  <a:pt x="11" y="23"/>
                  <a:pt x="15" y="21"/>
                  <a:pt x="16" y="17"/>
                </a:cubicBezTo>
                <a:cubicBezTo>
                  <a:pt x="1" y="17"/>
                  <a:pt x="1" y="17"/>
                  <a:pt x="1" y="17"/>
                </a:cubicBezTo>
                <a:cubicBezTo>
                  <a:pt x="0" y="17"/>
                  <a:pt x="0" y="16"/>
                  <a:pt x="0" y="16"/>
                </a:cubicBezTo>
                <a:cubicBezTo>
                  <a:pt x="0" y="12"/>
                  <a:pt x="0" y="12"/>
                  <a:pt x="0" y="12"/>
                </a:cubicBezTo>
                <a:cubicBezTo>
                  <a:pt x="0" y="11"/>
                  <a:pt x="0" y="11"/>
                  <a:pt x="1" y="11"/>
                </a:cubicBezTo>
                <a:cubicBezTo>
                  <a:pt x="16" y="11"/>
                  <a:pt x="16" y="11"/>
                  <a:pt x="16" y="11"/>
                </a:cubicBezTo>
                <a:cubicBezTo>
                  <a:pt x="14" y="8"/>
                  <a:pt x="11" y="7"/>
                  <a:pt x="6" y="7"/>
                </a:cubicBezTo>
                <a:cubicBezTo>
                  <a:pt x="1" y="7"/>
                  <a:pt x="1" y="7"/>
                  <a:pt x="1" y="7"/>
                </a:cubicBezTo>
                <a:cubicBezTo>
                  <a:pt x="0" y="7"/>
                  <a:pt x="0" y="6"/>
                  <a:pt x="0" y="6"/>
                </a:cubicBezTo>
                <a:cubicBezTo>
                  <a:pt x="0" y="1"/>
                  <a:pt x="0" y="1"/>
                  <a:pt x="0" y="1"/>
                </a:cubicBezTo>
                <a:cubicBezTo>
                  <a:pt x="0" y="0"/>
                  <a:pt x="0" y="0"/>
                  <a:pt x="1" y="0"/>
                </a:cubicBezTo>
                <a:cubicBezTo>
                  <a:pt x="31" y="0"/>
                  <a:pt x="31" y="0"/>
                  <a:pt x="31" y="0"/>
                </a:cubicBezTo>
                <a:cubicBezTo>
                  <a:pt x="31" y="0"/>
                  <a:pt x="32" y="0"/>
                  <a:pt x="32" y="1"/>
                </a:cubicBezTo>
                <a:cubicBezTo>
                  <a:pt x="32" y="5"/>
                  <a:pt x="32" y="5"/>
                  <a:pt x="32" y="5"/>
                </a:cubicBezTo>
                <a:cubicBezTo>
                  <a:pt x="32" y="5"/>
                  <a:pt x="31" y="6"/>
                  <a:pt x="31" y="6"/>
                </a:cubicBezTo>
                <a:cubicBezTo>
                  <a:pt x="22" y="6"/>
                  <a:pt x="22" y="6"/>
                  <a:pt x="22" y="6"/>
                </a:cubicBezTo>
                <a:cubicBezTo>
                  <a:pt x="23" y="7"/>
                  <a:pt x="24" y="9"/>
                  <a:pt x="25" y="11"/>
                </a:cubicBezTo>
                <a:cubicBezTo>
                  <a:pt x="31" y="11"/>
                  <a:pt x="31" y="11"/>
                  <a:pt x="31" y="11"/>
                </a:cubicBezTo>
                <a:cubicBezTo>
                  <a:pt x="31" y="11"/>
                  <a:pt x="32" y="11"/>
                  <a:pt x="32" y="12"/>
                </a:cubicBezTo>
                <a:lnTo>
                  <a:pt x="32"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44"/>
          <p:cNvSpPr/>
          <p:nvPr/>
        </p:nvSpPr>
        <p:spPr>
          <a:xfrm>
            <a:off x="2143531" y="4954703"/>
            <a:ext cx="258781" cy="256758"/>
          </a:xfrm>
          <a:custGeom>
            <a:avLst/>
            <a:gdLst/>
            <a:ahLst/>
            <a:cxnLst/>
            <a:rect l="l" t="t" r="r" b="b"/>
            <a:pathLst>
              <a:path w="59" h="59" extrusionOk="0">
                <a:moveTo>
                  <a:pt x="55" y="59"/>
                </a:moveTo>
                <a:cubicBezTo>
                  <a:pt x="53" y="59"/>
                  <a:pt x="52" y="59"/>
                  <a:pt x="51" y="58"/>
                </a:cubicBezTo>
                <a:cubicBezTo>
                  <a:pt x="39" y="46"/>
                  <a:pt x="39" y="46"/>
                  <a:pt x="39" y="46"/>
                </a:cubicBezTo>
                <a:cubicBezTo>
                  <a:pt x="35" y="49"/>
                  <a:pt x="30" y="50"/>
                  <a:pt x="25" y="50"/>
                </a:cubicBezTo>
                <a:cubicBezTo>
                  <a:pt x="11" y="50"/>
                  <a:pt x="0" y="39"/>
                  <a:pt x="0" y="25"/>
                </a:cubicBezTo>
                <a:cubicBezTo>
                  <a:pt x="0" y="11"/>
                  <a:pt x="11" y="0"/>
                  <a:pt x="25" y="0"/>
                </a:cubicBezTo>
                <a:cubicBezTo>
                  <a:pt x="39" y="0"/>
                  <a:pt x="50" y="11"/>
                  <a:pt x="50" y="25"/>
                </a:cubicBezTo>
                <a:cubicBezTo>
                  <a:pt x="50" y="30"/>
                  <a:pt x="48" y="35"/>
                  <a:pt x="46" y="39"/>
                </a:cubicBezTo>
                <a:cubicBezTo>
                  <a:pt x="58" y="52"/>
                  <a:pt x="58" y="52"/>
                  <a:pt x="58" y="52"/>
                </a:cubicBezTo>
                <a:cubicBezTo>
                  <a:pt x="59" y="52"/>
                  <a:pt x="59" y="54"/>
                  <a:pt x="59" y="55"/>
                </a:cubicBezTo>
                <a:cubicBezTo>
                  <a:pt x="59" y="57"/>
                  <a:pt x="57" y="59"/>
                  <a:pt x="55" y="59"/>
                </a:cubicBezTo>
                <a:close/>
                <a:moveTo>
                  <a:pt x="25" y="9"/>
                </a:moveTo>
                <a:cubicBezTo>
                  <a:pt x="16" y="9"/>
                  <a:pt x="9" y="16"/>
                  <a:pt x="9" y="25"/>
                </a:cubicBezTo>
                <a:cubicBezTo>
                  <a:pt x="9" y="34"/>
                  <a:pt x="16" y="41"/>
                  <a:pt x="25" y="41"/>
                </a:cubicBezTo>
                <a:cubicBezTo>
                  <a:pt x="34" y="41"/>
                  <a:pt x="41" y="34"/>
                  <a:pt x="41" y="25"/>
                </a:cubicBezTo>
                <a:cubicBezTo>
                  <a:pt x="41" y="16"/>
                  <a:pt x="34" y="9"/>
                  <a:pt x="25" y="9"/>
                </a:cubicBezTo>
                <a:close/>
                <a:moveTo>
                  <a:pt x="36" y="26"/>
                </a:moveTo>
                <a:cubicBezTo>
                  <a:pt x="36" y="27"/>
                  <a:pt x="36" y="27"/>
                  <a:pt x="35" y="27"/>
                </a:cubicBezTo>
                <a:cubicBezTo>
                  <a:pt x="15" y="27"/>
                  <a:pt x="15" y="27"/>
                  <a:pt x="15" y="27"/>
                </a:cubicBezTo>
                <a:cubicBezTo>
                  <a:pt x="14" y="27"/>
                  <a:pt x="13" y="27"/>
                  <a:pt x="13" y="26"/>
                </a:cubicBezTo>
                <a:cubicBezTo>
                  <a:pt x="13" y="24"/>
                  <a:pt x="13" y="24"/>
                  <a:pt x="13" y="24"/>
                </a:cubicBezTo>
                <a:cubicBezTo>
                  <a:pt x="13" y="23"/>
                  <a:pt x="14" y="23"/>
                  <a:pt x="15" y="23"/>
                </a:cubicBezTo>
                <a:cubicBezTo>
                  <a:pt x="35" y="23"/>
                  <a:pt x="35" y="23"/>
                  <a:pt x="35" y="23"/>
                </a:cubicBezTo>
                <a:cubicBezTo>
                  <a:pt x="36" y="23"/>
                  <a:pt x="36" y="23"/>
                  <a:pt x="36" y="24"/>
                </a:cubicBezTo>
                <a:lnTo>
                  <a:pt x="36"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44"/>
          <p:cNvSpPr/>
          <p:nvPr/>
        </p:nvSpPr>
        <p:spPr>
          <a:xfrm>
            <a:off x="2774309" y="4944594"/>
            <a:ext cx="278998" cy="250694"/>
          </a:xfrm>
          <a:custGeom>
            <a:avLst/>
            <a:gdLst/>
            <a:ahLst/>
            <a:cxnLst/>
            <a:rect l="l" t="t" r="r" b="b"/>
            <a:pathLst>
              <a:path w="64" h="57" extrusionOk="0">
                <a:moveTo>
                  <a:pt x="63" y="22"/>
                </a:moveTo>
                <a:cubicBezTo>
                  <a:pt x="45" y="40"/>
                  <a:pt x="45" y="40"/>
                  <a:pt x="45" y="40"/>
                </a:cubicBezTo>
                <a:cubicBezTo>
                  <a:pt x="44" y="41"/>
                  <a:pt x="44" y="41"/>
                  <a:pt x="43" y="41"/>
                </a:cubicBezTo>
                <a:cubicBezTo>
                  <a:pt x="42" y="41"/>
                  <a:pt x="41" y="40"/>
                  <a:pt x="41" y="38"/>
                </a:cubicBezTo>
                <a:cubicBezTo>
                  <a:pt x="41" y="29"/>
                  <a:pt x="41" y="29"/>
                  <a:pt x="41" y="29"/>
                </a:cubicBezTo>
                <a:cubicBezTo>
                  <a:pt x="33" y="29"/>
                  <a:pt x="33" y="29"/>
                  <a:pt x="33" y="29"/>
                </a:cubicBezTo>
                <a:cubicBezTo>
                  <a:pt x="18" y="29"/>
                  <a:pt x="7" y="32"/>
                  <a:pt x="7" y="49"/>
                </a:cubicBezTo>
                <a:cubicBezTo>
                  <a:pt x="7" y="51"/>
                  <a:pt x="7" y="52"/>
                  <a:pt x="8" y="54"/>
                </a:cubicBezTo>
                <a:cubicBezTo>
                  <a:pt x="8" y="54"/>
                  <a:pt x="8" y="55"/>
                  <a:pt x="8" y="56"/>
                </a:cubicBezTo>
                <a:cubicBezTo>
                  <a:pt x="8" y="56"/>
                  <a:pt x="7" y="57"/>
                  <a:pt x="7" y="57"/>
                </a:cubicBezTo>
                <a:cubicBezTo>
                  <a:pt x="6" y="57"/>
                  <a:pt x="6" y="57"/>
                  <a:pt x="6" y="56"/>
                </a:cubicBezTo>
                <a:cubicBezTo>
                  <a:pt x="5" y="55"/>
                  <a:pt x="5" y="54"/>
                  <a:pt x="4" y="53"/>
                </a:cubicBezTo>
                <a:cubicBezTo>
                  <a:pt x="2" y="49"/>
                  <a:pt x="0" y="42"/>
                  <a:pt x="0" y="37"/>
                </a:cubicBezTo>
                <a:cubicBezTo>
                  <a:pt x="0" y="33"/>
                  <a:pt x="0" y="29"/>
                  <a:pt x="2" y="25"/>
                </a:cubicBezTo>
                <a:cubicBezTo>
                  <a:pt x="7" y="13"/>
                  <a:pt x="21" y="11"/>
                  <a:pt x="33" y="11"/>
                </a:cubicBezTo>
                <a:cubicBezTo>
                  <a:pt x="41" y="11"/>
                  <a:pt x="41" y="11"/>
                  <a:pt x="41" y="11"/>
                </a:cubicBezTo>
                <a:cubicBezTo>
                  <a:pt x="41" y="2"/>
                  <a:pt x="41" y="2"/>
                  <a:pt x="41" y="2"/>
                </a:cubicBezTo>
                <a:cubicBezTo>
                  <a:pt x="41" y="1"/>
                  <a:pt x="42" y="0"/>
                  <a:pt x="43" y="0"/>
                </a:cubicBezTo>
                <a:cubicBezTo>
                  <a:pt x="44" y="0"/>
                  <a:pt x="44" y="0"/>
                  <a:pt x="45" y="0"/>
                </a:cubicBezTo>
                <a:cubicBezTo>
                  <a:pt x="63" y="19"/>
                  <a:pt x="63" y="19"/>
                  <a:pt x="63" y="19"/>
                </a:cubicBezTo>
                <a:cubicBezTo>
                  <a:pt x="63" y="19"/>
                  <a:pt x="64" y="20"/>
                  <a:pt x="64" y="20"/>
                </a:cubicBezTo>
                <a:cubicBezTo>
                  <a:pt x="64" y="21"/>
                  <a:pt x="63" y="21"/>
                  <a:pt x="63"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44"/>
          <p:cNvSpPr/>
          <p:nvPr/>
        </p:nvSpPr>
        <p:spPr>
          <a:xfrm>
            <a:off x="3405086" y="4932464"/>
            <a:ext cx="256758" cy="240586"/>
          </a:xfrm>
          <a:custGeom>
            <a:avLst/>
            <a:gdLst/>
            <a:ahLst/>
            <a:cxnLst/>
            <a:rect l="l" t="t" r="r" b="b"/>
            <a:pathLst>
              <a:path w="59" h="55" extrusionOk="0">
                <a:moveTo>
                  <a:pt x="50" y="45"/>
                </a:moveTo>
                <a:cubicBezTo>
                  <a:pt x="50" y="51"/>
                  <a:pt x="45" y="55"/>
                  <a:pt x="40" y="55"/>
                </a:cubicBezTo>
                <a:cubicBezTo>
                  <a:pt x="10" y="55"/>
                  <a:pt x="10" y="55"/>
                  <a:pt x="10" y="55"/>
                </a:cubicBezTo>
                <a:cubicBezTo>
                  <a:pt x="4" y="55"/>
                  <a:pt x="0" y="51"/>
                  <a:pt x="0" y="45"/>
                </a:cubicBezTo>
                <a:cubicBezTo>
                  <a:pt x="0" y="15"/>
                  <a:pt x="0" y="15"/>
                  <a:pt x="0" y="15"/>
                </a:cubicBezTo>
                <a:cubicBezTo>
                  <a:pt x="0" y="10"/>
                  <a:pt x="4" y="5"/>
                  <a:pt x="10" y="5"/>
                </a:cubicBezTo>
                <a:cubicBezTo>
                  <a:pt x="19" y="5"/>
                  <a:pt x="19" y="5"/>
                  <a:pt x="19" y="5"/>
                </a:cubicBezTo>
                <a:cubicBezTo>
                  <a:pt x="20" y="5"/>
                  <a:pt x="20" y="5"/>
                  <a:pt x="20" y="6"/>
                </a:cubicBezTo>
                <a:cubicBezTo>
                  <a:pt x="20" y="7"/>
                  <a:pt x="20" y="7"/>
                  <a:pt x="19" y="7"/>
                </a:cubicBezTo>
                <a:cubicBezTo>
                  <a:pt x="18" y="8"/>
                  <a:pt x="16" y="9"/>
                  <a:pt x="15" y="9"/>
                </a:cubicBezTo>
                <a:cubicBezTo>
                  <a:pt x="14" y="9"/>
                  <a:pt x="14" y="9"/>
                  <a:pt x="14" y="9"/>
                </a:cubicBezTo>
                <a:cubicBezTo>
                  <a:pt x="10" y="9"/>
                  <a:pt x="10" y="9"/>
                  <a:pt x="10" y="9"/>
                </a:cubicBezTo>
                <a:cubicBezTo>
                  <a:pt x="7" y="9"/>
                  <a:pt x="4" y="12"/>
                  <a:pt x="4" y="15"/>
                </a:cubicBezTo>
                <a:cubicBezTo>
                  <a:pt x="4" y="45"/>
                  <a:pt x="4" y="45"/>
                  <a:pt x="4" y="45"/>
                </a:cubicBezTo>
                <a:cubicBezTo>
                  <a:pt x="4" y="48"/>
                  <a:pt x="7" y="51"/>
                  <a:pt x="10" y="51"/>
                </a:cubicBezTo>
                <a:cubicBezTo>
                  <a:pt x="40" y="51"/>
                  <a:pt x="40" y="51"/>
                  <a:pt x="40" y="51"/>
                </a:cubicBezTo>
                <a:cubicBezTo>
                  <a:pt x="43" y="51"/>
                  <a:pt x="45" y="48"/>
                  <a:pt x="45" y="45"/>
                </a:cubicBezTo>
                <a:cubicBezTo>
                  <a:pt x="45" y="37"/>
                  <a:pt x="45" y="37"/>
                  <a:pt x="45" y="37"/>
                </a:cubicBezTo>
                <a:cubicBezTo>
                  <a:pt x="45" y="37"/>
                  <a:pt x="46" y="36"/>
                  <a:pt x="46" y="36"/>
                </a:cubicBezTo>
                <a:cubicBezTo>
                  <a:pt x="47" y="36"/>
                  <a:pt x="47" y="35"/>
                  <a:pt x="48" y="35"/>
                </a:cubicBezTo>
                <a:cubicBezTo>
                  <a:pt x="48" y="35"/>
                  <a:pt x="49" y="34"/>
                  <a:pt x="49" y="35"/>
                </a:cubicBezTo>
                <a:cubicBezTo>
                  <a:pt x="50" y="35"/>
                  <a:pt x="50" y="35"/>
                  <a:pt x="50" y="36"/>
                </a:cubicBezTo>
                <a:lnTo>
                  <a:pt x="50" y="45"/>
                </a:lnTo>
                <a:close/>
                <a:moveTo>
                  <a:pt x="45" y="32"/>
                </a:moveTo>
                <a:cubicBezTo>
                  <a:pt x="44" y="32"/>
                  <a:pt x="44" y="32"/>
                  <a:pt x="43" y="32"/>
                </a:cubicBezTo>
                <a:cubicBezTo>
                  <a:pt x="43" y="32"/>
                  <a:pt x="43" y="32"/>
                  <a:pt x="42" y="32"/>
                </a:cubicBezTo>
                <a:cubicBezTo>
                  <a:pt x="41" y="32"/>
                  <a:pt x="41" y="31"/>
                  <a:pt x="41" y="30"/>
                </a:cubicBezTo>
                <a:cubicBezTo>
                  <a:pt x="41" y="23"/>
                  <a:pt x="41" y="23"/>
                  <a:pt x="41" y="23"/>
                </a:cubicBezTo>
                <a:cubicBezTo>
                  <a:pt x="35" y="23"/>
                  <a:pt x="35" y="23"/>
                  <a:pt x="35" y="23"/>
                </a:cubicBezTo>
                <a:cubicBezTo>
                  <a:pt x="27" y="23"/>
                  <a:pt x="22" y="25"/>
                  <a:pt x="20" y="28"/>
                </a:cubicBezTo>
                <a:cubicBezTo>
                  <a:pt x="17" y="31"/>
                  <a:pt x="16" y="37"/>
                  <a:pt x="17" y="45"/>
                </a:cubicBezTo>
                <a:cubicBezTo>
                  <a:pt x="17" y="45"/>
                  <a:pt x="17" y="46"/>
                  <a:pt x="16" y="46"/>
                </a:cubicBezTo>
                <a:cubicBezTo>
                  <a:pt x="16" y="46"/>
                  <a:pt x="16" y="46"/>
                  <a:pt x="16" y="46"/>
                </a:cubicBezTo>
                <a:cubicBezTo>
                  <a:pt x="15" y="46"/>
                  <a:pt x="15" y="46"/>
                  <a:pt x="15" y="46"/>
                </a:cubicBezTo>
                <a:cubicBezTo>
                  <a:pt x="15" y="45"/>
                  <a:pt x="9" y="37"/>
                  <a:pt x="9" y="30"/>
                </a:cubicBezTo>
                <a:cubicBezTo>
                  <a:pt x="9" y="20"/>
                  <a:pt x="12" y="9"/>
                  <a:pt x="35" y="9"/>
                </a:cubicBezTo>
                <a:cubicBezTo>
                  <a:pt x="41" y="9"/>
                  <a:pt x="41" y="9"/>
                  <a:pt x="41" y="9"/>
                </a:cubicBezTo>
                <a:cubicBezTo>
                  <a:pt x="41" y="3"/>
                  <a:pt x="41" y="3"/>
                  <a:pt x="41" y="3"/>
                </a:cubicBezTo>
                <a:cubicBezTo>
                  <a:pt x="41" y="2"/>
                  <a:pt x="41" y="1"/>
                  <a:pt x="42" y="1"/>
                </a:cubicBezTo>
                <a:cubicBezTo>
                  <a:pt x="43" y="0"/>
                  <a:pt x="43" y="0"/>
                  <a:pt x="43" y="0"/>
                </a:cubicBezTo>
                <a:cubicBezTo>
                  <a:pt x="44" y="0"/>
                  <a:pt x="44" y="1"/>
                  <a:pt x="45" y="1"/>
                </a:cubicBezTo>
                <a:cubicBezTo>
                  <a:pt x="58" y="15"/>
                  <a:pt x="58" y="15"/>
                  <a:pt x="58" y="15"/>
                </a:cubicBezTo>
                <a:cubicBezTo>
                  <a:pt x="59" y="16"/>
                  <a:pt x="59" y="17"/>
                  <a:pt x="58" y="18"/>
                </a:cubicBezTo>
                <a:lnTo>
                  <a:pt x="45"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44"/>
          <p:cNvSpPr/>
          <p:nvPr/>
        </p:nvSpPr>
        <p:spPr>
          <a:xfrm>
            <a:off x="4033842" y="4970877"/>
            <a:ext cx="258781" cy="224411"/>
          </a:xfrm>
          <a:custGeom>
            <a:avLst/>
            <a:gdLst/>
            <a:ahLst/>
            <a:cxnLst/>
            <a:rect l="l" t="t" r="r" b="b"/>
            <a:pathLst>
              <a:path w="59" h="51" extrusionOk="0">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44"/>
          <p:cNvSpPr/>
          <p:nvPr/>
        </p:nvSpPr>
        <p:spPr>
          <a:xfrm>
            <a:off x="4664619" y="4954703"/>
            <a:ext cx="278998" cy="240584"/>
          </a:xfrm>
          <a:custGeom>
            <a:avLst/>
            <a:gdLst/>
            <a:ahLst/>
            <a:cxnLst/>
            <a:rect l="l" t="t" r="r" b="b"/>
            <a:pathLst>
              <a:path w="64" h="55" extrusionOk="0">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44"/>
          <p:cNvSpPr/>
          <p:nvPr/>
        </p:nvSpPr>
        <p:spPr>
          <a:xfrm>
            <a:off x="5295397" y="4932464"/>
            <a:ext cx="278998" cy="305281"/>
          </a:xfrm>
          <a:custGeom>
            <a:avLst/>
            <a:gdLst/>
            <a:ahLst/>
            <a:cxnLst/>
            <a:rect l="l" t="t" r="r" b="b"/>
            <a:pathLst>
              <a:path w="64" h="70" extrusionOk="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44"/>
          <p:cNvSpPr/>
          <p:nvPr/>
        </p:nvSpPr>
        <p:spPr>
          <a:xfrm>
            <a:off x="5930218" y="4932464"/>
            <a:ext cx="252716" cy="278998"/>
          </a:xfrm>
          <a:custGeom>
            <a:avLst/>
            <a:gdLst/>
            <a:ahLst/>
            <a:cxnLst/>
            <a:rect l="l" t="t" r="r" b="b"/>
            <a:pathLst>
              <a:path w="58" h="64" extrusionOk="0">
                <a:moveTo>
                  <a:pt x="25" y="53"/>
                </a:moveTo>
                <a:cubicBezTo>
                  <a:pt x="13" y="64"/>
                  <a:pt x="13" y="64"/>
                  <a:pt x="13" y="64"/>
                </a:cubicBezTo>
                <a:cubicBezTo>
                  <a:pt x="13" y="64"/>
                  <a:pt x="13" y="64"/>
                  <a:pt x="12" y="64"/>
                </a:cubicBezTo>
                <a:cubicBezTo>
                  <a:pt x="12" y="64"/>
                  <a:pt x="12" y="64"/>
                  <a:pt x="12" y="64"/>
                </a:cubicBezTo>
                <a:cubicBezTo>
                  <a:pt x="0" y="53"/>
                  <a:pt x="0" y="53"/>
                  <a:pt x="0" y="53"/>
                </a:cubicBezTo>
                <a:cubicBezTo>
                  <a:pt x="0" y="52"/>
                  <a:pt x="0" y="52"/>
                  <a:pt x="0" y="51"/>
                </a:cubicBezTo>
                <a:cubicBezTo>
                  <a:pt x="0" y="51"/>
                  <a:pt x="1" y="51"/>
                  <a:pt x="1" y="51"/>
                </a:cubicBezTo>
                <a:cubicBezTo>
                  <a:pt x="8" y="51"/>
                  <a:pt x="8" y="51"/>
                  <a:pt x="8" y="51"/>
                </a:cubicBezTo>
                <a:cubicBezTo>
                  <a:pt x="8" y="1"/>
                  <a:pt x="8" y="1"/>
                  <a:pt x="8" y="1"/>
                </a:cubicBezTo>
                <a:cubicBezTo>
                  <a:pt x="8" y="1"/>
                  <a:pt x="8" y="0"/>
                  <a:pt x="9" y="0"/>
                </a:cubicBezTo>
                <a:cubicBezTo>
                  <a:pt x="16" y="0"/>
                  <a:pt x="16" y="0"/>
                  <a:pt x="16" y="0"/>
                </a:cubicBezTo>
                <a:cubicBezTo>
                  <a:pt x="17" y="0"/>
                  <a:pt x="17" y="1"/>
                  <a:pt x="17" y="1"/>
                </a:cubicBezTo>
                <a:cubicBezTo>
                  <a:pt x="17" y="51"/>
                  <a:pt x="17" y="51"/>
                  <a:pt x="17" y="51"/>
                </a:cubicBezTo>
                <a:cubicBezTo>
                  <a:pt x="24" y="51"/>
                  <a:pt x="24" y="51"/>
                  <a:pt x="24" y="51"/>
                </a:cubicBezTo>
                <a:cubicBezTo>
                  <a:pt x="25" y="51"/>
                  <a:pt x="25" y="51"/>
                  <a:pt x="25" y="52"/>
                </a:cubicBezTo>
                <a:cubicBezTo>
                  <a:pt x="25" y="52"/>
                  <a:pt x="25" y="52"/>
                  <a:pt x="25" y="53"/>
                </a:cubicBezTo>
                <a:close/>
                <a:moveTo>
                  <a:pt x="58" y="28"/>
                </a:moveTo>
                <a:cubicBezTo>
                  <a:pt x="48" y="28"/>
                  <a:pt x="48" y="28"/>
                  <a:pt x="48" y="28"/>
                </a:cubicBezTo>
                <a:cubicBezTo>
                  <a:pt x="48" y="24"/>
                  <a:pt x="48" y="24"/>
                  <a:pt x="48" y="24"/>
                </a:cubicBezTo>
                <a:cubicBezTo>
                  <a:pt x="50" y="24"/>
                  <a:pt x="50" y="24"/>
                  <a:pt x="50" y="24"/>
                </a:cubicBezTo>
                <a:cubicBezTo>
                  <a:pt x="49" y="19"/>
                  <a:pt x="49" y="19"/>
                  <a:pt x="49" y="19"/>
                </a:cubicBezTo>
                <a:cubicBezTo>
                  <a:pt x="40" y="19"/>
                  <a:pt x="40" y="19"/>
                  <a:pt x="40" y="19"/>
                </a:cubicBezTo>
                <a:cubicBezTo>
                  <a:pt x="38" y="24"/>
                  <a:pt x="38" y="24"/>
                  <a:pt x="38" y="24"/>
                </a:cubicBezTo>
                <a:cubicBezTo>
                  <a:pt x="41" y="24"/>
                  <a:pt x="41" y="24"/>
                  <a:pt x="41" y="24"/>
                </a:cubicBezTo>
                <a:cubicBezTo>
                  <a:pt x="41" y="28"/>
                  <a:pt x="41" y="28"/>
                  <a:pt x="41" y="28"/>
                </a:cubicBezTo>
                <a:cubicBezTo>
                  <a:pt x="31" y="28"/>
                  <a:pt x="31" y="28"/>
                  <a:pt x="31" y="28"/>
                </a:cubicBezTo>
                <a:cubicBezTo>
                  <a:pt x="31" y="24"/>
                  <a:pt x="31" y="24"/>
                  <a:pt x="31" y="24"/>
                </a:cubicBezTo>
                <a:cubicBezTo>
                  <a:pt x="33" y="24"/>
                  <a:pt x="33" y="24"/>
                  <a:pt x="33" y="24"/>
                </a:cubicBezTo>
                <a:cubicBezTo>
                  <a:pt x="42" y="0"/>
                  <a:pt x="42" y="0"/>
                  <a:pt x="42" y="0"/>
                </a:cubicBezTo>
                <a:cubicBezTo>
                  <a:pt x="47" y="0"/>
                  <a:pt x="47" y="0"/>
                  <a:pt x="47" y="0"/>
                </a:cubicBezTo>
                <a:cubicBezTo>
                  <a:pt x="56" y="24"/>
                  <a:pt x="56" y="24"/>
                  <a:pt x="56" y="24"/>
                </a:cubicBezTo>
                <a:cubicBezTo>
                  <a:pt x="58" y="24"/>
                  <a:pt x="58" y="24"/>
                  <a:pt x="58" y="24"/>
                </a:cubicBezTo>
                <a:lnTo>
                  <a:pt x="58" y="28"/>
                </a:lnTo>
                <a:close/>
                <a:moveTo>
                  <a:pt x="55" y="64"/>
                </a:moveTo>
                <a:cubicBezTo>
                  <a:pt x="34" y="64"/>
                  <a:pt x="34" y="64"/>
                  <a:pt x="34" y="64"/>
                </a:cubicBezTo>
                <a:cubicBezTo>
                  <a:pt x="34" y="61"/>
                  <a:pt x="34" y="61"/>
                  <a:pt x="34" y="61"/>
                </a:cubicBezTo>
                <a:cubicBezTo>
                  <a:pt x="47" y="42"/>
                  <a:pt x="47" y="42"/>
                  <a:pt x="47" y="42"/>
                </a:cubicBezTo>
                <a:cubicBezTo>
                  <a:pt x="47" y="42"/>
                  <a:pt x="48" y="41"/>
                  <a:pt x="48" y="41"/>
                </a:cubicBezTo>
                <a:cubicBezTo>
                  <a:pt x="48" y="41"/>
                  <a:pt x="48" y="41"/>
                  <a:pt x="48" y="41"/>
                </a:cubicBezTo>
                <a:cubicBezTo>
                  <a:pt x="48" y="41"/>
                  <a:pt x="48" y="41"/>
                  <a:pt x="48" y="41"/>
                </a:cubicBezTo>
                <a:cubicBezTo>
                  <a:pt x="48" y="41"/>
                  <a:pt x="48" y="41"/>
                  <a:pt x="48" y="41"/>
                </a:cubicBezTo>
                <a:cubicBezTo>
                  <a:pt x="48" y="41"/>
                  <a:pt x="47" y="41"/>
                  <a:pt x="47" y="41"/>
                </a:cubicBezTo>
                <a:cubicBezTo>
                  <a:pt x="38" y="41"/>
                  <a:pt x="38" y="41"/>
                  <a:pt x="38" y="41"/>
                </a:cubicBezTo>
                <a:cubicBezTo>
                  <a:pt x="38" y="45"/>
                  <a:pt x="38" y="45"/>
                  <a:pt x="38" y="45"/>
                </a:cubicBezTo>
                <a:cubicBezTo>
                  <a:pt x="34" y="45"/>
                  <a:pt x="34" y="45"/>
                  <a:pt x="34" y="45"/>
                </a:cubicBezTo>
                <a:cubicBezTo>
                  <a:pt x="34" y="37"/>
                  <a:pt x="34" y="37"/>
                  <a:pt x="34" y="37"/>
                </a:cubicBezTo>
                <a:cubicBezTo>
                  <a:pt x="54" y="37"/>
                  <a:pt x="54" y="37"/>
                  <a:pt x="54" y="37"/>
                </a:cubicBezTo>
                <a:cubicBezTo>
                  <a:pt x="54" y="40"/>
                  <a:pt x="54" y="40"/>
                  <a:pt x="54" y="40"/>
                </a:cubicBezTo>
                <a:cubicBezTo>
                  <a:pt x="41" y="59"/>
                  <a:pt x="41" y="59"/>
                  <a:pt x="41" y="59"/>
                </a:cubicBezTo>
                <a:cubicBezTo>
                  <a:pt x="41" y="59"/>
                  <a:pt x="41" y="60"/>
                  <a:pt x="41" y="60"/>
                </a:cubicBezTo>
                <a:cubicBezTo>
                  <a:pt x="40" y="60"/>
                  <a:pt x="40" y="60"/>
                  <a:pt x="40" y="60"/>
                </a:cubicBezTo>
                <a:cubicBezTo>
                  <a:pt x="40" y="60"/>
                  <a:pt x="40" y="60"/>
                  <a:pt x="40" y="60"/>
                </a:cubicBezTo>
                <a:cubicBezTo>
                  <a:pt x="41" y="60"/>
                  <a:pt x="41" y="60"/>
                  <a:pt x="41" y="60"/>
                </a:cubicBezTo>
                <a:cubicBezTo>
                  <a:pt x="41" y="60"/>
                  <a:pt x="41" y="60"/>
                  <a:pt x="42" y="60"/>
                </a:cubicBezTo>
                <a:cubicBezTo>
                  <a:pt x="51" y="60"/>
                  <a:pt x="51" y="60"/>
                  <a:pt x="51" y="60"/>
                </a:cubicBezTo>
                <a:cubicBezTo>
                  <a:pt x="51" y="56"/>
                  <a:pt x="51" y="56"/>
                  <a:pt x="51" y="56"/>
                </a:cubicBezTo>
                <a:cubicBezTo>
                  <a:pt x="55" y="56"/>
                  <a:pt x="55" y="56"/>
                  <a:pt x="55" y="56"/>
                </a:cubicBezTo>
                <a:lnTo>
                  <a:pt x="55" y="64"/>
                </a:lnTo>
                <a:close/>
                <a:moveTo>
                  <a:pt x="48" y="15"/>
                </a:moveTo>
                <a:cubicBezTo>
                  <a:pt x="45" y="7"/>
                  <a:pt x="45" y="7"/>
                  <a:pt x="45" y="7"/>
                </a:cubicBezTo>
                <a:cubicBezTo>
                  <a:pt x="45" y="5"/>
                  <a:pt x="45" y="5"/>
                  <a:pt x="45" y="5"/>
                </a:cubicBezTo>
                <a:cubicBezTo>
                  <a:pt x="45" y="5"/>
                  <a:pt x="45" y="5"/>
                  <a:pt x="45" y="5"/>
                </a:cubicBezTo>
                <a:cubicBezTo>
                  <a:pt x="44" y="5"/>
                  <a:pt x="44" y="5"/>
                  <a:pt x="44" y="5"/>
                </a:cubicBezTo>
                <a:cubicBezTo>
                  <a:pt x="44" y="5"/>
                  <a:pt x="44" y="5"/>
                  <a:pt x="44" y="5"/>
                </a:cubicBezTo>
                <a:cubicBezTo>
                  <a:pt x="44" y="6"/>
                  <a:pt x="44" y="6"/>
                  <a:pt x="44" y="7"/>
                </a:cubicBezTo>
                <a:cubicBezTo>
                  <a:pt x="41" y="15"/>
                  <a:pt x="41" y="15"/>
                  <a:pt x="41" y="15"/>
                </a:cubicBezTo>
                <a:lnTo>
                  <a:pt x="48"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44"/>
          <p:cNvSpPr/>
          <p:nvPr/>
        </p:nvSpPr>
        <p:spPr>
          <a:xfrm>
            <a:off x="6554931" y="4962790"/>
            <a:ext cx="157694" cy="90977"/>
          </a:xfrm>
          <a:custGeom>
            <a:avLst/>
            <a:gdLst/>
            <a:ahLst/>
            <a:cxnLst/>
            <a:rect l="l" t="t" r="r" b="b"/>
            <a:pathLst>
              <a:path w="36" h="21" extrusionOk="0">
                <a:moveTo>
                  <a:pt x="34" y="21"/>
                </a:moveTo>
                <a:cubicBezTo>
                  <a:pt x="2" y="21"/>
                  <a:pt x="2" y="21"/>
                  <a:pt x="2" y="21"/>
                </a:cubicBezTo>
                <a:cubicBezTo>
                  <a:pt x="1" y="21"/>
                  <a:pt x="0" y="20"/>
                  <a:pt x="0" y="18"/>
                </a:cubicBezTo>
                <a:cubicBezTo>
                  <a:pt x="0" y="18"/>
                  <a:pt x="0" y="17"/>
                  <a:pt x="0" y="17"/>
                </a:cubicBezTo>
                <a:cubicBezTo>
                  <a:pt x="16" y="1"/>
                  <a:pt x="16" y="1"/>
                  <a:pt x="16" y="1"/>
                </a:cubicBezTo>
                <a:cubicBezTo>
                  <a:pt x="17" y="0"/>
                  <a:pt x="17" y="0"/>
                  <a:pt x="18" y="0"/>
                </a:cubicBezTo>
                <a:cubicBezTo>
                  <a:pt x="19" y="0"/>
                  <a:pt x="19" y="0"/>
                  <a:pt x="20" y="1"/>
                </a:cubicBezTo>
                <a:cubicBezTo>
                  <a:pt x="36" y="17"/>
                  <a:pt x="36" y="17"/>
                  <a:pt x="36" y="17"/>
                </a:cubicBezTo>
                <a:cubicBezTo>
                  <a:pt x="36" y="17"/>
                  <a:pt x="36" y="18"/>
                  <a:pt x="36" y="18"/>
                </a:cubicBezTo>
                <a:cubicBezTo>
                  <a:pt x="36" y="20"/>
                  <a:pt x="35" y="21"/>
                  <a:pt x="34"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44"/>
          <p:cNvSpPr/>
          <p:nvPr/>
        </p:nvSpPr>
        <p:spPr>
          <a:xfrm>
            <a:off x="7189752" y="4932464"/>
            <a:ext cx="226433" cy="278998"/>
          </a:xfrm>
          <a:custGeom>
            <a:avLst/>
            <a:gdLst/>
            <a:ahLst/>
            <a:cxnLst/>
            <a:rect l="l" t="t" r="r" b="b"/>
            <a:pathLst>
              <a:path w="52" h="64" extrusionOk="0">
                <a:moveTo>
                  <a:pt x="25" y="53"/>
                </a:moveTo>
                <a:cubicBezTo>
                  <a:pt x="13" y="64"/>
                  <a:pt x="13" y="64"/>
                  <a:pt x="13" y="64"/>
                </a:cubicBezTo>
                <a:cubicBezTo>
                  <a:pt x="13" y="64"/>
                  <a:pt x="13" y="64"/>
                  <a:pt x="12" y="64"/>
                </a:cubicBezTo>
                <a:cubicBezTo>
                  <a:pt x="12" y="64"/>
                  <a:pt x="12" y="64"/>
                  <a:pt x="12" y="64"/>
                </a:cubicBezTo>
                <a:cubicBezTo>
                  <a:pt x="0" y="53"/>
                  <a:pt x="0" y="53"/>
                  <a:pt x="0" y="53"/>
                </a:cubicBezTo>
                <a:cubicBezTo>
                  <a:pt x="0" y="52"/>
                  <a:pt x="0" y="52"/>
                  <a:pt x="0" y="51"/>
                </a:cubicBezTo>
                <a:cubicBezTo>
                  <a:pt x="0" y="51"/>
                  <a:pt x="1" y="51"/>
                  <a:pt x="1" y="51"/>
                </a:cubicBezTo>
                <a:cubicBezTo>
                  <a:pt x="8" y="51"/>
                  <a:pt x="8" y="51"/>
                  <a:pt x="8" y="51"/>
                </a:cubicBezTo>
                <a:cubicBezTo>
                  <a:pt x="8" y="1"/>
                  <a:pt x="8" y="1"/>
                  <a:pt x="8" y="1"/>
                </a:cubicBezTo>
                <a:cubicBezTo>
                  <a:pt x="8" y="1"/>
                  <a:pt x="8" y="0"/>
                  <a:pt x="9" y="0"/>
                </a:cubicBezTo>
                <a:cubicBezTo>
                  <a:pt x="16" y="0"/>
                  <a:pt x="16" y="0"/>
                  <a:pt x="16" y="0"/>
                </a:cubicBezTo>
                <a:cubicBezTo>
                  <a:pt x="17" y="0"/>
                  <a:pt x="17" y="1"/>
                  <a:pt x="17" y="1"/>
                </a:cubicBezTo>
                <a:cubicBezTo>
                  <a:pt x="17" y="51"/>
                  <a:pt x="17" y="51"/>
                  <a:pt x="17" y="51"/>
                </a:cubicBezTo>
                <a:cubicBezTo>
                  <a:pt x="24" y="51"/>
                  <a:pt x="24" y="51"/>
                  <a:pt x="24" y="51"/>
                </a:cubicBezTo>
                <a:cubicBezTo>
                  <a:pt x="25" y="51"/>
                  <a:pt x="25" y="51"/>
                  <a:pt x="25" y="52"/>
                </a:cubicBezTo>
                <a:cubicBezTo>
                  <a:pt x="25" y="52"/>
                  <a:pt x="25" y="52"/>
                  <a:pt x="25" y="53"/>
                </a:cubicBezTo>
                <a:close/>
                <a:moveTo>
                  <a:pt x="39" y="28"/>
                </a:moveTo>
                <a:cubicBezTo>
                  <a:pt x="38" y="28"/>
                  <a:pt x="36" y="28"/>
                  <a:pt x="36" y="27"/>
                </a:cubicBezTo>
                <a:cubicBezTo>
                  <a:pt x="35" y="27"/>
                  <a:pt x="34" y="27"/>
                  <a:pt x="34" y="27"/>
                </a:cubicBezTo>
                <a:cubicBezTo>
                  <a:pt x="35" y="23"/>
                  <a:pt x="35" y="23"/>
                  <a:pt x="35" y="23"/>
                </a:cubicBezTo>
                <a:cubicBezTo>
                  <a:pt x="36" y="23"/>
                  <a:pt x="36" y="23"/>
                  <a:pt x="37" y="23"/>
                </a:cubicBezTo>
                <a:cubicBezTo>
                  <a:pt x="37" y="23"/>
                  <a:pt x="38" y="23"/>
                  <a:pt x="39" y="23"/>
                </a:cubicBezTo>
                <a:cubicBezTo>
                  <a:pt x="43" y="23"/>
                  <a:pt x="46" y="20"/>
                  <a:pt x="46" y="16"/>
                </a:cubicBezTo>
                <a:cubicBezTo>
                  <a:pt x="46" y="16"/>
                  <a:pt x="46" y="16"/>
                  <a:pt x="46" y="16"/>
                </a:cubicBezTo>
                <a:cubicBezTo>
                  <a:pt x="45" y="17"/>
                  <a:pt x="43" y="18"/>
                  <a:pt x="41" y="18"/>
                </a:cubicBezTo>
                <a:cubicBezTo>
                  <a:pt x="36" y="18"/>
                  <a:pt x="33" y="14"/>
                  <a:pt x="33" y="9"/>
                </a:cubicBezTo>
                <a:cubicBezTo>
                  <a:pt x="33" y="4"/>
                  <a:pt x="36" y="0"/>
                  <a:pt x="42" y="0"/>
                </a:cubicBezTo>
                <a:cubicBezTo>
                  <a:pt x="47" y="0"/>
                  <a:pt x="52" y="5"/>
                  <a:pt x="52" y="13"/>
                </a:cubicBezTo>
                <a:cubicBezTo>
                  <a:pt x="52" y="20"/>
                  <a:pt x="48" y="28"/>
                  <a:pt x="39" y="28"/>
                </a:cubicBezTo>
                <a:close/>
                <a:moveTo>
                  <a:pt x="51" y="64"/>
                </a:moveTo>
                <a:cubicBezTo>
                  <a:pt x="34" y="64"/>
                  <a:pt x="34" y="64"/>
                  <a:pt x="34" y="64"/>
                </a:cubicBezTo>
                <a:cubicBezTo>
                  <a:pt x="34" y="60"/>
                  <a:pt x="34" y="60"/>
                  <a:pt x="34" y="60"/>
                </a:cubicBezTo>
                <a:cubicBezTo>
                  <a:pt x="40" y="60"/>
                  <a:pt x="40" y="60"/>
                  <a:pt x="40" y="60"/>
                </a:cubicBezTo>
                <a:cubicBezTo>
                  <a:pt x="40" y="45"/>
                  <a:pt x="40" y="45"/>
                  <a:pt x="40" y="45"/>
                </a:cubicBezTo>
                <a:cubicBezTo>
                  <a:pt x="40" y="44"/>
                  <a:pt x="40" y="44"/>
                  <a:pt x="40" y="44"/>
                </a:cubicBezTo>
                <a:cubicBezTo>
                  <a:pt x="40" y="43"/>
                  <a:pt x="40" y="43"/>
                  <a:pt x="40" y="43"/>
                </a:cubicBezTo>
                <a:cubicBezTo>
                  <a:pt x="40" y="43"/>
                  <a:pt x="40" y="43"/>
                  <a:pt x="40" y="43"/>
                </a:cubicBezTo>
                <a:cubicBezTo>
                  <a:pt x="40" y="43"/>
                  <a:pt x="40" y="43"/>
                  <a:pt x="40" y="43"/>
                </a:cubicBezTo>
                <a:cubicBezTo>
                  <a:pt x="39" y="44"/>
                  <a:pt x="39" y="44"/>
                  <a:pt x="39" y="45"/>
                </a:cubicBezTo>
                <a:cubicBezTo>
                  <a:pt x="37" y="47"/>
                  <a:pt x="37" y="47"/>
                  <a:pt x="37" y="47"/>
                </a:cubicBezTo>
                <a:cubicBezTo>
                  <a:pt x="34" y="44"/>
                  <a:pt x="34" y="44"/>
                  <a:pt x="34" y="44"/>
                </a:cubicBezTo>
                <a:cubicBezTo>
                  <a:pt x="40" y="37"/>
                  <a:pt x="40" y="37"/>
                  <a:pt x="40" y="37"/>
                </a:cubicBezTo>
                <a:cubicBezTo>
                  <a:pt x="45" y="37"/>
                  <a:pt x="45" y="37"/>
                  <a:pt x="45" y="37"/>
                </a:cubicBezTo>
                <a:cubicBezTo>
                  <a:pt x="45" y="60"/>
                  <a:pt x="45" y="60"/>
                  <a:pt x="45" y="60"/>
                </a:cubicBezTo>
                <a:cubicBezTo>
                  <a:pt x="51" y="60"/>
                  <a:pt x="51" y="60"/>
                  <a:pt x="51" y="60"/>
                </a:cubicBezTo>
                <a:lnTo>
                  <a:pt x="51" y="64"/>
                </a:lnTo>
                <a:close/>
                <a:moveTo>
                  <a:pt x="42" y="5"/>
                </a:moveTo>
                <a:cubicBezTo>
                  <a:pt x="39" y="5"/>
                  <a:pt x="38" y="7"/>
                  <a:pt x="38" y="9"/>
                </a:cubicBezTo>
                <a:cubicBezTo>
                  <a:pt x="38" y="12"/>
                  <a:pt x="39" y="14"/>
                  <a:pt x="43" y="14"/>
                </a:cubicBezTo>
                <a:cubicBezTo>
                  <a:pt x="45" y="14"/>
                  <a:pt x="47" y="13"/>
                  <a:pt x="47" y="11"/>
                </a:cubicBezTo>
                <a:cubicBezTo>
                  <a:pt x="47" y="8"/>
                  <a:pt x="44" y="5"/>
                  <a:pt x="42"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44"/>
          <p:cNvSpPr/>
          <p:nvPr/>
        </p:nvSpPr>
        <p:spPr>
          <a:xfrm>
            <a:off x="7814464" y="4944594"/>
            <a:ext cx="240586" cy="250694"/>
          </a:xfrm>
          <a:custGeom>
            <a:avLst/>
            <a:gdLst/>
            <a:ahLst/>
            <a:cxnLst/>
            <a:rect l="l" t="t" r="r" b="b"/>
            <a:pathLst>
              <a:path w="55" h="57" extrusionOk="0">
                <a:moveTo>
                  <a:pt x="5" y="35"/>
                </a:moveTo>
                <a:cubicBezTo>
                  <a:pt x="2" y="35"/>
                  <a:pt x="0" y="32"/>
                  <a:pt x="0" y="29"/>
                </a:cubicBezTo>
                <a:cubicBezTo>
                  <a:pt x="0" y="26"/>
                  <a:pt x="2" y="24"/>
                  <a:pt x="5" y="24"/>
                </a:cubicBezTo>
                <a:cubicBezTo>
                  <a:pt x="9" y="24"/>
                  <a:pt x="11" y="26"/>
                  <a:pt x="11" y="29"/>
                </a:cubicBezTo>
                <a:cubicBezTo>
                  <a:pt x="11" y="32"/>
                  <a:pt x="9" y="35"/>
                  <a:pt x="5" y="35"/>
                </a:cubicBezTo>
                <a:close/>
                <a:moveTo>
                  <a:pt x="12" y="20"/>
                </a:moveTo>
                <a:cubicBezTo>
                  <a:pt x="9" y="20"/>
                  <a:pt x="6" y="17"/>
                  <a:pt x="6" y="13"/>
                </a:cubicBezTo>
                <a:cubicBezTo>
                  <a:pt x="6" y="10"/>
                  <a:pt x="9" y="7"/>
                  <a:pt x="12" y="7"/>
                </a:cubicBezTo>
                <a:cubicBezTo>
                  <a:pt x="16" y="7"/>
                  <a:pt x="19" y="10"/>
                  <a:pt x="19" y="13"/>
                </a:cubicBezTo>
                <a:cubicBezTo>
                  <a:pt x="19" y="17"/>
                  <a:pt x="16" y="20"/>
                  <a:pt x="12" y="20"/>
                </a:cubicBezTo>
                <a:close/>
                <a:moveTo>
                  <a:pt x="12" y="50"/>
                </a:moveTo>
                <a:cubicBezTo>
                  <a:pt x="9" y="50"/>
                  <a:pt x="7" y="48"/>
                  <a:pt x="7" y="45"/>
                </a:cubicBezTo>
                <a:cubicBezTo>
                  <a:pt x="7" y="42"/>
                  <a:pt x="9" y="40"/>
                  <a:pt x="12" y="40"/>
                </a:cubicBezTo>
                <a:cubicBezTo>
                  <a:pt x="15" y="40"/>
                  <a:pt x="17" y="42"/>
                  <a:pt x="17" y="45"/>
                </a:cubicBezTo>
                <a:cubicBezTo>
                  <a:pt x="17" y="48"/>
                  <a:pt x="15" y="50"/>
                  <a:pt x="12" y="50"/>
                </a:cubicBezTo>
                <a:close/>
                <a:moveTo>
                  <a:pt x="28" y="13"/>
                </a:moveTo>
                <a:cubicBezTo>
                  <a:pt x="25" y="13"/>
                  <a:pt x="21" y="10"/>
                  <a:pt x="21" y="6"/>
                </a:cubicBezTo>
                <a:cubicBezTo>
                  <a:pt x="21" y="3"/>
                  <a:pt x="25" y="0"/>
                  <a:pt x="28" y="0"/>
                </a:cubicBezTo>
                <a:cubicBezTo>
                  <a:pt x="32" y="0"/>
                  <a:pt x="35" y="3"/>
                  <a:pt x="35" y="6"/>
                </a:cubicBezTo>
                <a:cubicBezTo>
                  <a:pt x="35" y="10"/>
                  <a:pt x="32" y="13"/>
                  <a:pt x="28" y="13"/>
                </a:cubicBezTo>
                <a:close/>
                <a:moveTo>
                  <a:pt x="28" y="57"/>
                </a:moveTo>
                <a:cubicBezTo>
                  <a:pt x="26" y="57"/>
                  <a:pt x="24" y="55"/>
                  <a:pt x="24" y="52"/>
                </a:cubicBezTo>
                <a:cubicBezTo>
                  <a:pt x="24" y="50"/>
                  <a:pt x="26" y="48"/>
                  <a:pt x="28" y="48"/>
                </a:cubicBezTo>
                <a:cubicBezTo>
                  <a:pt x="31" y="48"/>
                  <a:pt x="33" y="50"/>
                  <a:pt x="33" y="52"/>
                </a:cubicBezTo>
                <a:cubicBezTo>
                  <a:pt x="33" y="55"/>
                  <a:pt x="31" y="57"/>
                  <a:pt x="28" y="57"/>
                </a:cubicBezTo>
                <a:close/>
                <a:moveTo>
                  <a:pt x="44" y="49"/>
                </a:moveTo>
                <a:cubicBezTo>
                  <a:pt x="42" y="49"/>
                  <a:pt x="40" y="48"/>
                  <a:pt x="40" y="45"/>
                </a:cubicBezTo>
                <a:cubicBezTo>
                  <a:pt x="40" y="43"/>
                  <a:pt x="42" y="41"/>
                  <a:pt x="44" y="41"/>
                </a:cubicBezTo>
                <a:cubicBezTo>
                  <a:pt x="47" y="41"/>
                  <a:pt x="48" y="43"/>
                  <a:pt x="48" y="45"/>
                </a:cubicBezTo>
                <a:cubicBezTo>
                  <a:pt x="48" y="48"/>
                  <a:pt x="47" y="49"/>
                  <a:pt x="44" y="49"/>
                </a:cubicBezTo>
                <a:close/>
                <a:moveTo>
                  <a:pt x="44" y="16"/>
                </a:moveTo>
                <a:cubicBezTo>
                  <a:pt x="43" y="16"/>
                  <a:pt x="41" y="15"/>
                  <a:pt x="41" y="13"/>
                </a:cubicBezTo>
                <a:cubicBezTo>
                  <a:pt x="41" y="12"/>
                  <a:pt x="43" y="10"/>
                  <a:pt x="44" y="10"/>
                </a:cubicBezTo>
                <a:cubicBezTo>
                  <a:pt x="46" y="10"/>
                  <a:pt x="47" y="12"/>
                  <a:pt x="47" y="13"/>
                </a:cubicBezTo>
                <a:cubicBezTo>
                  <a:pt x="47" y="15"/>
                  <a:pt x="46" y="16"/>
                  <a:pt x="44" y="16"/>
                </a:cubicBezTo>
                <a:close/>
                <a:moveTo>
                  <a:pt x="51" y="33"/>
                </a:moveTo>
                <a:cubicBezTo>
                  <a:pt x="49" y="33"/>
                  <a:pt x="48" y="31"/>
                  <a:pt x="48" y="29"/>
                </a:cubicBezTo>
                <a:cubicBezTo>
                  <a:pt x="48" y="27"/>
                  <a:pt x="49" y="26"/>
                  <a:pt x="51" y="26"/>
                </a:cubicBezTo>
                <a:cubicBezTo>
                  <a:pt x="53" y="26"/>
                  <a:pt x="55" y="27"/>
                  <a:pt x="55" y="29"/>
                </a:cubicBezTo>
                <a:cubicBezTo>
                  <a:pt x="55" y="31"/>
                  <a:pt x="53" y="33"/>
                  <a:pt x="51"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44"/>
          <p:cNvSpPr/>
          <p:nvPr/>
        </p:nvSpPr>
        <p:spPr>
          <a:xfrm>
            <a:off x="8445242" y="4954703"/>
            <a:ext cx="218346" cy="218346"/>
          </a:xfrm>
          <a:custGeom>
            <a:avLst/>
            <a:gdLst/>
            <a:ahLst/>
            <a:cxnLst/>
            <a:rect l="l" t="t" r="r" b="b"/>
            <a:pathLst>
              <a:path w="50" h="50" extrusionOk="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5" y="0"/>
                  <a:pt x="50" y="5"/>
                  <a:pt x="50" y="10"/>
                </a:cubicBezTo>
                <a:lnTo>
                  <a:pt x="50" y="40"/>
                </a:lnTo>
                <a:close/>
                <a:moveTo>
                  <a:pt x="10" y="4"/>
                </a:move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10"/>
                  <a:pt x="45" y="10"/>
                  <a:pt x="45" y="10"/>
                </a:cubicBezTo>
                <a:cubicBezTo>
                  <a:pt x="45" y="7"/>
                  <a:pt x="43" y="4"/>
                  <a:pt x="40" y="4"/>
                </a:cubicBezTo>
                <a:lnTo>
                  <a:pt x="10" y="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44"/>
          <p:cNvSpPr/>
          <p:nvPr/>
        </p:nvSpPr>
        <p:spPr>
          <a:xfrm>
            <a:off x="9076020" y="4936507"/>
            <a:ext cx="127369" cy="248673"/>
          </a:xfrm>
          <a:custGeom>
            <a:avLst/>
            <a:gdLst/>
            <a:ahLst/>
            <a:cxnLst/>
            <a:rect l="l" t="t" r="r" b="b"/>
            <a:pathLst>
              <a:path w="29" h="57" extrusionOk="0">
                <a:moveTo>
                  <a:pt x="29" y="48"/>
                </a:move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lnTo>
                  <a:pt x="29"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44"/>
          <p:cNvSpPr/>
          <p:nvPr/>
        </p:nvSpPr>
        <p:spPr>
          <a:xfrm>
            <a:off x="9706797" y="4936507"/>
            <a:ext cx="256759" cy="248673"/>
          </a:xfrm>
          <a:custGeom>
            <a:avLst/>
            <a:gdLst/>
            <a:ahLst/>
            <a:cxnLst/>
            <a:rect l="l" t="t" r="r" b="b"/>
            <a:pathLst>
              <a:path w="59" h="57" extrusionOk="0">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44"/>
          <p:cNvSpPr/>
          <p:nvPr/>
        </p:nvSpPr>
        <p:spPr>
          <a:xfrm>
            <a:off x="10335554" y="4948638"/>
            <a:ext cx="157694" cy="246650"/>
          </a:xfrm>
          <a:custGeom>
            <a:avLst/>
            <a:gdLst/>
            <a:ahLst/>
            <a:cxnLst/>
            <a:rect l="l" t="t" r="r" b="b"/>
            <a:pathLst>
              <a:path w="36" h="56" extrusionOk="0">
                <a:moveTo>
                  <a:pt x="0" y="55"/>
                </a:moveTo>
                <a:cubicBezTo>
                  <a:pt x="0" y="2"/>
                  <a:pt x="0" y="2"/>
                  <a:pt x="0" y="2"/>
                </a:cubicBezTo>
                <a:cubicBezTo>
                  <a:pt x="0" y="1"/>
                  <a:pt x="0" y="0"/>
                  <a:pt x="1" y="1"/>
                </a:cubicBezTo>
                <a:cubicBezTo>
                  <a:pt x="27" y="27"/>
                  <a:pt x="27" y="27"/>
                  <a:pt x="27" y="27"/>
                </a:cubicBezTo>
                <a:cubicBezTo>
                  <a:pt x="27" y="27"/>
                  <a:pt x="27" y="27"/>
                  <a:pt x="27" y="27"/>
                </a:cubicBezTo>
                <a:cubicBezTo>
                  <a:pt x="27" y="3"/>
                  <a:pt x="27" y="3"/>
                  <a:pt x="27" y="3"/>
                </a:cubicBezTo>
                <a:cubicBezTo>
                  <a:pt x="27" y="2"/>
                  <a:pt x="28" y="1"/>
                  <a:pt x="29" y="1"/>
                </a:cubicBezTo>
                <a:cubicBezTo>
                  <a:pt x="34" y="1"/>
                  <a:pt x="34" y="1"/>
                  <a:pt x="34" y="1"/>
                </a:cubicBezTo>
                <a:cubicBezTo>
                  <a:pt x="35" y="1"/>
                  <a:pt x="36" y="2"/>
                  <a:pt x="36" y="3"/>
                </a:cubicBezTo>
                <a:cubicBezTo>
                  <a:pt x="36" y="53"/>
                  <a:pt x="36" y="53"/>
                  <a:pt x="36" y="53"/>
                </a:cubicBezTo>
                <a:cubicBezTo>
                  <a:pt x="36" y="55"/>
                  <a:pt x="35" y="56"/>
                  <a:pt x="34" y="56"/>
                </a:cubicBezTo>
                <a:cubicBezTo>
                  <a:pt x="29" y="56"/>
                  <a:pt x="29" y="56"/>
                  <a:pt x="29" y="56"/>
                </a:cubicBezTo>
                <a:cubicBezTo>
                  <a:pt x="28" y="56"/>
                  <a:pt x="27" y="55"/>
                  <a:pt x="27" y="53"/>
                </a:cubicBezTo>
                <a:cubicBezTo>
                  <a:pt x="27" y="29"/>
                  <a:pt x="27" y="29"/>
                  <a:pt x="27" y="29"/>
                </a:cubicBezTo>
                <a:cubicBezTo>
                  <a:pt x="27" y="30"/>
                  <a:pt x="27" y="30"/>
                  <a:pt x="27" y="30"/>
                </a:cubicBezTo>
                <a:cubicBezTo>
                  <a:pt x="1" y="55"/>
                  <a:pt x="1" y="55"/>
                  <a:pt x="1" y="55"/>
                </a:cubicBezTo>
                <a:cubicBezTo>
                  <a:pt x="0" y="56"/>
                  <a:pt x="0" y="56"/>
                  <a:pt x="0"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44"/>
          <p:cNvSpPr/>
          <p:nvPr/>
        </p:nvSpPr>
        <p:spPr>
          <a:xfrm>
            <a:off x="10966331" y="4958747"/>
            <a:ext cx="297193" cy="232498"/>
          </a:xfrm>
          <a:custGeom>
            <a:avLst/>
            <a:gdLst/>
            <a:ahLst/>
            <a:cxnLst/>
            <a:rect l="l" t="t" r="r" b="b"/>
            <a:pathLst>
              <a:path w="68" h="53" extrusionOk="0">
                <a:moveTo>
                  <a:pt x="38" y="16"/>
                </a:moveTo>
                <a:cubicBezTo>
                  <a:pt x="38" y="14"/>
                  <a:pt x="36" y="12"/>
                  <a:pt x="34" y="12"/>
                </a:cubicBezTo>
                <a:cubicBezTo>
                  <a:pt x="32" y="12"/>
                  <a:pt x="30" y="14"/>
                  <a:pt x="30" y="16"/>
                </a:cubicBezTo>
                <a:cubicBezTo>
                  <a:pt x="30" y="37"/>
                  <a:pt x="30" y="37"/>
                  <a:pt x="30" y="37"/>
                </a:cubicBezTo>
                <a:cubicBezTo>
                  <a:pt x="30" y="46"/>
                  <a:pt x="23" y="53"/>
                  <a:pt x="15" y="53"/>
                </a:cubicBezTo>
                <a:cubicBezTo>
                  <a:pt x="7" y="53"/>
                  <a:pt x="0" y="46"/>
                  <a:pt x="0" y="37"/>
                </a:cubicBezTo>
                <a:cubicBezTo>
                  <a:pt x="0" y="37"/>
                  <a:pt x="0" y="37"/>
                  <a:pt x="0" y="28"/>
                </a:cubicBezTo>
                <a:cubicBezTo>
                  <a:pt x="11" y="28"/>
                  <a:pt x="11" y="28"/>
                  <a:pt x="11" y="28"/>
                </a:cubicBezTo>
                <a:cubicBezTo>
                  <a:pt x="11" y="37"/>
                  <a:pt x="11" y="37"/>
                  <a:pt x="11" y="37"/>
                </a:cubicBezTo>
                <a:cubicBezTo>
                  <a:pt x="11" y="39"/>
                  <a:pt x="13" y="41"/>
                  <a:pt x="15" y="41"/>
                </a:cubicBezTo>
                <a:cubicBezTo>
                  <a:pt x="17" y="41"/>
                  <a:pt x="19" y="39"/>
                  <a:pt x="19" y="37"/>
                </a:cubicBezTo>
                <a:cubicBezTo>
                  <a:pt x="19" y="15"/>
                  <a:pt x="19" y="15"/>
                  <a:pt x="19" y="15"/>
                </a:cubicBezTo>
                <a:cubicBezTo>
                  <a:pt x="19" y="7"/>
                  <a:pt x="26" y="0"/>
                  <a:pt x="34" y="0"/>
                </a:cubicBezTo>
                <a:cubicBezTo>
                  <a:pt x="42" y="0"/>
                  <a:pt x="49" y="7"/>
                  <a:pt x="49" y="15"/>
                </a:cubicBezTo>
                <a:cubicBezTo>
                  <a:pt x="49" y="20"/>
                  <a:pt x="49" y="20"/>
                  <a:pt x="49" y="20"/>
                </a:cubicBezTo>
                <a:cubicBezTo>
                  <a:pt x="42" y="22"/>
                  <a:pt x="42" y="22"/>
                  <a:pt x="42" y="22"/>
                </a:cubicBezTo>
                <a:cubicBezTo>
                  <a:pt x="38" y="20"/>
                  <a:pt x="38" y="20"/>
                  <a:pt x="38" y="20"/>
                </a:cubicBezTo>
                <a:lnTo>
                  <a:pt x="38" y="16"/>
                </a:lnTo>
                <a:close/>
                <a:moveTo>
                  <a:pt x="68" y="28"/>
                </a:moveTo>
                <a:cubicBezTo>
                  <a:pt x="68" y="37"/>
                  <a:pt x="68" y="37"/>
                  <a:pt x="68" y="37"/>
                </a:cubicBezTo>
                <a:cubicBezTo>
                  <a:pt x="68" y="46"/>
                  <a:pt x="61" y="53"/>
                  <a:pt x="53" y="53"/>
                </a:cubicBezTo>
                <a:cubicBezTo>
                  <a:pt x="45" y="53"/>
                  <a:pt x="38" y="46"/>
                  <a:pt x="38" y="37"/>
                </a:cubicBezTo>
                <a:cubicBezTo>
                  <a:pt x="38" y="28"/>
                  <a:pt x="38" y="28"/>
                  <a:pt x="38" y="28"/>
                </a:cubicBezTo>
                <a:cubicBezTo>
                  <a:pt x="42" y="30"/>
                  <a:pt x="42" y="30"/>
                  <a:pt x="42" y="30"/>
                </a:cubicBezTo>
                <a:cubicBezTo>
                  <a:pt x="49" y="28"/>
                  <a:pt x="49" y="28"/>
                  <a:pt x="49" y="28"/>
                </a:cubicBezTo>
                <a:cubicBezTo>
                  <a:pt x="49" y="38"/>
                  <a:pt x="49" y="38"/>
                  <a:pt x="49" y="38"/>
                </a:cubicBezTo>
                <a:cubicBezTo>
                  <a:pt x="49" y="40"/>
                  <a:pt x="51" y="41"/>
                  <a:pt x="53" y="41"/>
                </a:cubicBezTo>
                <a:cubicBezTo>
                  <a:pt x="55" y="41"/>
                  <a:pt x="57" y="40"/>
                  <a:pt x="57" y="38"/>
                </a:cubicBezTo>
                <a:cubicBezTo>
                  <a:pt x="57" y="28"/>
                  <a:pt x="57" y="28"/>
                  <a:pt x="57" y="28"/>
                </a:cubicBezTo>
                <a:lnTo>
                  <a:pt x="68"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44"/>
          <p:cNvSpPr/>
          <p:nvPr/>
        </p:nvSpPr>
        <p:spPr>
          <a:xfrm>
            <a:off x="11548588" y="4932464"/>
            <a:ext cx="266867" cy="278998"/>
          </a:xfrm>
          <a:custGeom>
            <a:avLst/>
            <a:gdLst/>
            <a:ahLst/>
            <a:cxnLst/>
            <a:rect l="l" t="t" r="r" b="b"/>
            <a:pathLst>
              <a:path w="61" h="64" extrusionOk="0">
                <a:moveTo>
                  <a:pt x="60" y="43"/>
                </a:moveTo>
                <a:cubicBezTo>
                  <a:pt x="50" y="46"/>
                  <a:pt x="50" y="46"/>
                  <a:pt x="50" y="46"/>
                </a:cubicBezTo>
                <a:cubicBezTo>
                  <a:pt x="50" y="57"/>
                  <a:pt x="50" y="57"/>
                  <a:pt x="50" y="57"/>
                </a:cubicBezTo>
                <a:cubicBezTo>
                  <a:pt x="50" y="58"/>
                  <a:pt x="50" y="58"/>
                  <a:pt x="50" y="58"/>
                </a:cubicBezTo>
                <a:cubicBezTo>
                  <a:pt x="49" y="58"/>
                  <a:pt x="49" y="59"/>
                  <a:pt x="49" y="58"/>
                </a:cubicBezTo>
                <a:cubicBezTo>
                  <a:pt x="38" y="55"/>
                  <a:pt x="38" y="55"/>
                  <a:pt x="38" y="55"/>
                </a:cubicBezTo>
                <a:cubicBezTo>
                  <a:pt x="32" y="64"/>
                  <a:pt x="32" y="64"/>
                  <a:pt x="32" y="64"/>
                </a:cubicBezTo>
                <a:cubicBezTo>
                  <a:pt x="31" y="64"/>
                  <a:pt x="31" y="64"/>
                  <a:pt x="31" y="64"/>
                </a:cubicBezTo>
                <a:cubicBezTo>
                  <a:pt x="30" y="64"/>
                  <a:pt x="30" y="64"/>
                  <a:pt x="30" y="64"/>
                </a:cubicBezTo>
                <a:cubicBezTo>
                  <a:pt x="23" y="55"/>
                  <a:pt x="23" y="55"/>
                  <a:pt x="23" y="55"/>
                </a:cubicBezTo>
                <a:cubicBezTo>
                  <a:pt x="13" y="58"/>
                  <a:pt x="13" y="58"/>
                  <a:pt x="13" y="58"/>
                </a:cubicBezTo>
                <a:cubicBezTo>
                  <a:pt x="13" y="59"/>
                  <a:pt x="12" y="58"/>
                  <a:pt x="12" y="58"/>
                </a:cubicBezTo>
                <a:cubicBezTo>
                  <a:pt x="12" y="58"/>
                  <a:pt x="11" y="58"/>
                  <a:pt x="11" y="57"/>
                </a:cubicBezTo>
                <a:cubicBezTo>
                  <a:pt x="11" y="46"/>
                  <a:pt x="11" y="46"/>
                  <a:pt x="11" y="46"/>
                </a:cubicBezTo>
                <a:cubicBezTo>
                  <a:pt x="1" y="43"/>
                  <a:pt x="1" y="43"/>
                  <a:pt x="1" y="43"/>
                </a:cubicBezTo>
                <a:cubicBezTo>
                  <a:pt x="1" y="43"/>
                  <a:pt x="0" y="43"/>
                  <a:pt x="0" y="42"/>
                </a:cubicBezTo>
                <a:cubicBezTo>
                  <a:pt x="0" y="42"/>
                  <a:pt x="0" y="41"/>
                  <a:pt x="0" y="41"/>
                </a:cubicBezTo>
                <a:cubicBezTo>
                  <a:pt x="7" y="32"/>
                  <a:pt x="7" y="32"/>
                  <a:pt x="7" y="32"/>
                </a:cubicBezTo>
                <a:cubicBezTo>
                  <a:pt x="0" y="23"/>
                  <a:pt x="0" y="23"/>
                  <a:pt x="0" y="23"/>
                </a:cubicBezTo>
                <a:cubicBezTo>
                  <a:pt x="0" y="23"/>
                  <a:pt x="0" y="23"/>
                  <a:pt x="0" y="22"/>
                </a:cubicBezTo>
                <a:cubicBezTo>
                  <a:pt x="0" y="22"/>
                  <a:pt x="1" y="22"/>
                  <a:pt x="1" y="22"/>
                </a:cubicBezTo>
                <a:cubicBezTo>
                  <a:pt x="11" y="18"/>
                  <a:pt x="11" y="18"/>
                  <a:pt x="11" y="18"/>
                </a:cubicBezTo>
                <a:cubicBezTo>
                  <a:pt x="11" y="7"/>
                  <a:pt x="11" y="7"/>
                  <a:pt x="11" y="7"/>
                </a:cubicBezTo>
                <a:cubicBezTo>
                  <a:pt x="11" y="7"/>
                  <a:pt x="12" y="7"/>
                  <a:pt x="12" y="6"/>
                </a:cubicBezTo>
                <a:cubicBezTo>
                  <a:pt x="12" y="6"/>
                  <a:pt x="13" y="6"/>
                  <a:pt x="13" y="6"/>
                </a:cubicBezTo>
                <a:cubicBezTo>
                  <a:pt x="23" y="10"/>
                  <a:pt x="23" y="10"/>
                  <a:pt x="23" y="10"/>
                </a:cubicBezTo>
                <a:cubicBezTo>
                  <a:pt x="30" y="1"/>
                  <a:pt x="30" y="1"/>
                  <a:pt x="30" y="1"/>
                </a:cubicBezTo>
                <a:cubicBezTo>
                  <a:pt x="30" y="0"/>
                  <a:pt x="31" y="0"/>
                  <a:pt x="32" y="1"/>
                </a:cubicBezTo>
                <a:cubicBezTo>
                  <a:pt x="38" y="10"/>
                  <a:pt x="38" y="10"/>
                  <a:pt x="38" y="10"/>
                </a:cubicBezTo>
                <a:cubicBezTo>
                  <a:pt x="49" y="6"/>
                  <a:pt x="49" y="6"/>
                  <a:pt x="49" y="6"/>
                </a:cubicBezTo>
                <a:cubicBezTo>
                  <a:pt x="49" y="6"/>
                  <a:pt x="49" y="6"/>
                  <a:pt x="50" y="6"/>
                </a:cubicBezTo>
                <a:cubicBezTo>
                  <a:pt x="50" y="7"/>
                  <a:pt x="50" y="7"/>
                  <a:pt x="50" y="7"/>
                </a:cubicBezTo>
                <a:cubicBezTo>
                  <a:pt x="50" y="18"/>
                  <a:pt x="50" y="18"/>
                  <a:pt x="50" y="18"/>
                </a:cubicBezTo>
                <a:cubicBezTo>
                  <a:pt x="60" y="22"/>
                  <a:pt x="60" y="22"/>
                  <a:pt x="60" y="22"/>
                </a:cubicBezTo>
                <a:cubicBezTo>
                  <a:pt x="61" y="22"/>
                  <a:pt x="61" y="22"/>
                  <a:pt x="61" y="22"/>
                </a:cubicBezTo>
                <a:cubicBezTo>
                  <a:pt x="61" y="23"/>
                  <a:pt x="61" y="23"/>
                  <a:pt x="61" y="23"/>
                </a:cubicBezTo>
                <a:cubicBezTo>
                  <a:pt x="55" y="32"/>
                  <a:pt x="55" y="32"/>
                  <a:pt x="55" y="32"/>
                </a:cubicBezTo>
                <a:cubicBezTo>
                  <a:pt x="61" y="41"/>
                  <a:pt x="61" y="41"/>
                  <a:pt x="61" y="41"/>
                </a:cubicBezTo>
                <a:cubicBezTo>
                  <a:pt x="61" y="41"/>
                  <a:pt x="61" y="42"/>
                  <a:pt x="61" y="42"/>
                </a:cubicBezTo>
                <a:cubicBezTo>
                  <a:pt x="61" y="43"/>
                  <a:pt x="61" y="43"/>
                  <a:pt x="60" y="43"/>
                </a:cubicBezTo>
                <a:close/>
                <a:moveTo>
                  <a:pt x="31" y="12"/>
                </a:moveTo>
                <a:cubicBezTo>
                  <a:pt x="19" y="12"/>
                  <a:pt x="10" y="21"/>
                  <a:pt x="10" y="32"/>
                </a:cubicBezTo>
                <a:cubicBezTo>
                  <a:pt x="10" y="44"/>
                  <a:pt x="19" y="53"/>
                  <a:pt x="31" y="53"/>
                </a:cubicBezTo>
                <a:cubicBezTo>
                  <a:pt x="42" y="53"/>
                  <a:pt x="51" y="44"/>
                  <a:pt x="51" y="32"/>
                </a:cubicBezTo>
                <a:cubicBezTo>
                  <a:pt x="51" y="21"/>
                  <a:pt x="42" y="12"/>
                  <a:pt x="3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4"/>
          <p:cNvSpPr/>
          <p:nvPr/>
        </p:nvSpPr>
        <p:spPr>
          <a:xfrm>
            <a:off x="350262" y="5536960"/>
            <a:ext cx="179934" cy="220367"/>
          </a:xfrm>
          <a:custGeom>
            <a:avLst/>
            <a:gdLst/>
            <a:ahLst/>
            <a:cxnLst/>
            <a:rect l="l" t="t" r="r" b="b"/>
            <a:pathLst>
              <a:path w="41" h="50" extrusionOk="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4"/>
          <p:cNvSpPr/>
          <p:nvPr/>
        </p:nvSpPr>
        <p:spPr>
          <a:xfrm>
            <a:off x="883997" y="5536960"/>
            <a:ext cx="278998" cy="220367"/>
          </a:xfrm>
          <a:custGeom>
            <a:avLst/>
            <a:gdLst/>
            <a:ahLst/>
            <a:cxnLst/>
            <a:rect l="l" t="t" r="r" b="b"/>
            <a:pathLst>
              <a:path w="64" h="50" extrusionOk="0">
                <a:moveTo>
                  <a:pt x="64" y="11"/>
                </a:moveTo>
                <a:cubicBezTo>
                  <a:pt x="64" y="12"/>
                  <a:pt x="63" y="13"/>
                  <a:pt x="61" y="13"/>
                </a:cubicBezTo>
                <a:cubicBezTo>
                  <a:pt x="2" y="13"/>
                  <a:pt x="2" y="13"/>
                  <a:pt x="2" y="13"/>
                </a:cubicBezTo>
                <a:cubicBezTo>
                  <a:pt x="1" y="13"/>
                  <a:pt x="0" y="12"/>
                  <a:pt x="0" y="11"/>
                </a:cubicBezTo>
                <a:cubicBezTo>
                  <a:pt x="0" y="2"/>
                  <a:pt x="0" y="2"/>
                  <a:pt x="0" y="2"/>
                </a:cubicBezTo>
                <a:cubicBezTo>
                  <a:pt x="0" y="1"/>
                  <a:pt x="1" y="0"/>
                  <a:pt x="2" y="0"/>
                </a:cubicBezTo>
                <a:cubicBezTo>
                  <a:pt x="61" y="0"/>
                  <a:pt x="61" y="0"/>
                  <a:pt x="61" y="0"/>
                </a:cubicBezTo>
                <a:cubicBezTo>
                  <a:pt x="63" y="0"/>
                  <a:pt x="64" y="1"/>
                  <a:pt x="64" y="2"/>
                </a:cubicBezTo>
                <a:lnTo>
                  <a:pt x="64" y="11"/>
                </a:lnTo>
                <a:close/>
                <a:moveTo>
                  <a:pt x="64" y="29"/>
                </a:moveTo>
                <a:cubicBezTo>
                  <a:pt x="64" y="30"/>
                  <a:pt x="63" y="32"/>
                  <a:pt x="61" y="32"/>
                </a:cubicBezTo>
                <a:cubicBezTo>
                  <a:pt x="2" y="32"/>
                  <a:pt x="2" y="32"/>
                  <a:pt x="2" y="32"/>
                </a:cubicBezTo>
                <a:cubicBezTo>
                  <a:pt x="1" y="32"/>
                  <a:pt x="0" y="30"/>
                  <a:pt x="0" y="29"/>
                </a:cubicBezTo>
                <a:cubicBezTo>
                  <a:pt x="0" y="20"/>
                  <a:pt x="0" y="20"/>
                  <a:pt x="0" y="20"/>
                </a:cubicBezTo>
                <a:cubicBezTo>
                  <a:pt x="0" y="19"/>
                  <a:pt x="1" y="18"/>
                  <a:pt x="2" y="18"/>
                </a:cubicBezTo>
                <a:cubicBezTo>
                  <a:pt x="61" y="18"/>
                  <a:pt x="61" y="18"/>
                  <a:pt x="61" y="18"/>
                </a:cubicBezTo>
                <a:cubicBezTo>
                  <a:pt x="63" y="18"/>
                  <a:pt x="64" y="19"/>
                  <a:pt x="64" y="20"/>
                </a:cubicBezTo>
                <a:lnTo>
                  <a:pt x="64" y="29"/>
                </a:lnTo>
                <a:close/>
                <a:moveTo>
                  <a:pt x="64" y="48"/>
                </a:moveTo>
                <a:cubicBezTo>
                  <a:pt x="64" y="49"/>
                  <a:pt x="63" y="50"/>
                  <a:pt x="61" y="50"/>
                </a:cubicBezTo>
                <a:cubicBezTo>
                  <a:pt x="2" y="50"/>
                  <a:pt x="2" y="50"/>
                  <a:pt x="2" y="50"/>
                </a:cubicBezTo>
                <a:cubicBezTo>
                  <a:pt x="1" y="50"/>
                  <a:pt x="0" y="49"/>
                  <a:pt x="0" y="48"/>
                </a:cubicBezTo>
                <a:cubicBezTo>
                  <a:pt x="0" y="38"/>
                  <a:pt x="0" y="38"/>
                  <a:pt x="0" y="38"/>
                </a:cubicBezTo>
                <a:cubicBezTo>
                  <a:pt x="0" y="37"/>
                  <a:pt x="1" y="36"/>
                  <a:pt x="2" y="36"/>
                </a:cubicBezTo>
                <a:cubicBezTo>
                  <a:pt x="61" y="36"/>
                  <a:pt x="61" y="36"/>
                  <a:pt x="61" y="36"/>
                </a:cubicBezTo>
                <a:cubicBezTo>
                  <a:pt x="63" y="36"/>
                  <a:pt x="64" y="37"/>
                  <a:pt x="64" y="38"/>
                </a:cubicBezTo>
                <a:lnTo>
                  <a:pt x="64" y="48"/>
                </a:lnTo>
                <a:close/>
                <a:moveTo>
                  <a:pt x="59" y="27"/>
                </a:moveTo>
                <a:cubicBezTo>
                  <a:pt x="59" y="22"/>
                  <a:pt x="59" y="22"/>
                  <a:pt x="59" y="22"/>
                </a:cubicBezTo>
                <a:cubicBezTo>
                  <a:pt x="23" y="22"/>
                  <a:pt x="23" y="22"/>
                  <a:pt x="23" y="22"/>
                </a:cubicBezTo>
                <a:cubicBezTo>
                  <a:pt x="23" y="27"/>
                  <a:pt x="23" y="27"/>
                  <a:pt x="23" y="27"/>
                </a:cubicBezTo>
                <a:lnTo>
                  <a:pt x="59" y="27"/>
                </a:lnTo>
                <a:close/>
                <a:moveTo>
                  <a:pt x="59" y="45"/>
                </a:moveTo>
                <a:cubicBezTo>
                  <a:pt x="59" y="41"/>
                  <a:pt x="59" y="41"/>
                  <a:pt x="59" y="41"/>
                </a:cubicBezTo>
                <a:cubicBezTo>
                  <a:pt x="36" y="41"/>
                  <a:pt x="36" y="41"/>
                  <a:pt x="36" y="41"/>
                </a:cubicBezTo>
                <a:cubicBezTo>
                  <a:pt x="36" y="45"/>
                  <a:pt x="36" y="45"/>
                  <a:pt x="36" y="45"/>
                </a:cubicBezTo>
                <a:lnTo>
                  <a:pt x="59" y="45"/>
                </a:lnTo>
                <a:close/>
                <a:moveTo>
                  <a:pt x="59" y="9"/>
                </a:moveTo>
                <a:cubicBezTo>
                  <a:pt x="59" y="4"/>
                  <a:pt x="59" y="4"/>
                  <a:pt x="59" y="4"/>
                </a:cubicBezTo>
                <a:cubicBezTo>
                  <a:pt x="45" y="4"/>
                  <a:pt x="45" y="4"/>
                  <a:pt x="45" y="4"/>
                </a:cubicBezTo>
                <a:cubicBezTo>
                  <a:pt x="45" y="9"/>
                  <a:pt x="45" y="9"/>
                  <a:pt x="45" y="9"/>
                </a:cubicBezTo>
                <a:lnTo>
                  <a:pt x="5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44"/>
          <p:cNvSpPr/>
          <p:nvPr/>
        </p:nvSpPr>
        <p:spPr>
          <a:xfrm>
            <a:off x="1512754" y="5532916"/>
            <a:ext cx="281019" cy="244628"/>
          </a:xfrm>
          <a:custGeom>
            <a:avLst/>
            <a:gdLst/>
            <a:ahLst/>
            <a:cxnLst/>
            <a:rect l="l" t="t" r="r" b="b"/>
            <a:pathLst>
              <a:path w="64" h="56" extrusionOk="0">
                <a:moveTo>
                  <a:pt x="5" y="2"/>
                </a:moveTo>
                <a:cubicBezTo>
                  <a:pt x="5" y="2"/>
                  <a:pt x="11" y="2"/>
                  <a:pt x="12" y="2"/>
                </a:cubicBezTo>
                <a:cubicBezTo>
                  <a:pt x="15" y="2"/>
                  <a:pt x="18" y="2"/>
                  <a:pt x="22" y="2"/>
                </a:cubicBezTo>
                <a:cubicBezTo>
                  <a:pt x="24" y="2"/>
                  <a:pt x="27" y="2"/>
                  <a:pt x="29" y="2"/>
                </a:cubicBezTo>
                <a:cubicBezTo>
                  <a:pt x="40" y="2"/>
                  <a:pt x="40" y="2"/>
                  <a:pt x="40" y="2"/>
                </a:cubicBezTo>
                <a:cubicBezTo>
                  <a:pt x="41" y="2"/>
                  <a:pt x="42" y="2"/>
                  <a:pt x="43" y="1"/>
                </a:cubicBezTo>
                <a:cubicBezTo>
                  <a:pt x="44" y="1"/>
                  <a:pt x="44" y="1"/>
                  <a:pt x="44" y="1"/>
                </a:cubicBezTo>
                <a:cubicBezTo>
                  <a:pt x="45" y="1"/>
                  <a:pt x="45" y="1"/>
                  <a:pt x="45" y="1"/>
                </a:cubicBezTo>
                <a:cubicBezTo>
                  <a:pt x="45" y="5"/>
                  <a:pt x="45" y="9"/>
                  <a:pt x="45" y="13"/>
                </a:cubicBezTo>
                <a:cubicBezTo>
                  <a:pt x="45" y="14"/>
                  <a:pt x="45" y="15"/>
                  <a:pt x="45" y="16"/>
                </a:cubicBezTo>
                <a:cubicBezTo>
                  <a:pt x="44" y="17"/>
                  <a:pt x="44" y="17"/>
                  <a:pt x="43" y="17"/>
                </a:cubicBezTo>
                <a:cubicBezTo>
                  <a:pt x="42" y="16"/>
                  <a:pt x="41" y="14"/>
                  <a:pt x="41" y="13"/>
                </a:cubicBezTo>
                <a:cubicBezTo>
                  <a:pt x="41" y="12"/>
                  <a:pt x="40" y="7"/>
                  <a:pt x="40" y="7"/>
                </a:cubicBezTo>
                <a:cubicBezTo>
                  <a:pt x="39" y="6"/>
                  <a:pt x="38" y="6"/>
                  <a:pt x="37" y="6"/>
                </a:cubicBezTo>
                <a:cubicBezTo>
                  <a:pt x="34" y="6"/>
                  <a:pt x="30" y="6"/>
                  <a:pt x="27" y="6"/>
                </a:cubicBezTo>
                <a:cubicBezTo>
                  <a:pt x="27" y="8"/>
                  <a:pt x="27" y="10"/>
                  <a:pt x="27" y="11"/>
                </a:cubicBezTo>
                <a:cubicBezTo>
                  <a:pt x="27" y="21"/>
                  <a:pt x="27" y="31"/>
                  <a:pt x="27" y="41"/>
                </a:cubicBezTo>
                <a:cubicBezTo>
                  <a:pt x="27" y="44"/>
                  <a:pt x="27" y="47"/>
                  <a:pt x="27" y="50"/>
                </a:cubicBezTo>
                <a:cubicBezTo>
                  <a:pt x="30" y="51"/>
                  <a:pt x="33" y="51"/>
                  <a:pt x="36" y="53"/>
                </a:cubicBezTo>
                <a:cubicBezTo>
                  <a:pt x="36" y="53"/>
                  <a:pt x="36" y="54"/>
                  <a:pt x="36" y="54"/>
                </a:cubicBezTo>
                <a:cubicBezTo>
                  <a:pt x="36" y="55"/>
                  <a:pt x="36" y="55"/>
                  <a:pt x="36" y="55"/>
                </a:cubicBezTo>
                <a:cubicBezTo>
                  <a:pt x="35" y="55"/>
                  <a:pt x="35" y="55"/>
                  <a:pt x="35" y="55"/>
                </a:cubicBezTo>
                <a:cubicBezTo>
                  <a:pt x="30" y="56"/>
                  <a:pt x="25" y="55"/>
                  <a:pt x="20" y="55"/>
                </a:cubicBezTo>
                <a:cubicBezTo>
                  <a:pt x="16" y="55"/>
                  <a:pt x="13" y="55"/>
                  <a:pt x="9" y="55"/>
                </a:cubicBezTo>
                <a:cubicBezTo>
                  <a:pt x="9" y="55"/>
                  <a:pt x="9" y="54"/>
                  <a:pt x="9" y="54"/>
                </a:cubicBezTo>
                <a:cubicBezTo>
                  <a:pt x="9" y="53"/>
                  <a:pt x="9" y="53"/>
                  <a:pt x="9" y="53"/>
                </a:cubicBezTo>
                <a:cubicBezTo>
                  <a:pt x="10" y="51"/>
                  <a:pt x="15" y="51"/>
                  <a:pt x="17" y="50"/>
                </a:cubicBezTo>
                <a:cubicBezTo>
                  <a:pt x="18" y="48"/>
                  <a:pt x="18" y="38"/>
                  <a:pt x="18" y="36"/>
                </a:cubicBezTo>
                <a:cubicBezTo>
                  <a:pt x="18" y="29"/>
                  <a:pt x="18" y="22"/>
                  <a:pt x="18" y="14"/>
                </a:cubicBezTo>
                <a:cubicBezTo>
                  <a:pt x="18" y="10"/>
                  <a:pt x="18" y="10"/>
                  <a:pt x="18" y="10"/>
                </a:cubicBezTo>
                <a:cubicBezTo>
                  <a:pt x="18" y="10"/>
                  <a:pt x="18" y="7"/>
                  <a:pt x="18" y="6"/>
                </a:cubicBezTo>
                <a:cubicBezTo>
                  <a:pt x="17" y="6"/>
                  <a:pt x="12" y="6"/>
                  <a:pt x="12" y="6"/>
                </a:cubicBezTo>
                <a:cubicBezTo>
                  <a:pt x="10" y="6"/>
                  <a:pt x="7" y="7"/>
                  <a:pt x="6" y="7"/>
                </a:cubicBezTo>
                <a:cubicBezTo>
                  <a:pt x="4" y="9"/>
                  <a:pt x="4" y="16"/>
                  <a:pt x="2" y="16"/>
                </a:cubicBezTo>
                <a:cubicBezTo>
                  <a:pt x="1" y="15"/>
                  <a:pt x="0" y="15"/>
                  <a:pt x="0" y="14"/>
                </a:cubicBezTo>
                <a:cubicBezTo>
                  <a:pt x="0" y="1"/>
                  <a:pt x="0" y="1"/>
                  <a:pt x="0" y="1"/>
                </a:cubicBezTo>
                <a:cubicBezTo>
                  <a:pt x="3" y="1"/>
                  <a:pt x="3" y="1"/>
                  <a:pt x="3" y="1"/>
                </a:cubicBezTo>
                <a:lnTo>
                  <a:pt x="5" y="2"/>
                </a:lnTo>
                <a:close/>
                <a:moveTo>
                  <a:pt x="63" y="48"/>
                </a:moveTo>
                <a:cubicBezTo>
                  <a:pt x="59" y="54"/>
                  <a:pt x="59" y="54"/>
                  <a:pt x="59" y="54"/>
                </a:cubicBezTo>
                <a:cubicBezTo>
                  <a:pt x="58" y="56"/>
                  <a:pt x="56" y="56"/>
                  <a:pt x="55" y="54"/>
                </a:cubicBezTo>
                <a:cubicBezTo>
                  <a:pt x="51" y="48"/>
                  <a:pt x="51" y="48"/>
                  <a:pt x="51" y="48"/>
                </a:cubicBezTo>
                <a:cubicBezTo>
                  <a:pt x="50" y="47"/>
                  <a:pt x="50" y="46"/>
                  <a:pt x="52" y="46"/>
                </a:cubicBezTo>
                <a:cubicBezTo>
                  <a:pt x="55" y="46"/>
                  <a:pt x="55" y="46"/>
                  <a:pt x="55" y="46"/>
                </a:cubicBezTo>
                <a:cubicBezTo>
                  <a:pt x="55" y="10"/>
                  <a:pt x="55" y="10"/>
                  <a:pt x="55" y="10"/>
                </a:cubicBezTo>
                <a:cubicBezTo>
                  <a:pt x="52" y="10"/>
                  <a:pt x="52" y="10"/>
                  <a:pt x="52" y="10"/>
                </a:cubicBezTo>
                <a:cubicBezTo>
                  <a:pt x="50" y="10"/>
                  <a:pt x="50" y="9"/>
                  <a:pt x="51" y="7"/>
                </a:cubicBezTo>
                <a:cubicBezTo>
                  <a:pt x="55" y="2"/>
                  <a:pt x="55" y="2"/>
                  <a:pt x="55" y="2"/>
                </a:cubicBezTo>
                <a:cubicBezTo>
                  <a:pt x="56" y="0"/>
                  <a:pt x="58" y="0"/>
                  <a:pt x="59" y="2"/>
                </a:cubicBezTo>
                <a:cubicBezTo>
                  <a:pt x="63" y="7"/>
                  <a:pt x="63" y="7"/>
                  <a:pt x="63" y="7"/>
                </a:cubicBezTo>
                <a:cubicBezTo>
                  <a:pt x="64" y="9"/>
                  <a:pt x="64" y="10"/>
                  <a:pt x="62" y="10"/>
                </a:cubicBezTo>
                <a:cubicBezTo>
                  <a:pt x="59" y="10"/>
                  <a:pt x="59" y="10"/>
                  <a:pt x="59" y="10"/>
                </a:cubicBezTo>
                <a:cubicBezTo>
                  <a:pt x="59" y="46"/>
                  <a:pt x="59" y="46"/>
                  <a:pt x="59" y="46"/>
                </a:cubicBezTo>
                <a:cubicBezTo>
                  <a:pt x="62" y="46"/>
                  <a:pt x="62" y="46"/>
                  <a:pt x="62" y="46"/>
                </a:cubicBezTo>
                <a:cubicBezTo>
                  <a:pt x="64" y="46"/>
                  <a:pt x="64" y="47"/>
                  <a:pt x="63"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44"/>
          <p:cNvSpPr/>
          <p:nvPr/>
        </p:nvSpPr>
        <p:spPr>
          <a:xfrm>
            <a:off x="2143531" y="5536960"/>
            <a:ext cx="281019" cy="220367"/>
          </a:xfrm>
          <a:custGeom>
            <a:avLst/>
            <a:gdLst/>
            <a:ahLst/>
            <a:cxnLst/>
            <a:rect l="l" t="t" r="r" b="b"/>
            <a:pathLst>
              <a:path w="64" h="50" extrusionOk="0">
                <a:moveTo>
                  <a:pt x="18" y="10"/>
                </a:moveTo>
                <a:cubicBezTo>
                  <a:pt x="18" y="12"/>
                  <a:pt x="17" y="13"/>
                  <a:pt x="15" y="13"/>
                </a:cubicBezTo>
                <a:cubicBezTo>
                  <a:pt x="3" y="13"/>
                  <a:pt x="3" y="13"/>
                  <a:pt x="3" y="13"/>
                </a:cubicBezTo>
                <a:cubicBezTo>
                  <a:pt x="1" y="13"/>
                  <a:pt x="0" y="12"/>
                  <a:pt x="0" y="10"/>
                </a:cubicBezTo>
                <a:cubicBezTo>
                  <a:pt x="0" y="3"/>
                  <a:pt x="0" y="3"/>
                  <a:pt x="0" y="3"/>
                </a:cubicBezTo>
                <a:cubicBezTo>
                  <a:pt x="0" y="1"/>
                  <a:pt x="1" y="0"/>
                  <a:pt x="3" y="0"/>
                </a:cubicBezTo>
                <a:cubicBezTo>
                  <a:pt x="15" y="0"/>
                  <a:pt x="15" y="0"/>
                  <a:pt x="15" y="0"/>
                </a:cubicBezTo>
                <a:cubicBezTo>
                  <a:pt x="17" y="0"/>
                  <a:pt x="18" y="1"/>
                  <a:pt x="18" y="3"/>
                </a:cubicBezTo>
                <a:lnTo>
                  <a:pt x="18" y="10"/>
                </a:lnTo>
                <a:close/>
                <a:moveTo>
                  <a:pt x="18" y="28"/>
                </a:moveTo>
                <a:cubicBezTo>
                  <a:pt x="18" y="30"/>
                  <a:pt x="17" y="32"/>
                  <a:pt x="15" y="32"/>
                </a:cubicBezTo>
                <a:cubicBezTo>
                  <a:pt x="3" y="32"/>
                  <a:pt x="3" y="32"/>
                  <a:pt x="3" y="32"/>
                </a:cubicBezTo>
                <a:cubicBezTo>
                  <a:pt x="1" y="32"/>
                  <a:pt x="0" y="30"/>
                  <a:pt x="0" y="28"/>
                </a:cubicBezTo>
                <a:cubicBezTo>
                  <a:pt x="0" y="21"/>
                  <a:pt x="0" y="21"/>
                  <a:pt x="0" y="21"/>
                </a:cubicBezTo>
                <a:cubicBezTo>
                  <a:pt x="0" y="19"/>
                  <a:pt x="1" y="18"/>
                  <a:pt x="3" y="18"/>
                </a:cubicBezTo>
                <a:cubicBezTo>
                  <a:pt x="15" y="18"/>
                  <a:pt x="15" y="18"/>
                  <a:pt x="15" y="18"/>
                </a:cubicBezTo>
                <a:cubicBezTo>
                  <a:pt x="17" y="18"/>
                  <a:pt x="18" y="19"/>
                  <a:pt x="18" y="21"/>
                </a:cubicBezTo>
                <a:lnTo>
                  <a:pt x="18" y="28"/>
                </a:lnTo>
                <a:close/>
                <a:moveTo>
                  <a:pt x="18" y="46"/>
                </a:moveTo>
                <a:cubicBezTo>
                  <a:pt x="18" y="48"/>
                  <a:pt x="17" y="50"/>
                  <a:pt x="15" y="50"/>
                </a:cubicBezTo>
                <a:cubicBezTo>
                  <a:pt x="3" y="50"/>
                  <a:pt x="3" y="50"/>
                  <a:pt x="3" y="50"/>
                </a:cubicBezTo>
                <a:cubicBezTo>
                  <a:pt x="1" y="50"/>
                  <a:pt x="0" y="48"/>
                  <a:pt x="0" y="46"/>
                </a:cubicBezTo>
                <a:cubicBezTo>
                  <a:pt x="0" y="40"/>
                  <a:pt x="0" y="40"/>
                  <a:pt x="0" y="40"/>
                </a:cubicBezTo>
                <a:cubicBezTo>
                  <a:pt x="0" y="38"/>
                  <a:pt x="1" y="36"/>
                  <a:pt x="3" y="36"/>
                </a:cubicBezTo>
                <a:cubicBezTo>
                  <a:pt x="15" y="36"/>
                  <a:pt x="15" y="36"/>
                  <a:pt x="15" y="36"/>
                </a:cubicBezTo>
                <a:cubicBezTo>
                  <a:pt x="17" y="36"/>
                  <a:pt x="18" y="38"/>
                  <a:pt x="18" y="40"/>
                </a:cubicBezTo>
                <a:lnTo>
                  <a:pt x="18" y="46"/>
                </a:lnTo>
                <a:close/>
                <a:moveTo>
                  <a:pt x="64" y="10"/>
                </a:moveTo>
                <a:cubicBezTo>
                  <a:pt x="64" y="12"/>
                  <a:pt x="62" y="13"/>
                  <a:pt x="60" y="13"/>
                </a:cubicBezTo>
                <a:cubicBezTo>
                  <a:pt x="26" y="13"/>
                  <a:pt x="26" y="13"/>
                  <a:pt x="26" y="13"/>
                </a:cubicBezTo>
                <a:cubicBezTo>
                  <a:pt x="24" y="13"/>
                  <a:pt x="23" y="12"/>
                  <a:pt x="23" y="10"/>
                </a:cubicBezTo>
                <a:cubicBezTo>
                  <a:pt x="23" y="3"/>
                  <a:pt x="23" y="3"/>
                  <a:pt x="23" y="3"/>
                </a:cubicBezTo>
                <a:cubicBezTo>
                  <a:pt x="23" y="1"/>
                  <a:pt x="24" y="0"/>
                  <a:pt x="26" y="0"/>
                </a:cubicBezTo>
                <a:cubicBezTo>
                  <a:pt x="60" y="0"/>
                  <a:pt x="60" y="0"/>
                  <a:pt x="60" y="0"/>
                </a:cubicBezTo>
                <a:cubicBezTo>
                  <a:pt x="62" y="0"/>
                  <a:pt x="64" y="1"/>
                  <a:pt x="64" y="3"/>
                </a:cubicBezTo>
                <a:lnTo>
                  <a:pt x="64" y="10"/>
                </a:lnTo>
                <a:close/>
                <a:moveTo>
                  <a:pt x="64" y="28"/>
                </a:moveTo>
                <a:cubicBezTo>
                  <a:pt x="64" y="30"/>
                  <a:pt x="62" y="32"/>
                  <a:pt x="60" y="32"/>
                </a:cubicBezTo>
                <a:cubicBezTo>
                  <a:pt x="26" y="32"/>
                  <a:pt x="26" y="32"/>
                  <a:pt x="26" y="32"/>
                </a:cubicBezTo>
                <a:cubicBezTo>
                  <a:pt x="24" y="32"/>
                  <a:pt x="23" y="30"/>
                  <a:pt x="23" y="28"/>
                </a:cubicBezTo>
                <a:cubicBezTo>
                  <a:pt x="23" y="21"/>
                  <a:pt x="23" y="21"/>
                  <a:pt x="23" y="21"/>
                </a:cubicBezTo>
                <a:cubicBezTo>
                  <a:pt x="23" y="19"/>
                  <a:pt x="24" y="18"/>
                  <a:pt x="26" y="18"/>
                </a:cubicBezTo>
                <a:cubicBezTo>
                  <a:pt x="60" y="18"/>
                  <a:pt x="60" y="18"/>
                  <a:pt x="60" y="18"/>
                </a:cubicBezTo>
                <a:cubicBezTo>
                  <a:pt x="62" y="18"/>
                  <a:pt x="64" y="19"/>
                  <a:pt x="64" y="21"/>
                </a:cubicBezTo>
                <a:lnTo>
                  <a:pt x="64" y="28"/>
                </a:lnTo>
                <a:close/>
                <a:moveTo>
                  <a:pt x="64" y="46"/>
                </a:moveTo>
                <a:cubicBezTo>
                  <a:pt x="64" y="48"/>
                  <a:pt x="62" y="50"/>
                  <a:pt x="60" y="50"/>
                </a:cubicBezTo>
                <a:cubicBezTo>
                  <a:pt x="26" y="50"/>
                  <a:pt x="26" y="50"/>
                  <a:pt x="26" y="50"/>
                </a:cubicBezTo>
                <a:cubicBezTo>
                  <a:pt x="24" y="50"/>
                  <a:pt x="23" y="48"/>
                  <a:pt x="23" y="46"/>
                </a:cubicBezTo>
                <a:cubicBezTo>
                  <a:pt x="23" y="40"/>
                  <a:pt x="23" y="40"/>
                  <a:pt x="23" y="40"/>
                </a:cubicBezTo>
                <a:cubicBezTo>
                  <a:pt x="23" y="38"/>
                  <a:pt x="24" y="36"/>
                  <a:pt x="26" y="36"/>
                </a:cubicBezTo>
                <a:cubicBezTo>
                  <a:pt x="60" y="36"/>
                  <a:pt x="60" y="36"/>
                  <a:pt x="60" y="36"/>
                </a:cubicBezTo>
                <a:cubicBezTo>
                  <a:pt x="62" y="36"/>
                  <a:pt x="64" y="38"/>
                  <a:pt x="64" y="40"/>
                </a:cubicBezTo>
                <a:lnTo>
                  <a:pt x="64"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44"/>
          <p:cNvSpPr/>
          <p:nvPr/>
        </p:nvSpPr>
        <p:spPr>
          <a:xfrm>
            <a:off x="2774309" y="5514720"/>
            <a:ext cx="240584" cy="258781"/>
          </a:xfrm>
          <a:custGeom>
            <a:avLst/>
            <a:gdLst/>
            <a:ahLst/>
            <a:cxnLst/>
            <a:rect l="l" t="t" r="r" b="b"/>
            <a:pathLst>
              <a:path w="55" h="59" extrusionOk="0">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44"/>
          <p:cNvSpPr/>
          <p:nvPr/>
        </p:nvSpPr>
        <p:spPr>
          <a:xfrm>
            <a:off x="3405086" y="5536960"/>
            <a:ext cx="240584" cy="236541"/>
          </a:xfrm>
          <a:custGeom>
            <a:avLst/>
            <a:gdLst/>
            <a:ahLst/>
            <a:cxnLst/>
            <a:rect l="l" t="t" r="r" b="b"/>
            <a:pathLst>
              <a:path w="55" h="54" extrusionOk="0">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0" y="33"/>
                </a:moveTo>
                <a:cubicBezTo>
                  <a:pt x="34" y="27"/>
                  <a:pt x="34" y="27"/>
                  <a:pt x="34" y="27"/>
                </a:cubicBezTo>
                <a:cubicBezTo>
                  <a:pt x="40" y="20"/>
                  <a:pt x="40" y="20"/>
                  <a:pt x="40" y="20"/>
                </a:cubicBezTo>
                <a:cubicBezTo>
                  <a:pt x="41" y="20"/>
                  <a:pt x="41" y="19"/>
                  <a:pt x="41" y="19"/>
                </a:cubicBezTo>
                <a:cubicBezTo>
                  <a:pt x="41" y="18"/>
                  <a:pt x="41" y="18"/>
                  <a:pt x="40" y="17"/>
                </a:cubicBezTo>
                <a:cubicBezTo>
                  <a:pt x="37" y="14"/>
                  <a:pt x="37" y="14"/>
                  <a:pt x="37" y="14"/>
                </a:cubicBezTo>
                <a:cubicBezTo>
                  <a:pt x="36" y="14"/>
                  <a:pt x="36" y="13"/>
                  <a:pt x="35" y="13"/>
                </a:cubicBezTo>
                <a:cubicBezTo>
                  <a:pt x="35" y="13"/>
                  <a:pt x="34" y="14"/>
                  <a:pt x="34" y="14"/>
                </a:cubicBezTo>
                <a:cubicBezTo>
                  <a:pt x="27" y="20"/>
                  <a:pt x="27" y="20"/>
                  <a:pt x="27" y="20"/>
                </a:cubicBezTo>
                <a:cubicBezTo>
                  <a:pt x="21" y="14"/>
                  <a:pt x="21" y="14"/>
                  <a:pt x="21" y="14"/>
                </a:cubicBezTo>
                <a:cubicBezTo>
                  <a:pt x="20" y="14"/>
                  <a:pt x="20" y="13"/>
                  <a:pt x="19" y="13"/>
                </a:cubicBezTo>
                <a:cubicBezTo>
                  <a:pt x="19" y="13"/>
                  <a:pt x="18" y="14"/>
                  <a:pt x="17" y="14"/>
                </a:cubicBezTo>
                <a:cubicBezTo>
                  <a:pt x="14" y="17"/>
                  <a:pt x="14" y="17"/>
                  <a:pt x="14" y="17"/>
                </a:cubicBezTo>
                <a:cubicBezTo>
                  <a:pt x="14" y="18"/>
                  <a:pt x="14" y="18"/>
                  <a:pt x="14" y="19"/>
                </a:cubicBezTo>
                <a:cubicBezTo>
                  <a:pt x="14" y="19"/>
                  <a:pt x="14" y="20"/>
                  <a:pt x="14" y="20"/>
                </a:cubicBezTo>
                <a:cubicBezTo>
                  <a:pt x="21" y="27"/>
                  <a:pt x="21" y="27"/>
                  <a:pt x="21" y="27"/>
                </a:cubicBezTo>
                <a:cubicBezTo>
                  <a:pt x="14" y="33"/>
                  <a:pt x="14" y="33"/>
                  <a:pt x="14" y="33"/>
                </a:cubicBezTo>
                <a:cubicBezTo>
                  <a:pt x="14" y="34"/>
                  <a:pt x="14" y="34"/>
                  <a:pt x="14" y="35"/>
                </a:cubicBezTo>
                <a:cubicBezTo>
                  <a:pt x="14" y="36"/>
                  <a:pt x="14" y="36"/>
                  <a:pt x="14" y="37"/>
                </a:cubicBezTo>
                <a:cubicBezTo>
                  <a:pt x="17" y="40"/>
                  <a:pt x="17" y="40"/>
                  <a:pt x="17" y="40"/>
                </a:cubicBezTo>
                <a:cubicBezTo>
                  <a:pt x="18" y="40"/>
                  <a:pt x="19" y="41"/>
                  <a:pt x="19" y="41"/>
                </a:cubicBezTo>
                <a:cubicBezTo>
                  <a:pt x="20" y="41"/>
                  <a:pt x="20" y="40"/>
                  <a:pt x="21" y="40"/>
                </a:cubicBezTo>
                <a:cubicBezTo>
                  <a:pt x="27" y="33"/>
                  <a:pt x="27" y="33"/>
                  <a:pt x="27" y="33"/>
                </a:cubicBezTo>
                <a:cubicBezTo>
                  <a:pt x="34" y="40"/>
                  <a:pt x="34" y="40"/>
                  <a:pt x="34" y="40"/>
                </a:cubicBezTo>
                <a:cubicBezTo>
                  <a:pt x="34" y="40"/>
                  <a:pt x="35" y="41"/>
                  <a:pt x="35" y="41"/>
                </a:cubicBezTo>
                <a:cubicBezTo>
                  <a:pt x="36" y="41"/>
                  <a:pt x="36" y="40"/>
                  <a:pt x="37" y="40"/>
                </a:cubicBezTo>
                <a:cubicBezTo>
                  <a:pt x="40" y="37"/>
                  <a:pt x="40" y="37"/>
                  <a:pt x="40" y="37"/>
                </a:cubicBezTo>
                <a:cubicBezTo>
                  <a:pt x="41" y="36"/>
                  <a:pt x="41" y="36"/>
                  <a:pt x="41" y="35"/>
                </a:cubicBezTo>
                <a:cubicBezTo>
                  <a:pt x="41" y="34"/>
                  <a:pt x="41" y="34"/>
                  <a:pt x="40"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44"/>
          <p:cNvSpPr/>
          <p:nvPr/>
        </p:nvSpPr>
        <p:spPr>
          <a:xfrm>
            <a:off x="4033842" y="5536960"/>
            <a:ext cx="240586" cy="236541"/>
          </a:xfrm>
          <a:custGeom>
            <a:avLst/>
            <a:gdLst/>
            <a:ahLst/>
            <a:cxnLst/>
            <a:rect l="l" t="t" r="r" b="b"/>
            <a:pathLst>
              <a:path w="55" h="54" extrusionOk="0">
                <a:moveTo>
                  <a:pt x="55" y="44"/>
                </a:moveTo>
                <a:cubicBezTo>
                  <a:pt x="55" y="50"/>
                  <a:pt x="50" y="54"/>
                  <a:pt x="44" y="54"/>
                </a:cubicBezTo>
                <a:cubicBezTo>
                  <a:pt x="10" y="54"/>
                  <a:pt x="10" y="54"/>
                  <a:pt x="10" y="54"/>
                </a:cubicBezTo>
                <a:cubicBezTo>
                  <a:pt x="4" y="54"/>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45" y="10"/>
                </a:moveTo>
                <a:cubicBezTo>
                  <a:pt x="45" y="9"/>
                  <a:pt x="45" y="9"/>
                  <a:pt x="44" y="9"/>
                </a:cubicBezTo>
                <a:cubicBezTo>
                  <a:pt x="10" y="9"/>
                  <a:pt x="10" y="9"/>
                  <a:pt x="10" y="9"/>
                </a:cubicBezTo>
                <a:cubicBezTo>
                  <a:pt x="9" y="9"/>
                  <a:pt x="9" y="9"/>
                  <a:pt x="9" y="10"/>
                </a:cubicBezTo>
                <a:cubicBezTo>
                  <a:pt x="9" y="44"/>
                  <a:pt x="9" y="44"/>
                  <a:pt x="9" y="44"/>
                </a:cubicBezTo>
                <a:cubicBezTo>
                  <a:pt x="9" y="45"/>
                  <a:pt x="9" y="45"/>
                  <a:pt x="10" y="45"/>
                </a:cubicBezTo>
                <a:cubicBezTo>
                  <a:pt x="44" y="45"/>
                  <a:pt x="44" y="45"/>
                  <a:pt x="44" y="45"/>
                </a:cubicBezTo>
                <a:cubicBezTo>
                  <a:pt x="45" y="45"/>
                  <a:pt x="45" y="45"/>
                  <a:pt x="45" y="44"/>
                </a:cubicBezTo>
                <a:lnTo>
                  <a:pt x="45" y="10"/>
                </a:lnTo>
                <a:close/>
                <a:moveTo>
                  <a:pt x="36" y="38"/>
                </a:moveTo>
                <a:cubicBezTo>
                  <a:pt x="36" y="40"/>
                  <a:pt x="35" y="41"/>
                  <a:pt x="34" y="41"/>
                </a:cubicBezTo>
                <a:cubicBezTo>
                  <a:pt x="34" y="41"/>
                  <a:pt x="33" y="41"/>
                  <a:pt x="33" y="40"/>
                </a:cubicBezTo>
                <a:cubicBezTo>
                  <a:pt x="17" y="29"/>
                  <a:pt x="17" y="29"/>
                  <a:pt x="17" y="29"/>
                </a:cubicBezTo>
                <a:cubicBezTo>
                  <a:pt x="16" y="28"/>
                  <a:pt x="16" y="28"/>
                  <a:pt x="16" y="27"/>
                </a:cubicBezTo>
                <a:cubicBezTo>
                  <a:pt x="16" y="26"/>
                  <a:pt x="16" y="26"/>
                  <a:pt x="17" y="25"/>
                </a:cubicBezTo>
                <a:cubicBezTo>
                  <a:pt x="33" y="14"/>
                  <a:pt x="33" y="14"/>
                  <a:pt x="33" y="14"/>
                </a:cubicBezTo>
                <a:cubicBezTo>
                  <a:pt x="33" y="13"/>
                  <a:pt x="34" y="13"/>
                  <a:pt x="34" y="13"/>
                </a:cubicBezTo>
                <a:cubicBezTo>
                  <a:pt x="35" y="13"/>
                  <a:pt x="36" y="14"/>
                  <a:pt x="36" y="16"/>
                </a:cubicBezTo>
                <a:lnTo>
                  <a:pt x="36"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44"/>
          <p:cNvSpPr/>
          <p:nvPr/>
        </p:nvSpPr>
        <p:spPr>
          <a:xfrm>
            <a:off x="4664619" y="5536960"/>
            <a:ext cx="240586" cy="236541"/>
          </a:xfrm>
          <a:custGeom>
            <a:avLst/>
            <a:gdLst/>
            <a:ahLst/>
            <a:cxnLst/>
            <a:rect l="l" t="t" r="r" b="b"/>
            <a:pathLst>
              <a:path w="55" h="54" extrusionOk="0">
                <a:moveTo>
                  <a:pt x="55" y="44"/>
                </a:moveTo>
                <a:cubicBezTo>
                  <a:pt x="55" y="50"/>
                  <a:pt x="50" y="54"/>
                  <a:pt x="44" y="54"/>
                </a:cubicBezTo>
                <a:cubicBezTo>
                  <a:pt x="10" y="54"/>
                  <a:pt x="10" y="54"/>
                  <a:pt x="10" y="54"/>
                </a:cubicBezTo>
                <a:cubicBezTo>
                  <a:pt x="4" y="54"/>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45" y="10"/>
                </a:moveTo>
                <a:cubicBezTo>
                  <a:pt x="45" y="9"/>
                  <a:pt x="45" y="9"/>
                  <a:pt x="44" y="9"/>
                </a:cubicBezTo>
                <a:cubicBezTo>
                  <a:pt x="10" y="9"/>
                  <a:pt x="10" y="9"/>
                  <a:pt x="10" y="9"/>
                </a:cubicBezTo>
                <a:cubicBezTo>
                  <a:pt x="9" y="9"/>
                  <a:pt x="9" y="9"/>
                  <a:pt x="9" y="10"/>
                </a:cubicBezTo>
                <a:cubicBezTo>
                  <a:pt x="9" y="44"/>
                  <a:pt x="9" y="44"/>
                  <a:pt x="9" y="44"/>
                </a:cubicBezTo>
                <a:cubicBezTo>
                  <a:pt x="9" y="45"/>
                  <a:pt x="9" y="45"/>
                  <a:pt x="10" y="45"/>
                </a:cubicBezTo>
                <a:cubicBezTo>
                  <a:pt x="44" y="45"/>
                  <a:pt x="44" y="45"/>
                  <a:pt x="44" y="45"/>
                </a:cubicBezTo>
                <a:cubicBezTo>
                  <a:pt x="45" y="45"/>
                  <a:pt x="45" y="45"/>
                  <a:pt x="45" y="44"/>
                </a:cubicBezTo>
                <a:lnTo>
                  <a:pt x="45" y="10"/>
                </a:lnTo>
                <a:close/>
                <a:moveTo>
                  <a:pt x="39" y="36"/>
                </a:moveTo>
                <a:cubicBezTo>
                  <a:pt x="16" y="36"/>
                  <a:pt x="16" y="36"/>
                  <a:pt x="16" y="36"/>
                </a:cubicBezTo>
                <a:cubicBezTo>
                  <a:pt x="15" y="36"/>
                  <a:pt x="14" y="36"/>
                  <a:pt x="14" y="35"/>
                </a:cubicBezTo>
                <a:cubicBezTo>
                  <a:pt x="13" y="34"/>
                  <a:pt x="13" y="33"/>
                  <a:pt x="14" y="32"/>
                </a:cubicBezTo>
                <a:cubicBezTo>
                  <a:pt x="25" y="16"/>
                  <a:pt x="25" y="16"/>
                  <a:pt x="25" y="16"/>
                </a:cubicBezTo>
                <a:cubicBezTo>
                  <a:pt x="26" y="16"/>
                  <a:pt x="26" y="16"/>
                  <a:pt x="27" y="16"/>
                </a:cubicBezTo>
                <a:cubicBezTo>
                  <a:pt x="28" y="16"/>
                  <a:pt x="29" y="16"/>
                  <a:pt x="29" y="16"/>
                </a:cubicBezTo>
                <a:cubicBezTo>
                  <a:pt x="40" y="32"/>
                  <a:pt x="40" y="32"/>
                  <a:pt x="40" y="32"/>
                </a:cubicBezTo>
                <a:cubicBezTo>
                  <a:pt x="41" y="33"/>
                  <a:pt x="41" y="34"/>
                  <a:pt x="41" y="35"/>
                </a:cubicBezTo>
                <a:cubicBezTo>
                  <a:pt x="40" y="36"/>
                  <a:pt x="39" y="36"/>
                  <a:pt x="39"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44"/>
          <p:cNvSpPr/>
          <p:nvPr/>
        </p:nvSpPr>
        <p:spPr>
          <a:xfrm>
            <a:off x="5295397" y="5536960"/>
            <a:ext cx="240586" cy="236541"/>
          </a:xfrm>
          <a:custGeom>
            <a:avLst/>
            <a:gdLst/>
            <a:ahLst/>
            <a:cxnLst/>
            <a:rect l="l" t="t" r="r" b="b"/>
            <a:pathLst>
              <a:path w="55" h="54" extrusionOk="0">
                <a:moveTo>
                  <a:pt x="55" y="52"/>
                </a:moveTo>
                <a:cubicBezTo>
                  <a:pt x="55" y="53"/>
                  <a:pt x="54" y="54"/>
                  <a:pt x="52" y="54"/>
                </a:cubicBezTo>
                <a:cubicBezTo>
                  <a:pt x="2" y="54"/>
                  <a:pt x="2" y="54"/>
                  <a:pt x="2" y="54"/>
                </a:cubicBezTo>
                <a:cubicBezTo>
                  <a:pt x="1" y="54"/>
                  <a:pt x="0" y="53"/>
                  <a:pt x="0" y="52"/>
                </a:cubicBezTo>
                <a:cubicBezTo>
                  <a:pt x="0" y="2"/>
                  <a:pt x="0" y="2"/>
                  <a:pt x="0" y="2"/>
                </a:cubicBezTo>
                <a:cubicBezTo>
                  <a:pt x="0" y="1"/>
                  <a:pt x="1" y="0"/>
                  <a:pt x="2" y="0"/>
                </a:cubicBezTo>
                <a:cubicBezTo>
                  <a:pt x="52" y="0"/>
                  <a:pt x="52" y="0"/>
                  <a:pt x="52" y="0"/>
                </a:cubicBezTo>
                <a:cubicBezTo>
                  <a:pt x="54" y="0"/>
                  <a:pt x="55" y="1"/>
                  <a:pt x="55" y="2"/>
                </a:cubicBezTo>
                <a:lnTo>
                  <a:pt x="55" y="52"/>
                </a:lnTo>
                <a:close/>
                <a:moveTo>
                  <a:pt x="25" y="6"/>
                </a:moveTo>
                <a:cubicBezTo>
                  <a:pt x="25" y="6"/>
                  <a:pt x="24" y="5"/>
                  <a:pt x="24" y="5"/>
                </a:cubicBezTo>
                <a:cubicBezTo>
                  <a:pt x="7" y="5"/>
                  <a:pt x="7" y="5"/>
                  <a:pt x="7" y="5"/>
                </a:cubicBezTo>
                <a:cubicBezTo>
                  <a:pt x="6" y="5"/>
                  <a:pt x="5" y="6"/>
                  <a:pt x="5" y="6"/>
                </a:cubicBezTo>
                <a:cubicBezTo>
                  <a:pt x="5" y="43"/>
                  <a:pt x="5" y="43"/>
                  <a:pt x="5" y="43"/>
                </a:cubicBezTo>
                <a:cubicBezTo>
                  <a:pt x="5" y="44"/>
                  <a:pt x="6" y="44"/>
                  <a:pt x="7" y="44"/>
                </a:cubicBezTo>
                <a:cubicBezTo>
                  <a:pt x="24" y="44"/>
                  <a:pt x="24" y="44"/>
                  <a:pt x="24" y="44"/>
                </a:cubicBezTo>
                <a:cubicBezTo>
                  <a:pt x="24" y="44"/>
                  <a:pt x="25" y="44"/>
                  <a:pt x="25" y="43"/>
                </a:cubicBezTo>
                <a:lnTo>
                  <a:pt x="25" y="6"/>
                </a:lnTo>
                <a:close/>
                <a:moveTo>
                  <a:pt x="49" y="6"/>
                </a:moveTo>
                <a:cubicBezTo>
                  <a:pt x="49" y="6"/>
                  <a:pt x="48" y="5"/>
                  <a:pt x="48" y="5"/>
                </a:cubicBezTo>
                <a:cubicBezTo>
                  <a:pt x="31" y="5"/>
                  <a:pt x="31" y="5"/>
                  <a:pt x="31" y="5"/>
                </a:cubicBezTo>
                <a:cubicBezTo>
                  <a:pt x="30" y="5"/>
                  <a:pt x="29" y="6"/>
                  <a:pt x="29" y="6"/>
                </a:cubicBezTo>
                <a:cubicBezTo>
                  <a:pt x="29" y="29"/>
                  <a:pt x="29" y="29"/>
                  <a:pt x="29" y="29"/>
                </a:cubicBezTo>
                <a:cubicBezTo>
                  <a:pt x="29" y="30"/>
                  <a:pt x="30" y="30"/>
                  <a:pt x="31" y="30"/>
                </a:cubicBezTo>
                <a:cubicBezTo>
                  <a:pt x="48" y="30"/>
                  <a:pt x="48" y="30"/>
                  <a:pt x="48" y="30"/>
                </a:cubicBezTo>
                <a:cubicBezTo>
                  <a:pt x="48" y="30"/>
                  <a:pt x="49" y="30"/>
                  <a:pt x="49" y="29"/>
                </a:cubicBezTo>
                <a:lnTo>
                  <a:pt x="4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44"/>
          <p:cNvSpPr/>
          <p:nvPr/>
        </p:nvSpPr>
        <p:spPr>
          <a:xfrm>
            <a:off x="5924154" y="5536960"/>
            <a:ext cx="281019" cy="220367"/>
          </a:xfrm>
          <a:custGeom>
            <a:avLst/>
            <a:gdLst/>
            <a:ahLst/>
            <a:cxnLst/>
            <a:rect l="l" t="t" r="r" b="b"/>
            <a:pathLst>
              <a:path w="64" h="50" extrusionOk="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44"/>
          <p:cNvSpPr/>
          <p:nvPr/>
        </p:nvSpPr>
        <p:spPr>
          <a:xfrm>
            <a:off x="6569083" y="5514720"/>
            <a:ext cx="248673" cy="258781"/>
          </a:xfrm>
          <a:custGeom>
            <a:avLst/>
            <a:gdLst/>
            <a:ahLst/>
            <a:cxnLst/>
            <a:rect l="l" t="t" r="r" b="b"/>
            <a:pathLst>
              <a:path w="123" h="128" extrusionOk="0">
                <a:moveTo>
                  <a:pt x="123" y="78"/>
                </a:moveTo>
                <a:lnTo>
                  <a:pt x="90" y="113"/>
                </a:lnTo>
                <a:lnTo>
                  <a:pt x="64" y="113"/>
                </a:lnTo>
                <a:lnTo>
                  <a:pt x="47" y="128"/>
                </a:lnTo>
                <a:lnTo>
                  <a:pt x="32" y="128"/>
                </a:lnTo>
                <a:lnTo>
                  <a:pt x="32" y="113"/>
                </a:lnTo>
                <a:lnTo>
                  <a:pt x="0" y="113"/>
                </a:lnTo>
                <a:lnTo>
                  <a:pt x="0" y="22"/>
                </a:lnTo>
                <a:lnTo>
                  <a:pt x="8" y="0"/>
                </a:lnTo>
                <a:lnTo>
                  <a:pt x="123" y="0"/>
                </a:lnTo>
                <a:lnTo>
                  <a:pt x="123" y="78"/>
                </a:lnTo>
                <a:close/>
                <a:moveTo>
                  <a:pt x="112" y="74"/>
                </a:moveTo>
                <a:lnTo>
                  <a:pt x="112" y="11"/>
                </a:lnTo>
                <a:lnTo>
                  <a:pt x="19" y="11"/>
                </a:lnTo>
                <a:lnTo>
                  <a:pt x="19" y="94"/>
                </a:lnTo>
                <a:lnTo>
                  <a:pt x="45" y="94"/>
                </a:lnTo>
                <a:lnTo>
                  <a:pt x="45" y="109"/>
                </a:lnTo>
                <a:lnTo>
                  <a:pt x="62" y="94"/>
                </a:lnTo>
                <a:lnTo>
                  <a:pt x="93" y="94"/>
                </a:lnTo>
                <a:lnTo>
                  <a:pt x="112" y="74"/>
                </a:lnTo>
                <a:close/>
                <a:moveTo>
                  <a:pt x="62" y="68"/>
                </a:moveTo>
                <a:lnTo>
                  <a:pt x="51" y="68"/>
                </a:lnTo>
                <a:lnTo>
                  <a:pt x="51" y="33"/>
                </a:lnTo>
                <a:lnTo>
                  <a:pt x="62" y="33"/>
                </a:lnTo>
                <a:lnTo>
                  <a:pt x="62" y="68"/>
                </a:lnTo>
                <a:close/>
                <a:moveTo>
                  <a:pt x="93" y="68"/>
                </a:moveTo>
                <a:lnTo>
                  <a:pt x="82" y="68"/>
                </a:lnTo>
                <a:lnTo>
                  <a:pt x="82" y="33"/>
                </a:lnTo>
                <a:lnTo>
                  <a:pt x="93" y="33"/>
                </a:lnTo>
                <a:lnTo>
                  <a:pt x="93" y="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44"/>
          <p:cNvSpPr/>
          <p:nvPr/>
        </p:nvSpPr>
        <p:spPr>
          <a:xfrm>
            <a:off x="7185709" y="5536960"/>
            <a:ext cx="256758" cy="220367"/>
          </a:xfrm>
          <a:custGeom>
            <a:avLst/>
            <a:gdLst/>
            <a:ahLst/>
            <a:cxnLst/>
            <a:rect l="l" t="t" r="r" b="b"/>
            <a:pathLst>
              <a:path w="59" h="50" extrusionOk="0">
                <a:moveTo>
                  <a:pt x="59" y="25"/>
                </a:moveTo>
                <a:cubicBezTo>
                  <a:pt x="59" y="26"/>
                  <a:pt x="58" y="27"/>
                  <a:pt x="57" y="27"/>
                </a:cubicBezTo>
                <a:cubicBezTo>
                  <a:pt x="55" y="27"/>
                  <a:pt x="55" y="27"/>
                  <a:pt x="55" y="27"/>
                </a:cubicBezTo>
                <a:cubicBezTo>
                  <a:pt x="53" y="27"/>
                  <a:pt x="52" y="26"/>
                  <a:pt x="52" y="25"/>
                </a:cubicBezTo>
                <a:cubicBezTo>
                  <a:pt x="52" y="16"/>
                  <a:pt x="52" y="16"/>
                  <a:pt x="52" y="16"/>
                </a:cubicBezTo>
                <a:cubicBezTo>
                  <a:pt x="52" y="10"/>
                  <a:pt x="48" y="6"/>
                  <a:pt x="43" y="6"/>
                </a:cubicBezTo>
                <a:cubicBezTo>
                  <a:pt x="38" y="6"/>
                  <a:pt x="34" y="10"/>
                  <a:pt x="34" y="16"/>
                </a:cubicBezTo>
                <a:cubicBezTo>
                  <a:pt x="34" y="22"/>
                  <a:pt x="34" y="22"/>
                  <a:pt x="34" y="22"/>
                </a:cubicBezTo>
                <a:cubicBezTo>
                  <a:pt x="37" y="22"/>
                  <a:pt x="37" y="22"/>
                  <a:pt x="37" y="22"/>
                </a:cubicBezTo>
                <a:cubicBezTo>
                  <a:pt x="39" y="22"/>
                  <a:pt x="41" y="24"/>
                  <a:pt x="41" y="26"/>
                </a:cubicBezTo>
                <a:cubicBezTo>
                  <a:pt x="41" y="46"/>
                  <a:pt x="41" y="46"/>
                  <a:pt x="41" y="46"/>
                </a:cubicBezTo>
                <a:cubicBezTo>
                  <a:pt x="41" y="48"/>
                  <a:pt x="39" y="50"/>
                  <a:pt x="37" y="50"/>
                </a:cubicBezTo>
                <a:cubicBezTo>
                  <a:pt x="3" y="50"/>
                  <a:pt x="3" y="50"/>
                  <a:pt x="3" y="50"/>
                </a:cubicBezTo>
                <a:cubicBezTo>
                  <a:pt x="1" y="50"/>
                  <a:pt x="0" y="48"/>
                  <a:pt x="0" y="46"/>
                </a:cubicBezTo>
                <a:cubicBezTo>
                  <a:pt x="0" y="26"/>
                  <a:pt x="0" y="26"/>
                  <a:pt x="0" y="26"/>
                </a:cubicBezTo>
                <a:cubicBezTo>
                  <a:pt x="0" y="24"/>
                  <a:pt x="1" y="22"/>
                  <a:pt x="3" y="22"/>
                </a:cubicBezTo>
                <a:cubicBezTo>
                  <a:pt x="27" y="22"/>
                  <a:pt x="27" y="22"/>
                  <a:pt x="27" y="22"/>
                </a:cubicBezTo>
                <a:cubicBezTo>
                  <a:pt x="27" y="16"/>
                  <a:pt x="27" y="16"/>
                  <a:pt x="27" y="16"/>
                </a:cubicBezTo>
                <a:cubicBezTo>
                  <a:pt x="27" y="7"/>
                  <a:pt x="34" y="0"/>
                  <a:pt x="43" y="0"/>
                </a:cubicBezTo>
                <a:cubicBezTo>
                  <a:pt x="52" y="0"/>
                  <a:pt x="59" y="7"/>
                  <a:pt x="59" y="16"/>
                </a:cubicBezTo>
                <a:lnTo>
                  <a:pt x="59"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44"/>
          <p:cNvSpPr/>
          <p:nvPr/>
        </p:nvSpPr>
        <p:spPr>
          <a:xfrm>
            <a:off x="7820530" y="5514720"/>
            <a:ext cx="147585" cy="281020"/>
          </a:xfrm>
          <a:custGeom>
            <a:avLst/>
            <a:gdLst/>
            <a:ahLst/>
            <a:cxnLst/>
            <a:rect l="l" t="t" r="r" b="b"/>
            <a:pathLst>
              <a:path w="34" h="64" extrusionOk="0">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44"/>
          <p:cNvSpPr/>
          <p:nvPr/>
        </p:nvSpPr>
        <p:spPr>
          <a:xfrm>
            <a:off x="8445242" y="5536960"/>
            <a:ext cx="240586" cy="236541"/>
          </a:xfrm>
          <a:custGeom>
            <a:avLst/>
            <a:gdLst/>
            <a:ahLst/>
            <a:cxnLst/>
            <a:rect l="l" t="t" r="r" b="b"/>
            <a:pathLst>
              <a:path w="55" h="54" extrusionOk="0">
                <a:moveTo>
                  <a:pt x="0" y="3"/>
                </a:moveTo>
                <a:cubicBezTo>
                  <a:pt x="0" y="0"/>
                  <a:pt x="0" y="0"/>
                  <a:pt x="0" y="0"/>
                </a:cubicBezTo>
                <a:cubicBezTo>
                  <a:pt x="0" y="0"/>
                  <a:pt x="1" y="0"/>
                  <a:pt x="1" y="0"/>
                </a:cubicBezTo>
                <a:cubicBezTo>
                  <a:pt x="2" y="0"/>
                  <a:pt x="4" y="0"/>
                  <a:pt x="5" y="0"/>
                </a:cubicBezTo>
                <a:cubicBezTo>
                  <a:pt x="9" y="0"/>
                  <a:pt x="11" y="0"/>
                  <a:pt x="11" y="0"/>
                </a:cubicBezTo>
                <a:cubicBezTo>
                  <a:pt x="13" y="0"/>
                  <a:pt x="15" y="0"/>
                  <a:pt x="17" y="0"/>
                </a:cubicBezTo>
                <a:cubicBezTo>
                  <a:pt x="19" y="0"/>
                  <a:pt x="21" y="0"/>
                  <a:pt x="22" y="0"/>
                </a:cubicBezTo>
                <a:cubicBezTo>
                  <a:pt x="24" y="0"/>
                  <a:pt x="25" y="0"/>
                  <a:pt x="25" y="0"/>
                </a:cubicBezTo>
                <a:cubicBezTo>
                  <a:pt x="25" y="0"/>
                  <a:pt x="25" y="0"/>
                  <a:pt x="25" y="0"/>
                </a:cubicBezTo>
                <a:cubicBezTo>
                  <a:pt x="25" y="2"/>
                  <a:pt x="25" y="2"/>
                  <a:pt x="25" y="2"/>
                </a:cubicBezTo>
                <a:cubicBezTo>
                  <a:pt x="25" y="3"/>
                  <a:pt x="25" y="3"/>
                  <a:pt x="25" y="3"/>
                </a:cubicBezTo>
                <a:cubicBezTo>
                  <a:pt x="24" y="3"/>
                  <a:pt x="23" y="3"/>
                  <a:pt x="21" y="3"/>
                </a:cubicBezTo>
                <a:cubicBezTo>
                  <a:pt x="20" y="3"/>
                  <a:pt x="19" y="3"/>
                  <a:pt x="18" y="4"/>
                </a:cubicBezTo>
                <a:cubicBezTo>
                  <a:pt x="18" y="4"/>
                  <a:pt x="18" y="6"/>
                  <a:pt x="18" y="9"/>
                </a:cubicBezTo>
                <a:cubicBezTo>
                  <a:pt x="18" y="10"/>
                  <a:pt x="18" y="10"/>
                  <a:pt x="18" y="11"/>
                </a:cubicBezTo>
                <a:cubicBezTo>
                  <a:pt x="18" y="19"/>
                  <a:pt x="18" y="19"/>
                  <a:pt x="18" y="19"/>
                </a:cubicBezTo>
                <a:cubicBezTo>
                  <a:pt x="18" y="29"/>
                  <a:pt x="18" y="29"/>
                  <a:pt x="18" y="29"/>
                </a:cubicBezTo>
                <a:cubicBezTo>
                  <a:pt x="18" y="32"/>
                  <a:pt x="19" y="34"/>
                  <a:pt x="20" y="36"/>
                </a:cubicBezTo>
                <a:cubicBezTo>
                  <a:pt x="21" y="38"/>
                  <a:pt x="22" y="39"/>
                  <a:pt x="24" y="39"/>
                </a:cubicBezTo>
                <a:cubicBezTo>
                  <a:pt x="26" y="41"/>
                  <a:pt x="28" y="41"/>
                  <a:pt x="30" y="41"/>
                </a:cubicBezTo>
                <a:cubicBezTo>
                  <a:pt x="32" y="41"/>
                  <a:pt x="35" y="41"/>
                  <a:pt x="37" y="40"/>
                </a:cubicBezTo>
                <a:cubicBezTo>
                  <a:pt x="38" y="40"/>
                  <a:pt x="39" y="39"/>
                  <a:pt x="40" y="38"/>
                </a:cubicBezTo>
                <a:cubicBezTo>
                  <a:pt x="41" y="37"/>
                  <a:pt x="42" y="37"/>
                  <a:pt x="43" y="36"/>
                </a:cubicBezTo>
                <a:cubicBezTo>
                  <a:pt x="43" y="35"/>
                  <a:pt x="44" y="33"/>
                  <a:pt x="44" y="32"/>
                </a:cubicBezTo>
                <a:cubicBezTo>
                  <a:pt x="45" y="30"/>
                  <a:pt x="45" y="27"/>
                  <a:pt x="45" y="24"/>
                </a:cubicBezTo>
                <a:cubicBezTo>
                  <a:pt x="45" y="17"/>
                  <a:pt x="45" y="17"/>
                  <a:pt x="44" y="9"/>
                </a:cubicBezTo>
                <a:cubicBezTo>
                  <a:pt x="44" y="7"/>
                  <a:pt x="44" y="7"/>
                  <a:pt x="44" y="7"/>
                </a:cubicBezTo>
                <a:cubicBezTo>
                  <a:pt x="44" y="5"/>
                  <a:pt x="44" y="4"/>
                  <a:pt x="43" y="4"/>
                </a:cubicBezTo>
                <a:cubicBezTo>
                  <a:pt x="42" y="3"/>
                  <a:pt x="41" y="3"/>
                  <a:pt x="40" y="3"/>
                </a:cubicBezTo>
                <a:cubicBezTo>
                  <a:pt x="37" y="3"/>
                  <a:pt x="37" y="3"/>
                  <a:pt x="37" y="3"/>
                </a:cubicBezTo>
                <a:cubicBezTo>
                  <a:pt x="36" y="3"/>
                  <a:pt x="36" y="3"/>
                  <a:pt x="36" y="3"/>
                </a:cubicBezTo>
                <a:cubicBezTo>
                  <a:pt x="36" y="0"/>
                  <a:pt x="36" y="0"/>
                  <a:pt x="36" y="0"/>
                </a:cubicBezTo>
                <a:cubicBezTo>
                  <a:pt x="39" y="0"/>
                  <a:pt x="39" y="0"/>
                  <a:pt x="39" y="0"/>
                </a:cubicBezTo>
                <a:cubicBezTo>
                  <a:pt x="47" y="0"/>
                  <a:pt x="47" y="0"/>
                  <a:pt x="47" y="0"/>
                </a:cubicBezTo>
                <a:cubicBezTo>
                  <a:pt x="49" y="0"/>
                  <a:pt x="51" y="0"/>
                  <a:pt x="54" y="0"/>
                </a:cubicBezTo>
                <a:cubicBezTo>
                  <a:pt x="54" y="0"/>
                  <a:pt x="54" y="0"/>
                  <a:pt x="54" y="0"/>
                </a:cubicBezTo>
                <a:cubicBezTo>
                  <a:pt x="55" y="0"/>
                  <a:pt x="55" y="1"/>
                  <a:pt x="55" y="1"/>
                </a:cubicBezTo>
                <a:cubicBezTo>
                  <a:pt x="55" y="2"/>
                  <a:pt x="55" y="2"/>
                  <a:pt x="54" y="3"/>
                </a:cubicBezTo>
                <a:cubicBezTo>
                  <a:pt x="53" y="3"/>
                  <a:pt x="52" y="3"/>
                  <a:pt x="51" y="3"/>
                </a:cubicBezTo>
                <a:cubicBezTo>
                  <a:pt x="50" y="3"/>
                  <a:pt x="49" y="3"/>
                  <a:pt x="49" y="4"/>
                </a:cubicBezTo>
                <a:cubicBezTo>
                  <a:pt x="48" y="4"/>
                  <a:pt x="48" y="4"/>
                  <a:pt x="48" y="5"/>
                </a:cubicBezTo>
                <a:cubicBezTo>
                  <a:pt x="48" y="6"/>
                  <a:pt x="48" y="6"/>
                  <a:pt x="48" y="7"/>
                </a:cubicBezTo>
                <a:cubicBezTo>
                  <a:pt x="48" y="7"/>
                  <a:pt x="48" y="8"/>
                  <a:pt x="49" y="21"/>
                </a:cubicBezTo>
                <a:cubicBezTo>
                  <a:pt x="49" y="27"/>
                  <a:pt x="49" y="30"/>
                  <a:pt x="48" y="32"/>
                </a:cubicBezTo>
                <a:cubicBezTo>
                  <a:pt x="48" y="34"/>
                  <a:pt x="48" y="35"/>
                  <a:pt x="47" y="36"/>
                </a:cubicBezTo>
                <a:cubicBezTo>
                  <a:pt x="46" y="38"/>
                  <a:pt x="45" y="40"/>
                  <a:pt x="43" y="41"/>
                </a:cubicBezTo>
                <a:cubicBezTo>
                  <a:pt x="41" y="42"/>
                  <a:pt x="39" y="43"/>
                  <a:pt x="37" y="44"/>
                </a:cubicBezTo>
                <a:cubicBezTo>
                  <a:pt x="34" y="45"/>
                  <a:pt x="31" y="45"/>
                  <a:pt x="27" y="45"/>
                </a:cubicBezTo>
                <a:cubicBezTo>
                  <a:pt x="23" y="45"/>
                  <a:pt x="20" y="45"/>
                  <a:pt x="17" y="44"/>
                </a:cubicBezTo>
                <a:cubicBezTo>
                  <a:pt x="14" y="42"/>
                  <a:pt x="12" y="41"/>
                  <a:pt x="11" y="39"/>
                </a:cubicBezTo>
                <a:cubicBezTo>
                  <a:pt x="9" y="37"/>
                  <a:pt x="8" y="35"/>
                  <a:pt x="8" y="32"/>
                </a:cubicBezTo>
                <a:cubicBezTo>
                  <a:pt x="8" y="30"/>
                  <a:pt x="7" y="27"/>
                  <a:pt x="7" y="24"/>
                </a:cubicBezTo>
                <a:cubicBezTo>
                  <a:pt x="7" y="12"/>
                  <a:pt x="7" y="12"/>
                  <a:pt x="7" y="12"/>
                </a:cubicBezTo>
                <a:cubicBezTo>
                  <a:pt x="7" y="7"/>
                  <a:pt x="7" y="5"/>
                  <a:pt x="7" y="4"/>
                </a:cubicBezTo>
                <a:cubicBezTo>
                  <a:pt x="6" y="3"/>
                  <a:pt x="4" y="3"/>
                  <a:pt x="1" y="3"/>
                </a:cubicBezTo>
                <a:cubicBezTo>
                  <a:pt x="1" y="3"/>
                  <a:pt x="0" y="3"/>
                  <a:pt x="0" y="3"/>
                </a:cubicBezTo>
                <a:close/>
                <a:moveTo>
                  <a:pt x="55" y="51"/>
                </a:moveTo>
                <a:cubicBezTo>
                  <a:pt x="55" y="50"/>
                  <a:pt x="54" y="50"/>
                  <a:pt x="53" y="50"/>
                </a:cubicBezTo>
                <a:cubicBezTo>
                  <a:pt x="1" y="50"/>
                  <a:pt x="1" y="50"/>
                  <a:pt x="1" y="50"/>
                </a:cubicBezTo>
                <a:cubicBezTo>
                  <a:pt x="0" y="50"/>
                  <a:pt x="0" y="50"/>
                  <a:pt x="0" y="51"/>
                </a:cubicBezTo>
                <a:cubicBezTo>
                  <a:pt x="0" y="53"/>
                  <a:pt x="0" y="53"/>
                  <a:pt x="0" y="53"/>
                </a:cubicBezTo>
                <a:cubicBezTo>
                  <a:pt x="0" y="54"/>
                  <a:pt x="0" y="54"/>
                  <a:pt x="1" y="54"/>
                </a:cubicBezTo>
                <a:cubicBezTo>
                  <a:pt x="53" y="54"/>
                  <a:pt x="53" y="54"/>
                  <a:pt x="53" y="54"/>
                </a:cubicBezTo>
                <a:cubicBezTo>
                  <a:pt x="54" y="54"/>
                  <a:pt x="55" y="54"/>
                  <a:pt x="55" y="53"/>
                </a:cubicBezTo>
                <a:lnTo>
                  <a:pt x="55"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44"/>
          <p:cNvSpPr/>
          <p:nvPr/>
        </p:nvSpPr>
        <p:spPr>
          <a:xfrm>
            <a:off x="9076020" y="5555155"/>
            <a:ext cx="278998" cy="202172"/>
          </a:xfrm>
          <a:custGeom>
            <a:avLst/>
            <a:gdLst/>
            <a:ahLst/>
            <a:cxnLst/>
            <a:rect l="l" t="t" r="r" b="b"/>
            <a:pathLst>
              <a:path w="64" h="46" extrusionOk="0">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44"/>
          <p:cNvSpPr/>
          <p:nvPr/>
        </p:nvSpPr>
        <p:spPr>
          <a:xfrm>
            <a:off x="9706797" y="5559198"/>
            <a:ext cx="177912" cy="192064"/>
          </a:xfrm>
          <a:custGeom>
            <a:avLst/>
            <a:gdLst/>
            <a:ahLst/>
            <a:cxnLst/>
            <a:rect l="l" t="t" r="r" b="b"/>
            <a:pathLst>
              <a:path w="41" h="44" extrusionOk="0">
                <a:moveTo>
                  <a:pt x="27" y="41"/>
                </a:moveTo>
                <a:cubicBezTo>
                  <a:pt x="27" y="43"/>
                  <a:pt x="26" y="44"/>
                  <a:pt x="25" y="44"/>
                </a:cubicBezTo>
                <a:cubicBezTo>
                  <a:pt x="24" y="44"/>
                  <a:pt x="24" y="43"/>
                  <a:pt x="23" y="43"/>
                </a:cubicBezTo>
                <a:cubicBezTo>
                  <a:pt x="11" y="31"/>
                  <a:pt x="11" y="31"/>
                  <a:pt x="11" y="31"/>
                </a:cubicBezTo>
                <a:cubicBezTo>
                  <a:pt x="2" y="31"/>
                  <a:pt x="2" y="31"/>
                  <a:pt x="2" y="31"/>
                </a:cubicBezTo>
                <a:cubicBezTo>
                  <a:pt x="1" y="31"/>
                  <a:pt x="0" y="30"/>
                  <a:pt x="0" y="29"/>
                </a:cubicBezTo>
                <a:cubicBezTo>
                  <a:pt x="0" y="15"/>
                  <a:pt x="0" y="15"/>
                  <a:pt x="0" y="15"/>
                </a:cubicBezTo>
                <a:cubicBezTo>
                  <a:pt x="0" y="14"/>
                  <a:pt x="1" y="13"/>
                  <a:pt x="2" y="13"/>
                </a:cubicBezTo>
                <a:cubicBezTo>
                  <a:pt x="11" y="13"/>
                  <a:pt x="11" y="13"/>
                  <a:pt x="11" y="13"/>
                </a:cubicBezTo>
                <a:cubicBezTo>
                  <a:pt x="23" y="1"/>
                  <a:pt x="23" y="1"/>
                  <a:pt x="23" y="1"/>
                </a:cubicBezTo>
                <a:cubicBezTo>
                  <a:pt x="24" y="0"/>
                  <a:pt x="24" y="0"/>
                  <a:pt x="25" y="0"/>
                </a:cubicBezTo>
                <a:cubicBezTo>
                  <a:pt x="26" y="0"/>
                  <a:pt x="27" y="1"/>
                  <a:pt x="27" y="3"/>
                </a:cubicBezTo>
                <a:lnTo>
                  <a:pt x="27" y="41"/>
                </a:lnTo>
                <a:close/>
                <a:moveTo>
                  <a:pt x="35" y="30"/>
                </a:moveTo>
                <a:cubicBezTo>
                  <a:pt x="35" y="30"/>
                  <a:pt x="35" y="31"/>
                  <a:pt x="34" y="31"/>
                </a:cubicBezTo>
                <a:cubicBezTo>
                  <a:pt x="33" y="31"/>
                  <a:pt x="32" y="30"/>
                  <a:pt x="32" y="28"/>
                </a:cubicBezTo>
                <a:cubicBezTo>
                  <a:pt x="32" y="26"/>
                  <a:pt x="36" y="26"/>
                  <a:pt x="36" y="22"/>
                </a:cubicBezTo>
                <a:cubicBezTo>
                  <a:pt x="36" y="18"/>
                  <a:pt x="32" y="18"/>
                  <a:pt x="32" y="16"/>
                </a:cubicBezTo>
                <a:cubicBezTo>
                  <a:pt x="32" y="14"/>
                  <a:pt x="33" y="13"/>
                  <a:pt x="34" y="13"/>
                </a:cubicBezTo>
                <a:cubicBezTo>
                  <a:pt x="35" y="13"/>
                  <a:pt x="35" y="13"/>
                  <a:pt x="35" y="14"/>
                </a:cubicBezTo>
                <a:cubicBezTo>
                  <a:pt x="39" y="15"/>
                  <a:pt x="41" y="18"/>
                  <a:pt x="41" y="22"/>
                </a:cubicBezTo>
                <a:cubicBezTo>
                  <a:pt x="41" y="26"/>
                  <a:pt x="39" y="29"/>
                  <a:pt x="35"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44"/>
          <p:cNvSpPr/>
          <p:nvPr/>
        </p:nvSpPr>
        <p:spPr>
          <a:xfrm>
            <a:off x="10335554" y="5524829"/>
            <a:ext cx="319432" cy="262824"/>
          </a:xfrm>
          <a:custGeom>
            <a:avLst/>
            <a:gdLst/>
            <a:ahLst/>
            <a:cxnLst/>
            <a:rect l="l" t="t" r="r" b="b"/>
            <a:pathLst>
              <a:path w="73" h="60" extrusionOk="0">
                <a:moveTo>
                  <a:pt x="49" y="18"/>
                </a:moveTo>
                <a:cubicBezTo>
                  <a:pt x="37" y="18"/>
                  <a:pt x="27" y="27"/>
                  <a:pt x="27" y="39"/>
                </a:cubicBezTo>
                <a:cubicBezTo>
                  <a:pt x="27" y="41"/>
                  <a:pt x="28" y="42"/>
                  <a:pt x="28" y="44"/>
                </a:cubicBezTo>
                <a:cubicBezTo>
                  <a:pt x="27" y="44"/>
                  <a:pt x="26" y="44"/>
                  <a:pt x="26" y="44"/>
                </a:cubicBezTo>
                <a:cubicBezTo>
                  <a:pt x="22" y="44"/>
                  <a:pt x="20" y="44"/>
                  <a:pt x="17" y="43"/>
                </a:cubicBezTo>
                <a:cubicBezTo>
                  <a:pt x="8" y="47"/>
                  <a:pt x="8" y="47"/>
                  <a:pt x="8" y="47"/>
                </a:cubicBezTo>
                <a:cubicBezTo>
                  <a:pt x="10" y="40"/>
                  <a:pt x="10" y="40"/>
                  <a:pt x="10" y="40"/>
                </a:cubicBezTo>
                <a:cubicBezTo>
                  <a:pt x="4" y="35"/>
                  <a:pt x="0" y="29"/>
                  <a:pt x="0" y="22"/>
                </a:cubicBezTo>
                <a:cubicBezTo>
                  <a:pt x="0" y="10"/>
                  <a:pt x="11" y="0"/>
                  <a:pt x="26" y="0"/>
                </a:cubicBezTo>
                <a:cubicBezTo>
                  <a:pt x="38" y="0"/>
                  <a:pt x="50" y="8"/>
                  <a:pt x="52" y="18"/>
                </a:cubicBezTo>
                <a:cubicBezTo>
                  <a:pt x="51" y="18"/>
                  <a:pt x="50" y="18"/>
                  <a:pt x="49" y="18"/>
                </a:cubicBezTo>
                <a:close/>
                <a:moveTo>
                  <a:pt x="17" y="11"/>
                </a:moveTo>
                <a:cubicBezTo>
                  <a:pt x="15" y="11"/>
                  <a:pt x="13" y="12"/>
                  <a:pt x="13" y="14"/>
                </a:cubicBezTo>
                <a:cubicBezTo>
                  <a:pt x="13" y="16"/>
                  <a:pt x="15" y="18"/>
                  <a:pt x="17" y="18"/>
                </a:cubicBezTo>
                <a:cubicBezTo>
                  <a:pt x="19" y="18"/>
                  <a:pt x="20" y="16"/>
                  <a:pt x="20" y="14"/>
                </a:cubicBezTo>
                <a:cubicBezTo>
                  <a:pt x="20" y="12"/>
                  <a:pt x="19" y="11"/>
                  <a:pt x="17" y="11"/>
                </a:cubicBezTo>
                <a:close/>
                <a:moveTo>
                  <a:pt x="64" y="53"/>
                </a:moveTo>
                <a:cubicBezTo>
                  <a:pt x="66" y="60"/>
                  <a:pt x="66" y="60"/>
                  <a:pt x="66" y="60"/>
                </a:cubicBezTo>
                <a:cubicBezTo>
                  <a:pt x="59" y="56"/>
                  <a:pt x="59" y="56"/>
                  <a:pt x="59" y="56"/>
                </a:cubicBezTo>
                <a:cubicBezTo>
                  <a:pt x="56" y="56"/>
                  <a:pt x="53" y="57"/>
                  <a:pt x="51" y="57"/>
                </a:cubicBezTo>
                <a:cubicBezTo>
                  <a:pt x="39" y="57"/>
                  <a:pt x="29" y="49"/>
                  <a:pt x="29" y="38"/>
                </a:cubicBezTo>
                <a:cubicBezTo>
                  <a:pt x="29" y="28"/>
                  <a:pt x="39" y="20"/>
                  <a:pt x="51" y="20"/>
                </a:cubicBezTo>
                <a:cubicBezTo>
                  <a:pt x="63" y="20"/>
                  <a:pt x="73" y="28"/>
                  <a:pt x="73" y="38"/>
                </a:cubicBezTo>
                <a:cubicBezTo>
                  <a:pt x="73" y="44"/>
                  <a:pt x="69" y="49"/>
                  <a:pt x="64" y="53"/>
                </a:cubicBezTo>
                <a:close/>
                <a:moveTo>
                  <a:pt x="35" y="11"/>
                </a:moveTo>
                <a:cubicBezTo>
                  <a:pt x="33" y="11"/>
                  <a:pt x="31" y="12"/>
                  <a:pt x="31" y="14"/>
                </a:cubicBezTo>
                <a:cubicBezTo>
                  <a:pt x="31" y="16"/>
                  <a:pt x="33" y="18"/>
                  <a:pt x="35" y="18"/>
                </a:cubicBezTo>
                <a:cubicBezTo>
                  <a:pt x="37" y="18"/>
                  <a:pt x="39" y="16"/>
                  <a:pt x="39" y="14"/>
                </a:cubicBezTo>
                <a:cubicBezTo>
                  <a:pt x="39" y="12"/>
                  <a:pt x="37" y="11"/>
                  <a:pt x="35" y="11"/>
                </a:cubicBezTo>
                <a:close/>
                <a:moveTo>
                  <a:pt x="44" y="30"/>
                </a:moveTo>
                <a:cubicBezTo>
                  <a:pt x="42" y="30"/>
                  <a:pt x="41" y="31"/>
                  <a:pt x="41" y="33"/>
                </a:cubicBezTo>
                <a:cubicBezTo>
                  <a:pt x="41" y="34"/>
                  <a:pt x="42" y="35"/>
                  <a:pt x="44" y="35"/>
                </a:cubicBezTo>
                <a:cubicBezTo>
                  <a:pt x="46" y="35"/>
                  <a:pt x="47" y="34"/>
                  <a:pt x="47" y="33"/>
                </a:cubicBezTo>
                <a:cubicBezTo>
                  <a:pt x="47" y="31"/>
                  <a:pt x="46" y="30"/>
                  <a:pt x="44" y="30"/>
                </a:cubicBezTo>
                <a:close/>
                <a:moveTo>
                  <a:pt x="58" y="30"/>
                </a:moveTo>
                <a:cubicBezTo>
                  <a:pt x="57" y="30"/>
                  <a:pt x="55" y="31"/>
                  <a:pt x="55" y="33"/>
                </a:cubicBezTo>
                <a:cubicBezTo>
                  <a:pt x="55" y="34"/>
                  <a:pt x="57" y="35"/>
                  <a:pt x="58" y="35"/>
                </a:cubicBezTo>
                <a:cubicBezTo>
                  <a:pt x="60" y="35"/>
                  <a:pt x="61" y="34"/>
                  <a:pt x="61" y="33"/>
                </a:cubicBezTo>
                <a:cubicBezTo>
                  <a:pt x="61" y="31"/>
                  <a:pt x="60" y="30"/>
                  <a:pt x="58"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44"/>
          <p:cNvSpPr/>
          <p:nvPr/>
        </p:nvSpPr>
        <p:spPr>
          <a:xfrm>
            <a:off x="10970375" y="5536960"/>
            <a:ext cx="307302" cy="214303"/>
          </a:xfrm>
          <a:custGeom>
            <a:avLst/>
            <a:gdLst/>
            <a:ahLst/>
            <a:cxnLst/>
            <a:rect l="l" t="t" r="r" b="b"/>
            <a:pathLst>
              <a:path w="70" h="49" extrusionOk="0">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44"/>
          <p:cNvSpPr/>
          <p:nvPr/>
        </p:nvSpPr>
        <p:spPr>
          <a:xfrm>
            <a:off x="11548588" y="5536960"/>
            <a:ext cx="252715" cy="254737"/>
          </a:xfrm>
          <a:custGeom>
            <a:avLst/>
            <a:gdLst/>
            <a:ahLst/>
            <a:cxnLst/>
            <a:rect l="l" t="t" r="r" b="b"/>
            <a:pathLst>
              <a:path w="58" h="58" extrusionOk="0">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44"/>
          <p:cNvSpPr/>
          <p:nvPr/>
        </p:nvSpPr>
        <p:spPr>
          <a:xfrm>
            <a:off x="1514775" y="4382555"/>
            <a:ext cx="240586" cy="196108"/>
          </a:xfrm>
          <a:custGeom>
            <a:avLst/>
            <a:gdLst/>
            <a:ahLst/>
            <a:cxnLst/>
            <a:rect l="l" t="t" r="r" b="b"/>
            <a:pathLst>
              <a:path w="55" h="45" extrusionOk="0">
                <a:moveTo>
                  <a:pt x="55" y="7"/>
                </a:moveTo>
                <a:cubicBezTo>
                  <a:pt x="55" y="8"/>
                  <a:pt x="54" y="9"/>
                  <a:pt x="52" y="9"/>
                </a:cubicBezTo>
                <a:cubicBezTo>
                  <a:pt x="2" y="9"/>
                  <a:pt x="2" y="9"/>
                  <a:pt x="2" y="9"/>
                </a:cubicBezTo>
                <a:cubicBezTo>
                  <a:pt x="1" y="9"/>
                  <a:pt x="0" y="8"/>
                  <a:pt x="0" y="7"/>
                </a:cubicBezTo>
                <a:cubicBezTo>
                  <a:pt x="0" y="2"/>
                  <a:pt x="0" y="2"/>
                  <a:pt x="0" y="2"/>
                </a:cubicBezTo>
                <a:cubicBezTo>
                  <a:pt x="0" y="1"/>
                  <a:pt x="1" y="0"/>
                  <a:pt x="2" y="0"/>
                </a:cubicBezTo>
                <a:cubicBezTo>
                  <a:pt x="52" y="0"/>
                  <a:pt x="52" y="0"/>
                  <a:pt x="52" y="0"/>
                </a:cubicBezTo>
                <a:cubicBezTo>
                  <a:pt x="54" y="0"/>
                  <a:pt x="55" y="1"/>
                  <a:pt x="55" y="2"/>
                </a:cubicBezTo>
                <a:lnTo>
                  <a:pt x="55" y="7"/>
                </a:lnTo>
                <a:close/>
                <a:moveTo>
                  <a:pt x="55" y="25"/>
                </a:moveTo>
                <a:cubicBezTo>
                  <a:pt x="55" y="26"/>
                  <a:pt x="54" y="27"/>
                  <a:pt x="52" y="27"/>
                </a:cubicBezTo>
                <a:cubicBezTo>
                  <a:pt x="2" y="27"/>
                  <a:pt x="2" y="27"/>
                  <a:pt x="2" y="27"/>
                </a:cubicBezTo>
                <a:cubicBezTo>
                  <a:pt x="1" y="27"/>
                  <a:pt x="0" y="26"/>
                  <a:pt x="0" y="25"/>
                </a:cubicBezTo>
                <a:cubicBezTo>
                  <a:pt x="0" y="20"/>
                  <a:pt x="0" y="20"/>
                  <a:pt x="0" y="20"/>
                </a:cubicBezTo>
                <a:cubicBezTo>
                  <a:pt x="0" y="19"/>
                  <a:pt x="1" y="18"/>
                  <a:pt x="2" y="18"/>
                </a:cubicBezTo>
                <a:cubicBezTo>
                  <a:pt x="52" y="18"/>
                  <a:pt x="52" y="18"/>
                  <a:pt x="52" y="18"/>
                </a:cubicBezTo>
                <a:cubicBezTo>
                  <a:pt x="54" y="18"/>
                  <a:pt x="55" y="19"/>
                  <a:pt x="55" y="20"/>
                </a:cubicBezTo>
                <a:lnTo>
                  <a:pt x="55" y="25"/>
                </a:lnTo>
                <a:close/>
                <a:moveTo>
                  <a:pt x="55" y="43"/>
                </a:moveTo>
                <a:cubicBezTo>
                  <a:pt x="55" y="44"/>
                  <a:pt x="54" y="45"/>
                  <a:pt x="52" y="45"/>
                </a:cubicBezTo>
                <a:cubicBezTo>
                  <a:pt x="2" y="45"/>
                  <a:pt x="2" y="45"/>
                  <a:pt x="2" y="45"/>
                </a:cubicBezTo>
                <a:cubicBezTo>
                  <a:pt x="1" y="45"/>
                  <a:pt x="0" y="44"/>
                  <a:pt x="0" y="43"/>
                </a:cubicBezTo>
                <a:cubicBezTo>
                  <a:pt x="0" y="39"/>
                  <a:pt x="0" y="39"/>
                  <a:pt x="0" y="39"/>
                </a:cubicBezTo>
                <a:cubicBezTo>
                  <a:pt x="0" y="37"/>
                  <a:pt x="1" y="36"/>
                  <a:pt x="2" y="36"/>
                </a:cubicBezTo>
                <a:cubicBezTo>
                  <a:pt x="52" y="36"/>
                  <a:pt x="52" y="36"/>
                  <a:pt x="52" y="36"/>
                </a:cubicBezTo>
                <a:cubicBezTo>
                  <a:pt x="54" y="36"/>
                  <a:pt x="55" y="37"/>
                  <a:pt x="55" y="39"/>
                </a:cubicBezTo>
                <a:lnTo>
                  <a:pt x="55"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664"/>
        <p:cNvGrpSpPr/>
        <p:nvPr/>
      </p:nvGrpSpPr>
      <p:grpSpPr>
        <a:xfrm>
          <a:off x="0" y="0"/>
          <a:ext cx="0" cy="0"/>
          <a:chOff x="0" y="0"/>
          <a:chExt cx="0" cy="0"/>
        </a:xfrm>
      </p:grpSpPr>
      <p:sp>
        <p:nvSpPr>
          <p:cNvPr id="1665" name="Google Shape;1665;p45"/>
          <p:cNvSpPr/>
          <p:nvPr/>
        </p:nvSpPr>
        <p:spPr>
          <a:xfrm>
            <a:off x="564938" y="425814"/>
            <a:ext cx="286190" cy="223891"/>
          </a:xfrm>
          <a:custGeom>
            <a:avLst/>
            <a:gdLst/>
            <a:ahLst/>
            <a:cxnLst/>
            <a:rect l="l" t="t" r="r" b="b"/>
            <a:pathLst>
              <a:path w="68" h="53" extrusionOk="0">
                <a:moveTo>
                  <a:pt x="68" y="7"/>
                </a:moveTo>
                <a:cubicBezTo>
                  <a:pt x="68" y="8"/>
                  <a:pt x="67" y="9"/>
                  <a:pt x="65" y="9"/>
                </a:cubicBezTo>
                <a:cubicBezTo>
                  <a:pt x="2" y="9"/>
                  <a:pt x="2" y="9"/>
                  <a:pt x="2" y="9"/>
                </a:cubicBezTo>
                <a:cubicBezTo>
                  <a:pt x="1" y="9"/>
                  <a:pt x="0" y="8"/>
                  <a:pt x="0" y="7"/>
                </a:cubicBezTo>
                <a:cubicBezTo>
                  <a:pt x="0" y="2"/>
                  <a:pt x="0" y="2"/>
                  <a:pt x="0" y="2"/>
                </a:cubicBezTo>
                <a:cubicBezTo>
                  <a:pt x="0" y="1"/>
                  <a:pt x="1" y="0"/>
                  <a:pt x="2" y="0"/>
                </a:cubicBezTo>
                <a:cubicBezTo>
                  <a:pt x="65" y="0"/>
                  <a:pt x="65" y="0"/>
                  <a:pt x="65" y="0"/>
                </a:cubicBezTo>
                <a:cubicBezTo>
                  <a:pt x="67" y="0"/>
                  <a:pt x="68" y="1"/>
                  <a:pt x="68" y="2"/>
                </a:cubicBezTo>
                <a:lnTo>
                  <a:pt x="68" y="7"/>
                </a:lnTo>
                <a:close/>
                <a:moveTo>
                  <a:pt x="68" y="21"/>
                </a:moveTo>
                <a:cubicBezTo>
                  <a:pt x="68" y="23"/>
                  <a:pt x="67" y="24"/>
                  <a:pt x="65" y="24"/>
                </a:cubicBezTo>
                <a:cubicBezTo>
                  <a:pt x="2" y="24"/>
                  <a:pt x="2" y="24"/>
                  <a:pt x="2" y="24"/>
                </a:cubicBezTo>
                <a:cubicBezTo>
                  <a:pt x="1" y="24"/>
                  <a:pt x="0" y="23"/>
                  <a:pt x="0" y="21"/>
                </a:cubicBezTo>
                <a:cubicBezTo>
                  <a:pt x="0" y="17"/>
                  <a:pt x="0" y="17"/>
                  <a:pt x="0" y="17"/>
                </a:cubicBezTo>
                <a:cubicBezTo>
                  <a:pt x="0" y="15"/>
                  <a:pt x="1" y="14"/>
                  <a:pt x="2" y="14"/>
                </a:cubicBezTo>
                <a:cubicBezTo>
                  <a:pt x="65" y="14"/>
                  <a:pt x="65" y="14"/>
                  <a:pt x="65" y="14"/>
                </a:cubicBezTo>
                <a:cubicBezTo>
                  <a:pt x="67" y="14"/>
                  <a:pt x="68" y="15"/>
                  <a:pt x="68" y="17"/>
                </a:cubicBezTo>
                <a:lnTo>
                  <a:pt x="68" y="21"/>
                </a:lnTo>
                <a:close/>
                <a:moveTo>
                  <a:pt x="68" y="36"/>
                </a:moveTo>
                <a:cubicBezTo>
                  <a:pt x="68" y="37"/>
                  <a:pt x="67" y="38"/>
                  <a:pt x="65" y="38"/>
                </a:cubicBezTo>
                <a:cubicBezTo>
                  <a:pt x="2" y="38"/>
                  <a:pt x="2" y="38"/>
                  <a:pt x="2" y="38"/>
                </a:cubicBezTo>
                <a:cubicBezTo>
                  <a:pt x="1" y="38"/>
                  <a:pt x="0" y="37"/>
                  <a:pt x="0" y="36"/>
                </a:cubicBezTo>
                <a:cubicBezTo>
                  <a:pt x="0" y="31"/>
                  <a:pt x="0" y="31"/>
                  <a:pt x="0" y="31"/>
                </a:cubicBezTo>
                <a:cubicBezTo>
                  <a:pt x="0" y="30"/>
                  <a:pt x="1" y="29"/>
                  <a:pt x="2" y="29"/>
                </a:cubicBezTo>
                <a:cubicBezTo>
                  <a:pt x="65" y="29"/>
                  <a:pt x="65" y="29"/>
                  <a:pt x="65" y="29"/>
                </a:cubicBezTo>
                <a:cubicBezTo>
                  <a:pt x="67" y="29"/>
                  <a:pt x="68" y="30"/>
                  <a:pt x="68" y="31"/>
                </a:cubicBezTo>
                <a:lnTo>
                  <a:pt x="68" y="36"/>
                </a:lnTo>
                <a:close/>
                <a:moveTo>
                  <a:pt x="68" y="51"/>
                </a:moveTo>
                <a:cubicBezTo>
                  <a:pt x="68" y="52"/>
                  <a:pt x="67" y="53"/>
                  <a:pt x="65" y="53"/>
                </a:cubicBezTo>
                <a:cubicBezTo>
                  <a:pt x="2" y="53"/>
                  <a:pt x="2" y="53"/>
                  <a:pt x="2" y="53"/>
                </a:cubicBezTo>
                <a:cubicBezTo>
                  <a:pt x="1" y="53"/>
                  <a:pt x="0" y="52"/>
                  <a:pt x="0" y="51"/>
                </a:cubicBezTo>
                <a:cubicBezTo>
                  <a:pt x="0" y="46"/>
                  <a:pt x="0" y="46"/>
                  <a:pt x="0" y="46"/>
                </a:cubicBezTo>
                <a:cubicBezTo>
                  <a:pt x="0" y="44"/>
                  <a:pt x="1" y="43"/>
                  <a:pt x="2" y="43"/>
                </a:cubicBezTo>
                <a:cubicBezTo>
                  <a:pt x="65" y="43"/>
                  <a:pt x="65" y="43"/>
                  <a:pt x="65" y="43"/>
                </a:cubicBezTo>
                <a:cubicBezTo>
                  <a:pt x="67" y="43"/>
                  <a:pt x="68" y="44"/>
                  <a:pt x="68" y="46"/>
                </a:cubicBezTo>
                <a:lnTo>
                  <a:pt x="68"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45"/>
          <p:cNvSpPr/>
          <p:nvPr/>
        </p:nvSpPr>
        <p:spPr>
          <a:xfrm>
            <a:off x="1082806" y="404399"/>
            <a:ext cx="286190" cy="282296"/>
          </a:xfrm>
          <a:custGeom>
            <a:avLst/>
            <a:gdLst/>
            <a:ahLst/>
            <a:cxnLst/>
            <a:rect l="l" t="t" r="r" b="b"/>
            <a:pathLst>
              <a:path w="68" h="67" extrusionOk="0">
                <a:moveTo>
                  <a:pt x="68" y="58"/>
                </a:moveTo>
                <a:cubicBezTo>
                  <a:pt x="68" y="58"/>
                  <a:pt x="67" y="59"/>
                  <a:pt x="67" y="59"/>
                </a:cubicBezTo>
                <a:cubicBezTo>
                  <a:pt x="67" y="59"/>
                  <a:pt x="67" y="59"/>
                  <a:pt x="67" y="59"/>
                </a:cubicBezTo>
                <a:cubicBezTo>
                  <a:pt x="66" y="59"/>
                  <a:pt x="66" y="59"/>
                  <a:pt x="66" y="59"/>
                </a:cubicBezTo>
                <a:cubicBezTo>
                  <a:pt x="62" y="55"/>
                  <a:pt x="62" y="55"/>
                  <a:pt x="62" y="55"/>
                </a:cubicBezTo>
                <a:cubicBezTo>
                  <a:pt x="56" y="63"/>
                  <a:pt x="46" y="67"/>
                  <a:pt x="34" y="67"/>
                </a:cubicBezTo>
                <a:cubicBezTo>
                  <a:pt x="22" y="67"/>
                  <a:pt x="11" y="63"/>
                  <a:pt x="5" y="55"/>
                </a:cubicBezTo>
                <a:cubicBezTo>
                  <a:pt x="2" y="59"/>
                  <a:pt x="2" y="59"/>
                  <a:pt x="2" y="59"/>
                </a:cubicBezTo>
                <a:cubicBezTo>
                  <a:pt x="2" y="59"/>
                  <a:pt x="1" y="59"/>
                  <a:pt x="1" y="59"/>
                </a:cubicBezTo>
                <a:cubicBezTo>
                  <a:pt x="1" y="59"/>
                  <a:pt x="1" y="59"/>
                  <a:pt x="1" y="59"/>
                </a:cubicBezTo>
                <a:cubicBezTo>
                  <a:pt x="0" y="59"/>
                  <a:pt x="0" y="58"/>
                  <a:pt x="0" y="58"/>
                </a:cubicBezTo>
                <a:cubicBezTo>
                  <a:pt x="0" y="45"/>
                  <a:pt x="0" y="45"/>
                  <a:pt x="0" y="45"/>
                </a:cubicBezTo>
                <a:cubicBezTo>
                  <a:pt x="0" y="44"/>
                  <a:pt x="0" y="43"/>
                  <a:pt x="1" y="43"/>
                </a:cubicBezTo>
                <a:cubicBezTo>
                  <a:pt x="14" y="43"/>
                  <a:pt x="14" y="43"/>
                  <a:pt x="14" y="43"/>
                </a:cubicBezTo>
                <a:cubicBezTo>
                  <a:pt x="15" y="43"/>
                  <a:pt x="15" y="44"/>
                  <a:pt x="15" y="44"/>
                </a:cubicBezTo>
                <a:cubicBezTo>
                  <a:pt x="16" y="45"/>
                  <a:pt x="16" y="45"/>
                  <a:pt x="15" y="46"/>
                </a:cubicBezTo>
                <a:cubicBezTo>
                  <a:pt x="11" y="49"/>
                  <a:pt x="11" y="49"/>
                  <a:pt x="11" y="49"/>
                </a:cubicBezTo>
                <a:cubicBezTo>
                  <a:pt x="15" y="54"/>
                  <a:pt x="21" y="57"/>
                  <a:pt x="29" y="58"/>
                </a:cubicBezTo>
                <a:cubicBezTo>
                  <a:pt x="29" y="34"/>
                  <a:pt x="29" y="34"/>
                  <a:pt x="29" y="34"/>
                </a:cubicBezTo>
                <a:cubicBezTo>
                  <a:pt x="22" y="34"/>
                  <a:pt x="22" y="34"/>
                  <a:pt x="22" y="34"/>
                </a:cubicBezTo>
                <a:cubicBezTo>
                  <a:pt x="20" y="34"/>
                  <a:pt x="19" y="33"/>
                  <a:pt x="19" y="31"/>
                </a:cubicBezTo>
                <a:cubicBezTo>
                  <a:pt x="19" y="26"/>
                  <a:pt x="19" y="26"/>
                  <a:pt x="19" y="26"/>
                </a:cubicBezTo>
                <a:cubicBezTo>
                  <a:pt x="19" y="25"/>
                  <a:pt x="20" y="24"/>
                  <a:pt x="22" y="24"/>
                </a:cubicBezTo>
                <a:cubicBezTo>
                  <a:pt x="29" y="24"/>
                  <a:pt x="29" y="24"/>
                  <a:pt x="29" y="24"/>
                </a:cubicBezTo>
                <a:cubicBezTo>
                  <a:pt x="29" y="18"/>
                  <a:pt x="29" y="18"/>
                  <a:pt x="29" y="18"/>
                </a:cubicBezTo>
                <a:cubicBezTo>
                  <a:pt x="26" y="16"/>
                  <a:pt x="24" y="13"/>
                  <a:pt x="24" y="9"/>
                </a:cubicBezTo>
                <a:cubicBezTo>
                  <a:pt x="24" y="4"/>
                  <a:pt x="28" y="0"/>
                  <a:pt x="34" y="0"/>
                </a:cubicBezTo>
                <a:cubicBezTo>
                  <a:pt x="39" y="0"/>
                  <a:pt x="43" y="4"/>
                  <a:pt x="43" y="9"/>
                </a:cubicBezTo>
                <a:cubicBezTo>
                  <a:pt x="43" y="13"/>
                  <a:pt x="42" y="16"/>
                  <a:pt x="39" y="18"/>
                </a:cubicBezTo>
                <a:cubicBezTo>
                  <a:pt x="39" y="24"/>
                  <a:pt x="39" y="24"/>
                  <a:pt x="39" y="24"/>
                </a:cubicBezTo>
                <a:cubicBezTo>
                  <a:pt x="46" y="24"/>
                  <a:pt x="46" y="24"/>
                  <a:pt x="46" y="24"/>
                </a:cubicBezTo>
                <a:cubicBezTo>
                  <a:pt x="47" y="24"/>
                  <a:pt x="48" y="25"/>
                  <a:pt x="48" y="26"/>
                </a:cubicBezTo>
                <a:cubicBezTo>
                  <a:pt x="48" y="31"/>
                  <a:pt x="48" y="31"/>
                  <a:pt x="48" y="31"/>
                </a:cubicBezTo>
                <a:cubicBezTo>
                  <a:pt x="48" y="33"/>
                  <a:pt x="47" y="34"/>
                  <a:pt x="46" y="34"/>
                </a:cubicBezTo>
                <a:cubicBezTo>
                  <a:pt x="39" y="34"/>
                  <a:pt x="39" y="34"/>
                  <a:pt x="39" y="34"/>
                </a:cubicBezTo>
                <a:cubicBezTo>
                  <a:pt x="39" y="58"/>
                  <a:pt x="39" y="58"/>
                  <a:pt x="39" y="58"/>
                </a:cubicBezTo>
                <a:cubicBezTo>
                  <a:pt x="46" y="57"/>
                  <a:pt x="53" y="54"/>
                  <a:pt x="56" y="49"/>
                </a:cubicBezTo>
                <a:cubicBezTo>
                  <a:pt x="52" y="46"/>
                  <a:pt x="52" y="46"/>
                  <a:pt x="52" y="46"/>
                </a:cubicBezTo>
                <a:cubicBezTo>
                  <a:pt x="52" y="45"/>
                  <a:pt x="52" y="45"/>
                  <a:pt x="52" y="44"/>
                </a:cubicBezTo>
                <a:cubicBezTo>
                  <a:pt x="52" y="44"/>
                  <a:pt x="53" y="43"/>
                  <a:pt x="53" y="43"/>
                </a:cubicBezTo>
                <a:cubicBezTo>
                  <a:pt x="67" y="43"/>
                  <a:pt x="67" y="43"/>
                  <a:pt x="67" y="43"/>
                </a:cubicBezTo>
                <a:cubicBezTo>
                  <a:pt x="67" y="43"/>
                  <a:pt x="68" y="44"/>
                  <a:pt x="68" y="45"/>
                </a:cubicBezTo>
                <a:lnTo>
                  <a:pt x="68" y="58"/>
                </a:lnTo>
                <a:close/>
                <a:moveTo>
                  <a:pt x="34" y="7"/>
                </a:moveTo>
                <a:cubicBezTo>
                  <a:pt x="32" y="7"/>
                  <a:pt x="31" y="8"/>
                  <a:pt x="31" y="9"/>
                </a:cubicBezTo>
                <a:cubicBezTo>
                  <a:pt x="31" y="11"/>
                  <a:pt x="32" y="12"/>
                  <a:pt x="34" y="12"/>
                </a:cubicBezTo>
                <a:cubicBezTo>
                  <a:pt x="35" y="12"/>
                  <a:pt x="36" y="11"/>
                  <a:pt x="36" y="9"/>
                </a:cubicBezTo>
                <a:cubicBezTo>
                  <a:pt x="36" y="8"/>
                  <a:pt x="35" y="7"/>
                  <a:pt x="34"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45"/>
          <p:cNvSpPr/>
          <p:nvPr/>
        </p:nvSpPr>
        <p:spPr>
          <a:xfrm>
            <a:off x="1694123" y="476433"/>
            <a:ext cx="155750" cy="159643"/>
          </a:xfrm>
          <a:custGeom>
            <a:avLst/>
            <a:gdLst/>
            <a:ahLst/>
            <a:cxnLst/>
            <a:rect l="l" t="t" r="r" b="b"/>
            <a:pathLst>
              <a:path w="37" h="38" extrusionOk="0">
                <a:moveTo>
                  <a:pt x="22" y="36"/>
                </a:moveTo>
                <a:cubicBezTo>
                  <a:pt x="20" y="38"/>
                  <a:pt x="20" y="38"/>
                  <a:pt x="20" y="38"/>
                </a:cubicBezTo>
                <a:cubicBezTo>
                  <a:pt x="20" y="38"/>
                  <a:pt x="20" y="38"/>
                  <a:pt x="19" y="38"/>
                </a:cubicBezTo>
                <a:cubicBezTo>
                  <a:pt x="19" y="38"/>
                  <a:pt x="19" y="38"/>
                  <a:pt x="19" y="38"/>
                </a:cubicBezTo>
                <a:cubicBezTo>
                  <a:pt x="1" y="20"/>
                  <a:pt x="1" y="20"/>
                  <a:pt x="1" y="20"/>
                </a:cubicBezTo>
                <a:cubicBezTo>
                  <a:pt x="1" y="20"/>
                  <a:pt x="0" y="19"/>
                  <a:pt x="0" y="19"/>
                </a:cubicBezTo>
                <a:cubicBezTo>
                  <a:pt x="0" y="19"/>
                  <a:pt x="1" y="18"/>
                  <a:pt x="1" y="18"/>
                </a:cubicBezTo>
                <a:cubicBezTo>
                  <a:pt x="19" y="1"/>
                  <a:pt x="19" y="1"/>
                  <a:pt x="19" y="1"/>
                </a:cubicBezTo>
                <a:cubicBezTo>
                  <a:pt x="19" y="0"/>
                  <a:pt x="19" y="0"/>
                  <a:pt x="19" y="0"/>
                </a:cubicBezTo>
                <a:cubicBezTo>
                  <a:pt x="20" y="0"/>
                  <a:pt x="20" y="0"/>
                  <a:pt x="20" y="1"/>
                </a:cubicBezTo>
                <a:cubicBezTo>
                  <a:pt x="22" y="2"/>
                  <a:pt x="22" y="2"/>
                  <a:pt x="22" y="2"/>
                </a:cubicBezTo>
                <a:cubicBezTo>
                  <a:pt x="22" y="3"/>
                  <a:pt x="23" y="3"/>
                  <a:pt x="23" y="3"/>
                </a:cubicBezTo>
                <a:cubicBezTo>
                  <a:pt x="23" y="4"/>
                  <a:pt x="22" y="4"/>
                  <a:pt x="22" y="4"/>
                </a:cubicBezTo>
                <a:cubicBezTo>
                  <a:pt x="7" y="19"/>
                  <a:pt x="7" y="19"/>
                  <a:pt x="7" y="19"/>
                </a:cubicBezTo>
                <a:cubicBezTo>
                  <a:pt x="22" y="34"/>
                  <a:pt x="22" y="34"/>
                  <a:pt x="22" y="34"/>
                </a:cubicBezTo>
                <a:cubicBezTo>
                  <a:pt x="22" y="34"/>
                  <a:pt x="23" y="35"/>
                  <a:pt x="23" y="35"/>
                </a:cubicBezTo>
                <a:cubicBezTo>
                  <a:pt x="23" y="35"/>
                  <a:pt x="22" y="36"/>
                  <a:pt x="22" y="36"/>
                </a:cubicBezTo>
                <a:close/>
                <a:moveTo>
                  <a:pt x="37" y="36"/>
                </a:moveTo>
                <a:cubicBezTo>
                  <a:pt x="35" y="38"/>
                  <a:pt x="35" y="38"/>
                  <a:pt x="35" y="38"/>
                </a:cubicBezTo>
                <a:cubicBezTo>
                  <a:pt x="35" y="38"/>
                  <a:pt x="34" y="38"/>
                  <a:pt x="34" y="38"/>
                </a:cubicBezTo>
                <a:cubicBezTo>
                  <a:pt x="34" y="38"/>
                  <a:pt x="33" y="38"/>
                  <a:pt x="33" y="38"/>
                </a:cubicBezTo>
                <a:cubicBezTo>
                  <a:pt x="15" y="20"/>
                  <a:pt x="15" y="20"/>
                  <a:pt x="15" y="20"/>
                </a:cubicBezTo>
                <a:cubicBezTo>
                  <a:pt x="15" y="20"/>
                  <a:pt x="15" y="19"/>
                  <a:pt x="15" y="19"/>
                </a:cubicBezTo>
                <a:cubicBezTo>
                  <a:pt x="15" y="19"/>
                  <a:pt x="15" y="18"/>
                  <a:pt x="15" y="18"/>
                </a:cubicBezTo>
                <a:cubicBezTo>
                  <a:pt x="33" y="1"/>
                  <a:pt x="33" y="1"/>
                  <a:pt x="33" y="1"/>
                </a:cubicBezTo>
                <a:cubicBezTo>
                  <a:pt x="33" y="0"/>
                  <a:pt x="34" y="0"/>
                  <a:pt x="34" y="0"/>
                </a:cubicBezTo>
                <a:cubicBezTo>
                  <a:pt x="34" y="0"/>
                  <a:pt x="35" y="0"/>
                  <a:pt x="35" y="1"/>
                </a:cubicBezTo>
                <a:cubicBezTo>
                  <a:pt x="37" y="2"/>
                  <a:pt x="37" y="2"/>
                  <a:pt x="37" y="2"/>
                </a:cubicBezTo>
                <a:cubicBezTo>
                  <a:pt x="37" y="3"/>
                  <a:pt x="37" y="3"/>
                  <a:pt x="37" y="3"/>
                </a:cubicBezTo>
                <a:cubicBezTo>
                  <a:pt x="37" y="4"/>
                  <a:pt x="37" y="4"/>
                  <a:pt x="37" y="4"/>
                </a:cubicBezTo>
                <a:cubicBezTo>
                  <a:pt x="22" y="19"/>
                  <a:pt x="22" y="19"/>
                  <a:pt x="22" y="19"/>
                </a:cubicBezTo>
                <a:cubicBezTo>
                  <a:pt x="37" y="34"/>
                  <a:pt x="37" y="34"/>
                  <a:pt x="37" y="34"/>
                </a:cubicBezTo>
                <a:cubicBezTo>
                  <a:pt x="37" y="34"/>
                  <a:pt x="37" y="35"/>
                  <a:pt x="37" y="35"/>
                </a:cubicBezTo>
                <a:cubicBezTo>
                  <a:pt x="37" y="35"/>
                  <a:pt x="37" y="36"/>
                  <a:pt x="37"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45"/>
          <p:cNvSpPr/>
          <p:nvPr/>
        </p:nvSpPr>
        <p:spPr>
          <a:xfrm>
            <a:off x="2299600" y="476433"/>
            <a:ext cx="97344" cy="159643"/>
          </a:xfrm>
          <a:custGeom>
            <a:avLst/>
            <a:gdLst/>
            <a:ahLst/>
            <a:cxnLst/>
            <a:rect l="l" t="t" r="r" b="b"/>
            <a:pathLst>
              <a:path w="23" h="38" extrusionOk="0">
                <a:moveTo>
                  <a:pt x="22" y="4"/>
                </a:moveTo>
                <a:cubicBezTo>
                  <a:pt x="7" y="19"/>
                  <a:pt x="7" y="19"/>
                  <a:pt x="7" y="19"/>
                </a:cubicBezTo>
                <a:cubicBezTo>
                  <a:pt x="22" y="34"/>
                  <a:pt x="22" y="34"/>
                  <a:pt x="22" y="34"/>
                </a:cubicBezTo>
                <a:cubicBezTo>
                  <a:pt x="22" y="34"/>
                  <a:pt x="23" y="35"/>
                  <a:pt x="23" y="35"/>
                </a:cubicBezTo>
                <a:cubicBezTo>
                  <a:pt x="23" y="35"/>
                  <a:pt x="22" y="36"/>
                  <a:pt x="22" y="36"/>
                </a:cubicBezTo>
                <a:cubicBezTo>
                  <a:pt x="20" y="38"/>
                  <a:pt x="20" y="38"/>
                  <a:pt x="20" y="38"/>
                </a:cubicBezTo>
                <a:cubicBezTo>
                  <a:pt x="20" y="38"/>
                  <a:pt x="20" y="38"/>
                  <a:pt x="19" y="38"/>
                </a:cubicBezTo>
                <a:cubicBezTo>
                  <a:pt x="19" y="38"/>
                  <a:pt x="19" y="38"/>
                  <a:pt x="19" y="38"/>
                </a:cubicBezTo>
                <a:cubicBezTo>
                  <a:pt x="1" y="20"/>
                  <a:pt x="1" y="20"/>
                  <a:pt x="1" y="20"/>
                </a:cubicBezTo>
                <a:cubicBezTo>
                  <a:pt x="1" y="20"/>
                  <a:pt x="0" y="19"/>
                  <a:pt x="0" y="19"/>
                </a:cubicBezTo>
                <a:cubicBezTo>
                  <a:pt x="0" y="19"/>
                  <a:pt x="1" y="18"/>
                  <a:pt x="1" y="18"/>
                </a:cubicBezTo>
                <a:cubicBezTo>
                  <a:pt x="19" y="1"/>
                  <a:pt x="19" y="1"/>
                  <a:pt x="19" y="1"/>
                </a:cubicBezTo>
                <a:cubicBezTo>
                  <a:pt x="19" y="0"/>
                  <a:pt x="19" y="0"/>
                  <a:pt x="19" y="0"/>
                </a:cubicBezTo>
                <a:cubicBezTo>
                  <a:pt x="20" y="0"/>
                  <a:pt x="20" y="0"/>
                  <a:pt x="20" y="1"/>
                </a:cubicBezTo>
                <a:cubicBezTo>
                  <a:pt x="22" y="2"/>
                  <a:pt x="22" y="2"/>
                  <a:pt x="22" y="2"/>
                </a:cubicBezTo>
                <a:cubicBezTo>
                  <a:pt x="22" y="3"/>
                  <a:pt x="23" y="3"/>
                  <a:pt x="23" y="3"/>
                </a:cubicBezTo>
                <a:cubicBezTo>
                  <a:pt x="23" y="4"/>
                  <a:pt x="22" y="4"/>
                  <a:pt x="2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45"/>
          <p:cNvSpPr/>
          <p:nvPr/>
        </p:nvSpPr>
        <p:spPr>
          <a:xfrm>
            <a:off x="2910917" y="425814"/>
            <a:ext cx="264775" cy="245306"/>
          </a:xfrm>
          <a:custGeom>
            <a:avLst/>
            <a:gdLst/>
            <a:ahLst/>
            <a:cxnLst/>
            <a:rect l="l" t="t" r="r" b="b"/>
            <a:pathLst>
              <a:path w="63" h="58" extrusionOk="0">
                <a:moveTo>
                  <a:pt x="63" y="12"/>
                </a:moveTo>
                <a:cubicBezTo>
                  <a:pt x="63" y="13"/>
                  <a:pt x="62" y="14"/>
                  <a:pt x="61" y="14"/>
                </a:cubicBezTo>
                <a:cubicBezTo>
                  <a:pt x="3" y="14"/>
                  <a:pt x="3" y="14"/>
                  <a:pt x="3" y="14"/>
                </a:cubicBezTo>
                <a:cubicBezTo>
                  <a:pt x="1" y="14"/>
                  <a:pt x="0" y="13"/>
                  <a:pt x="0" y="12"/>
                </a:cubicBezTo>
                <a:cubicBezTo>
                  <a:pt x="0" y="2"/>
                  <a:pt x="0" y="2"/>
                  <a:pt x="0" y="2"/>
                </a:cubicBezTo>
                <a:cubicBezTo>
                  <a:pt x="0" y="1"/>
                  <a:pt x="1" y="0"/>
                  <a:pt x="3" y="0"/>
                </a:cubicBezTo>
                <a:cubicBezTo>
                  <a:pt x="61" y="0"/>
                  <a:pt x="61" y="0"/>
                  <a:pt x="61" y="0"/>
                </a:cubicBezTo>
                <a:cubicBezTo>
                  <a:pt x="62" y="0"/>
                  <a:pt x="63" y="1"/>
                  <a:pt x="63" y="2"/>
                </a:cubicBezTo>
                <a:lnTo>
                  <a:pt x="63" y="12"/>
                </a:lnTo>
                <a:close/>
                <a:moveTo>
                  <a:pt x="61" y="55"/>
                </a:moveTo>
                <a:cubicBezTo>
                  <a:pt x="61" y="57"/>
                  <a:pt x="60" y="58"/>
                  <a:pt x="59" y="58"/>
                </a:cubicBezTo>
                <a:cubicBezTo>
                  <a:pt x="5" y="58"/>
                  <a:pt x="5" y="58"/>
                  <a:pt x="5" y="58"/>
                </a:cubicBezTo>
                <a:cubicBezTo>
                  <a:pt x="4" y="58"/>
                  <a:pt x="3" y="57"/>
                  <a:pt x="3" y="55"/>
                </a:cubicBezTo>
                <a:cubicBezTo>
                  <a:pt x="3" y="19"/>
                  <a:pt x="3" y="19"/>
                  <a:pt x="3" y="19"/>
                </a:cubicBezTo>
                <a:cubicBezTo>
                  <a:pt x="3" y="18"/>
                  <a:pt x="4" y="17"/>
                  <a:pt x="5" y="17"/>
                </a:cubicBezTo>
                <a:cubicBezTo>
                  <a:pt x="59" y="17"/>
                  <a:pt x="59" y="17"/>
                  <a:pt x="59" y="17"/>
                </a:cubicBezTo>
                <a:cubicBezTo>
                  <a:pt x="60" y="17"/>
                  <a:pt x="61" y="18"/>
                  <a:pt x="61" y="19"/>
                </a:cubicBezTo>
                <a:lnTo>
                  <a:pt x="61" y="55"/>
                </a:lnTo>
                <a:close/>
                <a:moveTo>
                  <a:pt x="37" y="24"/>
                </a:moveTo>
                <a:cubicBezTo>
                  <a:pt x="27" y="24"/>
                  <a:pt x="27" y="24"/>
                  <a:pt x="27" y="24"/>
                </a:cubicBezTo>
                <a:cubicBezTo>
                  <a:pt x="26" y="24"/>
                  <a:pt x="24" y="25"/>
                  <a:pt x="24" y="26"/>
                </a:cubicBezTo>
                <a:cubicBezTo>
                  <a:pt x="24" y="28"/>
                  <a:pt x="26" y="29"/>
                  <a:pt x="27" y="29"/>
                </a:cubicBezTo>
                <a:cubicBezTo>
                  <a:pt x="37" y="29"/>
                  <a:pt x="37" y="29"/>
                  <a:pt x="37" y="29"/>
                </a:cubicBezTo>
                <a:cubicBezTo>
                  <a:pt x="38" y="29"/>
                  <a:pt x="39" y="28"/>
                  <a:pt x="39" y="26"/>
                </a:cubicBezTo>
                <a:cubicBezTo>
                  <a:pt x="39" y="25"/>
                  <a:pt x="38" y="24"/>
                  <a:pt x="37"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45"/>
          <p:cNvSpPr/>
          <p:nvPr/>
        </p:nvSpPr>
        <p:spPr>
          <a:xfrm>
            <a:off x="3508608" y="425814"/>
            <a:ext cx="247252"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9" y="29"/>
                </a:moveTo>
                <a:cubicBezTo>
                  <a:pt x="9" y="40"/>
                  <a:pt x="18" y="49"/>
                  <a:pt x="30" y="49"/>
                </a:cubicBezTo>
                <a:cubicBezTo>
                  <a:pt x="41" y="49"/>
                  <a:pt x="50" y="40"/>
                  <a:pt x="50" y="29"/>
                </a:cubicBezTo>
                <a:cubicBezTo>
                  <a:pt x="50" y="17"/>
                  <a:pt x="41" y="8"/>
                  <a:pt x="30" y="8"/>
                </a:cubicBezTo>
                <a:cubicBezTo>
                  <a:pt x="18" y="8"/>
                  <a:pt x="9" y="17"/>
                  <a:pt x="9" y="29"/>
                </a:cubicBezTo>
                <a:close/>
                <a:moveTo>
                  <a:pt x="43" y="31"/>
                </a:moveTo>
                <a:cubicBezTo>
                  <a:pt x="30" y="43"/>
                  <a:pt x="30" y="43"/>
                  <a:pt x="30" y="43"/>
                </a:cubicBezTo>
                <a:cubicBezTo>
                  <a:pt x="30" y="43"/>
                  <a:pt x="30" y="43"/>
                  <a:pt x="30" y="43"/>
                </a:cubicBezTo>
                <a:cubicBezTo>
                  <a:pt x="29" y="43"/>
                  <a:pt x="29" y="43"/>
                  <a:pt x="29" y="43"/>
                </a:cubicBezTo>
                <a:cubicBezTo>
                  <a:pt x="17" y="31"/>
                  <a:pt x="17" y="31"/>
                  <a:pt x="17" y="31"/>
                </a:cubicBezTo>
                <a:cubicBezTo>
                  <a:pt x="16" y="30"/>
                  <a:pt x="16" y="30"/>
                  <a:pt x="16" y="29"/>
                </a:cubicBezTo>
                <a:cubicBezTo>
                  <a:pt x="16" y="29"/>
                  <a:pt x="17" y="29"/>
                  <a:pt x="17" y="29"/>
                </a:cubicBezTo>
                <a:cubicBezTo>
                  <a:pt x="25" y="29"/>
                  <a:pt x="25" y="29"/>
                  <a:pt x="25" y="29"/>
                </a:cubicBezTo>
                <a:cubicBezTo>
                  <a:pt x="25" y="15"/>
                  <a:pt x="25" y="15"/>
                  <a:pt x="25" y="15"/>
                </a:cubicBezTo>
                <a:cubicBezTo>
                  <a:pt x="25" y="15"/>
                  <a:pt x="25" y="14"/>
                  <a:pt x="26" y="14"/>
                </a:cubicBezTo>
                <a:cubicBezTo>
                  <a:pt x="33" y="14"/>
                  <a:pt x="33" y="14"/>
                  <a:pt x="33" y="14"/>
                </a:cubicBezTo>
                <a:cubicBezTo>
                  <a:pt x="34" y="14"/>
                  <a:pt x="34" y="15"/>
                  <a:pt x="34" y="15"/>
                </a:cubicBezTo>
                <a:cubicBezTo>
                  <a:pt x="34" y="29"/>
                  <a:pt x="34" y="29"/>
                  <a:pt x="34" y="29"/>
                </a:cubicBezTo>
                <a:cubicBezTo>
                  <a:pt x="42" y="29"/>
                  <a:pt x="42" y="29"/>
                  <a:pt x="42" y="29"/>
                </a:cubicBezTo>
                <a:cubicBezTo>
                  <a:pt x="42" y="29"/>
                  <a:pt x="43" y="29"/>
                  <a:pt x="43" y="30"/>
                </a:cubicBezTo>
                <a:cubicBezTo>
                  <a:pt x="43" y="30"/>
                  <a:pt x="43" y="31"/>
                  <a:pt x="43"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45"/>
          <p:cNvSpPr/>
          <p:nvPr/>
        </p:nvSpPr>
        <p:spPr>
          <a:xfrm>
            <a:off x="4114084" y="425814"/>
            <a:ext cx="249200"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49" y="27"/>
                </a:moveTo>
                <a:cubicBezTo>
                  <a:pt x="45" y="24"/>
                  <a:pt x="45" y="24"/>
                  <a:pt x="45" y="24"/>
                </a:cubicBezTo>
                <a:cubicBezTo>
                  <a:pt x="31" y="10"/>
                  <a:pt x="31" y="10"/>
                  <a:pt x="31" y="10"/>
                </a:cubicBezTo>
                <a:cubicBezTo>
                  <a:pt x="31" y="9"/>
                  <a:pt x="30" y="9"/>
                  <a:pt x="30" y="9"/>
                </a:cubicBezTo>
                <a:cubicBezTo>
                  <a:pt x="29" y="9"/>
                  <a:pt x="28" y="9"/>
                  <a:pt x="28" y="10"/>
                </a:cubicBezTo>
                <a:cubicBezTo>
                  <a:pt x="24" y="13"/>
                  <a:pt x="24" y="13"/>
                  <a:pt x="24" y="13"/>
                </a:cubicBezTo>
                <a:cubicBezTo>
                  <a:pt x="24" y="14"/>
                  <a:pt x="24" y="14"/>
                  <a:pt x="24" y="15"/>
                </a:cubicBezTo>
                <a:cubicBezTo>
                  <a:pt x="24" y="16"/>
                  <a:pt x="24" y="16"/>
                  <a:pt x="24" y="17"/>
                </a:cubicBezTo>
                <a:cubicBezTo>
                  <a:pt x="32" y="24"/>
                  <a:pt x="32" y="24"/>
                  <a:pt x="32" y="24"/>
                </a:cubicBezTo>
                <a:cubicBezTo>
                  <a:pt x="13" y="24"/>
                  <a:pt x="13" y="24"/>
                  <a:pt x="13" y="24"/>
                </a:cubicBezTo>
                <a:cubicBezTo>
                  <a:pt x="11" y="24"/>
                  <a:pt x="10" y="25"/>
                  <a:pt x="10" y="26"/>
                </a:cubicBezTo>
                <a:cubicBezTo>
                  <a:pt x="10" y="31"/>
                  <a:pt x="10" y="31"/>
                  <a:pt x="10" y="31"/>
                </a:cubicBezTo>
                <a:cubicBezTo>
                  <a:pt x="10" y="32"/>
                  <a:pt x="11" y="34"/>
                  <a:pt x="13" y="34"/>
                </a:cubicBezTo>
                <a:cubicBezTo>
                  <a:pt x="32" y="34"/>
                  <a:pt x="32" y="34"/>
                  <a:pt x="32" y="34"/>
                </a:cubicBezTo>
                <a:cubicBezTo>
                  <a:pt x="24" y="41"/>
                  <a:pt x="24" y="41"/>
                  <a:pt x="24" y="41"/>
                </a:cubicBezTo>
                <a:cubicBezTo>
                  <a:pt x="24" y="41"/>
                  <a:pt x="24" y="42"/>
                  <a:pt x="24" y="42"/>
                </a:cubicBezTo>
                <a:cubicBezTo>
                  <a:pt x="24" y="43"/>
                  <a:pt x="24" y="44"/>
                  <a:pt x="24" y="44"/>
                </a:cubicBezTo>
                <a:cubicBezTo>
                  <a:pt x="28" y="48"/>
                  <a:pt x="28" y="48"/>
                  <a:pt x="28" y="48"/>
                </a:cubicBezTo>
                <a:cubicBezTo>
                  <a:pt x="28" y="48"/>
                  <a:pt x="29" y="48"/>
                  <a:pt x="30" y="48"/>
                </a:cubicBezTo>
                <a:cubicBezTo>
                  <a:pt x="30" y="48"/>
                  <a:pt x="31" y="48"/>
                  <a:pt x="31" y="48"/>
                </a:cubicBezTo>
                <a:cubicBezTo>
                  <a:pt x="45" y="34"/>
                  <a:pt x="45" y="34"/>
                  <a:pt x="45" y="34"/>
                </a:cubicBezTo>
                <a:cubicBezTo>
                  <a:pt x="49" y="30"/>
                  <a:pt x="49" y="30"/>
                  <a:pt x="49" y="30"/>
                </a:cubicBezTo>
                <a:cubicBezTo>
                  <a:pt x="49" y="30"/>
                  <a:pt x="49" y="29"/>
                  <a:pt x="49" y="29"/>
                </a:cubicBezTo>
                <a:cubicBezTo>
                  <a:pt x="49" y="28"/>
                  <a:pt x="49" y="27"/>
                  <a:pt x="49"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45"/>
          <p:cNvSpPr/>
          <p:nvPr/>
        </p:nvSpPr>
        <p:spPr>
          <a:xfrm>
            <a:off x="4721508" y="433601"/>
            <a:ext cx="235572" cy="249200"/>
          </a:xfrm>
          <a:custGeom>
            <a:avLst/>
            <a:gdLst/>
            <a:ahLst/>
            <a:cxnLst/>
            <a:rect l="l" t="t" r="r" b="b"/>
            <a:pathLst>
              <a:path w="56" h="59" extrusionOk="0">
                <a:moveTo>
                  <a:pt x="55" y="33"/>
                </a:moveTo>
                <a:cubicBezTo>
                  <a:pt x="30" y="57"/>
                  <a:pt x="30" y="57"/>
                  <a:pt x="30" y="57"/>
                </a:cubicBezTo>
                <a:cubicBezTo>
                  <a:pt x="29" y="58"/>
                  <a:pt x="28" y="59"/>
                  <a:pt x="27" y="59"/>
                </a:cubicBezTo>
                <a:cubicBezTo>
                  <a:pt x="25" y="59"/>
                  <a:pt x="24" y="58"/>
                  <a:pt x="23" y="57"/>
                </a:cubicBezTo>
                <a:cubicBezTo>
                  <a:pt x="20" y="54"/>
                  <a:pt x="20" y="54"/>
                  <a:pt x="20" y="54"/>
                </a:cubicBezTo>
                <a:cubicBezTo>
                  <a:pt x="20" y="54"/>
                  <a:pt x="19" y="52"/>
                  <a:pt x="19" y="51"/>
                </a:cubicBezTo>
                <a:cubicBezTo>
                  <a:pt x="19" y="50"/>
                  <a:pt x="20" y="48"/>
                  <a:pt x="20" y="48"/>
                </a:cubicBezTo>
                <a:cubicBezTo>
                  <a:pt x="32" y="36"/>
                  <a:pt x="32" y="36"/>
                  <a:pt x="32" y="36"/>
                </a:cubicBezTo>
                <a:cubicBezTo>
                  <a:pt x="5" y="36"/>
                  <a:pt x="5" y="36"/>
                  <a:pt x="5" y="36"/>
                </a:cubicBezTo>
                <a:cubicBezTo>
                  <a:pt x="2" y="36"/>
                  <a:pt x="0" y="34"/>
                  <a:pt x="0" y="32"/>
                </a:cubicBezTo>
                <a:cubicBezTo>
                  <a:pt x="0" y="27"/>
                  <a:pt x="0" y="27"/>
                  <a:pt x="0" y="27"/>
                </a:cubicBezTo>
                <a:cubicBezTo>
                  <a:pt x="0" y="24"/>
                  <a:pt x="2" y="22"/>
                  <a:pt x="5" y="22"/>
                </a:cubicBezTo>
                <a:cubicBezTo>
                  <a:pt x="32" y="22"/>
                  <a:pt x="32" y="22"/>
                  <a:pt x="32" y="22"/>
                </a:cubicBezTo>
                <a:cubicBezTo>
                  <a:pt x="20" y="11"/>
                  <a:pt x="20" y="11"/>
                  <a:pt x="20" y="11"/>
                </a:cubicBezTo>
                <a:cubicBezTo>
                  <a:pt x="20" y="10"/>
                  <a:pt x="19" y="9"/>
                  <a:pt x="19" y="7"/>
                </a:cubicBezTo>
                <a:cubicBezTo>
                  <a:pt x="19" y="6"/>
                  <a:pt x="20" y="5"/>
                  <a:pt x="20" y="4"/>
                </a:cubicBezTo>
                <a:cubicBezTo>
                  <a:pt x="23" y="1"/>
                  <a:pt x="23" y="1"/>
                  <a:pt x="23" y="1"/>
                </a:cubicBezTo>
                <a:cubicBezTo>
                  <a:pt x="24" y="0"/>
                  <a:pt x="25" y="0"/>
                  <a:pt x="27" y="0"/>
                </a:cubicBezTo>
                <a:cubicBezTo>
                  <a:pt x="28" y="0"/>
                  <a:pt x="29" y="0"/>
                  <a:pt x="30" y="1"/>
                </a:cubicBezTo>
                <a:cubicBezTo>
                  <a:pt x="55" y="26"/>
                  <a:pt x="55" y="26"/>
                  <a:pt x="55" y="26"/>
                </a:cubicBezTo>
                <a:cubicBezTo>
                  <a:pt x="56" y="27"/>
                  <a:pt x="56" y="28"/>
                  <a:pt x="56" y="29"/>
                </a:cubicBezTo>
                <a:cubicBezTo>
                  <a:pt x="56" y="30"/>
                  <a:pt x="56" y="32"/>
                  <a:pt x="55"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45"/>
          <p:cNvSpPr/>
          <p:nvPr/>
        </p:nvSpPr>
        <p:spPr>
          <a:xfrm>
            <a:off x="5326986" y="497849"/>
            <a:ext cx="286190" cy="101237"/>
          </a:xfrm>
          <a:custGeom>
            <a:avLst/>
            <a:gdLst/>
            <a:ahLst/>
            <a:cxnLst/>
            <a:rect l="l" t="t" r="r" b="b"/>
            <a:pathLst>
              <a:path w="68" h="24" extrusionOk="0">
                <a:moveTo>
                  <a:pt x="68" y="13"/>
                </a:moveTo>
                <a:cubicBezTo>
                  <a:pt x="58" y="23"/>
                  <a:pt x="58" y="23"/>
                  <a:pt x="58" y="23"/>
                </a:cubicBezTo>
                <a:cubicBezTo>
                  <a:pt x="58" y="24"/>
                  <a:pt x="57" y="24"/>
                  <a:pt x="56" y="24"/>
                </a:cubicBezTo>
                <a:cubicBezTo>
                  <a:pt x="55" y="24"/>
                  <a:pt x="54" y="23"/>
                  <a:pt x="54" y="21"/>
                </a:cubicBezTo>
                <a:cubicBezTo>
                  <a:pt x="54" y="17"/>
                  <a:pt x="54" y="17"/>
                  <a:pt x="54" y="17"/>
                </a:cubicBezTo>
                <a:cubicBezTo>
                  <a:pt x="15" y="17"/>
                  <a:pt x="15" y="17"/>
                  <a:pt x="15" y="17"/>
                </a:cubicBezTo>
                <a:cubicBezTo>
                  <a:pt x="15" y="21"/>
                  <a:pt x="15" y="21"/>
                  <a:pt x="15" y="21"/>
                </a:cubicBezTo>
                <a:cubicBezTo>
                  <a:pt x="15" y="23"/>
                  <a:pt x="14" y="24"/>
                  <a:pt x="13" y="24"/>
                </a:cubicBezTo>
                <a:cubicBezTo>
                  <a:pt x="12" y="24"/>
                  <a:pt x="11" y="24"/>
                  <a:pt x="11" y="23"/>
                </a:cubicBezTo>
                <a:cubicBezTo>
                  <a:pt x="1" y="13"/>
                  <a:pt x="1" y="13"/>
                  <a:pt x="1" y="13"/>
                </a:cubicBezTo>
                <a:cubicBezTo>
                  <a:pt x="1" y="13"/>
                  <a:pt x="0" y="12"/>
                  <a:pt x="0" y="12"/>
                </a:cubicBezTo>
                <a:cubicBezTo>
                  <a:pt x="0" y="11"/>
                  <a:pt x="1" y="10"/>
                  <a:pt x="1" y="10"/>
                </a:cubicBezTo>
                <a:cubicBezTo>
                  <a:pt x="11" y="0"/>
                  <a:pt x="11" y="0"/>
                  <a:pt x="11" y="0"/>
                </a:cubicBezTo>
                <a:cubicBezTo>
                  <a:pt x="11" y="0"/>
                  <a:pt x="12" y="0"/>
                  <a:pt x="13" y="0"/>
                </a:cubicBezTo>
                <a:cubicBezTo>
                  <a:pt x="14" y="0"/>
                  <a:pt x="15" y="1"/>
                  <a:pt x="15" y="2"/>
                </a:cubicBezTo>
                <a:cubicBezTo>
                  <a:pt x="15" y="7"/>
                  <a:pt x="15" y="7"/>
                  <a:pt x="15" y="7"/>
                </a:cubicBezTo>
                <a:cubicBezTo>
                  <a:pt x="54" y="7"/>
                  <a:pt x="54" y="7"/>
                  <a:pt x="54" y="7"/>
                </a:cubicBezTo>
                <a:cubicBezTo>
                  <a:pt x="54" y="2"/>
                  <a:pt x="54" y="2"/>
                  <a:pt x="54" y="2"/>
                </a:cubicBezTo>
                <a:cubicBezTo>
                  <a:pt x="54" y="1"/>
                  <a:pt x="55" y="0"/>
                  <a:pt x="56" y="0"/>
                </a:cubicBezTo>
                <a:cubicBezTo>
                  <a:pt x="57" y="0"/>
                  <a:pt x="58" y="0"/>
                  <a:pt x="58" y="0"/>
                </a:cubicBezTo>
                <a:cubicBezTo>
                  <a:pt x="68" y="10"/>
                  <a:pt x="68" y="10"/>
                  <a:pt x="68" y="10"/>
                </a:cubicBezTo>
                <a:cubicBezTo>
                  <a:pt x="68" y="10"/>
                  <a:pt x="68" y="11"/>
                  <a:pt x="68" y="12"/>
                </a:cubicBezTo>
                <a:cubicBezTo>
                  <a:pt x="68" y="12"/>
                  <a:pt x="68" y="13"/>
                  <a:pt x="68"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45"/>
          <p:cNvSpPr/>
          <p:nvPr/>
        </p:nvSpPr>
        <p:spPr>
          <a:xfrm>
            <a:off x="5932462" y="425814"/>
            <a:ext cx="329022" cy="253093"/>
          </a:xfrm>
          <a:custGeom>
            <a:avLst/>
            <a:gdLst/>
            <a:ahLst/>
            <a:cxnLst/>
            <a:rect l="l" t="t" r="r" b="b"/>
            <a:pathLst>
              <a:path w="78" h="60" extrusionOk="0">
                <a:moveTo>
                  <a:pt x="78" y="47"/>
                </a:moveTo>
                <a:cubicBezTo>
                  <a:pt x="78" y="48"/>
                  <a:pt x="77" y="48"/>
                  <a:pt x="76" y="48"/>
                </a:cubicBezTo>
                <a:cubicBezTo>
                  <a:pt x="73" y="48"/>
                  <a:pt x="73" y="48"/>
                  <a:pt x="73" y="48"/>
                </a:cubicBezTo>
                <a:cubicBezTo>
                  <a:pt x="73" y="53"/>
                  <a:pt x="73" y="53"/>
                  <a:pt x="73" y="53"/>
                </a:cubicBezTo>
                <a:cubicBezTo>
                  <a:pt x="73" y="57"/>
                  <a:pt x="69" y="60"/>
                  <a:pt x="65" y="60"/>
                </a:cubicBezTo>
                <a:cubicBezTo>
                  <a:pt x="61" y="60"/>
                  <a:pt x="58" y="57"/>
                  <a:pt x="58" y="53"/>
                </a:cubicBezTo>
                <a:cubicBezTo>
                  <a:pt x="58" y="48"/>
                  <a:pt x="58" y="48"/>
                  <a:pt x="58" y="48"/>
                </a:cubicBezTo>
                <a:cubicBezTo>
                  <a:pt x="19" y="48"/>
                  <a:pt x="19" y="48"/>
                  <a:pt x="19" y="48"/>
                </a:cubicBezTo>
                <a:cubicBezTo>
                  <a:pt x="19" y="53"/>
                  <a:pt x="19" y="53"/>
                  <a:pt x="19" y="53"/>
                </a:cubicBezTo>
                <a:cubicBezTo>
                  <a:pt x="19" y="57"/>
                  <a:pt x="16" y="60"/>
                  <a:pt x="12" y="60"/>
                </a:cubicBezTo>
                <a:cubicBezTo>
                  <a:pt x="8" y="60"/>
                  <a:pt x="5" y="57"/>
                  <a:pt x="5" y="53"/>
                </a:cubicBezTo>
                <a:cubicBezTo>
                  <a:pt x="5" y="48"/>
                  <a:pt x="5" y="48"/>
                  <a:pt x="5" y="48"/>
                </a:cubicBezTo>
                <a:cubicBezTo>
                  <a:pt x="1" y="48"/>
                  <a:pt x="1" y="48"/>
                  <a:pt x="1" y="48"/>
                </a:cubicBezTo>
                <a:cubicBezTo>
                  <a:pt x="0" y="48"/>
                  <a:pt x="0" y="48"/>
                  <a:pt x="0" y="47"/>
                </a:cubicBezTo>
                <a:cubicBezTo>
                  <a:pt x="0" y="32"/>
                  <a:pt x="0" y="32"/>
                  <a:pt x="0" y="32"/>
                </a:cubicBezTo>
                <a:cubicBezTo>
                  <a:pt x="0" y="28"/>
                  <a:pt x="4" y="24"/>
                  <a:pt x="8" y="24"/>
                </a:cubicBezTo>
                <a:cubicBezTo>
                  <a:pt x="9" y="24"/>
                  <a:pt x="9" y="24"/>
                  <a:pt x="9" y="24"/>
                </a:cubicBezTo>
                <a:cubicBezTo>
                  <a:pt x="13" y="8"/>
                  <a:pt x="13" y="8"/>
                  <a:pt x="13" y="8"/>
                </a:cubicBezTo>
                <a:cubicBezTo>
                  <a:pt x="14" y="3"/>
                  <a:pt x="19" y="0"/>
                  <a:pt x="24" y="0"/>
                </a:cubicBezTo>
                <a:cubicBezTo>
                  <a:pt x="53" y="0"/>
                  <a:pt x="53" y="0"/>
                  <a:pt x="53" y="0"/>
                </a:cubicBezTo>
                <a:cubicBezTo>
                  <a:pt x="58" y="0"/>
                  <a:pt x="63" y="3"/>
                  <a:pt x="64" y="8"/>
                </a:cubicBezTo>
                <a:cubicBezTo>
                  <a:pt x="68" y="24"/>
                  <a:pt x="68" y="24"/>
                  <a:pt x="68" y="24"/>
                </a:cubicBezTo>
                <a:cubicBezTo>
                  <a:pt x="69" y="24"/>
                  <a:pt x="69" y="24"/>
                  <a:pt x="69" y="24"/>
                </a:cubicBezTo>
                <a:cubicBezTo>
                  <a:pt x="74" y="24"/>
                  <a:pt x="78" y="28"/>
                  <a:pt x="78" y="32"/>
                </a:cubicBezTo>
                <a:lnTo>
                  <a:pt x="78" y="47"/>
                </a:lnTo>
                <a:close/>
                <a:moveTo>
                  <a:pt x="12" y="30"/>
                </a:moveTo>
                <a:cubicBezTo>
                  <a:pt x="9" y="30"/>
                  <a:pt x="6" y="33"/>
                  <a:pt x="6" y="36"/>
                </a:cubicBezTo>
                <a:cubicBezTo>
                  <a:pt x="6" y="39"/>
                  <a:pt x="9" y="42"/>
                  <a:pt x="12" y="42"/>
                </a:cubicBezTo>
                <a:cubicBezTo>
                  <a:pt x="15" y="42"/>
                  <a:pt x="18" y="39"/>
                  <a:pt x="18" y="36"/>
                </a:cubicBezTo>
                <a:cubicBezTo>
                  <a:pt x="18" y="33"/>
                  <a:pt x="15" y="30"/>
                  <a:pt x="12" y="30"/>
                </a:cubicBezTo>
                <a:close/>
                <a:moveTo>
                  <a:pt x="58" y="24"/>
                </a:moveTo>
                <a:cubicBezTo>
                  <a:pt x="55" y="10"/>
                  <a:pt x="55" y="10"/>
                  <a:pt x="55" y="10"/>
                </a:cubicBezTo>
                <a:cubicBezTo>
                  <a:pt x="54" y="10"/>
                  <a:pt x="54" y="9"/>
                  <a:pt x="53" y="9"/>
                </a:cubicBezTo>
                <a:cubicBezTo>
                  <a:pt x="24" y="9"/>
                  <a:pt x="24" y="9"/>
                  <a:pt x="24" y="9"/>
                </a:cubicBezTo>
                <a:cubicBezTo>
                  <a:pt x="24" y="9"/>
                  <a:pt x="23" y="10"/>
                  <a:pt x="23" y="10"/>
                </a:cubicBezTo>
                <a:cubicBezTo>
                  <a:pt x="19" y="24"/>
                  <a:pt x="19" y="24"/>
                  <a:pt x="19" y="24"/>
                </a:cubicBezTo>
                <a:lnTo>
                  <a:pt x="58" y="24"/>
                </a:lnTo>
                <a:close/>
                <a:moveTo>
                  <a:pt x="65" y="30"/>
                </a:moveTo>
                <a:cubicBezTo>
                  <a:pt x="62" y="30"/>
                  <a:pt x="59" y="33"/>
                  <a:pt x="59" y="36"/>
                </a:cubicBezTo>
                <a:cubicBezTo>
                  <a:pt x="59" y="39"/>
                  <a:pt x="62" y="42"/>
                  <a:pt x="65" y="42"/>
                </a:cubicBezTo>
                <a:cubicBezTo>
                  <a:pt x="69" y="42"/>
                  <a:pt x="71" y="39"/>
                  <a:pt x="71" y="36"/>
                </a:cubicBezTo>
                <a:cubicBezTo>
                  <a:pt x="71" y="33"/>
                  <a:pt x="69" y="30"/>
                  <a:pt x="65"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45"/>
          <p:cNvSpPr/>
          <p:nvPr/>
        </p:nvSpPr>
        <p:spPr>
          <a:xfrm>
            <a:off x="6539886" y="425814"/>
            <a:ext cx="327074" cy="245306"/>
          </a:xfrm>
          <a:custGeom>
            <a:avLst/>
            <a:gdLst/>
            <a:ahLst/>
            <a:cxnLst/>
            <a:rect l="l" t="t" r="r" b="b"/>
            <a:pathLst>
              <a:path w="168" h="126" extrusionOk="0">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45"/>
          <p:cNvSpPr/>
          <p:nvPr/>
        </p:nvSpPr>
        <p:spPr>
          <a:xfrm>
            <a:off x="7157045" y="425814"/>
            <a:ext cx="256987" cy="223891"/>
          </a:xfrm>
          <a:custGeom>
            <a:avLst/>
            <a:gdLst/>
            <a:ahLst/>
            <a:cxnLst/>
            <a:rect l="l" t="t" r="r" b="b"/>
            <a:pathLst>
              <a:path w="61" h="53" extrusionOk="0">
                <a:moveTo>
                  <a:pt x="61" y="53"/>
                </a:moveTo>
                <a:cubicBezTo>
                  <a:pt x="17" y="53"/>
                  <a:pt x="17" y="53"/>
                  <a:pt x="17" y="53"/>
                </a:cubicBezTo>
                <a:cubicBezTo>
                  <a:pt x="17" y="46"/>
                  <a:pt x="17" y="46"/>
                  <a:pt x="17" y="46"/>
                </a:cubicBezTo>
                <a:cubicBezTo>
                  <a:pt x="22" y="38"/>
                  <a:pt x="22" y="38"/>
                  <a:pt x="22" y="38"/>
                </a:cubicBezTo>
                <a:cubicBezTo>
                  <a:pt x="21" y="38"/>
                  <a:pt x="17" y="38"/>
                  <a:pt x="17" y="38"/>
                </a:cubicBezTo>
                <a:cubicBezTo>
                  <a:pt x="9" y="38"/>
                  <a:pt x="2" y="32"/>
                  <a:pt x="2" y="24"/>
                </a:cubicBezTo>
                <a:cubicBezTo>
                  <a:pt x="2" y="12"/>
                  <a:pt x="2" y="12"/>
                  <a:pt x="2" y="12"/>
                </a:cubicBezTo>
                <a:cubicBezTo>
                  <a:pt x="0" y="9"/>
                  <a:pt x="0" y="9"/>
                  <a:pt x="0" y="9"/>
                </a:cubicBezTo>
                <a:cubicBezTo>
                  <a:pt x="1" y="4"/>
                  <a:pt x="1" y="4"/>
                  <a:pt x="1" y="4"/>
                </a:cubicBezTo>
                <a:cubicBezTo>
                  <a:pt x="19" y="4"/>
                  <a:pt x="19" y="4"/>
                  <a:pt x="19" y="4"/>
                </a:cubicBezTo>
                <a:cubicBezTo>
                  <a:pt x="21" y="0"/>
                  <a:pt x="21" y="0"/>
                  <a:pt x="21" y="0"/>
                </a:cubicBezTo>
                <a:cubicBezTo>
                  <a:pt x="57" y="0"/>
                  <a:pt x="57" y="0"/>
                  <a:pt x="57" y="0"/>
                </a:cubicBezTo>
                <a:cubicBezTo>
                  <a:pt x="58" y="7"/>
                  <a:pt x="58" y="7"/>
                  <a:pt x="58" y="7"/>
                </a:cubicBezTo>
                <a:cubicBezTo>
                  <a:pt x="56" y="8"/>
                  <a:pt x="56" y="8"/>
                  <a:pt x="56" y="8"/>
                </a:cubicBezTo>
                <a:cubicBezTo>
                  <a:pt x="56" y="38"/>
                  <a:pt x="56" y="38"/>
                  <a:pt x="56" y="38"/>
                </a:cubicBezTo>
                <a:cubicBezTo>
                  <a:pt x="61" y="46"/>
                  <a:pt x="61" y="46"/>
                  <a:pt x="61" y="46"/>
                </a:cubicBezTo>
                <a:lnTo>
                  <a:pt x="61" y="53"/>
                </a:lnTo>
                <a:close/>
                <a:moveTo>
                  <a:pt x="22" y="14"/>
                </a:moveTo>
                <a:cubicBezTo>
                  <a:pt x="12" y="14"/>
                  <a:pt x="12" y="14"/>
                  <a:pt x="12" y="14"/>
                </a:cubicBezTo>
                <a:cubicBezTo>
                  <a:pt x="12" y="19"/>
                  <a:pt x="12" y="24"/>
                  <a:pt x="12" y="24"/>
                </a:cubicBezTo>
                <a:cubicBezTo>
                  <a:pt x="12" y="27"/>
                  <a:pt x="14" y="29"/>
                  <a:pt x="17" y="29"/>
                </a:cubicBezTo>
                <a:cubicBezTo>
                  <a:pt x="20" y="29"/>
                  <a:pt x="21" y="29"/>
                  <a:pt x="22" y="29"/>
                </a:cubicBezTo>
                <a:lnTo>
                  <a:pt x="22"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45"/>
          <p:cNvSpPr/>
          <p:nvPr/>
        </p:nvSpPr>
        <p:spPr>
          <a:xfrm>
            <a:off x="7764469" y="404399"/>
            <a:ext cx="264775" cy="286190"/>
          </a:xfrm>
          <a:custGeom>
            <a:avLst/>
            <a:gdLst/>
            <a:ahLst/>
            <a:cxnLst/>
            <a:rect l="l" t="t" r="r" b="b"/>
            <a:pathLst>
              <a:path w="63" h="68" extrusionOk="0">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56" y="53"/>
                </a:moveTo>
                <a:cubicBezTo>
                  <a:pt x="49" y="45"/>
                  <a:pt x="46" y="35"/>
                  <a:pt x="46" y="22"/>
                </a:cubicBezTo>
                <a:cubicBezTo>
                  <a:pt x="46" y="17"/>
                  <a:pt x="41" y="9"/>
                  <a:pt x="31" y="9"/>
                </a:cubicBezTo>
                <a:cubicBezTo>
                  <a:pt x="22" y="9"/>
                  <a:pt x="17" y="17"/>
                  <a:pt x="17" y="22"/>
                </a:cubicBezTo>
                <a:cubicBezTo>
                  <a:pt x="17" y="35"/>
                  <a:pt x="14" y="45"/>
                  <a:pt x="7" y="53"/>
                </a:cubicBezTo>
                <a:lnTo>
                  <a:pt x="56" y="53"/>
                </a:ln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45"/>
          <p:cNvSpPr/>
          <p:nvPr/>
        </p:nvSpPr>
        <p:spPr>
          <a:xfrm>
            <a:off x="8358264" y="404399"/>
            <a:ext cx="286191" cy="286190"/>
          </a:xfrm>
          <a:custGeom>
            <a:avLst/>
            <a:gdLst/>
            <a:ahLst/>
            <a:cxnLst/>
            <a:rect l="l" t="t" r="r" b="b"/>
            <a:pathLst>
              <a:path w="68" h="68" extrusionOk="0">
                <a:moveTo>
                  <a:pt x="26" y="41"/>
                </a:moveTo>
                <a:cubicBezTo>
                  <a:pt x="26" y="42"/>
                  <a:pt x="25" y="43"/>
                  <a:pt x="24" y="43"/>
                </a:cubicBezTo>
                <a:cubicBezTo>
                  <a:pt x="24" y="65"/>
                  <a:pt x="24" y="65"/>
                  <a:pt x="24" y="65"/>
                </a:cubicBezTo>
                <a:cubicBezTo>
                  <a:pt x="24" y="67"/>
                  <a:pt x="23" y="68"/>
                  <a:pt x="22" y="68"/>
                </a:cubicBezTo>
                <a:cubicBezTo>
                  <a:pt x="2" y="68"/>
                  <a:pt x="2" y="68"/>
                  <a:pt x="2" y="68"/>
                </a:cubicBezTo>
                <a:cubicBezTo>
                  <a:pt x="1" y="68"/>
                  <a:pt x="0" y="67"/>
                  <a:pt x="0" y="65"/>
                </a:cubicBezTo>
                <a:cubicBezTo>
                  <a:pt x="0" y="46"/>
                  <a:pt x="0" y="46"/>
                  <a:pt x="0" y="46"/>
                </a:cubicBezTo>
                <a:cubicBezTo>
                  <a:pt x="9" y="13"/>
                  <a:pt x="9" y="13"/>
                  <a:pt x="9" y="13"/>
                </a:cubicBezTo>
                <a:cubicBezTo>
                  <a:pt x="9" y="12"/>
                  <a:pt x="10" y="12"/>
                  <a:pt x="10" y="12"/>
                </a:cubicBezTo>
                <a:cubicBezTo>
                  <a:pt x="26" y="12"/>
                  <a:pt x="26" y="12"/>
                  <a:pt x="26" y="12"/>
                </a:cubicBezTo>
                <a:lnTo>
                  <a:pt x="26" y="41"/>
                </a:lnTo>
                <a:close/>
                <a:moveTo>
                  <a:pt x="28" y="9"/>
                </a:moveTo>
                <a:cubicBezTo>
                  <a:pt x="14" y="9"/>
                  <a:pt x="14" y="9"/>
                  <a:pt x="14" y="9"/>
                </a:cubicBezTo>
                <a:cubicBezTo>
                  <a:pt x="14" y="1"/>
                  <a:pt x="14" y="1"/>
                  <a:pt x="14" y="1"/>
                </a:cubicBezTo>
                <a:cubicBezTo>
                  <a:pt x="14" y="0"/>
                  <a:pt x="15" y="0"/>
                  <a:pt x="16" y="0"/>
                </a:cubicBezTo>
                <a:cubicBezTo>
                  <a:pt x="26" y="0"/>
                  <a:pt x="26" y="0"/>
                  <a:pt x="26" y="0"/>
                </a:cubicBezTo>
                <a:cubicBezTo>
                  <a:pt x="27" y="0"/>
                  <a:pt x="28" y="0"/>
                  <a:pt x="28" y="1"/>
                </a:cubicBezTo>
                <a:lnTo>
                  <a:pt x="28" y="9"/>
                </a:lnTo>
                <a:close/>
                <a:moveTo>
                  <a:pt x="39" y="39"/>
                </a:moveTo>
                <a:cubicBezTo>
                  <a:pt x="29" y="39"/>
                  <a:pt x="29" y="39"/>
                  <a:pt x="29" y="39"/>
                </a:cubicBezTo>
                <a:cubicBezTo>
                  <a:pt x="29" y="12"/>
                  <a:pt x="29" y="12"/>
                  <a:pt x="29" y="12"/>
                </a:cubicBezTo>
                <a:cubicBezTo>
                  <a:pt x="39" y="12"/>
                  <a:pt x="39" y="12"/>
                  <a:pt x="39" y="12"/>
                </a:cubicBezTo>
                <a:lnTo>
                  <a:pt x="39" y="39"/>
                </a:lnTo>
                <a:close/>
                <a:moveTo>
                  <a:pt x="53" y="9"/>
                </a:moveTo>
                <a:cubicBezTo>
                  <a:pt x="40" y="9"/>
                  <a:pt x="40" y="9"/>
                  <a:pt x="40" y="9"/>
                </a:cubicBezTo>
                <a:cubicBezTo>
                  <a:pt x="40" y="1"/>
                  <a:pt x="40" y="1"/>
                  <a:pt x="40" y="1"/>
                </a:cubicBezTo>
                <a:cubicBezTo>
                  <a:pt x="40" y="0"/>
                  <a:pt x="40" y="0"/>
                  <a:pt x="41" y="0"/>
                </a:cubicBezTo>
                <a:cubicBezTo>
                  <a:pt x="52" y="0"/>
                  <a:pt x="52" y="0"/>
                  <a:pt x="52" y="0"/>
                </a:cubicBezTo>
                <a:cubicBezTo>
                  <a:pt x="53" y="0"/>
                  <a:pt x="53" y="0"/>
                  <a:pt x="53" y="1"/>
                </a:cubicBezTo>
                <a:lnTo>
                  <a:pt x="53" y="9"/>
                </a:lnTo>
                <a:close/>
                <a:moveTo>
                  <a:pt x="68" y="65"/>
                </a:moveTo>
                <a:cubicBezTo>
                  <a:pt x="68" y="67"/>
                  <a:pt x="67" y="68"/>
                  <a:pt x="65" y="68"/>
                </a:cubicBezTo>
                <a:cubicBezTo>
                  <a:pt x="46" y="68"/>
                  <a:pt x="46" y="68"/>
                  <a:pt x="46" y="68"/>
                </a:cubicBezTo>
                <a:cubicBezTo>
                  <a:pt x="45" y="68"/>
                  <a:pt x="43" y="67"/>
                  <a:pt x="43" y="65"/>
                </a:cubicBezTo>
                <a:cubicBezTo>
                  <a:pt x="43" y="43"/>
                  <a:pt x="43" y="43"/>
                  <a:pt x="43" y="43"/>
                </a:cubicBezTo>
                <a:cubicBezTo>
                  <a:pt x="42" y="43"/>
                  <a:pt x="41" y="42"/>
                  <a:pt x="41" y="41"/>
                </a:cubicBezTo>
                <a:cubicBezTo>
                  <a:pt x="41" y="12"/>
                  <a:pt x="41" y="12"/>
                  <a:pt x="41" y="12"/>
                </a:cubicBezTo>
                <a:cubicBezTo>
                  <a:pt x="57" y="12"/>
                  <a:pt x="57" y="12"/>
                  <a:pt x="57" y="12"/>
                </a:cubicBezTo>
                <a:cubicBezTo>
                  <a:pt x="58" y="12"/>
                  <a:pt x="58" y="12"/>
                  <a:pt x="58" y="13"/>
                </a:cubicBezTo>
                <a:cubicBezTo>
                  <a:pt x="68" y="46"/>
                  <a:pt x="68" y="46"/>
                  <a:pt x="68" y="46"/>
                </a:cubicBezTo>
                <a:lnTo>
                  <a:pt x="68" y="6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45"/>
          <p:cNvSpPr/>
          <p:nvPr/>
        </p:nvSpPr>
        <p:spPr>
          <a:xfrm>
            <a:off x="8971529" y="425814"/>
            <a:ext cx="194687" cy="264775"/>
          </a:xfrm>
          <a:custGeom>
            <a:avLst/>
            <a:gdLst/>
            <a:ahLst/>
            <a:cxnLst/>
            <a:rect l="l" t="t" r="r" b="b"/>
            <a:pathLst>
              <a:path w="46" h="63" extrusionOk="0">
                <a:moveTo>
                  <a:pt x="37" y="29"/>
                </a:moveTo>
                <a:cubicBezTo>
                  <a:pt x="43" y="30"/>
                  <a:pt x="46" y="33"/>
                  <a:pt x="45" y="41"/>
                </a:cubicBezTo>
                <a:cubicBezTo>
                  <a:pt x="45" y="50"/>
                  <a:pt x="38" y="53"/>
                  <a:pt x="28" y="53"/>
                </a:cubicBezTo>
                <a:cubicBezTo>
                  <a:pt x="28" y="63"/>
                  <a:pt x="28" y="63"/>
                  <a:pt x="28" y="63"/>
                </a:cubicBezTo>
                <a:cubicBezTo>
                  <a:pt x="22" y="63"/>
                  <a:pt x="22" y="63"/>
                  <a:pt x="22" y="63"/>
                </a:cubicBezTo>
                <a:cubicBezTo>
                  <a:pt x="22" y="53"/>
                  <a:pt x="22" y="53"/>
                  <a:pt x="22" y="53"/>
                </a:cubicBezTo>
                <a:cubicBezTo>
                  <a:pt x="21" y="53"/>
                  <a:pt x="19" y="53"/>
                  <a:pt x="17" y="53"/>
                </a:cubicBezTo>
                <a:cubicBezTo>
                  <a:pt x="17" y="63"/>
                  <a:pt x="17" y="63"/>
                  <a:pt x="17" y="63"/>
                </a:cubicBezTo>
                <a:cubicBezTo>
                  <a:pt x="12" y="63"/>
                  <a:pt x="12" y="63"/>
                  <a:pt x="12" y="63"/>
                </a:cubicBezTo>
                <a:cubicBezTo>
                  <a:pt x="12" y="53"/>
                  <a:pt x="12" y="53"/>
                  <a:pt x="12" y="53"/>
                </a:cubicBezTo>
                <a:cubicBezTo>
                  <a:pt x="10" y="53"/>
                  <a:pt x="9" y="53"/>
                  <a:pt x="7" y="53"/>
                </a:cubicBezTo>
                <a:cubicBezTo>
                  <a:pt x="0" y="53"/>
                  <a:pt x="0" y="53"/>
                  <a:pt x="0" y="53"/>
                </a:cubicBezTo>
                <a:cubicBezTo>
                  <a:pt x="1" y="46"/>
                  <a:pt x="1" y="46"/>
                  <a:pt x="1" y="46"/>
                </a:cubicBezTo>
                <a:cubicBezTo>
                  <a:pt x="5" y="46"/>
                  <a:pt x="5" y="46"/>
                  <a:pt x="5" y="46"/>
                </a:cubicBezTo>
                <a:cubicBezTo>
                  <a:pt x="7" y="46"/>
                  <a:pt x="7" y="45"/>
                  <a:pt x="7" y="44"/>
                </a:cubicBezTo>
                <a:cubicBezTo>
                  <a:pt x="7" y="29"/>
                  <a:pt x="7" y="29"/>
                  <a:pt x="7" y="29"/>
                </a:cubicBezTo>
                <a:cubicBezTo>
                  <a:pt x="8" y="29"/>
                  <a:pt x="8" y="29"/>
                  <a:pt x="8" y="29"/>
                </a:cubicBezTo>
                <a:cubicBezTo>
                  <a:pt x="8" y="29"/>
                  <a:pt x="8" y="29"/>
                  <a:pt x="7" y="29"/>
                </a:cubicBezTo>
                <a:cubicBezTo>
                  <a:pt x="7" y="18"/>
                  <a:pt x="7" y="18"/>
                  <a:pt x="7" y="18"/>
                </a:cubicBezTo>
                <a:cubicBezTo>
                  <a:pt x="7" y="17"/>
                  <a:pt x="6" y="15"/>
                  <a:pt x="4" y="15"/>
                </a:cubicBezTo>
                <a:cubicBezTo>
                  <a:pt x="4" y="15"/>
                  <a:pt x="4" y="15"/>
                  <a:pt x="0" y="15"/>
                </a:cubicBezTo>
                <a:cubicBezTo>
                  <a:pt x="0" y="9"/>
                  <a:pt x="0" y="9"/>
                  <a:pt x="0" y="9"/>
                </a:cubicBezTo>
                <a:cubicBezTo>
                  <a:pt x="8" y="9"/>
                  <a:pt x="8" y="9"/>
                  <a:pt x="8" y="9"/>
                </a:cubicBezTo>
                <a:cubicBezTo>
                  <a:pt x="9" y="9"/>
                  <a:pt x="10" y="9"/>
                  <a:pt x="12" y="9"/>
                </a:cubicBezTo>
                <a:cubicBezTo>
                  <a:pt x="12" y="0"/>
                  <a:pt x="12" y="0"/>
                  <a:pt x="12" y="0"/>
                </a:cubicBezTo>
                <a:cubicBezTo>
                  <a:pt x="17" y="0"/>
                  <a:pt x="17" y="0"/>
                  <a:pt x="17" y="0"/>
                </a:cubicBezTo>
                <a:cubicBezTo>
                  <a:pt x="17" y="9"/>
                  <a:pt x="17" y="9"/>
                  <a:pt x="17" y="9"/>
                </a:cubicBezTo>
                <a:cubicBezTo>
                  <a:pt x="19" y="9"/>
                  <a:pt x="21" y="9"/>
                  <a:pt x="22" y="9"/>
                </a:cubicBezTo>
                <a:cubicBezTo>
                  <a:pt x="22" y="0"/>
                  <a:pt x="22" y="0"/>
                  <a:pt x="22" y="0"/>
                </a:cubicBezTo>
                <a:cubicBezTo>
                  <a:pt x="28" y="0"/>
                  <a:pt x="28" y="0"/>
                  <a:pt x="28" y="0"/>
                </a:cubicBezTo>
                <a:cubicBezTo>
                  <a:pt x="28" y="9"/>
                  <a:pt x="28" y="9"/>
                  <a:pt x="28" y="9"/>
                </a:cubicBezTo>
                <a:cubicBezTo>
                  <a:pt x="35" y="10"/>
                  <a:pt x="41" y="12"/>
                  <a:pt x="42" y="19"/>
                </a:cubicBezTo>
                <a:cubicBezTo>
                  <a:pt x="43" y="24"/>
                  <a:pt x="40" y="27"/>
                  <a:pt x="37" y="29"/>
                </a:cubicBezTo>
                <a:close/>
                <a:moveTo>
                  <a:pt x="18" y="16"/>
                </a:moveTo>
                <a:cubicBezTo>
                  <a:pt x="18" y="27"/>
                  <a:pt x="18" y="27"/>
                  <a:pt x="18" y="27"/>
                </a:cubicBezTo>
                <a:cubicBezTo>
                  <a:pt x="21" y="27"/>
                  <a:pt x="31" y="28"/>
                  <a:pt x="31" y="22"/>
                </a:cubicBezTo>
                <a:cubicBezTo>
                  <a:pt x="31" y="15"/>
                  <a:pt x="21" y="16"/>
                  <a:pt x="18" y="16"/>
                </a:cubicBezTo>
                <a:close/>
                <a:moveTo>
                  <a:pt x="18" y="33"/>
                </a:moveTo>
                <a:cubicBezTo>
                  <a:pt x="18" y="46"/>
                  <a:pt x="18" y="46"/>
                  <a:pt x="18" y="46"/>
                </a:cubicBezTo>
                <a:cubicBezTo>
                  <a:pt x="22" y="46"/>
                  <a:pt x="34" y="47"/>
                  <a:pt x="34" y="40"/>
                </a:cubicBezTo>
                <a:cubicBezTo>
                  <a:pt x="34" y="32"/>
                  <a:pt x="22" y="33"/>
                  <a:pt x="18"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45"/>
          <p:cNvSpPr/>
          <p:nvPr/>
        </p:nvSpPr>
        <p:spPr>
          <a:xfrm>
            <a:off x="9569218" y="418026"/>
            <a:ext cx="270616" cy="253093"/>
          </a:xfrm>
          <a:custGeom>
            <a:avLst/>
            <a:gdLst/>
            <a:ahLst/>
            <a:cxnLst/>
            <a:rect l="l" t="t" r="r" b="b"/>
            <a:pathLst>
              <a:path w="64" h="60" extrusionOk="0">
                <a:moveTo>
                  <a:pt x="63" y="20"/>
                </a:moveTo>
                <a:cubicBezTo>
                  <a:pt x="53" y="54"/>
                  <a:pt x="53" y="54"/>
                  <a:pt x="53" y="54"/>
                </a:cubicBezTo>
                <a:cubicBezTo>
                  <a:pt x="52" y="57"/>
                  <a:pt x="49" y="60"/>
                  <a:pt x="45" y="60"/>
                </a:cubicBezTo>
                <a:cubicBezTo>
                  <a:pt x="10" y="60"/>
                  <a:pt x="10" y="60"/>
                  <a:pt x="10" y="60"/>
                </a:cubicBezTo>
                <a:cubicBezTo>
                  <a:pt x="6" y="60"/>
                  <a:pt x="2" y="57"/>
                  <a:pt x="1" y="53"/>
                </a:cubicBezTo>
                <a:cubicBezTo>
                  <a:pt x="0" y="51"/>
                  <a:pt x="0" y="49"/>
                  <a:pt x="1" y="48"/>
                </a:cubicBezTo>
                <a:cubicBezTo>
                  <a:pt x="1" y="47"/>
                  <a:pt x="1" y="46"/>
                  <a:pt x="1" y="46"/>
                </a:cubicBezTo>
                <a:cubicBezTo>
                  <a:pt x="1" y="45"/>
                  <a:pt x="1" y="44"/>
                  <a:pt x="1" y="44"/>
                </a:cubicBezTo>
                <a:cubicBezTo>
                  <a:pt x="1" y="43"/>
                  <a:pt x="2" y="42"/>
                  <a:pt x="2" y="41"/>
                </a:cubicBezTo>
                <a:cubicBezTo>
                  <a:pt x="4" y="40"/>
                  <a:pt x="5" y="36"/>
                  <a:pt x="5" y="34"/>
                </a:cubicBezTo>
                <a:cubicBezTo>
                  <a:pt x="5" y="34"/>
                  <a:pt x="5" y="33"/>
                  <a:pt x="5" y="32"/>
                </a:cubicBezTo>
                <a:cubicBezTo>
                  <a:pt x="5" y="32"/>
                  <a:pt x="6" y="31"/>
                  <a:pt x="7" y="30"/>
                </a:cubicBezTo>
                <a:cubicBezTo>
                  <a:pt x="8" y="29"/>
                  <a:pt x="9" y="25"/>
                  <a:pt x="9" y="23"/>
                </a:cubicBezTo>
                <a:cubicBezTo>
                  <a:pt x="9" y="23"/>
                  <a:pt x="9" y="22"/>
                  <a:pt x="9" y="21"/>
                </a:cubicBezTo>
                <a:cubicBezTo>
                  <a:pt x="9" y="20"/>
                  <a:pt x="10" y="20"/>
                  <a:pt x="11" y="19"/>
                </a:cubicBezTo>
                <a:cubicBezTo>
                  <a:pt x="12" y="18"/>
                  <a:pt x="13" y="14"/>
                  <a:pt x="13" y="12"/>
                </a:cubicBezTo>
                <a:cubicBezTo>
                  <a:pt x="13" y="12"/>
                  <a:pt x="13" y="11"/>
                  <a:pt x="13" y="10"/>
                </a:cubicBezTo>
                <a:cubicBezTo>
                  <a:pt x="13" y="10"/>
                  <a:pt x="14" y="9"/>
                  <a:pt x="15" y="8"/>
                </a:cubicBezTo>
                <a:cubicBezTo>
                  <a:pt x="16" y="6"/>
                  <a:pt x="17" y="0"/>
                  <a:pt x="22" y="2"/>
                </a:cubicBezTo>
                <a:cubicBezTo>
                  <a:pt x="22" y="2"/>
                  <a:pt x="22" y="2"/>
                  <a:pt x="22" y="2"/>
                </a:cubicBezTo>
                <a:cubicBezTo>
                  <a:pt x="22" y="2"/>
                  <a:pt x="23" y="2"/>
                  <a:pt x="23" y="2"/>
                </a:cubicBezTo>
                <a:cubicBezTo>
                  <a:pt x="52" y="2"/>
                  <a:pt x="52" y="2"/>
                  <a:pt x="52" y="2"/>
                </a:cubicBezTo>
                <a:cubicBezTo>
                  <a:pt x="54" y="2"/>
                  <a:pt x="56" y="2"/>
                  <a:pt x="57" y="4"/>
                </a:cubicBezTo>
                <a:cubicBezTo>
                  <a:pt x="58" y="5"/>
                  <a:pt x="58" y="7"/>
                  <a:pt x="57" y="9"/>
                </a:cubicBezTo>
                <a:cubicBezTo>
                  <a:pt x="47" y="43"/>
                  <a:pt x="47" y="43"/>
                  <a:pt x="47" y="43"/>
                </a:cubicBezTo>
                <a:cubicBezTo>
                  <a:pt x="45" y="49"/>
                  <a:pt x="44" y="50"/>
                  <a:pt x="39" y="50"/>
                </a:cubicBezTo>
                <a:cubicBezTo>
                  <a:pt x="6" y="50"/>
                  <a:pt x="6" y="50"/>
                  <a:pt x="6" y="50"/>
                </a:cubicBezTo>
                <a:cubicBezTo>
                  <a:pt x="6" y="50"/>
                  <a:pt x="5" y="50"/>
                  <a:pt x="5" y="51"/>
                </a:cubicBezTo>
                <a:cubicBezTo>
                  <a:pt x="5" y="51"/>
                  <a:pt x="5" y="52"/>
                  <a:pt x="5" y="52"/>
                </a:cubicBezTo>
                <a:cubicBezTo>
                  <a:pt x="6" y="55"/>
                  <a:pt x="8" y="55"/>
                  <a:pt x="10" y="55"/>
                </a:cubicBezTo>
                <a:cubicBezTo>
                  <a:pt x="45" y="55"/>
                  <a:pt x="45" y="55"/>
                  <a:pt x="45" y="55"/>
                </a:cubicBezTo>
                <a:cubicBezTo>
                  <a:pt x="47" y="55"/>
                  <a:pt x="48" y="54"/>
                  <a:pt x="49" y="53"/>
                </a:cubicBezTo>
                <a:cubicBezTo>
                  <a:pt x="60" y="15"/>
                  <a:pt x="60" y="15"/>
                  <a:pt x="60" y="15"/>
                </a:cubicBezTo>
                <a:cubicBezTo>
                  <a:pt x="60" y="15"/>
                  <a:pt x="60" y="14"/>
                  <a:pt x="60" y="13"/>
                </a:cubicBezTo>
                <a:cubicBezTo>
                  <a:pt x="61" y="14"/>
                  <a:pt x="62" y="14"/>
                  <a:pt x="63" y="15"/>
                </a:cubicBezTo>
                <a:cubicBezTo>
                  <a:pt x="64" y="16"/>
                  <a:pt x="64" y="18"/>
                  <a:pt x="63" y="20"/>
                </a:cubicBezTo>
                <a:close/>
                <a:moveTo>
                  <a:pt x="20" y="26"/>
                </a:moveTo>
                <a:cubicBezTo>
                  <a:pt x="43" y="26"/>
                  <a:pt x="43" y="26"/>
                  <a:pt x="43" y="26"/>
                </a:cubicBezTo>
                <a:cubicBezTo>
                  <a:pt x="44" y="26"/>
                  <a:pt x="44" y="25"/>
                  <a:pt x="45" y="25"/>
                </a:cubicBezTo>
                <a:cubicBezTo>
                  <a:pt x="45" y="22"/>
                  <a:pt x="45" y="22"/>
                  <a:pt x="45" y="22"/>
                </a:cubicBezTo>
                <a:cubicBezTo>
                  <a:pt x="46" y="22"/>
                  <a:pt x="45" y="21"/>
                  <a:pt x="45" y="21"/>
                </a:cubicBezTo>
                <a:cubicBezTo>
                  <a:pt x="22" y="21"/>
                  <a:pt x="22" y="21"/>
                  <a:pt x="22" y="21"/>
                </a:cubicBezTo>
                <a:cubicBezTo>
                  <a:pt x="21" y="21"/>
                  <a:pt x="20" y="22"/>
                  <a:pt x="20" y="22"/>
                </a:cubicBezTo>
                <a:cubicBezTo>
                  <a:pt x="19" y="25"/>
                  <a:pt x="19" y="25"/>
                  <a:pt x="19" y="25"/>
                </a:cubicBezTo>
                <a:cubicBezTo>
                  <a:pt x="19" y="25"/>
                  <a:pt x="19" y="26"/>
                  <a:pt x="20" y="26"/>
                </a:cubicBezTo>
                <a:close/>
                <a:moveTo>
                  <a:pt x="23" y="16"/>
                </a:moveTo>
                <a:cubicBezTo>
                  <a:pt x="46" y="16"/>
                  <a:pt x="46" y="16"/>
                  <a:pt x="46" y="16"/>
                </a:cubicBezTo>
                <a:cubicBezTo>
                  <a:pt x="47" y="16"/>
                  <a:pt x="48" y="16"/>
                  <a:pt x="48" y="15"/>
                </a:cubicBezTo>
                <a:cubicBezTo>
                  <a:pt x="49" y="12"/>
                  <a:pt x="49" y="12"/>
                  <a:pt x="49" y="12"/>
                </a:cubicBezTo>
                <a:cubicBezTo>
                  <a:pt x="49" y="12"/>
                  <a:pt x="48" y="11"/>
                  <a:pt x="48" y="11"/>
                </a:cubicBezTo>
                <a:cubicBezTo>
                  <a:pt x="25" y="11"/>
                  <a:pt x="25" y="11"/>
                  <a:pt x="25" y="11"/>
                </a:cubicBezTo>
                <a:cubicBezTo>
                  <a:pt x="24" y="11"/>
                  <a:pt x="23" y="12"/>
                  <a:pt x="23" y="12"/>
                </a:cubicBezTo>
                <a:cubicBezTo>
                  <a:pt x="22" y="15"/>
                  <a:pt x="22" y="15"/>
                  <a:pt x="22" y="15"/>
                </a:cubicBezTo>
                <a:cubicBezTo>
                  <a:pt x="22" y="16"/>
                  <a:pt x="22" y="16"/>
                  <a:pt x="23"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45"/>
          <p:cNvSpPr/>
          <p:nvPr/>
        </p:nvSpPr>
        <p:spPr>
          <a:xfrm>
            <a:off x="10184430" y="425814"/>
            <a:ext cx="192741" cy="264775"/>
          </a:xfrm>
          <a:custGeom>
            <a:avLst/>
            <a:gdLst/>
            <a:ahLst/>
            <a:cxnLst/>
            <a:rect l="l" t="t" r="r" b="b"/>
            <a:pathLst>
              <a:path w="46" h="63" extrusionOk="0">
                <a:moveTo>
                  <a:pt x="37" y="29"/>
                </a:moveTo>
                <a:cubicBezTo>
                  <a:pt x="43" y="30"/>
                  <a:pt x="46" y="33"/>
                  <a:pt x="45" y="41"/>
                </a:cubicBezTo>
                <a:cubicBezTo>
                  <a:pt x="45" y="50"/>
                  <a:pt x="38" y="53"/>
                  <a:pt x="28" y="53"/>
                </a:cubicBezTo>
                <a:cubicBezTo>
                  <a:pt x="28" y="63"/>
                  <a:pt x="28" y="63"/>
                  <a:pt x="28" y="63"/>
                </a:cubicBezTo>
                <a:cubicBezTo>
                  <a:pt x="22" y="63"/>
                  <a:pt x="22" y="63"/>
                  <a:pt x="22" y="63"/>
                </a:cubicBezTo>
                <a:cubicBezTo>
                  <a:pt x="22" y="53"/>
                  <a:pt x="22" y="53"/>
                  <a:pt x="22" y="53"/>
                </a:cubicBezTo>
                <a:cubicBezTo>
                  <a:pt x="21" y="53"/>
                  <a:pt x="19" y="53"/>
                  <a:pt x="17" y="53"/>
                </a:cubicBezTo>
                <a:cubicBezTo>
                  <a:pt x="17" y="63"/>
                  <a:pt x="17" y="63"/>
                  <a:pt x="17" y="63"/>
                </a:cubicBezTo>
                <a:cubicBezTo>
                  <a:pt x="12" y="63"/>
                  <a:pt x="12" y="63"/>
                  <a:pt x="12" y="63"/>
                </a:cubicBezTo>
                <a:cubicBezTo>
                  <a:pt x="12" y="53"/>
                  <a:pt x="12" y="53"/>
                  <a:pt x="12" y="53"/>
                </a:cubicBezTo>
                <a:cubicBezTo>
                  <a:pt x="10" y="53"/>
                  <a:pt x="9" y="53"/>
                  <a:pt x="7" y="53"/>
                </a:cubicBezTo>
                <a:cubicBezTo>
                  <a:pt x="0" y="53"/>
                  <a:pt x="0" y="53"/>
                  <a:pt x="0" y="53"/>
                </a:cubicBezTo>
                <a:cubicBezTo>
                  <a:pt x="1" y="46"/>
                  <a:pt x="1" y="46"/>
                  <a:pt x="1" y="46"/>
                </a:cubicBezTo>
                <a:cubicBezTo>
                  <a:pt x="5" y="46"/>
                  <a:pt x="5" y="46"/>
                  <a:pt x="5" y="46"/>
                </a:cubicBezTo>
                <a:cubicBezTo>
                  <a:pt x="7" y="46"/>
                  <a:pt x="7" y="45"/>
                  <a:pt x="7" y="44"/>
                </a:cubicBezTo>
                <a:cubicBezTo>
                  <a:pt x="7" y="29"/>
                  <a:pt x="7" y="29"/>
                  <a:pt x="7" y="29"/>
                </a:cubicBezTo>
                <a:cubicBezTo>
                  <a:pt x="8" y="29"/>
                  <a:pt x="8" y="29"/>
                  <a:pt x="8" y="29"/>
                </a:cubicBezTo>
                <a:cubicBezTo>
                  <a:pt x="8" y="29"/>
                  <a:pt x="8" y="29"/>
                  <a:pt x="7" y="29"/>
                </a:cubicBezTo>
                <a:cubicBezTo>
                  <a:pt x="7" y="18"/>
                  <a:pt x="7" y="18"/>
                  <a:pt x="7" y="18"/>
                </a:cubicBezTo>
                <a:cubicBezTo>
                  <a:pt x="7" y="17"/>
                  <a:pt x="6" y="15"/>
                  <a:pt x="4" y="15"/>
                </a:cubicBezTo>
                <a:cubicBezTo>
                  <a:pt x="4" y="15"/>
                  <a:pt x="4" y="15"/>
                  <a:pt x="0" y="15"/>
                </a:cubicBezTo>
                <a:cubicBezTo>
                  <a:pt x="0" y="9"/>
                  <a:pt x="0" y="9"/>
                  <a:pt x="0" y="9"/>
                </a:cubicBezTo>
                <a:cubicBezTo>
                  <a:pt x="8" y="9"/>
                  <a:pt x="8" y="9"/>
                  <a:pt x="8" y="9"/>
                </a:cubicBezTo>
                <a:cubicBezTo>
                  <a:pt x="9" y="9"/>
                  <a:pt x="10" y="9"/>
                  <a:pt x="12" y="9"/>
                </a:cubicBezTo>
                <a:cubicBezTo>
                  <a:pt x="12" y="0"/>
                  <a:pt x="12" y="0"/>
                  <a:pt x="12" y="0"/>
                </a:cubicBezTo>
                <a:cubicBezTo>
                  <a:pt x="17" y="0"/>
                  <a:pt x="17" y="0"/>
                  <a:pt x="17" y="0"/>
                </a:cubicBezTo>
                <a:cubicBezTo>
                  <a:pt x="17" y="9"/>
                  <a:pt x="17" y="9"/>
                  <a:pt x="17" y="9"/>
                </a:cubicBezTo>
                <a:cubicBezTo>
                  <a:pt x="19" y="9"/>
                  <a:pt x="21" y="9"/>
                  <a:pt x="22" y="9"/>
                </a:cubicBezTo>
                <a:cubicBezTo>
                  <a:pt x="22" y="0"/>
                  <a:pt x="22" y="0"/>
                  <a:pt x="22" y="0"/>
                </a:cubicBezTo>
                <a:cubicBezTo>
                  <a:pt x="28" y="0"/>
                  <a:pt x="28" y="0"/>
                  <a:pt x="28" y="0"/>
                </a:cubicBezTo>
                <a:cubicBezTo>
                  <a:pt x="28" y="9"/>
                  <a:pt x="28" y="9"/>
                  <a:pt x="28" y="9"/>
                </a:cubicBezTo>
                <a:cubicBezTo>
                  <a:pt x="35" y="10"/>
                  <a:pt x="41" y="12"/>
                  <a:pt x="42" y="19"/>
                </a:cubicBezTo>
                <a:cubicBezTo>
                  <a:pt x="43" y="24"/>
                  <a:pt x="40" y="27"/>
                  <a:pt x="37" y="29"/>
                </a:cubicBezTo>
                <a:close/>
                <a:moveTo>
                  <a:pt x="18" y="16"/>
                </a:moveTo>
                <a:cubicBezTo>
                  <a:pt x="18" y="27"/>
                  <a:pt x="18" y="27"/>
                  <a:pt x="18" y="27"/>
                </a:cubicBezTo>
                <a:cubicBezTo>
                  <a:pt x="21" y="27"/>
                  <a:pt x="31" y="28"/>
                  <a:pt x="31" y="22"/>
                </a:cubicBezTo>
                <a:cubicBezTo>
                  <a:pt x="31" y="15"/>
                  <a:pt x="21" y="16"/>
                  <a:pt x="18" y="16"/>
                </a:cubicBezTo>
                <a:close/>
                <a:moveTo>
                  <a:pt x="18" y="33"/>
                </a:moveTo>
                <a:cubicBezTo>
                  <a:pt x="18" y="46"/>
                  <a:pt x="18" y="46"/>
                  <a:pt x="18" y="46"/>
                </a:cubicBezTo>
                <a:cubicBezTo>
                  <a:pt x="22" y="46"/>
                  <a:pt x="34" y="47"/>
                  <a:pt x="34" y="40"/>
                </a:cubicBezTo>
                <a:cubicBezTo>
                  <a:pt x="34" y="32"/>
                  <a:pt x="22" y="33"/>
                  <a:pt x="18"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45"/>
          <p:cNvSpPr/>
          <p:nvPr/>
        </p:nvSpPr>
        <p:spPr>
          <a:xfrm>
            <a:off x="10782120" y="425814"/>
            <a:ext cx="286190" cy="249200"/>
          </a:xfrm>
          <a:custGeom>
            <a:avLst/>
            <a:gdLst/>
            <a:ahLst/>
            <a:cxnLst/>
            <a:rect l="l" t="t" r="r" b="b"/>
            <a:pathLst>
              <a:path w="68" h="59" extrusionOk="0">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45"/>
          <p:cNvSpPr/>
          <p:nvPr/>
        </p:nvSpPr>
        <p:spPr>
          <a:xfrm>
            <a:off x="11323350" y="404399"/>
            <a:ext cx="266721" cy="286190"/>
          </a:xfrm>
          <a:custGeom>
            <a:avLst/>
            <a:gdLst/>
            <a:ahLst/>
            <a:cxnLst/>
            <a:rect l="l" t="t" r="r" b="b"/>
            <a:pathLst>
              <a:path w="63" h="68" extrusionOk="0">
                <a:moveTo>
                  <a:pt x="63" y="63"/>
                </a:moveTo>
                <a:cubicBezTo>
                  <a:pt x="63" y="66"/>
                  <a:pt x="61" y="68"/>
                  <a:pt x="58" y="68"/>
                </a:cubicBezTo>
                <a:cubicBezTo>
                  <a:pt x="5" y="68"/>
                  <a:pt x="5" y="68"/>
                  <a:pt x="5" y="68"/>
                </a:cubicBezTo>
                <a:cubicBezTo>
                  <a:pt x="2" y="68"/>
                  <a:pt x="0" y="66"/>
                  <a:pt x="0" y="63"/>
                </a:cubicBezTo>
                <a:cubicBezTo>
                  <a:pt x="0" y="5"/>
                  <a:pt x="0" y="5"/>
                  <a:pt x="0" y="5"/>
                </a:cubicBezTo>
                <a:cubicBezTo>
                  <a:pt x="0" y="2"/>
                  <a:pt x="2" y="0"/>
                  <a:pt x="5" y="0"/>
                </a:cubicBezTo>
                <a:cubicBezTo>
                  <a:pt x="58" y="0"/>
                  <a:pt x="58" y="0"/>
                  <a:pt x="58" y="0"/>
                </a:cubicBezTo>
                <a:cubicBezTo>
                  <a:pt x="61" y="0"/>
                  <a:pt x="63" y="2"/>
                  <a:pt x="63" y="5"/>
                </a:cubicBezTo>
                <a:lnTo>
                  <a:pt x="63" y="63"/>
                </a:lnTo>
                <a:close/>
                <a:moveTo>
                  <a:pt x="58" y="7"/>
                </a:moveTo>
                <a:cubicBezTo>
                  <a:pt x="58" y="6"/>
                  <a:pt x="57" y="5"/>
                  <a:pt x="56" y="5"/>
                </a:cubicBezTo>
                <a:cubicBezTo>
                  <a:pt x="7" y="5"/>
                  <a:pt x="7" y="5"/>
                  <a:pt x="7" y="5"/>
                </a:cubicBezTo>
                <a:cubicBezTo>
                  <a:pt x="6" y="5"/>
                  <a:pt x="5" y="6"/>
                  <a:pt x="5" y="7"/>
                </a:cubicBezTo>
                <a:cubicBezTo>
                  <a:pt x="5" y="17"/>
                  <a:pt x="5" y="17"/>
                  <a:pt x="5" y="17"/>
                </a:cubicBezTo>
                <a:cubicBezTo>
                  <a:pt x="5" y="18"/>
                  <a:pt x="6" y="19"/>
                  <a:pt x="7" y="19"/>
                </a:cubicBezTo>
                <a:cubicBezTo>
                  <a:pt x="56" y="19"/>
                  <a:pt x="56" y="19"/>
                  <a:pt x="56" y="19"/>
                </a:cubicBezTo>
                <a:cubicBezTo>
                  <a:pt x="57" y="19"/>
                  <a:pt x="58" y="18"/>
                  <a:pt x="58" y="17"/>
                </a:cubicBezTo>
                <a:lnTo>
                  <a:pt x="58" y="7"/>
                </a:lnTo>
                <a:close/>
                <a:moveTo>
                  <a:pt x="9" y="24"/>
                </a:moveTo>
                <a:cubicBezTo>
                  <a:pt x="7" y="24"/>
                  <a:pt x="5" y="26"/>
                  <a:pt x="5" y="29"/>
                </a:cubicBezTo>
                <a:cubicBezTo>
                  <a:pt x="5" y="32"/>
                  <a:pt x="7" y="34"/>
                  <a:pt x="9" y="34"/>
                </a:cubicBezTo>
                <a:cubicBezTo>
                  <a:pt x="12" y="34"/>
                  <a:pt x="14" y="32"/>
                  <a:pt x="14" y="29"/>
                </a:cubicBezTo>
                <a:cubicBezTo>
                  <a:pt x="14" y="26"/>
                  <a:pt x="12" y="24"/>
                  <a:pt x="9" y="24"/>
                </a:cubicBezTo>
                <a:close/>
                <a:moveTo>
                  <a:pt x="9" y="39"/>
                </a:moveTo>
                <a:cubicBezTo>
                  <a:pt x="7" y="39"/>
                  <a:pt x="5" y="41"/>
                  <a:pt x="5" y="43"/>
                </a:cubicBezTo>
                <a:cubicBezTo>
                  <a:pt x="5" y="46"/>
                  <a:pt x="7" y="48"/>
                  <a:pt x="9" y="48"/>
                </a:cubicBezTo>
                <a:cubicBezTo>
                  <a:pt x="12" y="48"/>
                  <a:pt x="14" y="46"/>
                  <a:pt x="14" y="43"/>
                </a:cubicBezTo>
                <a:cubicBezTo>
                  <a:pt x="14" y="41"/>
                  <a:pt x="12" y="39"/>
                  <a:pt x="9" y="39"/>
                </a:cubicBezTo>
                <a:close/>
                <a:moveTo>
                  <a:pt x="9" y="53"/>
                </a:moveTo>
                <a:cubicBezTo>
                  <a:pt x="7" y="53"/>
                  <a:pt x="5" y="55"/>
                  <a:pt x="5" y="58"/>
                </a:cubicBezTo>
                <a:cubicBezTo>
                  <a:pt x="5" y="61"/>
                  <a:pt x="7" y="63"/>
                  <a:pt x="9" y="63"/>
                </a:cubicBezTo>
                <a:cubicBezTo>
                  <a:pt x="12" y="63"/>
                  <a:pt x="14" y="61"/>
                  <a:pt x="14" y="58"/>
                </a:cubicBezTo>
                <a:cubicBezTo>
                  <a:pt x="14" y="55"/>
                  <a:pt x="12" y="53"/>
                  <a:pt x="9" y="53"/>
                </a:cubicBezTo>
                <a:close/>
                <a:moveTo>
                  <a:pt x="24" y="24"/>
                </a:moveTo>
                <a:cubicBezTo>
                  <a:pt x="21" y="24"/>
                  <a:pt x="19" y="26"/>
                  <a:pt x="19" y="29"/>
                </a:cubicBezTo>
                <a:cubicBezTo>
                  <a:pt x="19" y="32"/>
                  <a:pt x="21" y="34"/>
                  <a:pt x="24" y="34"/>
                </a:cubicBezTo>
                <a:cubicBezTo>
                  <a:pt x="27" y="34"/>
                  <a:pt x="29" y="32"/>
                  <a:pt x="29" y="29"/>
                </a:cubicBezTo>
                <a:cubicBezTo>
                  <a:pt x="29" y="26"/>
                  <a:pt x="27" y="24"/>
                  <a:pt x="24" y="24"/>
                </a:cubicBezTo>
                <a:close/>
                <a:moveTo>
                  <a:pt x="24" y="39"/>
                </a:moveTo>
                <a:cubicBezTo>
                  <a:pt x="21" y="39"/>
                  <a:pt x="19" y="41"/>
                  <a:pt x="19" y="43"/>
                </a:cubicBezTo>
                <a:cubicBezTo>
                  <a:pt x="19" y="46"/>
                  <a:pt x="21" y="48"/>
                  <a:pt x="24" y="48"/>
                </a:cubicBezTo>
                <a:cubicBezTo>
                  <a:pt x="27" y="48"/>
                  <a:pt x="29" y="46"/>
                  <a:pt x="29" y="43"/>
                </a:cubicBezTo>
                <a:cubicBezTo>
                  <a:pt x="29" y="41"/>
                  <a:pt x="27" y="39"/>
                  <a:pt x="24" y="39"/>
                </a:cubicBezTo>
                <a:close/>
                <a:moveTo>
                  <a:pt x="24" y="53"/>
                </a:moveTo>
                <a:cubicBezTo>
                  <a:pt x="21" y="53"/>
                  <a:pt x="19" y="55"/>
                  <a:pt x="19" y="58"/>
                </a:cubicBezTo>
                <a:cubicBezTo>
                  <a:pt x="19" y="61"/>
                  <a:pt x="21" y="63"/>
                  <a:pt x="24" y="63"/>
                </a:cubicBezTo>
                <a:cubicBezTo>
                  <a:pt x="27" y="63"/>
                  <a:pt x="29" y="61"/>
                  <a:pt x="29" y="58"/>
                </a:cubicBezTo>
                <a:cubicBezTo>
                  <a:pt x="29" y="55"/>
                  <a:pt x="27" y="53"/>
                  <a:pt x="24" y="53"/>
                </a:cubicBezTo>
                <a:close/>
                <a:moveTo>
                  <a:pt x="39" y="24"/>
                </a:moveTo>
                <a:cubicBezTo>
                  <a:pt x="36" y="24"/>
                  <a:pt x="34" y="26"/>
                  <a:pt x="34" y="29"/>
                </a:cubicBezTo>
                <a:cubicBezTo>
                  <a:pt x="34" y="32"/>
                  <a:pt x="36" y="34"/>
                  <a:pt x="39" y="34"/>
                </a:cubicBezTo>
                <a:cubicBezTo>
                  <a:pt x="41" y="34"/>
                  <a:pt x="43" y="32"/>
                  <a:pt x="43" y="29"/>
                </a:cubicBezTo>
                <a:cubicBezTo>
                  <a:pt x="43" y="26"/>
                  <a:pt x="41" y="24"/>
                  <a:pt x="39" y="24"/>
                </a:cubicBezTo>
                <a:close/>
                <a:moveTo>
                  <a:pt x="39" y="39"/>
                </a:moveTo>
                <a:cubicBezTo>
                  <a:pt x="36" y="39"/>
                  <a:pt x="34" y="41"/>
                  <a:pt x="34" y="43"/>
                </a:cubicBezTo>
                <a:cubicBezTo>
                  <a:pt x="34" y="46"/>
                  <a:pt x="36" y="48"/>
                  <a:pt x="39" y="48"/>
                </a:cubicBezTo>
                <a:cubicBezTo>
                  <a:pt x="41" y="48"/>
                  <a:pt x="43" y="46"/>
                  <a:pt x="43" y="43"/>
                </a:cubicBezTo>
                <a:cubicBezTo>
                  <a:pt x="43" y="41"/>
                  <a:pt x="41" y="39"/>
                  <a:pt x="39" y="39"/>
                </a:cubicBezTo>
                <a:close/>
                <a:moveTo>
                  <a:pt x="39" y="53"/>
                </a:moveTo>
                <a:cubicBezTo>
                  <a:pt x="36" y="53"/>
                  <a:pt x="34" y="55"/>
                  <a:pt x="34" y="58"/>
                </a:cubicBezTo>
                <a:cubicBezTo>
                  <a:pt x="34" y="61"/>
                  <a:pt x="36" y="63"/>
                  <a:pt x="39" y="63"/>
                </a:cubicBezTo>
                <a:cubicBezTo>
                  <a:pt x="41" y="63"/>
                  <a:pt x="43" y="61"/>
                  <a:pt x="43" y="58"/>
                </a:cubicBezTo>
                <a:cubicBezTo>
                  <a:pt x="43" y="55"/>
                  <a:pt x="41" y="53"/>
                  <a:pt x="39" y="53"/>
                </a:cubicBezTo>
                <a:close/>
                <a:moveTo>
                  <a:pt x="53" y="24"/>
                </a:moveTo>
                <a:cubicBezTo>
                  <a:pt x="51" y="24"/>
                  <a:pt x="48" y="26"/>
                  <a:pt x="48" y="29"/>
                </a:cubicBezTo>
                <a:cubicBezTo>
                  <a:pt x="48" y="32"/>
                  <a:pt x="51" y="34"/>
                  <a:pt x="53" y="34"/>
                </a:cubicBezTo>
                <a:cubicBezTo>
                  <a:pt x="56" y="34"/>
                  <a:pt x="58" y="32"/>
                  <a:pt x="58" y="29"/>
                </a:cubicBezTo>
                <a:cubicBezTo>
                  <a:pt x="58" y="26"/>
                  <a:pt x="56" y="24"/>
                  <a:pt x="53" y="24"/>
                </a:cubicBezTo>
                <a:close/>
                <a:moveTo>
                  <a:pt x="58" y="43"/>
                </a:moveTo>
                <a:cubicBezTo>
                  <a:pt x="58" y="41"/>
                  <a:pt x="56" y="39"/>
                  <a:pt x="53" y="39"/>
                </a:cubicBezTo>
                <a:cubicBezTo>
                  <a:pt x="51" y="39"/>
                  <a:pt x="48" y="41"/>
                  <a:pt x="48" y="43"/>
                </a:cubicBezTo>
                <a:cubicBezTo>
                  <a:pt x="48" y="58"/>
                  <a:pt x="48" y="58"/>
                  <a:pt x="48" y="58"/>
                </a:cubicBezTo>
                <a:cubicBezTo>
                  <a:pt x="48" y="61"/>
                  <a:pt x="51" y="63"/>
                  <a:pt x="53" y="63"/>
                </a:cubicBezTo>
                <a:cubicBezTo>
                  <a:pt x="56" y="63"/>
                  <a:pt x="58" y="61"/>
                  <a:pt x="58" y="58"/>
                </a:cubicBezTo>
                <a:lnTo>
                  <a:pt x="58"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45"/>
          <p:cNvSpPr/>
          <p:nvPr/>
        </p:nvSpPr>
        <p:spPr>
          <a:xfrm>
            <a:off x="564938" y="896957"/>
            <a:ext cx="286190" cy="245306"/>
          </a:xfrm>
          <a:custGeom>
            <a:avLst/>
            <a:gdLst/>
            <a:ahLst/>
            <a:cxnLst/>
            <a:rect l="l" t="t" r="r" b="b"/>
            <a:pathLst>
              <a:path w="68" h="58" extrusionOk="0">
                <a:moveTo>
                  <a:pt x="68" y="53"/>
                </a:moveTo>
                <a:cubicBezTo>
                  <a:pt x="68" y="56"/>
                  <a:pt x="66" y="58"/>
                  <a:pt x="63" y="58"/>
                </a:cubicBezTo>
                <a:cubicBezTo>
                  <a:pt x="5" y="58"/>
                  <a:pt x="5" y="58"/>
                  <a:pt x="5" y="58"/>
                </a:cubicBezTo>
                <a:cubicBezTo>
                  <a:pt x="2" y="58"/>
                  <a:pt x="0" y="56"/>
                  <a:pt x="0" y="53"/>
                </a:cubicBezTo>
                <a:cubicBezTo>
                  <a:pt x="0" y="4"/>
                  <a:pt x="0" y="4"/>
                  <a:pt x="0" y="4"/>
                </a:cubicBezTo>
                <a:cubicBezTo>
                  <a:pt x="0" y="2"/>
                  <a:pt x="2" y="0"/>
                  <a:pt x="5" y="0"/>
                </a:cubicBezTo>
                <a:cubicBezTo>
                  <a:pt x="63" y="0"/>
                  <a:pt x="63" y="0"/>
                  <a:pt x="63" y="0"/>
                </a:cubicBezTo>
                <a:cubicBezTo>
                  <a:pt x="66" y="0"/>
                  <a:pt x="68" y="2"/>
                  <a:pt x="68" y="4"/>
                </a:cubicBezTo>
                <a:lnTo>
                  <a:pt x="68" y="53"/>
                </a:lnTo>
                <a:close/>
                <a:moveTo>
                  <a:pt x="63" y="14"/>
                </a:moveTo>
                <a:cubicBezTo>
                  <a:pt x="63" y="10"/>
                  <a:pt x="63" y="10"/>
                  <a:pt x="63" y="10"/>
                </a:cubicBezTo>
                <a:cubicBezTo>
                  <a:pt x="63" y="4"/>
                  <a:pt x="63" y="4"/>
                  <a:pt x="63" y="4"/>
                </a:cubicBezTo>
                <a:cubicBezTo>
                  <a:pt x="31" y="4"/>
                  <a:pt x="31" y="4"/>
                  <a:pt x="31" y="4"/>
                </a:cubicBezTo>
                <a:cubicBezTo>
                  <a:pt x="29" y="9"/>
                  <a:pt x="29" y="9"/>
                  <a:pt x="29" y="9"/>
                </a:cubicBezTo>
                <a:cubicBezTo>
                  <a:pt x="5" y="9"/>
                  <a:pt x="5" y="9"/>
                  <a:pt x="5" y="9"/>
                </a:cubicBezTo>
                <a:cubicBezTo>
                  <a:pt x="5" y="14"/>
                  <a:pt x="5" y="14"/>
                  <a:pt x="5" y="14"/>
                </a:cubicBezTo>
                <a:lnTo>
                  <a:pt x="63" y="14"/>
                </a:lnTo>
                <a:close/>
                <a:moveTo>
                  <a:pt x="63" y="53"/>
                </a:moveTo>
                <a:cubicBezTo>
                  <a:pt x="63" y="48"/>
                  <a:pt x="63" y="48"/>
                  <a:pt x="63" y="48"/>
                </a:cubicBezTo>
                <a:cubicBezTo>
                  <a:pt x="5" y="48"/>
                  <a:pt x="5" y="48"/>
                  <a:pt x="5" y="48"/>
                </a:cubicBezTo>
                <a:cubicBezTo>
                  <a:pt x="5" y="53"/>
                  <a:pt x="5" y="53"/>
                  <a:pt x="5" y="53"/>
                </a:cubicBezTo>
                <a:lnTo>
                  <a:pt x="63" y="53"/>
                </a:lnTo>
                <a:close/>
                <a:moveTo>
                  <a:pt x="24" y="7"/>
                </a:moveTo>
                <a:cubicBezTo>
                  <a:pt x="24" y="2"/>
                  <a:pt x="24" y="2"/>
                  <a:pt x="24" y="2"/>
                </a:cubicBezTo>
                <a:cubicBezTo>
                  <a:pt x="9" y="2"/>
                  <a:pt x="9" y="2"/>
                  <a:pt x="9" y="2"/>
                </a:cubicBezTo>
                <a:cubicBezTo>
                  <a:pt x="9" y="7"/>
                  <a:pt x="9" y="7"/>
                  <a:pt x="9" y="7"/>
                </a:cubicBezTo>
                <a:lnTo>
                  <a:pt x="24" y="7"/>
                </a:lnTo>
                <a:close/>
                <a:moveTo>
                  <a:pt x="34" y="17"/>
                </a:moveTo>
                <a:cubicBezTo>
                  <a:pt x="26" y="17"/>
                  <a:pt x="19" y="23"/>
                  <a:pt x="19" y="31"/>
                </a:cubicBezTo>
                <a:cubicBezTo>
                  <a:pt x="19" y="39"/>
                  <a:pt x="26" y="46"/>
                  <a:pt x="34" y="46"/>
                </a:cubicBezTo>
                <a:cubicBezTo>
                  <a:pt x="42" y="46"/>
                  <a:pt x="48" y="39"/>
                  <a:pt x="48" y="31"/>
                </a:cubicBezTo>
                <a:cubicBezTo>
                  <a:pt x="48" y="23"/>
                  <a:pt x="42" y="17"/>
                  <a:pt x="34" y="17"/>
                </a:cubicBezTo>
                <a:close/>
                <a:moveTo>
                  <a:pt x="34" y="41"/>
                </a:moveTo>
                <a:cubicBezTo>
                  <a:pt x="28" y="41"/>
                  <a:pt x="24" y="37"/>
                  <a:pt x="24" y="31"/>
                </a:cubicBezTo>
                <a:cubicBezTo>
                  <a:pt x="24" y="26"/>
                  <a:pt x="28" y="21"/>
                  <a:pt x="34" y="21"/>
                </a:cubicBezTo>
                <a:cubicBezTo>
                  <a:pt x="39" y="21"/>
                  <a:pt x="43" y="26"/>
                  <a:pt x="43" y="31"/>
                </a:cubicBezTo>
                <a:cubicBezTo>
                  <a:pt x="43" y="37"/>
                  <a:pt x="39" y="41"/>
                  <a:pt x="34" y="41"/>
                </a:cubicBezTo>
                <a:close/>
                <a:moveTo>
                  <a:pt x="34" y="25"/>
                </a:moveTo>
                <a:cubicBezTo>
                  <a:pt x="30" y="25"/>
                  <a:pt x="28" y="28"/>
                  <a:pt x="28" y="31"/>
                </a:cubicBezTo>
                <a:cubicBezTo>
                  <a:pt x="28" y="32"/>
                  <a:pt x="28" y="32"/>
                  <a:pt x="29" y="32"/>
                </a:cubicBezTo>
                <a:cubicBezTo>
                  <a:pt x="30" y="32"/>
                  <a:pt x="30" y="32"/>
                  <a:pt x="30" y="31"/>
                </a:cubicBezTo>
                <a:cubicBezTo>
                  <a:pt x="30" y="29"/>
                  <a:pt x="32" y="27"/>
                  <a:pt x="34" y="27"/>
                </a:cubicBezTo>
                <a:cubicBezTo>
                  <a:pt x="34" y="27"/>
                  <a:pt x="35" y="27"/>
                  <a:pt x="35" y="26"/>
                </a:cubicBezTo>
                <a:cubicBezTo>
                  <a:pt x="35" y="26"/>
                  <a:pt x="34" y="25"/>
                  <a:pt x="34"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45"/>
          <p:cNvSpPr/>
          <p:nvPr/>
        </p:nvSpPr>
        <p:spPr>
          <a:xfrm>
            <a:off x="1082806" y="935894"/>
            <a:ext cx="93450" cy="163537"/>
          </a:xfrm>
          <a:custGeom>
            <a:avLst/>
            <a:gdLst/>
            <a:ahLst/>
            <a:cxnLst/>
            <a:rect l="l" t="t" r="r" b="b"/>
            <a:pathLst>
              <a:path w="22" h="39" extrusionOk="0">
                <a:moveTo>
                  <a:pt x="22" y="21"/>
                </a:moveTo>
                <a:cubicBezTo>
                  <a:pt x="5" y="38"/>
                  <a:pt x="5" y="38"/>
                  <a:pt x="5" y="38"/>
                </a:cubicBezTo>
                <a:cubicBezTo>
                  <a:pt x="4" y="39"/>
                  <a:pt x="4" y="39"/>
                  <a:pt x="3" y="39"/>
                </a:cubicBezTo>
                <a:cubicBezTo>
                  <a:pt x="2" y="39"/>
                  <a:pt x="0" y="38"/>
                  <a:pt x="0" y="37"/>
                </a:cubicBezTo>
                <a:cubicBezTo>
                  <a:pt x="0" y="3"/>
                  <a:pt x="0" y="3"/>
                  <a:pt x="0" y="3"/>
                </a:cubicBezTo>
                <a:cubicBezTo>
                  <a:pt x="0" y="1"/>
                  <a:pt x="2" y="0"/>
                  <a:pt x="3" y="0"/>
                </a:cubicBezTo>
                <a:cubicBezTo>
                  <a:pt x="4" y="0"/>
                  <a:pt x="4" y="1"/>
                  <a:pt x="5" y="1"/>
                </a:cubicBezTo>
                <a:cubicBezTo>
                  <a:pt x="22" y="18"/>
                  <a:pt x="22" y="18"/>
                  <a:pt x="22" y="18"/>
                </a:cubicBezTo>
                <a:cubicBezTo>
                  <a:pt x="22" y="18"/>
                  <a:pt x="22" y="19"/>
                  <a:pt x="22" y="20"/>
                </a:cubicBezTo>
                <a:cubicBezTo>
                  <a:pt x="22" y="20"/>
                  <a:pt x="22" y="21"/>
                  <a:pt x="22"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45"/>
          <p:cNvSpPr/>
          <p:nvPr/>
        </p:nvSpPr>
        <p:spPr>
          <a:xfrm>
            <a:off x="1690230" y="896957"/>
            <a:ext cx="243358"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1" y="38"/>
                </a:moveTo>
                <a:cubicBezTo>
                  <a:pt x="17" y="38"/>
                  <a:pt x="17" y="38"/>
                  <a:pt x="17" y="38"/>
                </a:cubicBezTo>
                <a:cubicBezTo>
                  <a:pt x="16" y="38"/>
                  <a:pt x="15" y="38"/>
                  <a:pt x="15" y="37"/>
                </a:cubicBezTo>
                <a:cubicBezTo>
                  <a:pt x="14" y="36"/>
                  <a:pt x="14" y="35"/>
                  <a:pt x="15" y="35"/>
                </a:cubicBezTo>
                <a:cubicBezTo>
                  <a:pt x="27" y="18"/>
                  <a:pt x="27" y="18"/>
                  <a:pt x="27" y="18"/>
                </a:cubicBezTo>
                <a:cubicBezTo>
                  <a:pt x="27" y="17"/>
                  <a:pt x="28" y="17"/>
                  <a:pt x="29" y="17"/>
                </a:cubicBezTo>
                <a:cubicBezTo>
                  <a:pt x="30" y="17"/>
                  <a:pt x="30" y="17"/>
                  <a:pt x="31" y="18"/>
                </a:cubicBezTo>
                <a:cubicBezTo>
                  <a:pt x="43" y="35"/>
                  <a:pt x="43" y="35"/>
                  <a:pt x="43" y="35"/>
                </a:cubicBezTo>
                <a:cubicBezTo>
                  <a:pt x="44" y="35"/>
                  <a:pt x="44" y="36"/>
                  <a:pt x="43" y="37"/>
                </a:cubicBezTo>
                <a:cubicBezTo>
                  <a:pt x="43" y="38"/>
                  <a:pt x="42" y="38"/>
                  <a:pt x="41"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45"/>
          <p:cNvSpPr/>
          <p:nvPr/>
        </p:nvSpPr>
        <p:spPr>
          <a:xfrm>
            <a:off x="3530023" y="926161"/>
            <a:ext cx="247253" cy="190793"/>
          </a:xfrm>
          <a:custGeom>
            <a:avLst/>
            <a:gdLst/>
            <a:ahLst/>
            <a:cxnLst/>
            <a:rect l="l" t="t" r="r" b="b"/>
            <a:pathLst>
              <a:path w="59" h="45" extrusionOk="0">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45"/>
          <p:cNvSpPr/>
          <p:nvPr/>
        </p:nvSpPr>
        <p:spPr>
          <a:xfrm>
            <a:off x="4114084" y="896957"/>
            <a:ext cx="270616" cy="223891"/>
          </a:xfrm>
          <a:custGeom>
            <a:avLst/>
            <a:gdLst/>
            <a:ahLst/>
            <a:cxnLst/>
            <a:rect l="l" t="t" r="r" b="b"/>
            <a:pathLst>
              <a:path w="64" h="53" extrusionOk="0">
                <a:moveTo>
                  <a:pt x="54" y="42"/>
                </a:moveTo>
                <a:cubicBezTo>
                  <a:pt x="54" y="48"/>
                  <a:pt x="49" y="53"/>
                  <a:pt x="43" y="53"/>
                </a:cubicBezTo>
                <a:cubicBezTo>
                  <a:pt x="11" y="53"/>
                  <a:pt x="11" y="53"/>
                  <a:pt x="11" y="53"/>
                </a:cubicBezTo>
                <a:cubicBezTo>
                  <a:pt x="5" y="53"/>
                  <a:pt x="0" y="48"/>
                  <a:pt x="0" y="42"/>
                </a:cubicBezTo>
                <a:cubicBezTo>
                  <a:pt x="0" y="10"/>
                  <a:pt x="0" y="10"/>
                  <a:pt x="0" y="10"/>
                </a:cubicBezTo>
                <a:cubicBezTo>
                  <a:pt x="0" y="4"/>
                  <a:pt x="5" y="0"/>
                  <a:pt x="11" y="0"/>
                </a:cubicBezTo>
                <a:cubicBezTo>
                  <a:pt x="43" y="0"/>
                  <a:pt x="43" y="0"/>
                  <a:pt x="43" y="0"/>
                </a:cubicBezTo>
                <a:cubicBezTo>
                  <a:pt x="44" y="0"/>
                  <a:pt x="46" y="0"/>
                  <a:pt x="47" y="0"/>
                </a:cubicBezTo>
                <a:cubicBezTo>
                  <a:pt x="48" y="1"/>
                  <a:pt x="48" y="1"/>
                  <a:pt x="48" y="1"/>
                </a:cubicBezTo>
                <a:cubicBezTo>
                  <a:pt x="48" y="2"/>
                  <a:pt x="48" y="2"/>
                  <a:pt x="48" y="2"/>
                </a:cubicBezTo>
                <a:cubicBezTo>
                  <a:pt x="46" y="4"/>
                  <a:pt x="46" y="4"/>
                  <a:pt x="46" y="4"/>
                </a:cubicBezTo>
                <a:cubicBezTo>
                  <a:pt x="46" y="5"/>
                  <a:pt x="45" y="5"/>
                  <a:pt x="45" y="5"/>
                </a:cubicBezTo>
                <a:cubicBezTo>
                  <a:pt x="45" y="5"/>
                  <a:pt x="45" y="5"/>
                  <a:pt x="45" y="5"/>
                </a:cubicBezTo>
                <a:cubicBezTo>
                  <a:pt x="44" y="4"/>
                  <a:pt x="44" y="4"/>
                  <a:pt x="43" y="4"/>
                </a:cubicBezTo>
                <a:cubicBezTo>
                  <a:pt x="11" y="4"/>
                  <a:pt x="11" y="4"/>
                  <a:pt x="11" y="4"/>
                </a:cubicBezTo>
                <a:cubicBezTo>
                  <a:pt x="8" y="4"/>
                  <a:pt x="5" y="7"/>
                  <a:pt x="5" y="10"/>
                </a:cubicBezTo>
                <a:cubicBezTo>
                  <a:pt x="5" y="42"/>
                  <a:pt x="5" y="42"/>
                  <a:pt x="5" y="42"/>
                </a:cubicBezTo>
                <a:cubicBezTo>
                  <a:pt x="5" y="45"/>
                  <a:pt x="8" y="48"/>
                  <a:pt x="11" y="48"/>
                </a:cubicBezTo>
                <a:cubicBezTo>
                  <a:pt x="43" y="48"/>
                  <a:pt x="43" y="48"/>
                  <a:pt x="43" y="48"/>
                </a:cubicBezTo>
                <a:cubicBezTo>
                  <a:pt x="46" y="48"/>
                  <a:pt x="49" y="45"/>
                  <a:pt x="49" y="42"/>
                </a:cubicBezTo>
                <a:cubicBezTo>
                  <a:pt x="49" y="32"/>
                  <a:pt x="49" y="32"/>
                  <a:pt x="49" y="32"/>
                </a:cubicBezTo>
                <a:cubicBezTo>
                  <a:pt x="49" y="32"/>
                  <a:pt x="49" y="32"/>
                  <a:pt x="49" y="32"/>
                </a:cubicBezTo>
                <a:cubicBezTo>
                  <a:pt x="52" y="29"/>
                  <a:pt x="52" y="29"/>
                  <a:pt x="52" y="29"/>
                </a:cubicBezTo>
                <a:cubicBezTo>
                  <a:pt x="52" y="29"/>
                  <a:pt x="52" y="29"/>
                  <a:pt x="53" y="29"/>
                </a:cubicBezTo>
                <a:cubicBezTo>
                  <a:pt x="53" y="29"/>
                  <a:pt x="53" y="29"/>
                  <a:pt x="53" y="29"/>
                </a:cubicBezTo>
                <a:cubicBezTo>
                  <a:pt x="54" y="29"/>
                  <a:pt x="54" y="30"/>
                  <a:pt x="54" y="30"/>
                </a:cubicBezTo>
                <a:lnTo>
                  <a:pt x="54" y="42"/>
                </a:lnTo>
                <a:close/>
                <a:moveTo>
                  <a:pt x="32" y="42"/>
                </a:moveTo>
                <a:cubicBezTo>
                  <a:pt x="31" y="44"/>
                  <a:pt x="29" y="44"/>
                  <a:pt x="27" y="42"/>
                </a:cubicBezTo>
                <a:cubicBezTo>
                  <a:pt x="11" y="26"/>
                  <a:pt x="11" y="26"/>
                  <a:pt x="11" y="26"/>
                </a:cubicBezTo>
                <a:cubicBezTo>
                  <a:pt x="10" y="25"/>
                  <a:pt x="10" y="23"/>
                  <a:pt x="11" y="22"/>
                </a:cubicBezTo>
                <a:cubicBezTo>
                  <a:pt x="15" y="18"/>
                  <a:pt x="15" y="18"/>
                  <a:pt x="15" y="18"/>
                </a:cubicBezTo>
                <a:cubicBezTo>
                  <a:pt x="16" y="16"/>
                  <a:pt x="18" y="16"/>
                  <a:pt x="20" y="18"/>
                </a:cubicBezTo>
                <a:cubicBezTo>
                  <a:pt x="30" y="27"/>
                  <a:pt x="30" y="27"/>
                  <a:pt x="30" y="27"/>
                </a:cubicBezTo>
                <a:cubicBezTo>
                  <a:pt x="54" y="3"/>
                  <a:pt x="54" y="3"/>
                  <a:pt x="54" y="3"/>
                </a:cubicBezTo>
                <a:cubicBezTo>
                  <a:pt x="55" y="2"/>
                  <a:pt x="57" y="2"/>
                  <a:pt x="58" y="3"/>
                </a:cubicBezTo>
                <a:cubicBezTo>
                  <a:pt x="63" y="7"/>
                  <a:pt x="63" y="7"/>
                  <a:pt x="63" y="7"/>
                </a:cubicBezTo>
                <a:cubicBezTo>
                  <a:pt x="64" y="8"/>
                  <a:pt x="64" y="10"/>
                  <a:pt x="63" y="11"/>
                </a:cubicBezTo>
                <a:lnTo>
                  <a:pt x="32"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45"/>
          <p:cNvSpPr/>
          <p:nvPr/>
        </p:nvSpPr>
        <p:spPr>
          <a:xfrm>
            <a:off x="4721508" y="896957"/>
            <a:ext cx="243360"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48" y="34"/>
                </a:moveTo>
                <a:cubicBezTo>
                  <a:pt x="49" y="33"/>
                  <a:pt x="49" y="32"/>
                  <a:pt x="48" y="31"/>
                </a:cubicBezTo>
                <a:cubicBezTo>
                  <a:pt x="31" y="13"/>
                  <a:pt x="31" y="13"/>
                  <a:pt x="31" y="13"/>
                </a:cubicBezTo>
                <a:cubicBezTo>
                  <a:pt x="30" y="12"/>
                  <a:pt x="28" y="12"/>
                  <a:pt x="27" y="13"/>
                </a:cubicBezTo>
                <a:cubicBezTo>
                  <a:pt x="10" y="31"/>
                  <a:pt x="10" y="31"/>
                  <a:pt x="10" y="31"/>
                </a:cubicBezTo>
                <a:cubicBezTo>
                  <a:pt x="9" y="32"/>
                  <a:pt x="9" y="33"/>
                  <a:pt x="10" y="34"/>
                </a:cubicBezTo>
                <a:cubicBezTo>
                  <a:pt x="14" y="38"/>
                  <a:pt x="14" y="38"/>
                  <a:pt x="14" y="38"/>
                </a:cubicBezTo>
                <a:cubicBezTo>
                  <a:pt x="15" y="39"/>
                  <a:pt x="16" y="39"/>
                  <a:pt x="17" y="38"/>
                </a:cubicBezTo>
                <a:cubicBezTo>
                  <a:pt x="29" y="26"/>
                  <a:pt x="29" y="26"/>
                  <a:pt x="29" y="26"/>
                </a:cubicBezTo>
                <a:cubicBezTo>
                  <a:pt x="41" y="38"/>
                  <a:pt x="41" y="38"/>
                  <a:pt x="41" y="38"/>
                </a:cubicBezTo>
                <a:cubicBezTo>
                  <a:pt x="42" y="39"/>
                  <a:pt x="43" y="39"/>
                  <a:pt x="44" y="38"/>
                </a:cubicBezTo>
                <a:lnTo>
                  <a:pt x="48"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45"/>
          <p:cNvSpPr/>
          <p:nvPr/>
        </p:nvSpPr>
        <p:spPr>
          <a:xfrm>
            <a:off x="5344507" y="951469"/>
            <a:ext cx="255041" cy="165485"/>
          </a:xfrm>
          <a:custGeom>
            <a:avLst/>
            <a:gdLst/>
            <a:ahLst/>
            <a:cxnLst/>
            <a:rect l="l" t="t" r="r" b="b"/>
            <a:pathLst>
              <a:path w="61" h="39" extrusionOk="0">
                <a:moveTo>
                  <a:pt x="54" y="38"/>
                </a:moveTo>
                <a:cubicBezTo>
                  <a:pt x="53" y="39"/>
                  <a:pt x="52" y="39"/>
                  <a:pt x="51" y="38"/>
                </a:cubicBezTo>
                <a:cubicBezTo>
                  <a:pt x="30" y="18"/>
                  <a:pt x="30" y="18"/>
                  <a:pt x="30" y="18"/>
                </a:cubicBezTo>
                <a:cubicBezTo>
                  <a:pt x="10" y="38"/>
                  <a:pt x="10" y="38"/>
                  <a:pt x="10" y="38"/>
                </a:cubicBezTo>
                <a:cubicBezTo>
                  <a:pt x="9" y="39"/>
                  <a:pt x="8" y="39"/>
                  <a:pt x="7" y="38"/>
                </a:cubicBezTo>
                <a:cubicBezTo>
                  <a:pt x="1" y="32"/>
                  <a:pt x="1" y="32"/>
                  <a:pt x="1" y="32"/>
                </a:cubicBezTo>
                <a:cubicBezTo>
                  <a:pt x="0" y="31"/>
                  <a:pt x="0" y="30"/>
                  <a:pt x="1" y="29"/>
                </a:cubicBezTo>
                <a:cubicBezTo>
                  <a:pt x="29" y="1"/>
                  <a:pt x="29" y="1"/>
                  <a:pt x="29" y="1"/>
                </a:cubicBezTo>
                <a:cubicBezTo>
                  <a:pt x="30" y="0"/>
                  <a:pt x="31" y="0"/>
                  <a:pt x="32" y="1"/>
                </a:cubicBezTo>
                <a:cubicBezTo>
                  <a:pt x="60" y="29"/>
                  <a:pt x="60" y="29"/>
                  <a:pt x="60" y="29"/>
                </a:cubicBezTo>
                <a:cubicBezTo>
                  <a:pt x="61" y="30"/>
                  <a:pt x="61" y="31"/>
                  <a:pt x="60" y="32"/>
                </a:cubicBezTo>
                <a:lnTo>
                  <a:pt x="54"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45"/>
          <p:cNvSpPr/>
          <p:nvPr/>
        </p:nvSpPr>
        <p:spPr>
          <a:xfrm>
            <a:off x="5932462" y="877488"/>
            <a:ext cx="286191" cy="286191"/>
          </a:xfrm>
          <a:custGeom>
            <a:avLst/>
            <a:gdLst/>
            <a:ahLst/>
            <a:cxnLst/>
            <a:rect l="l" t="t" r="r" b="b"/>
            <a:pathLst>
              <a:path w="68" h="68" extrusionOk="0">
                <a:moveTo>
                  <a:pt x="34" y="68"/>
                </a:moveTo>
                <a:cubicBezTo>
                  <a:pt x="15" y="68"/>
                  <a:pt x="0" y="52"/>
                  <a:pt x="0" y="34"/>
                </a:cubicBezTo>
                <a:cubicBezTo>
                  <a:pt x="0" y="17"/>
                  <a:pt x="12" y="2"/>
                  <a:pt x="29" y="0"/>
                </a:cubicBezTo>
                <a:cubicBezTo>
                  <a:pt x="29" y="10"/>
                  <a:pt x="29" y="10"/>
                  <a:pt x="29" y="10"/>
                </a:cubicBezTo>
                <a:cubicBezTo>
                  <a:pt x="18" y="12"/>
                  <a:pt x="9" y="22"/>
                  <a:pt x="9" y="34"/>
                </a:cubicBezTo>
                <a:cubicBezTo>
                  <a:pt x="9" y="47"/>
                  <a:pt x="20" y="58"/>
                  <a:pt x="34" y="58"/>
                </a:cubicBezTo>
                <a:cubicBezTo>
                  <a:pt x="47" y="58"/>
                  <a:pt x="58" y="47"/>
                  <a:pt x="58" y="34"/>
                </a:cubicBezTo>
                <a:cubicBezTo>
                  <a:pt x="58" y="22"/>
                  <a:pt x="50" y="12"/>
                  <a:pt x="39" y="10"/>
                </a:cubicBezTo>
                <a:cubicBezTo>
                  <a:pt x="39" y="0"/>
                  <a:pt x="39" y="0"/>
                  <a:pt x="39" y="0"/>
                </a:cubicBezTo>
                <a:cubicBezTo>
                  <a:pt x="55" y="2"/>
                  <a:pt x="68" y="17"/>
                  <a:pt x="68" y="34"/>
                </a:cubicBezTo>
                <a:cubicBezTo>
                  <a:pt x="68" y="52"/>
                  <a:pt x="53" y="68"/>
                  <a:pt x="34"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45"/>
          <p:cNvSpPr/>
          <p:nvPr/>
        </p:nvSpPr>
        <p:spPr>
          <a:xfrm>
            <a:off x="6559355" y="935894"/>
            <a:ext cx="190793" cy="188847"/>
          </a:xfrm>
          <a:custGeom>
            <a:avLst/>
            <a:gdLst/>
            <a:ahLst/>
            <a:cxnLst/>
            <a:rect l="l" t="t" r="r" b="b"/>
            <a:pathLst>
              <a:path w="45" h="45" extrusionOk="0">
                <a:moveTo>
                  <a:pt x="44" y="38"/>
                </a:moveTo>
                <a:cubicBezTo>
                  <a:pt x="38" y="44"/>
                  <a:pt x="38" y="44"/>
                  <a:pt x="38" y="44"/>
                </a:cubicBezTo>
                <a:cubicBezTo>
                  <a:pt x="38" y="44"/>
                  <a:pt x="37" y="45"/>
                  <a:pt x="36" y="45"/>
                </a:cubicBezTo>
                <a:cubicBezTo>
                  <a:pt x="35" y="45"/>
                  <a:pt x="34" y="44"/>
                  <a:pt x="33" y="44"/>
                </a:cubicBezTo>
                <a:cubicBezTo>
                  <a:pt x="22" y="32"/>
                  <a:pt x="22" y="32"/>
                  <a:pt x="22" y="32"/>
                </a:cubicBezTo>
                <a:cubicBezTo>
                  <a:pt x="11" y="44"/>
                  <a:pt x="11" y="44"/>
                  <a:pt x="11" y="44"/>
                </a:cubicBezTo>
                <a:cubicBezTo>
                  <a:pt x="10" y="44"/>
                  <a:pt x="9" y="45"/>
                  <a:pt x="8" y="45"/>
                </a:cubicBezTo>
                <a:cubicBezTo>
                  <a:pt x="7"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7" y="0"/>
                  <a:pt x="8" y="0"/>
                </a:cubicBezTo>
                <a:cubicBezTo>
                  <a:pt x="9" y="0"/>
                  <a:pt x="10" y="0"/>
                  <a:pt x="11" y="1"/>
                </a:cubicBezTo>
                <a:cubicBezTo>
                  <a:pt x="22" y="12"/>
                  <a:pt x="22" y="12"/>
                  <a:pt x="22" y="12"/>
                </a:cubicBezTo>
                <a:cubicBezTo>
                  <a:pt x="33" y="1"/>
                  <a:pt x="33" y="1"/>
                  <a:pt x="33" y="1"/>
                </a:cubicBezTo>
                <a:cubicBezTo>
                  <a:pt x="34" y="0"/>
                  <a:pt x="35" y="0"/>
                  <a:pt x="36" y="0"/>
                </a:cubicBezTo>
                <a:cubicBezTo>
                  <a:pt x="37" y="0"/>
                  <a:pt x="38" y="0"/>
                  <a:pt x="38" y="1"/>
                </a:cubicBezTo>
                <a:cubicBezTo>
                  <a:pt x="44" y="6"/>
                  <a:pt x="44" y="6"/>
                  <a:pt x="44" y="6"/>
                </a:cubicBezTo>
                <a:cubicBezTo>
                  <a:pt x="44" y="6"/>
                  <a:pt x="45" y="7"/>
                  <a:pt x="45" y="8"/>
                </a:cubicBezTo>
                <a:cubicBezTo>
                  <a:pt x="45" y="9"/>
                  <a:pt x="44" y="10"/>
                  <a:pt x="44" y="11"/>
                </a:cubicBezTo>
                <a:cubicBezTo>
                  <a:pt x="32" y="22"/>
                  <a:pt x="32" y="22"/>
                  <a:pt x="32" y="22"/>
                </a:cubicBezTo>
                <a:cubicBezTo>
                  <a:pt x="44" y="33"/>
                  <a:pt x="44" y="33"/>
                  <a:pt x="44" y="33"/>
                </a:cubicBezTo>
                <a:cubicBezTo>
                  <a:pt x="44" y="34"/>
                  <a:pt x="45" y="35"/>
                  <a:pt x="45" y="36"/>
                </a:cubicBezTo>
                <a:cubicBezTo>
                  <a:pt x="45" y="37"/>
                  <a:pt x="44" y="38"/>
                  <a:pt x="4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45"/>
          <p:cNvSpPr/>
          <p:nvPr/>
        </p:nvSpPr>
        <p:spPr>
          <a:xfrm>
            <a:off x="7145364" y="896957"/>
            <a:ext cx="163537" cy="223891"/>
          </a:xfrm>
          <a:custGeom>
            <a:avLst/>
            <a:gdLst/>
            <a:ahLst/>
            <a:cxnLst/>
            <a:rect l="l" t="t" r="r" b="b"/>
            <a:pathLst>
              <a:path w="39" h="53" extrusionOk="0">
                <a:moveTo>
                  <a:pt x="16" y="53"/>
                </a:moveTo>
                <a:cubicBezTo>
                  <a:pt x="15" y="53"/>
                  <a:pt x="15" y="52"/>
                  <a:pt x="15" y="52"/>
                </a:cubicBezTo>
                <a:cubicBezTo>
                  <a:pt x="15" y="39"/>
                  <a:pt x="15" y="39"/>
                  <a:pt x="15" y="39"/>
                </a:cubicBezTo>
                <a:cubicBezTo>
                  <a:pt x="4" y="39"/>
                  <a:pt x="4" y="39"/>
                  <a:pt x="4" y="39"/>
                </a:cubicBezTo>
                <a:cubicBezTo>
                  <a:pt x="3" y="39"/>
                  <a:pt x="3" y="39"/>
                  <a:pt x="3" y="38"/>
                </a:cubicBezTo>
                <a:cubicBezTo>
                  <a:pt x="3" y="34"/>
                  <a:pt x="3" y="34"/>
                  <a:pt x="3" y="34"/>
                </a:cubicBezTo>
                <a:cubicBezTo>
                  <a:pt x="3" y="33"/>
                  <a:pt x="3" y="33"/>
                  <a:pt x="4" y="33"/>
                </a:cubicBezTo>
                <a:cubicBezTo>
                  <a:pt x="15" y="33"/>
                  <a:pt x="15" y="33"/>
                  <a:pt x="15" y="33"/>
                </a:cubicBezTo>
                <a:cubicBezTo>
                  <a:pt x="15" y="30"/>
                  <a:pt x="15" y="30"/>
                  <a:pt x="15" y="30"/>
                </a:cubicBezTo>
                <a:cubicBezTo>
                  <a:pt x="4" y="30"/>
                  <a:pt x="4" y="30"/>
                  <a:pt x="4" y="30"/>
                </a:cubicBezTo>
                <a:cubicBezTo>
                  <a:pt x="3" y="30"/>
                  <a:pt x="3" y="29"/>
                  <a:pt x="3" y="28"/>
                </a:cubicBezTo>
                <a:cubicBezTo>
                  <a:pt x="3" y="25"/>
                  <a:pt x="3" y="25"/>
                  <a:pt x="3" y="25"/>
                </a:cubicBezTo>
                <a:cubicBezTo>
                  <a:pt x="3" y="24"/>
                  <a:pt x="3" y="23"/>
                  <a:pt x="4" y="23"/>
                </a:cubicBezTo>
                <a:cubicBezTo>
                  <a:pt x="12" y="23"/>
                  <a:pt x="12" y="23"/>
                  <a:pt x="12" y="23"/>
                </a:cubicBezTo>
                <a:cubicBezTo>
                  <a:pt x="0" y="1"/>
                  <a:pt x="0" y="1"/>
                  <a:pt x="0" y="1"/>
                </a:cubicBezTo>
                <a:cubicBezTo>
                  <a:pt x="0" y="1"/>
                  <a:pt x="0" y="1"/>
                  <a:pt x="0" y="0"/>
                </a:cubicBezTo>
                <a:cubicBezTo>
                  <a:pt x="0" y="0"/>
                  <a:pt x="1" y="0"/>
                  <a:pt x="1" y="0"/>
                </a:cubicBezTo>
                <a:cubicBezTo>
                  <a:pt x="8" y="0"/>
                  <a:pt x="8" y="0"/>
                  <a:pt x="8" y="0"/>
                </a:cubicBezTo>
                <a:cubicBezTo>
                  <a:pt x="9" y="0"/>
                  <a:pt x="9" y="0"/>
                  <a:pt x="9" y="0"/>
                </a:cubicBezTo>
                <a:cubicBezTo>
                  <a:pt x="18" y="16"/>
                  <a:pt x="18" y="16"/>
                  <a:pt x="18" y="16"/>
                </a:cubicBezTo>
                <a:cubicBezTo>
                  <a:pt x="19" y="18"/>
                  <a:pt x="19" y="20"/>
                  <a:pt x="20" y="21"/>
                </a:cubicBezTo>
                <a:cubicBezTo>
                  <a:pt x="20" y="19"/>
                  <a:pt x="21" y="18"/>
                  <a:pt x="22" y="16"/>
                </a:cubicBezTo>
                <a:cubicBezTo>
                  <a:pt x="29" y="0"/>
                  <a:pt x="29" y="0"/>
                  <a:pt x="29" y="0"/>
                </a:cubicBezTo>
                <a:cubicBezTo>
                  <a:pt x="29" y="0"/>
                  <a:pt x="30" y="0"/>
                  <a:pt x="30" y="0"/>
                </a:cubicBezTo>
                <a:cubicBezTo>
                  <a:pt x="38" y="0"/>
                  <a:pt x="38" y="0"/>
                  <a:pt x="38" y="0"/>
                </a:cubicBezTo>
                <a:cubicBezTo>
                  <a:pt x="38" y="0"/>
                  <a:pt x="38" y="0"/>
                  <a:pt x="39" y="0"/>
                </a:cubicBezTo>
                <a:cubicBezTo>
                  <a:pt x="39" y="0"/>
                  <a:pt x="39" y="1"/>
                  <a:pt x="39" y="1"/>
                </a:cubicBezTo>
                <a:cubicBezTo>
                  <a:pt x="27" y="23"/>
                  <a:pt x="27" y="23"/>
                  <a:pt x="27" y="23"/>
                </a:cubicBezTo>
                <a:cubicBezTo>
                  <a:pt x="35" y="23"/>
                  <a:pt x="35" y="23"/>
                  <a:pt x="35" y="23"/>
                </a:cubicBezTo>
                <a:cubicBezTo>
                  <a:pt x="36" y="23"/>
                  <a:pt x="36" y="24"/>
                  <a:pt x="36" y="25"/>
                </a:cubicBezTo>
                <a:cubicBezTo>
                  <a:pt x="36" y="28"/>
                  <a:pt x="36" y="28"/>
                  <a:pt x="36" y="28"/>
                </a:cubicBezTo>
                <a:cubicBezTo>
                  <a:pt x="36" y="29"/>
                  <a:pt x="36" y="30"/>
                  <a:pt x="35" y="30"/>
                </a:cubicBezTo>
                <a:cubicBezTo>
                  <a:pt x="24" y="30"/>
                  <a:pt x="24" y="30"/>
                  <a:pt x="24" y="30"/>
                </a:cubicBezTo>
                <a:cubicBezTo>
                  <a:pt x="24" y="33"/>
                  <a:pt x="24" y="33"/>
                  <a:pt x="24" y="33"/>
                </a:cubicBezTo>
                <a:cubicBezTo>
                  <a:pt x="35" y="33"/>
                  <a:pt x="35" y="33"/>
                  <a:pt x="35" y="33"/>
                </a:cubicBezTo>
                <a:cubicBezTo>
                  <a:pt x="36" y="33"/>
                  <a:pt x="36" y="33"/>
                  <a:pt x="36" y="34"/>
                </a:cubicBezTo>
                <a:cubicBezTo>
                  <a:pt x="36" y="38"/>
                  <a:pt x="36" y="38"/>
                  <a:pt x="36" y="38"/>
                </a:cubicBezTo>
                <a:cubicBezTo>
                  <a:pt x="36" y="39"/>
                  <a:pt x="36" y="39"/>
                  <a:pt x="35" y="39"/>
                </a:cubicBezTo>
                <a:cubicBezTo>
                  <a:pt x="24" y="39"/>
                  <a:pt x="24" y="39"/>
                  <a:pt x="24" y="39"/>
                </a:cubicBezTo>
                <a:cubicBezTo>
                  <a:pt x="24" y="52"/>
                  <a:pt x="24" y="52"/>
                  <a:pt x="24" y="52"/>
                </a:cubicBezTo>
                <a:cubicBezTo>
                  <a:pt x="24" y="52"/>
                  <a:pt x="23" y="53"/>
                  <a:pt x="23" y="53"/>
                </a:cubicBezTo>
                <a:lnTo>
                  <a:pt x="1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45"/>
          <p:cNvSpPr/>
          <p:nvPr/>
        </p:nvSpPr>
        <p:spPr>
          <a:xfrm>
            <a:off x="7750840" y="914479"/>
            <a:ext cx="299818" cy="227783"/>
          </a:xfrm>
          <a:custGeom>
            <a:avLst/>
            <a:gdLst/>
            <a:ahLst/>
            <a:cxnLst/>
            <a:rect l="l" t="t" r="r" b="b"/>
            <a:pathLst>
              <a:path w="71" h="54" extrusionOk="0">
                <a:moveTo>
                  <a:pt x="68" y="44"/>
                </a:moveTo>
                <a:cubicBezTo>
                  <a:pt x="68" y="49"/>
                  <a:pt x="64" y="54"/>
                  <a:pt x="59" y="54"/>
                </a:cubicBezTo>
                <a:cubicBezTo>
                  <a:pt x="10" y="54"/>
                  <a:pt x="10" y="54"/>
                  <a:pt x="10" y="54"/>
                </a:cubicBezTo>
                <a:cubicBezTo>
                  <a:pt x="5" y="54"/>
                  <a:pt x="0" y="49"/>
                  <a:pt x="0" y="44"/>
                </a:cubicBezTo>
                <a:lnTo>
                  <a:pt x="68" y="44"/>
                </a:lnTo>
                <a:close/>
                <a:moveTo>
                  <a:pt x="56" y="30"/>
                </a:moveTo>
                <a:cubicBezTo>
                  <a:pt x="54" y="30"/>
                  <a:pt x="54" y="30"/>
                  <a:pt x="54" y="30"/>
                </a:cubicBezTo>
                <a:cubicBezTo>
                  <a:pt x="54" y="31"/>
                  <a:pt x="54" y="31"/>
                  <a:pt x="54" y="31"/>
                </a:cubicBezTo>
                <a:cubicBezTo>
                  <a:pt x="54" y="35"/>
                  <a:pt x="50" y="39"/>
                  <a:pt x="45" y="39"/>
                </a:cubicBezTo>
                <a:cubicBezTo>
                  <a:pt x="19" y="39"/>
                  <a:pt x="19" y="39"/>
                  <a:pt x="19" y="39"/>
                </a:cubicBezTo>
                <a:cubicBezTo>
                  <a:pt x="14" y="39"/>
                  <a:pt x="10" y="35"/>
                  <a:pt x="10" y="31"/>
                </a:cubicBezTo>
                <a:cubicBezTo>
                  <a:pt x="10" y="3"/>
                  <a:pt x="10" y="3"/>
                  <a:pt x="10" y="3"/>
                </a:cubicBezTo>
                <a:cubicBezTo>
                  <a:pt x="10" y="2"/>
                  <a:pt x="11" y="0"/>
                  <a:pt x="13" y="0"/>
                </a:cubicBezTo>
                <a:cubicBezTo>
                  <a:pt x="56" y="0"/>
                  <a:pt x="56" y="0"/>
                  <a:pt x="56" y="0"/>
                </a:cubicBezTo>
                <a:cubicBezTo>
                  <a:pt x="64" y="0"/>
                  <a:pt x="71" y="7"/>
                  <a:pt x="71" y="15"/>
                </a:cubicBezTo>
                <a:cubicBezTo>
                  <a:pt x="71" y="23"/>
                  <a:pt x="64" y="30"/>
                  <a:pt x="56" y="30"/>
                </a:cubicBezTo>
                <a:close/>
                <a:moveTo>
                  <a:pt x="56" y="8"/>
                </a:moveTo>
                <a:cubicBezTo>
                  <a:pt x="54" y="8"/>
                  <a:pt x="54" y="8"/>
                  <a:pt x="54" y="8"/>
                </a:cubicBezTo>
                <a:cubicBezTo>
                  <a:pt x="54" y="22"/>
                  <a:pt x="54" y="22"/>
                  <a:pt x="54" y="22"/>
                </a:cubicBezTo>
                <a:cubicBezTo>
                  <a:pt x="56" y="22"/>
                  <a:pt x="56" y="22"/>
                  <a:pt x="56" y="22"/>
                </a:cubicBezTo>
                <a:cubicBezTo>
                  <a:pt x="60" y="22"/>
                  <a:pt x="64" y="19"/>
                  <a:pt x="64" y="15"/>
                </a:cubicBezTo>
                <a:cubicBezTo>
                  <a:pt x="64" y="11"/>
                  <a:pt x="60" y="8"/>
                  <a:pt x="56"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45"/>
          <p:cNvSpPr/>
          <p:nvPr/>
        </p:nvSpPr>
        <p:spPr>
          <a:xfrm>
            <a:off x="8358264" y="914479"/>
            <a:ext cx="286191" cy="249200"/>
          </a:xfrm>
          <a:custGeom>
            <a:avLst/>
            <a:gdLst/>
            <a:ahLst/>
            <a:cxnLst/>
            <a:rect l="l" t="t" r="r" b="b"/>
            <a:pathLst>
              <a:path w="68" h="59" extrusionOk="0">
                <a:moveTo>
                  <a:pt x="34" y="49"/>
                </a:moveTo>
                <a:cubicBezTo>
                  <a:pt x="33" y="49"/>
                  <a:pt x="31" y="49"/>
                  <a:pt x="29" y="49"/>
                </a:cubicBezTo>
                <a:cubicBezTo>
                  <a:pt x="24" y="53"/>
                  <a:pt x="18" y="56"/>
                  <a:pt x="11" y="58"/>
                </a:cubicBezTo>
                <a:cubicBezTo>
                  <a:pt x="10" y="58"/>
                  <a:pt x="9" y="59"/>
                  <a:pt x="7" y="59"/>
                </a:cubicBezTo>
                <a:cubicBezTo>
                  <a:pt x="6" y="59"/>
                  <a:pt x="6" y="58"/>
                  <a:pt x="5" y="57"/>
                </a:cubicBezTo>
                <a:cubicBezTo>
                  <a:pt x="5" y="57"/>
                  <a:pt x="5" y="57"/>
                  <a:pt x="5" y="57"/>
                </a:cubicBezTo>
                <a:cubicBezTo>
                  <a:pt x="5" y="56"/>
                  <a:pt x="6" y="56"/>
                  <a:pt x="6" y="55"/>
                </a:cubicBezTo>
                <a:cubicBezTo>
                  <a:pt x="9" y="52"/>
                  <a:pt x="11" y="50"/>
                  <a:pt x="13" y="44"/>
                </a:cubicBezTo>
                <a:cubicBezTo>
                  <a:pt x="5" y="39"/>
                  <a:pt x="0" y="32"/>
                  <a:pt x="0" y="25"/>
                </a:cubicBezTo>
                <a:cubicBezTo>
                  <a:pt x="0" y="11"/>
                  <a:pt x="16" y="0"/>
                  <a:pt x="34" y="0"/>
                </a:cubicBezTo>
                <a:cubicBezTo>
                  <a:pt x="53" y="0"/>
                  <a:pt x="68" y="11"/>
                  <a:pt x="68" y="25"/>
                </a:cubicBezTo>
                <a:cubicBezTo>
                  <a:pt x="68" y="38"/>
                  <a:pt x="53" y="49"/>
                  <a:pt x="34"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45"/>
          <p:cNvSpPr/>
          <p:nvPr/>
        </p:nvSpPr>
        <p:spPr>
          <a:xfrm>
            <a:off x="8963742" y="896957"/>
            <a:ext cx="243358"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8"/>
                </a:moveTo>
                <a:cubicBezTo>
                  <a:pt x="18" y="8"/>
                  <a:pt x="8" y="17"/>
                  <a:pt x="8" y="29"/>
                </a:cubicBezTo>
                <a:cubicBezTo>
                  <a:pt x="8" y="40"/>
                  <a:pt x="18" y="49"/>
                  <a:pt x="29" y="49"/>
                </a:cubicBezTo>
                <a:cubicBezTo>
                  <a:pt x="40" y="49"/>
                  <a:pt x="50" y="40"/>
                  <a:pt x="50" y="29"/>
                </a:cubicBezTo>
                <a:cubicBezTo>
                  <a:pt x="50" y="17"/>
                  <a:pt x="40" y="8"/>
                  <a:pt x="29" y="8"/>
                </a:cubicBezTo>
                <a:close/>
                <a:moveTo>
                  <a:pt x="39" y="34"/>
                </a:moveTo>
                <a:cubicBezTo>
                  <a:pt x="19" y="44"/>
                  <a:pt x="19" y="44"/>
                  <a:pt x="19" y="44"/>
                </a:cubicBezTo>
                <a:cubicBezTo>
                  <a:pt x="19" y="23"/>
                  <a:pt x="19" y="23"/>
                  <a:pt x="19" y="23"/>
                </a:cubicBezTo>
                <a:cubicBezTo>
                  <a:pt x="39" y="14"/>
                  <a:pt x="39" y="14"/>
                  <a:pt x="39" y="14"/>
                </a:cubicBezTo>
                <a:lnTo>
                  <a:pt x="39" y="34"/>
                </a:lnTo>
                <a:close/>
                <a:moveTo>
                  <a:pt x="34" y="31"/>
                </a:moveTo>
                <a:cubicBezTo>
                  <a:pt x="24" y="26"/>
                  <a:pt x="24" y="26"/>
                  <a:pt x="24" y="26"/>
                </a:cubicBezTo>
                <a:cubicBezTo>
                  <a:pt x="24" y="36"/>
                  <a:pt x="24" y="36"/>
                  <a:pt x="24" y="36"/>
                </a:cubicBezTo>
                <a:lnTo>
                  <a:pt x="34"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45"/>
          <p:cNvSpPr/>
          <p:nvPr/>
        </p:nvSpPr>
        <p:spPr>
          <a:xfrm>
            <a:off x="9569218" y="896957"/>
            <a:ext cx="307606" cy="245306"/>
          </a:xfrm>
          <a:custGeom>
            <a:avLst/>
            <a:gdLst/>
            <a:ahLst/>
            <a:cxnLst/>
            <a:rect l="l" t="t" r="r" b="b"/>
            <a:pathLst>
              <a:path w="73" h="58" extrusionOk="0">
                <a:moveTo>
                  <a:pt x="73" y="6"/>
                </a:moveTo>
                <a:cubicBezTo>
                  <a:pt x="73" y="52"/>
                  <a:pt x="73" y="52"/>
                  <a:pt x="73" y="52"/>
                </a:cubicBez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close/>
                <a:moveTo>
                  <a:pt x="5" y="6"/>
                </a:moveTo>
                <a:cubicBezTo>
                  <a:pt x="5" y="14"/>
                  <a:pt x="5" y="14"/>
                  <a:pt x="5" y="14"/>
                </a:cubicBezTo>
                <a:cubicBezTo>
                  <a:pt x="68" y="14"/>
                  <a:pt x="68" y="14"/>
                  <a:pt x="68" y="14"/>
                </a:cubicBezTo>
                <a:cubicBezTo>
                  <a:pt x="68" y="6"/>
                  <a:pt x="68" y="6"/>
                  <a:pt x="68" y="6"/>
                </a:cubicBezTo>
                <a:cubicBezTo>
                  <a:pt x="68" y="5"/>
                  <a:pt x="68" y="4"/>
                  <a:pt x="67" y="4"/>
                </a:cubicBezTo>
                <a:cubicBezTo>
                  <a:pt x="7" y="4"/>
                  <a:pt x="7" y="4"/>
                  <a:pt x="7" y="4"/>
                </a:cubicBezTo>
                <a:cubicBezTo>
                  <a:pt x="6" y="4"/>
                  <a:pt x="5" y="5"/>
                  <a:pt x="5" y="6"/>
                </a:cubicBezTo>
                <a:close/>
                <a:moveTo>
                  <a:pt x="68" y="52"/>
                </a:moveTo>
                <a:cubicBezTo>
                  <a:pt x="68" y="29"/>
                  <a:pt x="68" y="29"/>
                  <a:pt x="68" y="29"/>
                </a:cubicBezTo>
                <a:cubicBezTo>
                  <a:pt x="5" y="29"/>
                  <a:pt x="5" y="29"/>
                  <a:pt x="5" y="29"/>
                </a:cubicBezTo>
                <a:cubicBezTo>
                  <a:pt x="5" y="52"/>
                  <a:pt x="5" y="52"/>
                  <a:pt x="5" y="52"/>
                </a:cubicBezTo>
                <a:cubicBezTo>
                  <a:pt x="5" y="52"/>
                  <a:pt x="6" y="53"/>
                  <a:pt x="7" y="53"/>
                </a:cubicBezTo>
                <a:cubicBezTo>
                  <a:pt x="67" y="53"/>
                  <a:pt x="67" y="53"/>
                  <a:pt x="67" y="53"/>
                </a:cubicBezTo>
                <a:cubicBezTo>
                  <a:pt x="68" y="53"/>
                  <a:pt x="68" y="52"/>
                  <a:pt x="68" y="52"/>
                </a:cubicBezTo>
                <a:close/>
                <a:moveTo>
                  <a:pt x="10" y="43"/>
                </a:moveTo>
                <a:cubicBezTo>
                  <a:pt x="20" y="43"/>
                  <a:pt x="20" y="43"/>
                  <a:pt x="20" y="43"/>
                </a:cubicBezTo>
                <a:cubicBezTo>
                  <a:pt x="20" y="48"/>
                  <a:pt x="20" y="48"/>
                  <a:pt x="20" y="48"/>
                </a:cubicBezTo>
                <a:cubicBezTo>
                  <a:pt x="10" y="48"/>
                  <a:pt x="10" y="48"/>
                  <a:pt x="10" y="48"/>
                </a:cubicBezTo>
                <a:lnTo>
                  <a:pt x="10" y="43"/>
                </a:lnTo>
                <a:close/>
                <a:moveTo>
                  <a:pt x="25" y="43"/>
                </a:moveTo>
                <a:cubicBezTo>
                  <a:pt x="39" y="43"/>
                  <a:pt x="39" y="43"/>
                  <a:pt x="39" y="43"/>
                </a:cubicBezTo>
                <a:cubicBezTo>
                  <a:pt x="39" y="48"/>
                  <a:pt x="39" y="48"/>
                  <a:pt x="39" y="48"/>
                </a:cubicBezTo>
                <a:cubicBezTo>
                  <a:pt x="25" y="48"/>
                  <a:pt x="25" y="48"/>
                  <a:pt x="25" y="48"/>
                </a:cubicBezTo>
                <a:lnTo>
                  <a:pt x="25"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45"/>
          <p:cNvSpPr/>
          <p:nvPr/>
        </p:nvSpPr>
        <p:spPr>
          <a:xfrm>
            <a:off x="10176642" y="896957"/>
            <a:ext cx="264775" cy="266722"/>
          </a:xfrm>
          <a:custGeom>
            <a:avLst/>
            <a:gdLst/>
            <a:ahLst/>
            <a:cxnLst/>
            <a:rect l="l" t="t" r="r" b="b"/>
            <a:pathLst>
              <a:path w="63" h="63" extrusionOk="0">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45"/>
          <p:cNvSpPr/>
          <p:nvPr/>
        </p:nvSpPr>
        <p:spPr>
          <a:xfrm>
            <a:off x="10782120" y="914479"/>
            <a:ext cx="286190" cy="227783"/>
          </a:xfrm>
          <a:custGeom>
            <a:avLst/>
            <a:gdLst/>
            <a:ahLst/>
            <a:cxnLst/>
            <a:rect l="l" t="t" r="r" b="b"/>
            <a:pathLst>
              <a:path w="68" h="54" extrusionOk="0">
                <a:moveTo>
                  <a:pt x="63" y="53"/>
                </a:moveTo>
                <a:cubicBezTo>
                  <a:pt x="63" y="53"/>
                  <a:pt x="62" y="54"/>
                  <a:pt x="61" y="54"/>
                </a:cubicBezTo>
                <a:cubicBezTo>
                  <a:pt x="8" y="54"/>
                  <a:pt x="8" y="54"/>
                  <a:pt x="8" y="54"/>
                </a:cubicBezTo>
                <a:cubicBezTo>
                  <a:pt x="7" y="54"/>
                  <a:pt x="6" y="53"/>
                  <a:pt x="6" y="53"/>
                </a:cubicBezTo>
                <a:cubicBezTo>
                  <a:pt x="2" y="47"/>
                  <a:pt x="0" y="41"/>
                  <a:pt x="0" y="34"/>
                </a:cubicBezTo>
                <a:cubicBezTo>
                  <a:pt x="0" y="16"/>
                  <a:pt x="16" y="0"/>
                  <a:pt x="34" y="0"/>
                </a:cubicBezTo>
                <a:cubicBezTo>
                  <a:pt x="53" y="0"/>
                  <a:pt x="68" y="16"/>
                  <a:pt x="68" y="34"/>
                </a:cubicBezTo>
                <a:cubicBezTo>
                  <a:pt x="68" y="41"/>
                  <a:pt x="67" y="47"/>
                  <a:pt x="63" y="53"/>
                </a:cubicBezTo>
                <a:close/>
                <a:moveTo>
                  <a:pt x="10" y="30"/>
                </a:moveTo>
                <a:cubicBezTo>
                  <a:pt x="7" y="30"/>
                  <a:pt x="5" y="32"/>
                  <a:pt x="5" y="34"/>
                </a:cubicBezTo>
                <a:cubicBezTo>
                  <a:pt x="5" y="37"/>
                  <a:pt x="7" y="39"/>
                  <a:pt x="10" y="39"/>
                </a:cubicBezTo>
                <a:cubicBezTo>
                  <a:pt x="13" y="39"/>
                  <a:pt x="15" y="37"/>
                  <a:pt x="15" y="34"/>
                </a:cubicBezTo>
                <a:cubicBezTo>
                  <a:pt x="15" y="32"/>
                  <a:pt x="13" y="30"/>
                  <a:pt x="10" y="30"/>
                </a:cubicBezTo>
                <a:close/>
                <a:moveTo>
                  <a:pt x="17" y="13"/>
                </a:moveTo>
                <a:cubicBezTo>
                  <a:pt x="15" y="13"/>
                  <a:pt x="13" y="15"/>
                  <a:pt x="13" y="17"/>
                </a:cubicBezTo>
                <a:cubicBezTo>
                  <a:pt x="13" y="20"/>
                  <a:pt x="15" y="22"/>
                  <a:pt x="17" y="22"/>
                </a:cubicBezTo>
                <a:cubicBezTo>
                  <a:pt x="20" y="22"/>
                  <a:pt x="22" y="20"/>
                  <a:pt x="22" y="17"/>
                </a:cubicBezTo>
                <a:cubicBezTo>
                  <a:pt x="22" y="15"/>
                  <a:pt x="20" y="13"/>
                  <a:pt x="17" y="13"/>
                </a:cubicBezTo>
                <a:close/>
                <a:moveTo>
                  <a:pt x="42" y="21"/>
                </a:moveTo>
                <a:cubicBezTo>
                  <a:pt x="43" y="20"/>
                  <a:pt x="42" y="19"/>
                  <a:pt x="41" y="18"/>
                </a:cubicBezTo>
                <a:cubicBezTo>
                  <a:pt x="39" y="18"/>
                  <a:pt x="38" y="19"/>
                  <a:pt x="38" y="20"/>
                </a:cubicBezTo>
                <a:cubicBezTo>
                  <a:pt x="34" y="34"/>
                  <a:pt x="34" y="34"/>
                  <a:pt x="34" y="34"/>
                </a:cubicBezTo>
                <a:cubicBezTo>
                  <a:pt x="31" y="35"/>
                  <a:pt x="28" y="37"/>
                  <a:pt x="27" y="40"/>
                </a:cubicBezTo>
                <a:cubicBezTo>
                  <a:pt x="26" y="44"/>
                  <a:pt x="29" y="48"/>
                  <a:pt x="33" y="49"/>
                </a:cubicBezTo>
                <a:cubicBezTo>
                  <a:pt x="37" y="50"/>
                  <a:pt x="40" y="47"/>
                  <a:pt x="42" y="44"/>
                </a:cubicBezTo>
                <a:cubicBezTo>
                  <a:pt x="42" y="40"/>
                  <a:pt x="41" y="37"/>
                  <a:pt x="39" y="36"/>
                </a:cubicBezTo>
                <a:lnTo>
                  <a:pt x="42" y="21"/>
                </a:lnTo>
                <a:close/>
                <a:moveTo>
                  <a:pt x="34" y="5"/>
                </a:moveTo>
                <a:cubicBezTo>
                  <a:pt x="32" y="5"/>
                  <a:pt x="30" y="7"/>
                  <a:pt x="30" y="10"/>
                </a:cubicBezTo>
                <a:cubicBezTo>
                  <a:pt x="30" y="13"/>
                  <a:pt x="32" y="15"/>
                  <a:pt x="34" y="15"/>
                </a:cubicBezTo>
                <a:cubicBezTo>
                  <a:pt x="37" y="15"/>
                  <a:pt x="39" y="13"/>
                  <a:pt x="39" y="10"/>
                </a:cubicBezTo>
                <a:cubicBezTo>
                  <a:pt x="39" y="7"/>
                  <a:pt x="37" y="5"/>
                  <a:pt x="34" y="5"/>
                </a:cubicBezTo>
                <a:close/>
                <a:moveTo>
                  <a:pt x="51" y="13"/>
                </a:moveTo>
                <a:cubicBezTo>
                  <a:pt x="49" y="13"/>
                  <a:pt x="47" y="15"/>
                  <a:pt x="47" y="17"/>
                </a:cubicBezTo>
                <a:cubicBezTo>
                  <a:pt x="47" y="20"/>
                  <a:pt x="49" y="22"/>
                  <a:pt x="51" y="22"/>
                </a:cubicBezTo>
                <a:cubicBezTo>
                  <a:pt x="54" y="22"/>
                  <a:pt x="56" y="20"/>
                  <a:pt x="56" y="17"/>
                </a:cubicBezTo>
                <a:cubicBezTo>
                  <a:pt x="56" y="15"/>
                  <a:pt x="54" y="13"/>
                  <a:pt x="51" y="13"/>
                </a:cubicBezTo>
                <a:close/>
                <a:moveTo>
                  <a:pt x="59" y="30"/>
                </a:moveTo>
                <a:cubicBezTo>
                  <a:pt x="56" y="30"/>
                  <a:pt x="54" y="32"/>
                  <a:pt x="54" y="34"/>
                </a:cubicBezTo>
                <a:cubicBezTo>
                  <a:pt x="54" y="37"/>
                  <a:pt x="56" y="39"/>
                  <a:pt x="59" y="39"/>
                </a:cubicBezTo>
                <a:cubicBezTo>
                  <a:pt x="61" y="39"/>
                  <a:pt x="64" y="37"/>
                  <a:pt x="64" y="34"/>
                </a:cubicBezTo>
                <a:cubicBezTo>
                  <a:pt x="64" y="32"/>
                  <a:pt x="61" y="30"/>
                  <a:pt x="5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45"/>
          <p:cNvSpPr/>
          <p:nvPr/>
        </p:nvSpPr>
        <p:spPr>
          <a:xfrm>
            <a:off x="11323350" y="877488"/>
            <a:ext cx="307606" cy="264775"/>
          </a:xfrm>
          <a:custGeom>
            <a:avLst/>
            <a:gdLst/>
            <a:ahLst/>
            <a:cxnLst/>
            <a:rect l="l" t="t" r="r" b="b"/>
            <a:pathLst>
              <a:path w="73" h="63" extrusionOk="0">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45"/>
          <p:cNvSpPr/>
          <p:nvPr/>
        </p:nvSpPr>
        <p:spPr>
          <a:xfrm>
            <a:off x="564938" y="1370047"/>
            <a:ext cx="243358" cy="243358"/>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8" y="29"/>
                </a:moveTo>
                <a:cubicBezTo>
                  <a:pt x="8" y="40"/>
                  <a:pt x="18" y="49"/>
                  <a:pt x="29" y="49"/>
                </a:cubicBezTo>
                <a:cubicBezTo>
                  <a:pt x="40" y="49"/>
                  <a:pt x="50" y="40"/>
                  <a:pt x="50" y="29"/>
                </a:cubicBezTo>
                <a:cubicBezTo>
                  <a:pt x="50" y="17"/>
                  <a:pt x="40" y="8"/>
                  <a:pt x="29" y="8"/>
                </a:cubicBezTo>
                <a:cubicBezTo>
                  <a:pt x="18" y="8"/>
                  <a:pt x="8" y="17"/>
                  <a:pt x="8" y="29"/>
                </a:cubicBezTo>
                <a:close/>
                <a:moveTo>
                  <a:pt x="29" y="38"/>
                </a:moveTo>
                <a:cubicBezTo>
                  <a:pt x="24" y="38"/>
                  <a:pt x="19" y="34"/>
                  <a:pt x="19" y="29"/>
                </a:cubicBezTo>
                <a:cubicBezTo>
                  <a:pt x="19" y="23"/>
                  <a:pt x="24" y="19"/>
                  <a:pt x="29" y="19"/>
                </a:cubicBezTo>
                <a:cubicBezTo>
                  <a:pt x="34" y="19"/>
                  <a:pt x="39" y="23"/>
                  <a:pt x="39" y="29"/>
                </a:cubicBezTo>
                <a:cubicBezTo>
                  <a:pt x="39" y="34"/>
                  <a:pt x="34" y="38"/>
                  <a:pt x="29"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45"/>
          <p:cNvSpPr/>
          <p:nvPr/>
        </p:nvSpPr>
        <p:spPr>
          <a:xfrm>
            <a:off x="1082806" y="1348631"/>
            <a:ext cx="245306" cy="282297"/>
          </a:xfrm>
          <a:custGeom>
            <a:avLst/>
            <a:gdLst/>
            <a:ahLst/>
            <a:cxnLst/>
            <a:rect l="l" t="t" r="r" b="b"/>
            <a:pathLst>
              <a:path w="58" h="67" extrusionOk="0">
                <a:moveTo>
                  <a:pt x="29" y="67"/>
                </a:moveTo>
                <a:cubicBezTo>
                  <a:pt x="14" y="67"/>
                  <a:pt x="0" y="55"/>
                  <a:pt x="0" y="38"/>
                </a:cubicBezTo>
                <a:cubicBezTo>
                  <a:pt x="0" y="22"/>
                  <a:pt x="13" y="14"/>
                  <a:pt x="15" y="13"/>
                </a:cubicBezTo>
                <a:cubicBezTo>
                  <a:pt x="18" y="11"/>
                  <a:pt x="20" y="10"/>
                  <a:pt x="23" y="8"/>
                </a:cubicBezTo>
                <a:cubicBezTo>
                  <a:pt x="25" y="7"/>
                  <a:pt x="26" y="5"/>
                  <a:pt x="27" y="0"/>
                </a:cubicBezTo>
                <a:cubicBezTo>
                  <a:pt x="29" y="3"/>
                  <a:pt x="32" y="6"/>
                  <a:pt x="34" y="8"/>
                </a:cubicBezTo>
                <a:cubicBezTo>
                  <a:pt x="37" y="10"/>
                  <a:pt x="40" y="11"/>
                  <a:pt x="43" y="13"/>
                </a:cubicBezTo>
                <a:cubicBezTo>
                  <a:pt x="45" y="14"/>
                  <a:pt x="58" y="22"/>
                  <a:pt x="58" y="39"/>
                </a:cubicBezTo>
                <a:cubicBezTo>
                  <a:pt x="58" y="56"/>
                  <a:pt x="45" y="67"/>
                  <a:pt x="29" y="67"/>
                </a:cubicBezTo>
                <a:close/>
                <a:moveTo>
                  <a:pt x="52" y="40"/>
                </a:moveTo>
                <a:cubicBezTo>
                  <a:pt x="49" y="40"/>
                  <a:pt x="43" y="46"/>
                  <a:pt x="40" y="46"/>
                </a:cubicBezTo>
                <a:cubicBezTo>
                  <a:pt x="36" y="46"/>
                  <a:pt x="31" y="38"/>
                  <a:pt x="23" y="39"/>
                </a:cubicBezTo>
                <a:cubicBezTo>
                  <a:pt x="17" y="39"/>
                  <a:pt x="12" y="43"/>
                  <a:pt x="12" y="48"/>
                </a:cubicBezTo>
                <a:cubicBezTo>
                  <a:pt x="12" y="51"/>
                  <a:pt x="13" y="53"/>
                  <a:pt x="15" y="55"/>
                </a:cubicBezTo>
                <a:cubicBezTo>
                  <a:pt x="17" y="55"/>
                  <a:pt x="18" y="56"/>
                  <a:pt x="22" y="56"/>
                </a:cubicBezTo>
                <a:cubicBezTo>
                  <a:pt x="28" y="56"/>
                  <a:pt x="36" y="48"/>
                  <a:pt x="40" y="48"/>
                </a:cubicBezTo>
                <a:cubicBezTo>
                  <a:pt x="43" y="48"/>
                  <a:pt x="47" y="55"/>
                  <a:pt x="50" y="56"/>
                </a:cubicBezTo>
                <a:cubicBezTo>
                  <a:pt x="51" y="56"/>
                  <a:pt x="52" y="55"/>
                  <a:pt x="54" y="53"/>
                </a:cubicBezTo>
                <a:cubicBezTo>
                  <a:pt x="55" y="50"/>
                  <a:pt x="56" y="47"/>
                  <a:pt x="56" y="45"/>
                </a:cubicBezTo>
                <a:cubicBezTo>
                  <a:pt x="56" y="43"/>
                  <a:pt x="55" y="40"/>
                  <a:pt x="52" y="40"/>
                </a:cubicBezTo>
                <a:close/>
                <a:moveTo>
                  <a:pt x="43" y="60"/>
                </a:moveTo>
                <a:cubicBezTo>
                  <a:pt x="42" y="61"/>
                  <a:pt x="39" y="62"/>
                  <a:pt x="35" y="62"/>
                </a:cubicBezTo>
                <a:cubicBezTo>
                  <a:pt x="31" y="62"/>
                  <a:pt x="29" y="61"/>
                  <a:pt x="28" y="60"/>
                </a:cubicBezTo>
                <a:cubicBezTo>
                  <a:pt x="27" y="60"/>
                  <a:pt x="27" y="60"/>
                  <a:pt x="27" y="60"/>
                </a:cubicBezTo>
                <a:cubicBezTo>
                  <a:pt x="27" y="60"/>
                  <a:pt x="26" y="60"/>
                  <a:pt x="26" y="60"/>
                </a:cubicBezTo>
                <a:cubicBezTo>
                  <a:pt x="26" y="61"/>
                  <a:pt x="26" y="61"/>
                  <a:pt x="26" y="62"/>
                </a:cubicBezTo>
                <a:cubicBezTo>
                  <a:pt x="29" y="64"/>
                  <a:pt x="34" y="64"/>
                  <a:pt x="37" y="64"/>
                </a:cubicBezTo>
                <a:cubicBezTo>
                  <a:pt x="41" y="63"/>
                  <a:pt x="43" y="61"/>
                  <a:pt x="44" y="61"/>
                </a:cubicBezTo>
                <a:cubicBezTo>
                  <a:pt x="44" y="61"/>
                  <a:pt x="44" y="60"/>
                  <a:pt x="44" y="60"/>
                </a:cubicBezTo>
                <a:cubicBezTo>
                  <a:pt x="44" y="60"/>
                  <a:pt x="44" y="59"/>
                  <a:pt x="43" y="60"/>
                </a:cubicBezTo>
                <a:close/>
                <a:moveTo>
                  <a:pt x="41" y="53"/>
                </a:moveTo>
                <a:cubicBezTo>
                  <a:pt x="40" y="53"/>
                  <a:pt x="39" y="53"/>
                  <a:pt x="38" y="53"/>
                </a:cubicBezTo>
                <a:cubicBezTo>
                  <a:pt x="37" y="53"/>
                  <a:pt x="37" y="53"/>
                  <a:pt x="36" y="53"/>
                </a:cubicBezTo>
                <a:cubicBezTo>
                  <a:pt x="34" y="53"/>
                  <a:pt x="33" y="55"/>
                  <a:pt x="33" y="55"/>
                </a:cubicBezTo>
                <a:cubicBezTo>
                  <a:pt x="32" y="56"/>
                  <a:pt x="32" y="56"/>
                  <a:pt x="32" y="57"/>
                </a:cubicBezTo>
                <a:cubicBezTo>
                  <a:pt x="32" y="57"/>
                  <a:pt x="33" y="57"/>
                  <a:pt x="34" y="56"/>
                </a:cubicBezTo>
                <a:cubicBezTo>
                  <a:pt x="35" y="55"/>
                  <a:pt x="36" y="54"/>
                  <a:pt x="38" y="54"/>
                </a:cubicBezTo>
                <a:cubicBezTo>
                  <a:pt x="40" y="54"/>
                  <a:pt x="41" y="55"/>
                  <a:pt x="41" y="56"/>
                </a:cubicBezTo>
                <a:cubicBezTo>
                  <a:pt x="42" y="57"/>
                  <a:pt x="42" y="57"/>
                  <a:pt x="42" y="57"/>
                </a:cubicBezTo>
                <a:cubicBezTo>
                  <a:pt x="43" y="57"/>
                  <a:pt x="43" y="56"/>
                  <a:pt x="43" y="56"/>
                </a:cubicBezTo>
                <a:cubicBezTo>
                  <a:pt x="42" y="55"/>
                  <a:pt x="42" y="54"/>
                  <a:pt x="41"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45"/>
          <p:cNvSpPr/>
          <p:nvPr/>
        </p:nvSpPr>
        <p:spPr>
          <a:xfrm>
            <a:off x="1785626" y="1383675"/>
            <a:ext cx="58406" cy="221943"/>
          </a:xfrm>
          <a:custGeom>
            <a:avLst/>
            <a:gdLst/>
            <a:ahLst/>
            <a:cxnLst/>
            <a:rect l="l" t="t" r="r" b="b"/>
            <a:pathLst>
              <a:path w="14" h="53" extrusionOk="0">
                <a:moveTo>
                  <a:pt x="14" y="10"/>
                </a:moveTo>
                <a:cubicBezTo>
                  <a:pt x="14" y="12"/>
                  <a:pt x="13" y="14"/>
                  <a:pt x="11" y="14"/>
                </a:cubicBezTo>
                <a:cubicBezTo>
                  <a:pt x="3" y="14"/>
                  <a:pt x="3" y="14"/>
                  <a:pt x="3" y="14"/>
                </a:cubicBezTo>
                <a:cubicBezTo>
                  <a:pt x="1" y="14"/>
                  <a:pt x="0" y="12"/>
                  <a:pt x="0" y="10"/>
                </a:cubicBezTo>
                <a:cubicBezTo>
                  <a:pt x="0" y="3"/>
                  <a:pt x="0" y="3"/>
                  <a:pt x="0" y="3"/>
                </a:cubicBezTo>
                <a:cubicBezTo>
                  <a:pt x="0" y="1"/>
                  <a:pt x="1" y="0"/>
                  <a:pt x="3" y="0"/>
                </a:cubicBezTo>
                <a:cubicBezTo>
                  <a:pt x="11" y="0"/>
                  <a:pt x="11" y="0"/>
                  <a:pt x="11" y="0"/>
                </a:cubicBezTo>
                <a:cubicBezTo>
                  <a:pt x="13" y="0"/>
                  <a:pt x="14" y="1"/>
                  <a:pt x="14" y="3"/>
                </a:cubicBezTo>
                <a:lnTo>
                  <a:pt x="14" y="10"/>
                </a:lnTo>
                <a:close/>
                <a:moveTo>
                  <a:pt x="14" y="30"/>
                </a:moveTo>
                <a:cubicBezTo>
                  <a:pt x="14" y="32"/>
                  <a:pt x="13" y="34"/>
                  <a:pt x="11" y="34"/>
                </a:cubicBezTo>
                <a:cubicBezTo>
                  <a:pt x="3" y="34"/>
                  <a:pt x="3" y="34"/>
                  <a:pt x="3" y="34"/>
                </a:cubicBezTo>
                <a:cubicBezTo>
                  <a:pt x="1" y="34"/>
                  <a:pt x="0" y="32"/>
                  <a:pt x="0" y="30"/>
                </a:cubicBezTo>
                <a:cubicBezTo>
                  <a:pt x="0" y="23"/>
                  <a:pt x="0" y="23"/>
                  <a:pt x="0" y="23"/>
                </a:cubicBezTo>
                <a:cubicBezTo>
                  <a:pt x="0" y="21"/>
                  <a:pt x="1" y="19"/>
                  <a:pt x="3" y="19"/>
                </a:cubicBezTo>
                <a:cubicBezTo>
                  <a:pt x="11" y="19"/>
                  <a:pt x="11" y="19"/>
                  <a:pt x="11" y="19"/>
                </a:cubicBezTo>
                <a:cubicBezTo>
                  <a:pt x="13" y="19"/>
                  <a:pt x="14" y="21"/>
                  <a:pt x="14" y="23"/>
                </a:cubicBezTo>
                <a:lnTo>
                  <a:pt x="14" y="30"/>
                </a:lnTo>
                <a:close/>
                <a:moveTo>
                  <a:pt x="14" y="49"/>
                </a:moveTo>
                <a:cubicBezTo>
                  <a:pt x="14" y="51"/>
                  <a:pt x="13" y="53"/>
                  <a:pt x="11" y="53"/>
                </a:cubicBezTo>
                <a:cubicBezTo>
                  <a:pt x="3" y="53"/>
                  <a:pt x="3" y="53"/>
                  <a:pt x="3" y="53"/>
                </a:cubicBezTo>
                <a:cubicBezTo>
                  <a:pt x="1" y="53"/>
                  <a:pt x="0" y="51"/>
                  <a:pt x="0" y="49"/>
                </a:cubicBezTo>
                <a:cubicBezTo>
                  <a:pt x="0" y="42"/>
                  <a:pt x="0" y="42"/>
                  <a:pt x="0" y="42"/>
                </a:cubicBezTo>
                <a:cubicBezTo>
                  <a:pt x="0" y="40"/>
                  <a:pt x="1" y="38"/>
                  <a:pt x="3" y="38"/>
                </a:cubicBezTo>
                <a:cubicBezTo>
                  <a:pt x="11" y="38"/>
                  <a:pt x="11" y="38"/>
                  <a:pt x="11" y="38"/>
                </a:cubicBezTo>
                <a:cubicBezTo>
                  <a:pt x="13" y="38"/>
                  <a:pt x="14" y="40"/>
                  <a:pt x="14" y="42"/>
                </a:cubicBezTo>
                <a:lnTo>
                  <a:pt x="14"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45"/>
          <p:cNvSpPr/>
          <p:nvPr/>
        </p:nvSpPr>
        <p:spPr>
          <a:xfrm>
            <a:off x="2295706" y="1370047"/>
            <a:ext cx="245306" cy="243358"/>
          </a:xfrm>
          <a:custGeom>
            <a:avLst/>
            <a:gdLst/>
            <a:ahLst/>
            <a:cxnLst/>
            <a:rect l="l" t="t" r="r" b="b"/>
            <a:pathLst>
              <a:path w="58" h="58" extrusionOk="0">
                <a:moveTo>
                  <a:pt x="58" y="10"/>
                </a:moveTo>
                <a:cubicBezTo>
                  <a:pt x="58" y="47"/>
                  <a:pt x="58" y="47"/>
                  <a:pt x="58" y="47"/>
                </a:cubicBez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close/>
                <a:moveTo>
                  <a:pt x="45" y="14"/>
                </a:moveTo>
                <a:cubicBezTo>
                  <a:pt x="13" y="14"/>
                  <a:pt x="13" y="14"/>
                  <a:pt x="13" y="14"/>
                </a:cubicBezTo>
                <a:cubicBezTo>
                  <a:pt x="11" y="14"/>
                  <a:pt x="9" y="16"/>
                  <a:pt x="9" y="18"/>
                </a:cubicBezTo>
                <a:cubicBezTo>
                  <a:pt x="9" y="20"/>
                  <a:pt x="12" y="22"/>
                  <a:pt x="13" y="23"/>
                </a:cubicBezTo>
                <a:cubicBezTo>
                  <a:pt x="17" y="25"/>
                  <a:pt x="20" y="27"/>
                  <a:pt x="23" y="30"/>
                </a:cubicBezTo>
                <a:cubicBezTo>
                  <a:pt x="25" y="31"/>
                  <a:pt x="27" y="32"/>
                  <a:pt x="29" y="32"/>
                </a:cubicBezTo>
                <a:cubicBezTo>
                  <a:pt x="31" y="32"/>
                  <a:pt x="33" y="31"/>
                  <a:pt x="34" y="30"/>
                </a:cubicBezTo>
                <a:cubicBezTo>
                  <a:pt x="38" y="27"/>
                  <a:pt x="41" y="25"/>
                  <a:pt x="45" y="23"/>
                </a:cubicBezTo>
                <a:cubicBezTo>
                  <a:pt x="46" y="22"/>
                  <a:pt x="48" y="20"/>
                  <a:pt x="48" y="18"/>
                </a:cubicBezTo>
                <a:cubicBezTo>
                  <a:pt x="48" y="16"/>
                  <a:pt x="47" y="14"/>
                  <a:pt x="45" y="14"/>
                </a:cubicBezTo>
                <a:close/>
                <a:moveTo>
                  <a:pt x="48" y="23"/>
                </a:moveTo>
                <a:cubicBezTo>
                  <a:pt x="48" y="24"/>
                  <a:pt x="47" y="25"/>
                  <a:pt x="46" y="25"/>
                </a:cubicBezTo>
                <a:cubicBezTo>
                  <a:pt x="42" y="28"/>
                  <a:pt x="39" y="30"/>
                  <a:pt x="35" y="32"/>
                </a:cubicBezTo>
                <a:cubicBezTo>
                  <a:pt x="33" y="33"/>
                  <a:pt x="31" y="35"/>
                  <a:pt x="29" y="35"/>
                </a:cubicBezTo>
                <a:cubicBezTo>
                  <a:pt x="27" y="35"/>
                  <a:pt x="24" y="33"/>
                  <a:pt x="23" y="32"/>
                </a:cubicBezTo>
                <a:cubicBezTo>
                  <a:pt x="19" y="30"/>
                  <a:pt x="15" y="28"/>
                  <a:pt x="12" y="25"/>
                </a:cubicBezTo>
                <a:cubicBezTo>
                  <a:pt x="11" y="25"/>
                  <a:pt x="10" y="24"/>
                  <a:pt x="9" y="23"/>
                </a:cubicBezTo>
                <a:cubicBezTo>
                  <a:pt x="9" y="40"/>
                  <a:pt x="9" y="40"/>
                  <a:pt x="9" y="40"/>
                </a:cubicBezTo>
                <a:cubicBezTo>
                  <a:pt x="9" y="42"/>
                  <a:pt x="11" y="43"/>
                  <a:pt x="13" y="43"/>
                </a:cubicBezTo>
                <a:cubicBezTo>
                  <a:pt x="45" y="43"/>
                  <a:pt x="45" y="43"/>
                  <a:pt x="45" y="43"/>
                </a:cubicBezTo>
                <a:cubicBezTo>
                  <a:pt x="47" y="43"/>
                  <a:pt x="48" y="42"/>
                  <a:pt x="48" y="40"/>
                </a:cubicBezTo>
                <a:lnTo>
                  <a:pt x="48"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45"/>
          <p:cNvSpPr/>
          <p:nvPr/>
        </p:nvSpPr>
        <p:spPr>
          <a:xfrm>
            <a:off x="2901184" y="1395356"/>
            <a:ext cx="286190" cy="214156"/>
          </a:xfrm>
          <a:custGeom>
            <a:avLst/>
            <a:gdLst/>
            <a:ahLst/>
            <a:cxnLst/>
            <a:rect l="l" t="t" r="r" b="b"/>
            <a:pathLst>
              <a:path w="68" h="51" extrusionOk="0">
                <a:moveTo>
                  <a:pt x="68" y="14"/>
                </a:moveTo>
                <a:cubicBezTo>
                  <a:pt x="56" y="26"/>
                  <a:pt x="56" y="26"/>
                  <a:pt x="56" y="26"/>
                </a:cubicBezTo>
                <a:cubicBezTo>
                  <a:pt x="56" y="26"/>
                  <a:pt x="55" y="26"/>
                  <a:pt x="55" y="26"/>
                </a:cubicBezTo>
                <a:cubicBezTo>
                  <a:pt x="54" y="26"/>
                  <a:pt x="54" y="26"/>
                  <a:pt x="54" y="25"/>
                </a:cubicBezTo>
                <a:cubicBezTo>
                  <a:pt x="54" y="18"/>
                  <a:pt x="54" y="18"/>
                  <a:pt x="54" y="18"/>
                </a:cubicBezTo>
                <a:cubicBezTo>
                  <a:pt x="2" y="18"/>
                  <a:pt x="2" y="18"/>
                  <a:pt x="2" y="18"/>
                </a:cubicBezTo>
                <a:cubicBezTo>
                  <a:pt x="1" y="18"/>
                  <a:pt x="0" y="17"/>
                  <a:pt x="0" y="17"/>
                </a:cubicBezTo>
                <a:cubicBezTo>
                  <a:pt x="0" y="9"/>
                  <a:pt x="0" y="9"/>
                  <a:pt x="0" y="9"/>
                </a:cubicBezTo>
                <a:cubicBezTo>
                  <a:pt x="0" y="9"/>
                  <a:pt x="1" y="8"/>
                  <a:pt x="2" y="8"/>
                </a:cubicBezTo>
                <a:cubicBezTo>
                  <a:pt x="54" y="8"/>
                  <a:pt x="54" y="8"/>
                  <a:pt x="54" y="8"/>
                </a:cubicBezTo>
                <a:cubicBezTo>
                  <a:pt x="54" y="1"/>
                  <a:pt x="54" y="1"/>
                  <a:pt x="54" y="1"/>
                </a:cubicBezTo>
                <a:cubicBezTo>
                  <a:pt x="54" y="0"/>
                  <a:pt x="54" y="0"/>
                  <a:pt x="55" y="0"/>
                </a:cubicBezTo>
                <a:cubicBezTo>
                  <a:pt x="55" y="0"/>
                  <a:pt x="56" y="0"/>
                  <a:pt x="56" y="0"/>
                </a:cubicBezTo>
                <a:cubicBezTo>
                  <a:pt x="68" y="12"/>
                  <a:pt x="68" y="12"/>
                  <a:pt x="68" y="12"/>
                </a:cubicBezTo>
                <a:cubicBezTo>
                  <a:pt x="68" y="12"/>
                  <a:pt x="68" y="13"/>
                  <a:pt x="68" y="13"/>
                </a:cubicBezTo>
                <a:cubicBezTo>
                  <a:pt x="68" y="13"/>
                  <a:pt x="68" y="14"/>
                  <a:pt x="68" y="14"/>
                </a:cubicBezTo>
                <a:close/>
                <a:moveTo>
                  <a:pt x="68" y="41"/>
                </a:moveTo>
                <a:cubicBezTo>
                  <a:pt x="68" y="42"/>
                  <a:pt x="68" y="42"/>
                  <a:pt x="67" y="42"/>
                </a:cubicBezTo>
                <a:cubicBezTo>
                  <a:pt x="15" y="42"/>
                  <a:pt x="15" y="42"/>
                  <a:pt x="15" y="42"/>
                </a:cubicBezTo>
                <a:cubicBezTo>
                  <a:pt x="15" y="49"/>
                  <a:pt x="15" y="49"/>
                  <a:pt x="15" y="49"/>
                </a:cubicBezTo>
                <a:cubicBezTo>
                  <a:pt x="15" y="50"/>
                  <a:pt x="14" y="51"/>
                  <a:pt x="14" y="51"/>
                </a:cubicBezTo>
                <a:cubicBezTo>
                  <a:pt x="13" y="51"/>
                  <a:pt x="13" y="50"/>
                  <a:pt x="13" y="50"/>
                </a:cubicBezTo>
                <a:cubicBezTo>
                  <a:pt x="1" y="38"/>
                  <a:pt x="1" y="38"/>
                  <a:pt x="1" y="38"/>
                </a:cubicBezTo>
                <a:cubicBezTo>
                  <a:pt x="1" y="38"/>
                  <a:pt x="0" y="38"/>
                  <a:pt x="0" y="37"/>
                </a:cubicBezTo>
                <a:cubicBezTo>
                  <a:pt x="0" y="37"/>
                  <a:pt x="1" y="37"/>
                  <a:pt x="1" y="36"/>
                </a:cubicBezTo>
                <a:cubicBezTo>
                  <a:pt x="13" y="24"/>
                  <a:pt x="13" y="24"/>
                  <a:pt x="13" y="24"/>
                </a:cubicBezTo>
                <a:cubicBezTo>
                  <a:pt x="13" y="24"/>
                  <a:pt x="13" y="24"/>
                  <a:pt x="14" y="24"/>
                </a:cubicBezTo>
                <a:cubicBezTo>
                  <a:pt x="14" y="24"/>
                  <a:pt x="15" y="24"/>
                  <a:pt x="15" y="25"/>
                </a:cubicBezTo>
                <a:cubicBezTo>
                  <a:pt x="15" y="32"/>
                  <a:pt x="15" y="32"/>
                  <a:pt x="15" y="32"/>
                </a:cubicBezTo>
                <a:cubicBezTo>
                  <a:pt x="67" y="32"/>
                  <a:pt x="67" y="32"/>
                  <a:pt x="67" y="32"/>
                </a:cubicBezTo>
                <a:cubicBezTo>
                  <a:pt x="68" y="32"/>
                  <a:pt x="68" y="33"/>
                  <a:pt x="68" y="34"/>
                </a:cubicBezTo>
                <a:lnTo>
                  <a:pt x="68"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45"/>
          <p:cNvSpPr/>
          <p:nvPr/>
        </p:nvSpPr>
        <p:spPr>
          <a:xfrm>
            <a:off x="3508608" y="1370047"/>
            <a:ext cx="247252" cy="243358"/>
          </a:xfrm>
          <a:custGeom>
            <a:avLst/>
            <a:gdLst/>
            <a:ahLst/>
            <a:cxnLst/>
            <a:rect l="l" t="t" r="r" b="b"/>
            <a:pathLst>
              <a:path w="59" h="58" extrusionOk="0">
                <a:moveTo>
                  <a:pt x="29" y="36"/>
                </a:moveTo>
                <a:cubicBezTo>
                  <a:pt x="16" y="48"/>
                  <a:pt x="16" y="48"/>
                  <a:pt x="16" y="48"/>
                </a:cubicBezTo>
                <a:cubicBezTo>
                  <a:pt x="22" y="54"/>
                  <a:pt x="22" y="54"/>
                  <a:pt x="22" y="54"/>
                </a:cubicBezTo>
                <a:cubicBezTo>
                  <a:pt x="22" y="54"/>
                  <a:pt x="22" y="55"/>
                  <a:pt x="22" y="55"/>
                </a:cubicBezTo>
                <a:cubicBezTo>
                  <a:pt x="22" y="57"/>
                  <a:pt x="21" y="58"/>
                  <a:pt x="20" y="58"/>
                </a:cubicBezTo>
                <a:cubicBezTo>
                  <a:pt x="3" y="58"/>
                  <a:pt x="3" y="58"/>
                  <a:pt x="3" y="58"/>
                </a:cubicBezTo>
                <a:cubicBezTo>
                  <a:pt x="2" y="58"/>
                  <a:pt x="0" y="57"/>
                  <a:pt x="0" y="55"/>
                </a:cubicBezTo>
                <a:cubicBezTo>
                  <a:pt x="0" y="38"/>
                  <a:pt x="0" y="38"/>
                  <a:pt x="0" y="38"/>
                </a:cubicBezTo>
                <a:cubicBezTo>
                  <a:pt x="0" y="37"/>
                  <a:pt x="2" y="36"/>
                  <a:pt x="3" y="36"/>
                </a:cubicBezTo>
                <a:cubicBezTo>
                  <a:pt x="4" y="36"/>
                  <a:pt x="4" y="36"/>
                  <a:pt x="5" y="37"/>
                </a:cubicBezTo>
                <a:cubicBezTo>
                  <a:pt x="10" y="42"/>
                  <a:pt x="10" y="42"/>
                  <a:pt x="10" y="42"/>
                </a:cubicBezTo>
                <a:cubicBezTo>
                  <a:pt x="23" y="30"/>
                  <a:pt x="23" y="30"/>
                  <a:pt x="23" y="30"/>
                </a:cubicBezTo>
                <a:cubicBezTo>
                  <a:pt x="23" y="29"/>
                  <a:pt x="23" y="29"/>
                  <a:pt x="24" y="29"/>
                </a:cubicBezTo>
                <a:cubicBezTo>
                  <a:pt x="24" y="29"/>
                  <a:pt x="24" y="29"/>
                  <a:pt x="24" y="30"/>
                </a:cubicBezTo>
                <a:cubicBezTo>
                  <a:pt x="29" y="34"/>
                  <a:pt x="29" y="34"/>
                  <a:pt x="29" y="34"/>
                </a:cubicBezTo>
                <a:cubicBezTo>
                  <a:pt x="29" y="34"/>
                  <a:pt x="29" y="34"/>
                  <a:pt x="29" y="35"/>
                </a:cubicBezTo>
                <a:cubicBezTo>
                  <a:pt x="29" y="35"/>
                  <a:pt x="29" y="35"/>
                  <a:pt x="29" y="36"/>
                </a:cubicBezTo>
                <a:close/>
                <a:moveTo>
                  <a:pt x="59" y="19"/>
                </a:moveTo>
                <a:cubicBezTo>
                  <a:pt x="59" y="20"/>
                  <a:pt x="58" y="21"/>
                  <a:pt x="56" y="21"/>
                </a:cubicBezTo>
                <a:cubicBezTo>
                  <a:pt x="56" y="21"/>
                  <a:pt x="55" y="21"/>
                  <a:pt x="55" y="21"/>
                </a:cubicBezTo>
                <a:cubicBezTo>
                  <a:pt x="49" y="15"/>
                  <a:pt x="49" y="15"/>
                  <a:pt x="49" y="15"/>
                </a:cubicBezTo>
                <a:cubicBezTo>
                  <a:pt x="37" y="28"/>
                  <a:pt x="37" y="28"/>
                  <a:pt x="37" y="28"/>
                </a:cubicBezTo>
                <a:cubicBezTo>
                  <a:pt x="36" y="28"/>
                  <a:pt x="36" y="28"/>
                  <a:pt x="36" y="28"/>
                </a:cubicBezTo>
                <a:cubicBezTo>
                  <a:pt x="35" y="28"/>
                  <a:pt x="35" y="28"/>
                  <a:pt x="35" y="28"/>
                </a:cubicBezTo>
                <a:cubicBezTo>
                  <a:pt x="30" y="24"/>
                  <a:pt x="30" y="24"/>
                  <a:pt x="30" y="24"/>
                </a:cubicBezTo>
                <a:cubicBezTo>
                  <a:pt x="30" y="23"/>
                  <a:pt x="30" y="23"/>
                  <a:pt x="30" y="23"/>
                </a:cubicBezTo>
                <a:cubicBezTo>
                  <a:pt x="30" y="22"/>
                  <a:pt x="30" y="22"/>
                  <a:pt x="30" y="22"/>
                </a:cubicBezTo>
                <a:cubicBezTo>
                  <a:pt x="43" y="9"/>
                  <a:pt x="43" y="9"/>
                  <a:pt x="43" y="9"/>
                </a:cubicBezTo>
                <a:cubicBezTo>
                  <a:pt x="38" y="4"/>
                  <a:pt x="38" y="4"/>
                  <a:pt x="38" y="4"/>
                </a:cubicBezTo>
                <a:cubicBezTo>
                  <a:pt x="37" y="3"/>
                  <a:pt x="37" y="3"/>
                  <a:pt x="37" y="2"/>
                </a:cubicBezTo>
                <a:cubicBezTo>
                  <a:pt x="37" y="1"/>
                  <a:pt x="38" y="0"/>
                  <a:pt x="39" y="0"/>
                </a:cubicBezTo>
                <a:cubicBezTo>
                  <a:pt x="56" y="0"/>
                  <a:pt x="56" y="0"/>
                  <a:pt x="56" y="0"/>
                </a:cubicBezTo>
                <a:cubicBezTo>
                  <a:pt x="58" y="0"/>
                  <a:pt x="59" y="1"/>
                  <a:pt x="59" y="2"/>
                </a:cubicBezTo>
                <a:lnTo>
                  <a:pt x="5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45"/>
          <p:cNvSpPr/>
          <p:nvPr/>
        </p:nvSpPr>
        <p:spPr>
          <a:xfrm>
            <a:off x="4114084" y="1395356"/>
            <a:ext cx="286191" cy="214156"/>
          </a:xfrm>
          <a:custGeom>
            <a:avLst/>
            <a:gdLst/>
            <a:ahLst/>
            <a:cxnLst/>
            <a:rect l="l" t="t" r="r" b="b"/>
            <a:pathLst>
              <a:path w="68" h="51" extrusionOk="0">
                <a:moveTo>
                  <a:pt x="50" y="4"/>
                </a:moveTo>
                <a:cubicBezTo>
                  <a:pt x="42" y="18"/>
                  <a:pt x="34" y="32"/>
                  <a:pt x="26" y="47"/>
                </a:cubicBezTo>
                <a:cubicBezTo>
                  <a:pt x="24" y="50"/>
                  <a:pt x="24" y="50"/>
                  <a:pt x="24" y="50"/>
                </a:cubicBezTo>
                <a:cubicBezTo>
                  <a:pt x="24" y="50"/>
                  <a:pt x="24" y="51"/>
                  <a:pt x="23" y="51"/>
                </a:cubicBezTo>
                <a:cubicBezTo>
                  <a:pt x="22" y="51"/>
                  <a:pt x="19" y="48"/>
                  <a:pt x="18" y="48"/>
                </a:cubicBezTo>
                <a:cubicBezTo>
                  <a:pt x="18" y="48"/>
                  <a:pt x="17" y="47"/>
                  <a:pt x="17" y="47"/>
                </a:cubicBezTo>
                <a:cubicBezTo>
                  <a:pt x="17" y="46"/>
                  <a:pt x="19" y="44"/>
                  <a:pt x="19" y="44"/>
                </a:cubicBezTo>
                <a:cubicBezTo>
                  <a:pt x="12" y="40"/>
                  <a:pt x="6" y="35"/>
                  <a:pt x="1" y="28"/>
                </a:cubicBezTo>
                <a:cubicBezTo>
                  <a:pt x="1" y="27"/>
                  <a:pt x="0" y="26"/>
                  <a:pt x="0" y="25"/>
                </a:cubicBezTo>
                <a:cubicBezTo>
                  <a:pt x="0" y="24"/>
                  <a:pt x="1" y="23"/>
                  <a:pt x="1" y="23"/>
                </a:cubicBezTo>
                <a:cubicBezTo>
                  <a:pt x="9" y="11"/>
                  <a:pt x="20" y="3"/>
                  <a:pt x="34" y="3"/>
                </a:cubicBezTo>
                <a:cubicBezTo>
                  <a:pt x="37" y="3"/>
                  <a:pt x="39" y="3"/>
                  <a:pt x="41" y="4"/>
                </a:cubicBezTo>
                <a:cubicBezTo>
                  <a:pt x="43" y="0"/>
                  <a:pt x="43" y="0"/>
                  <a:pt x="43" y="0"/>
                </a:cubicBezTo>
                <a:cubicBezTo>
                  <a:pt x="44" y="0"/>
                  <a:pt x="44" y="0"/>
                  <a:pt x="44" y="0"/>
                </a:cubicBezTo>
                <a:cubicBezTo>
                  <a:pt x="45" y="0"/>
                  <a:pt x="49" y="2"/>
                  <a:pt x="49" y="2"/>
                </a:cubicBezTo>
                <a:cubicBezTo>
                  <a:pt x="50" y="3"/>
                  <a:pt x="50" y="3"/>
                  <a:pt x="50" y="3"/>
                </a:cubicBezTo>
                <a:cubicBezTo>
                  <a:pt x="50" y="3"/>
                  <a:pt x="50" y="4"/>
                  <a:pt x="50" y="4"/>
                </a:cubicBezTo>
                <a:close/>
                <a:moveTo>
                  <a:pt x="24" y="34"/>
                </a:moveTo>
                <a:cubicBezTo>
                  <a:pt x="20" y="31"/>
                  <a:pt x="17" y="26"/>
                  <a:pt x="17" y="20"/>
                </a:cubicBezTo>
                <a:cubicBezTo>
                  <a:pt x="17" y="17"/>
                  <a:pt x="18" y="14"/>
                  <a:pt x="20" y="12"/>
                </a:cubicBezTo>
                <a:cubicBezTo>
                  <a:pt x="14" y="15"/>
                  <a:pt x="9" y="20"/>
                  <a:pt x="5" y="25"/>
                </a:cubicBezTo>
                <a:cubicBezTo>
                  <a:pt x="9" y="31"/>
                  <a:pt x="15" y="36"/>
                  <a:pt x="22" y="39"/>
                </a:cubicBezTo>
                <a:lnTo>
                  <a:pt x="24" y="34"/>
                </a:lnTo>
                <a:close/>
                <a:moveTo>
                  <a:pt x="34" y="9"/>
                </a:moveTo>
                <a:cubicBezTo>
                  <a:pt x="28" y="9"/>
                  <a:pt x="23" y="14"/>
                  <a:pt x="23" y="20"/>
                </a:cubicBezTo>
                <a:cubicBezTo>
                  <a:pt x="23" y="21"/>
                  <a:pt x="24" y="22"/>
                  <a:pt x="25" y="22"/>
                </a:cubicBezTo>
                <a:cubicBezTo>
                  <a:pt x="26" y="22"/>
                  <a:pt x="27" y="21"/>
                  <a:pt x="27" y="20"/>
                </a:cubicBezTo>
                <a:cubicBezTo>
                  <a:pt x="27" y="16"/>
                  <a:pt x="30" y="12"/>
                  <a:pt x="34" y="12"/>
                </a:cubicBezTo>
                <a:cubicBezTo>
                  <a:pt x="35" y="12"/>
                  <a:pt x="36" y="12"/>
                  <a:pt x="36" y="11"/>
                </a:cubicBezTo>
                <a:cubicBezTo>
                  <a:pt x="36" y="10"/>
                  <a:pt x="35" y="9"/>
                  <a:pt x="34" y="9"/>
                </a:cubicBezTo>
                <a:close/>
                <a:moveTo>
                  <a:pt x="68" y="28"/>
                </a:moveTo>
                <a:cubicBezTo>
                  <a:pt x="67" y="30"/>
                  <a:pt x="65" y="32"/>
                  <a:pt x="64" y="33"/>
                </a:cubicBezTo>
                <a:cubicBezTo>
                  <a:pt x="56" y="42"/>
                  <a:pt x="46" y="47"/>
                  <a:pt x="34" y="47"/>
                </a:cubicBezTo>
                <a:cubicBezTo>
                  <a:pt x="37" y="42"/>
                  <a:pt x="37" y="42"/>
                  <a:pt x="37" y="42"/>
                </a:cubicBezTo>
                <a:cubicBezTo>
                  <a:pt x="48" y="41"/>
                  <a:pt x="58" y="34"/>
                  <a:pt x="64" y="25"/>
                </a:cubicBezTo>
                <a:cubicBezTo>
                  <a:pt x="61" y="21"/>
                  <a:pt x="57" y="17"/>
                  <a:pt x="53" y="14"/>
                </a:cubicBezTo>
                <a:cubicBezTo>
                  <a:pt x="55" y="10"/>
                  <a:pt x="55" y="10"/>
                  <a:pt x="55" y="10"/>
                </a:cubicBezTo>
                <a:cubicBezTo>
                  <a:pt x="60" y="13"/>
                  <a:pt x="65" y="18"/>
                  <a:pt x="68" y="23"/>
                </a:cubicBezTo>
                <a:cubicBezTo>
                  <a:pt x="68" y="23"/>
                  <a:pt x="68" y="24"/>
                  <a:pt x="68" y="25"/>
                </a:cubicBezTo>
                <a:cubicBezTo>
                  <a:pt x="68" y="26"/>
                  <a:pt x="68" y="27"/>
                  <a:pt x="68" y="28"/>
                </a:cubicBezTo>
                <a:close/>
                <a:moveTo>
                  <a:pt x="41" y="36"/>
                </a:moveTo>
                <a:cubicBezTo>
                  <a:pt x="51" y="17"/>
                  <a:pt x="51" y="17"/>
                  <a:pt x="51" y="17"/>
                </a:cubicBezTo>
                <a:cubicBezTo>
                  <a:pt x="51" y="18"/>
                  <a:pt x="51" y="19"/>
                  <a:pt x="51" y="20"/>
                </a:cubicBezTo>
                <a:cubicBezTo>
                  <a:pt x="51" y="27"/>
                  <a:pt x="47" y="34"/>
                  <a:pt x="41"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45"/>
          <p:cNvSpPr/>
          <p:nvPr/>
        </p:nvSpPr>
        <p:spPr>
          <a:xfrm>
            <a:off x="4721508" y="1366154"/>
            <a:ext cx="286191" cy="247252"/>
          </a:xfrm>
          <a:custGeom>
            <a:avLst/>
            <a:gdLst/>
            <a:ahLst/>
            <a:cxnLst/>
            <a:rect l="l" t="t" r="r" b="b"/>
            <a:pathLst>
              <a:path w="68" h="59" extrusionOk="0">
                <a:moveTo>
                  <a:pt x="68" y="2"/>
                </a:moveTo>
                <a:cubicBezTo>
                  <a:pt x="68" y="58"/>
                  <a:pt x="68" y="58"/>
                  <a:pt x="68" y="58"/>
                </a:cubicBezTo>
                <a:cubicBezTo>
                  <a:pt x="68" y="59"/>
                  <a:pt x="68" y="59"/>
                  <a:pt x="67" y="58"/>
                </a:cubicBezTo>
                <a:cubicBezTo>
                  <a:pt x="40" y="31"/>
                  <a:pt x="40" y="31"/>
                  <a:pt x="40" y="31"/>
                </a:cubicBezTo>
                <a:cubicBezTo>
                  <a:pt x="40" y="31"/>
                  <a:pt x="39" y="31"/>
                  <a:pt x="39" y="31"/>
                </a:cubicBezTo>
                <a:cubicBezTo>
                  <a:pt x="39" y="58"/>
                  <a:pt x="39" y="58"/>
                  <a:pt x="39" y="58"/>
                </a:cubicBezTo>
                <a:cubicBezTo>
                  <a:pt x="39" y="59"/>
                  <a:pt x="39" y="59"/>
                  <a:pt x="38" y="58"/>
                </a:cubicBezTo>
                <a:cubicBezTo>
                  <a:pt x="11" y="31"/>
                  <a:pt x="11" y="31"/>
                  <a:pt x="11" y="31"/>
                </a:cubicBezTo>
                <a:cubicBezTo>
                  <a:pt x="10" y="31"/>
                  <a:pt x="10" y="31"/>
                  <a:pt x="10" y="31"/>
                </a:cubicBezTo>
                <a:cubicBezTo>
                  <a:pt x="10" y="56"/>
                  <a:pt x="10" y="56"/>
                  <a:pt x="10" y="56"/>
                </a:cubicBezTo>
                <a:cubicBezTo>
                  <a:pt x="10" y="58"/>
                  <a:pt x="9" y="59"/>
                  <a:pt x="8" y="59"/>
                </a:cubicBezTo>
                <a:cubicBezTo>
                  <a:pt x="3" y="59"/>
                  <a:pt x="3" y="59"/>
                  <a:pt x="3" y="59"/>
                </a:cubicBezTo>
                <a:cubicBezTo>
                  <a:pt x="2" y="59"/>
                  <a:pt x="0" y="58"/>
                  <a:pt x="0" y="56"/>
                </a:cubicBezTo>
                <a:cubicBezTo>
                  <a:pt x="0" y="3"/>
                  <a:pt x="0" y="3"/>
                  <a:pt x="0" y="3"/>
                </a:cubicBezTo>
                <a:cubicBezTo>
                  <a:pt x="0" y="2"/>
                  <a:pt x="2" y="1"/>
                  <a:pt x="3" y="1"/>
                </a:cubicBezTo>
                <a:cubicBezTo>
                  <a:pt x="8" y="1"/>
                  <a:pt x="8" y="1"/>
                  <a:pt x="8" y="1"/>
                </a:cubicBezTo>
                <a:cubicBezTo>
                  <a:pt x="9" y="1"/>
                  <a:pt x="10" y="2"/>
                  <a:pt x="10" y="3"/>
                </a:cubicBezTo>
                <a:cubicBezTo>
                  <a:pt x="10" y="29"/>
                  <a:pt x="10" y="29"/>
                  <a:pt x="10" y="29"/>
                </a:cubicBezTo>
                <a:cubicBezTo>
                  <a:pt x="10" y="28"/>
                  <a:pt x="10" y="28"/>
                  <a:pt x="11" y="28"/>
                </a:cubicBezTo>
                <a:cubicBezTo>
                  <a:pt x="38" y="1"/>
                  <a:pt x="38" y="1"/>
                  <a:pt x="38" y="1"/>
                </a:cubicBezTo>
                <a:cubicBezTo>
                  <a:pt x="39" y="0"/>
                  <a:pt x="39" y="0"/>
                  <a:pt x="39" y="2"/>
                </a:cubicBezTo>
                <a:cubicBezTo>
                  <a:pt x="39" y="29"/>
                  <a:pt x="39" y="29"/>
                  <a:pt x="39" y="29"/>
                </a:cubicBezTo>
                <a:cubicBezTo>
                  <a:pt x="39" y="28"/>
                  <a:pt x="40" y="28"/>
                  <a:pt x="40" y="28"/>
                </a:cubicBezTo>
                <a:cubicBezTo>
                  <a:pt x="67" y="1"/>
                  <a:pt x="67" y="1"/>
                  <a:pt x="67" y="1"/>
                </a:cubicBezTo>
                <a:cubicBezTo>
                  <a:pt x="68" y="0"/>
                  <a:pt x="68" y="0"/>
                  <a:pt x="68"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45"/>
          <p:cNvSpPr/>
          <p:nvPr/>
        </p:nvSpPr>
        <p:spPr>
          <a:xfrm>
            <a:off x="5326986" y="1407037"/>
            <a:ext cx="307606" cy="184953"/>
          </a:xfrm>
          <a:custGeom>
            <a:avLst/>
            <a:gdLst/>
            <a:ahLst/>
            <a:cxnLst/>
            <a:rect l="l" t="t" r="r" b="b"/>
            <a:pathLst>
              <a:path w="73" h="44" extrusionOk="0">
                <a:moveTo>
                  <a:pt x="62" y="26"/>
                </a:moveTo>
                <a:cubicBezTo>
                  <a:pt x="49" y="27"/>
                  <a:pt x="49" y="27"/>
                  <a:pt x="49" y="27"/>
                </a:cubicBezTo>
                <a:cubicBezTo>
                  <a:pt x="41" y="29"/>
                  <a:pt x="41" y="29"/>
                  <a:pt x="41" y="29"/>
                </a:cubicBezTo>
                <a:cubicBezTo>
                  <a:pt x="38" y="29"/>
                  <a:pt x="38" y="29"/>
                  <a:pt x="38" y="29"/>
                </a:cubicBezTo>
                <a:cubicBezTo>
                  <a:pt x="27" y="43"/>
                  <a:pt x="27" y="43"/>
                  <a:pt x="27" y="43"/>
                </a:cubicBezTo>
                <a:cubicBezTo>
                  <a:pt x="30" y="43"/>
                  <a:pt x="30" y="43"/>
                  <a:pt x="30" y="43"/>
                </a:cubicBezTo>
                <a:cubicBezTo>
                  <a:pt x="31" y="43"/>
                  <a:pt x="32" y="43"/>
                  <a:pt x="32" y="43"/>
                </a:cubicBezTo>
                <a:cubicBezTo>
                  <a:pt x="32" y="44"/>
                  <a:pt x="31" y="44"/>
                  <a:pt x="30" y="44"/>
                </a:cubicBezTo>
                <a:cubicBezTo>
                  <a:pt x="26" y="44"/>
                  <a:pt x="26" y="44"/>
                  <a:pt x="26" y="44"/>
                </a:cubicBezTo>
                <a:cubicBezTo>
                  <a:pt x="20" y="44"/>
                  <a:pt x="20" y="44"/>
                  <a:pt x="20" y="44"/>
                </a:cubicBezTo>
                <a:cubicBezTo>
                  <a:pt x="17" y="44"/>
                  <a:pt x="17" y="44"/>
                  <a:pt x="17" y="44"/>
                </a:cubicBezTo>
                <a:cubicBezTo>
                  <a:pt x="17" y="43"/>
                  <a:pt x="17" y="43"/>
                  <a:pt x="17" y="43"/>
                </a:cubicBezTo>
                <a:cubicBezTo>
                  <a:pt x="20" y="43"/>
                  <a:pt x="20" y="43"/>
                  <a:pt x="20" y="43"/>
                </a:cubicBezTo>
                <a:cubicBezTo>
                  <a:pt x="20" y="27"/>
                  <a:pt x="20" y="27"/>
                  <a:pt x="20" y="27"/>
                </a:cubicBezTo>
                <a:cubicBezTo>
                  <a:pt x="14" y="27"/>
                  <a:pt x="14" y="27"/>
                  <a:pt x="14" y="27"/>
                </a:cubicBezTo>
                <a:cubicBezTo>
                  <a:pt x="7" y="35"/>
                  <a:pt x="7" y="35"/>
                  <a:pt x="7" y="35"/>
                </a:cubicBezTo>
                <a:cubicBezTo>
                  <a:pt x="3" y="35"/>
                  <a:pt x="3" y="35"/>
                  <a:pt x="3" y="35"/>
                </a:cubicBezTo>
                <a:cubicBezTo>
                  <a:pt x="2" y="34"/>
                  <a:pt x="2" y="34"/>
                  <a:pt x="2" y="34"/>
                </a:cubicBezTo>
                <a:cubicBezTo>
                  <a:pt x="2" y="27"/>
                  <a:pt x="2" y="27"/>
                  <a:pt x="2" y="27"/>
                </a:cubicBezTo>
                <a:cubicBezTo>
                  <a:pt x="3" y="27"/>
                  <a:pt x="3" y="27"/>
                  <a:pt x="3" y="27"/>
                </a:cubicBezTo>
                <a:cubicBezTo>
                  <a:pt x="3" y="26"/>
                  <a:pt x="3" y="26"/>
                  <a:pt x="3" y="26"/>
                </a:cubicBezTo>
                <a:cubicBezTo>
                  <a:pt x="8" y="26"/>
                  <a:pt x="8" y="26"/>
                  <a:pt x="8" y="26"/>
                </a:cubicBezTo>
                <a:cubicBezTo>
                  <a:pt x="8" y="25"/>
                  <a:pt x="8" y="25"/>
                  <a:pt x="8" y="25"/>
                </a:cubicBezTo>
                <a:cubicBezTo>
                  <a:pt x="0" y="25"/>
                  <a:pt x="0" y="25"/>
                  <a:pt x="0" y="25"/>
                </a:cubicBezTo>
                <a:cubicBezTo>
                  <a:pt x="0" y="20"/>
                  <a:pt x="0" y="20"/>
                  <a:pt x="0" y="20"/>
                </a:cubicBezTo>
                <a:cubicBezTo>
                  <a:pt x="8" y="19"/>
                  <a:pt x="8" y="19"/>
                  <a:pt x="8" y="19"/>
                </a:cubicBezTo>
                <a:cubicBezTo>
                  <a:pt x="8" y="18"/>
                  <a:pt x="8" y="18"/>
                  <a:pt x="8" y="18"/>
                </a:cubicBezTo>
                <a:cubicBezTo>
                  <a:pt x="3" y="18"/>
                  <a:pt x="3" y="18"/>
                  <a:pt x="3" y="18"/>
                </a:cubicBezTo>
                <a:cubicBezTo>
                  <a:pt x="3" y="17"/>
                  <a:pt x="3" y="17"/>
                  <a:pt x="3" y="17"/>
                </a:cubicBezTo>
                <a:cubicBezTo>
                  <a:pt x="2" y="17"/>
                  <a:pt x="2" y="17"/>
                  <a:pt x="2" y="17"/>
                </a:cubicBezTo>
                <a:cubicBezTo>
                  <a:pt x="2" y="10"/>
                  <a:pt x="2" y="10"/>
                  <a:pt x="2" y="10"/>
                </a:cubicBezTo>
                <a:cubicBezTo>
                  <a:pt x="3" y="9"/>
                  <a:pt x="3" y="9"/>
                  <a:pt x="3" y="9"/>
                </a:cubicBezTo>
                <a:cubicBezTo>
                  <a:pt x="7" y="9"/>
                  <a:pt x="7" y="9"/>
                  <a:pt x="7" y="9"/>
                </a:cubicBezTo>
                <a:cubicBezTo>
                  <a:pt x="14" y="17"/>
                  <a:pt x="14" y="17"/>
                  <a:pt x="14" y="17"/>
                </a:cubicBezTo>
                <a:cubicBezTo>
                  <a:pt x="20" y="17"/>
                  <a:pt x="20" y="17"/>
                  <a:pt x="20" y="17"/>
                </a:cubicBezTo>
                <a:cubicBezTo>
                  <a:pt x="20" y="1"/>
                  <a:pt x="20" y="1"/>
                  <a:pt x="20" y="1"/>
                </a:cubicBezTo>
                <a:cubicBezTo>
                  <a:pt x="17" y="1"/>
                  <a:pt x="17" y="1"/>
                  <a:pt x="17" y="1"/>
                </a:cubicBezTo>
                <a:cubicBezTo>
                  <a:pt x="17" y="0"/>
                  <a:pt x="17" y="0"/>
                  <a:pt x="17" y="0"/>
                </a:cubicBezTo>
                <a:cubicBezTo>
                  <a:pt x="20" y="0"/>
                  <a:pt x="20" y="0"/>
                  <a:pt x="20" y="0"/>
                </a:cubicBezTo>
                <a:cubicBezTo>
                  <a:pt x="26" y="0"/>
                  <a:pt x="26" y="0"/>
                  <a:pt x="26" y="0"/>
                </a:cubicBezTo>
                <a:cubicBezTo>
                  <a:pt x="30" y="0"/>
                  <a:pt x="30" y="0"/>
                  <a:pt x="30" y="0"/>
                </a:cubicBezTo>
                <a:cubicBezTo>
                  <a:pt x="31" y="0"/>
                  <a:pt x="32" y="1"/>
                  <a:pt x="32" y="1"/>
                </a:cubicBezTo>
                <a:cubicBezTo>
                  <a:pt x="32" y="1"/>
                  <a:pt x="31" y="1"/>
                  <a:pt x="30" y="1"/>
                </a:cubicBezTo>
                <a:cubicBezTo>
                  <a:pt x="27" y="1"/>
                  <a:pt x="27" y="1"/>
                  <a:pt x="27" y="1"/>
                </a:cubicBezTo>
                <a:cubicBezTo>
                  <a:pt x="38" y="15"/>
                  <a:pt x="38" y="15"/>
                  <a:pt x="38" y="15"/>
                </a:cubicBezTo>
                <a:cubicBezTo>
                  <a:pt x="41" y="15"/>
                  <a:pt x="41" y="15"/>
                  <a:pt x="41" y="15"/>
                </a:cubicBezTo>
                <a:cubicBezTo>
                  <a:pt x="49" y="17"/>
                  <a:pt x="49" y="17"/>
                  <a:pt x="49" y="17"/>
                </a:cubicBezTo>
                <a:cubicBezTo>
                  <a:pt x="62" y="18"/>
                  <a:pt x="62" y="18"/>
                  <a:pt x="62" y="18"/>
                </a:cubicBezTo>
                <a:cubicBezTo>
                  <a:pt x="73" y="21"/>
                  <a:pt x="73" y="22"/>
                  <a:pt x="73" y="22"/>
                </a:cubicBezTo>
                <a:cubicBezTo>
                  <a:pt x="73" y="22"/>
                  <a:pt x="73" y="23"/>
                  <a:pt x="62"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45"/>
          <p:cNvSpPr/>
          <p:nvPr/>
        </p:nvSpPr>
        <p:spPr>
          <a:xfrm>
            <a:off x="5932462" y="1348631"/>
            <a:ext cx="245306" cy="286191"/>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20" y="29"/>
                </a:moveTo>
                <a:cubicBezTo>
                  <a:pt x="22" y="30"/>
                  <a:pt x="22" y="30"/>
                  <a:pt x="22" y="30"/>
                </a:cubicBezTo>
                <a:cubicBezTo>
                  <a:pt x="22" y="30"/>
                  <a:pt x="22" y="31"/>
                  <a:pt x="22" y="32"/>
                </a:cubicBezTo>
                <a:cubicBezTo>
                  <a:pt x="15" y="41"/>
                  <a:pt x="15" y="41"/>
                  <a:pt x="15" y="41"/>
                </a:cubicBezTo>
                <a:cubicBezTo>
                  <a:pt x="22" y="50"/>
                  <a:pt x="22" y="50"/>
                  <a:pt x="22" y="50"/>
                </a:cubicBezTo>
                <a:cubicBezTo>
                  <a:pt x="22" y="51"/>
                  <a:pt x="22" y="52"/>
                  <a:pt x="22" y="52"/>
                </a:cubicBezTo>
                <a:cubicBezTo>
                  <a:pt x="20" y="53"/>
                  <a:pt x="20" y="53"/>
                  <a:pt x="20" y="53"/>
                </a:cubicBezTo>
                <a:cubicBezTo>
                  <a:pt x="19" y="54"/>
                  <a:pt x="18" y="54"/>
                  <a:pt x="18" y="53"/>
                </a:cubicBezTo>
                <a:cubicBezTo>
                  <a:pt x="9" y="42"/>
                  <a:pt x="9" y="42"/>
                  <a:pt x="9" y="42"/>
                </a:cubicBezTo>
                <a:cubicBezTo>
                  <a:pt x="9" y="41"/>
                  <a:pt x="9" y="41"/>
                  <a:pt x="9" y="40"/>
                </a:cubicBezTo>
                <a:cubicBezTo>
                  <a:pt x="18" y="29"/>
                  <a:pt x="18" y="29"/>
                  <a:pt x="18" y="29"/>
                </a:cubicBezTo>
                <a:cubicBezTo>
                  <a:pt x="18" y="28"/>
                  <a:pt x="19" y="28"/>
                  <a:pt x="20" y="29"/>
                </a:cubicBezTo>
                <a:close/>
                <a:moveTo>
                  <a:pt x="24" y="56"/>
                </a:moveTo>
                <a:cubicBezTo>
                  <a:pt x="29" y="25"/>
                  <a:pt x="29" y="25"/>
                  <a:pt x="29" y="25"/>
                </a:cubicBezTo>
                <a:cubicBezTo>
                  <a:pt x="29" y="24"/>
                  <a:pt x="30" y="24"/>
                  <a:pt x="31" y="24"/>
                </a:cubicBezTo>
                <a:cubicBezTo>
                  <a:pt x="33" y="24"/>
                  <a:pt x="33" y="24"/>
                  <a:pt x="33" y="24"/>
                </a:cubicBezTo>
                <a:cubicBezTo>
                  <a:pt x="34" y="24"/>
                  <a:pt x="34" y="25"/>
                  <a:pt x="34" y="26"/>
                </a:cubicBezTo>
                <a:cubicBezTo>
                  <a:pt x="29" y="57"/>
                  <a:pt x="29" y="57"/>
                  <a:pt x="29" y="57"/>
                </a:cubicBezTo>
                <a:cubicBezTo>
                  <a:pt x="29" y="58"/>
                  <a:pt x="28" y="58"/>
                  <a:pt x="27" y="58"/>
                </a:cubicBezTo>
                <a:cubicBezTo>
                  <a:pt x="25" y="58"/>
                  <a:pt x="25" y="58"/>
                  <a:pt x="25" y="58"/>
                </a:cubicBezTo>
                <a:cubicBezTo>
                  <a:pt x="24" y="58"/>
                  <a:pt x="24" y="57"/>
                  <a:pt x="24" y="56"/>
                </a:cubicBezTo>
                <a:close/>
                <a:moveTo>
                  <a:pt x="48" y="42"/>
                </a:moveTo>
                <a:cubicBezTo>
                  <a:pt x="40" y="53"/>
                  <a:pt x="40" y="53"/>
                  <a:pt x="40" y="53"/>
                </a:cubicBezTo>
                <a:cubicBezTo>
                  <a:pt x="39" y="54"/>
                  <a:pt x="39" y="54"/>
                  <a:pt x="38" y="53"/>
                </a:cubicBezTo>
                <a:cubicBezTo>
                  <a:pt x="36" y="52"/>
                  <a:pt x="36" y="52"/>
                  <a:pt x="36" y="52"/>
                </a:cubicBezTo>
                <a:cubicBezTo>
                  <a:pt x="36" y="52"/>
                  <a:pt x="36" y="51"/>
                  <a:pt x="36" y="50"/>
                </a:cubicBezTo>
                <a:cubicBezTo>
                  <a:pt x="43" y="41"/>
                  <a:pt x="43" y="41"/>
                  <a:pt x="43" y="41"/>
                </a:cubicBezTo>
                <a:cubicBezTo>
                  <a:pt x="36" y="32"/>
                  <a:pt x="36" y="32"/>
                  <a:pt x="36" y="32"/>
                </a:cubicBezTo>
                <a:cubicBezTo>
                  <a:pt x="36" y="31"/>
                  <a:pt x="36" y="30"/>
                  <a:pt x="36" y="30"/>
                </a:cubicBezTo>
                <a:cubicBezTo>
                  <a:pt x="38" y="29"/>
                  <a:pt x="38" y="29"/>
                  <a:pt x="38" y="29"/>
                </a:cubicBezTo>
                <a:cubicBezTo>
                  <a:pt x="39" y="28"/>
                  <a:pt x="39" y="28"/>
                  <a:pt x="40" y="29"/>
                </a:cubicBezTo>
                <a:cubicBezTo>
                  <a:pt x="48" y="40"/>
                  <a:pt x="48" y="40"/>
                  <a:pt x="48" y="40"/>
                </a:cubicBezTo>
                <a:cubicBezTo>
                  <a:pt x="49" y="41"/>
                  <a:pt x="49" y="41"/>
                  <a:pt x="48" y="42"/>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45"/>
          <p:cNvSpPr/>
          <p:nvPr/>
        </p:nvSpPr>
        <p:spPr>
          <a:xfrm>
            <a:off x="6539886" y="1348631"/>
            <a:ext cx="247253" cy="286191"/>
          </a:xfrm>
          <a:custGeom>
            <a:avLst/>
            <a:gdLst/>
            <a:ahLst/>
            <a:cxnLst/>
            <a:rect l="l" t="t" r="r" b="b"/>
            <a:pathLst>
              <a:path w="59" h="68" extrusionOk="0">
                <a:moveTo>
                  <a:pt x="59" y="20"/>
                </a:moveTo>
                <a:cubicBezTo>
                  <a:pt x="59" y="64"/>
                  <a:pt x="59" y="64"/>
                  <a:pt x="59" y="64"/>
                </a:cubicBezTo>
                <a:cubicBezTo>
                  <a:pt x="59" y="66"/>
                  <a:pt x="57" y="68"/>
                  <a:pt x="55" y="68"/>
                </a:cubicBezTo>
                <a:cubicBezTo>
                  <a:pt x="4" y="68"/>
                  <a:pt x="4" y="68"/>
                  <a:pt x="4" y="68"/>
                </a:cubicBezTo>
                <a:cubicBezTo>
                  <a:pt x="2" y="68"/>
                  <a:pt x="0" y="66"/>
                  <a:pt x="0" y="64"/>
                </a:cubicBezTo>
                <a:cubicBezTo>
                  <a:pt x="0" y="3"/>
                  <a:pt x="0" y="3"/>
                  <a:pt x="0" y="3"/>
                </a:cubicBezTo>
                <a:cubicBezTo>
                  <a:pt x="0" y="1"/>
                  <a:pt x="2" y="0"/>
                  <a:pt x="4" y="0"/>
                </a:cubicBezTo>
                <a:cubicBezTo>
                  <a:pt x="38" y="0"/>
                  <a:pt x="38" y="0"/>
                  <a:pt x="38" y="0"/>
                </a:cubicBezTo>
                <a:cubicBezTo>
                  <a:pt x="40" y="0"/>
                  <a:pt x="43" y="1"/>
                  <a:pt x="44" y="2"/>
                </a:cubicBezTo>
                <a:cubicBezTo>
                  <a:pt x="56" y="14"/>
                  <a:pt x="56" y="14"/>
                  <a:pt x="56" y="14"/>
                </a:cubicBezTo>
                <a:cubicBezTo>
                  <a:pt x="58" y="16"/>
                  <a:pt x="59" y="18"/>
                  <a:pt x="59" y="20"/>
                </a:cubicBezTo>
                <a:close/>
                <a:moveTo>
                  <a:pt x="54" y="24"/>
                </a:moveTo>
                <a:cubicBezTo>
                  <a:pt x="38" y="24"/>
                  <a:pt x="38" y="24"/>
                  <a:pt x="38" y="24"/>
                </a:cubicBezTo>
                <a:cubicBezTo>
                  <a:pt x="36" y="24"/>
                  <a:pt x="34" y="22"/>
                  <a:pt x="34" y="20"/>
                </a:cubicBezTo>
                <a:cubicBezTo>
                  <a:pt x="34" y="5"/>
                  <a:pt x="34" y="5"/>
                  <a:pt x="34" y="5"/>
                </a:cubicBezTo>
                <a:cubicBezTo>
                  <a:pt x="5" y="5"/>
                  <a:pt x="5" y="5"/>
                  <a:pt x="5" y="5"/>
                </a:cubicBezTo>
                <a:cubicBezTo>
                  <a:pt x="5" y="63"/>
                  <a:pt x="5" y="63"/>
                  <a:pt x="5" y="63"/>
                </a:cubicBezTo>
                <a:cubicBezTo>
                  <a:pt x="54" y="63"/>
                  <a:pt x="54" y="63"/>
                  <a:pt x="54" y="63"/>
                </a:cubicBezTo>
                <a:lnTo>
                  <a:pt x="54" y="24"/>
                </a:lnTo>
                <a:close/>
                <a:moveTo>
                  <a:pt x="39" y="19"/>
                </a:moveTo>
                <a:cubicBezTo>
                  <a:pt x="54" y="19"/>
                  <a:pt x="54" y="19"/>
                  <a:pt x="54" y="19"/>
                </a:cubicBezTo>
                <a:cubicBezTo>
                  <a:pt x="53" y="18"/>
                  <a:pt x="53" y="18"/>
                  <a:pt x="53" y="18"/>
                </a:cubicBezTo>
                <a:cubicBezTo>
                  <a:pt x="41" y="6"/>
                  <a:pt x="41" y="6"/>
                  <a:pt x="41" y="6"/>
                </a:cubicBezTo>
                <a:cubicBezTo>
                  <a:pt x="41" y="5"/>
                  <a:pt x="40"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45"/>
          <p:cNvSpPr/>
          <p:nvPr/>
        </p:nvSpPr>
        <p:spPr>
          <a:xfrm>
            <a:off x="7145364" y="1348631"/>
            <a:ext cx="243358" cy="286191"/>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16" y="58"/>
                </a:moveTo>
                <a:cubicBezTo>
                  <a:pt x="28" y="58"/>
                  <a:pt x="28" y="58"/>
                  <a:pt x="28" y="58"/>
                </a:cubicBezTo>
                <a:cubicBezTo>
                  <a:pt x="28" y="54"/>
                  <a:pt x="28" y="54"/>
                  <a:pt x="28" y="54"/>
                </a:cubicBezTo>
                <a:cubicBezTo>
                  <a:pt x="24" y="54"/>
                  <a:pt x="24" y="54"/>
                  <a:pt x="24" y="54"/>
                </a:cubicBezTo>
                <a:cubicBezTo>
                  <a:pt x="24" y="48"/>
                  <a:pt x="24" y="48"/>
                  <a:pt x="24" y="48"/>
                </a:cubicBezTo>
                <a:cubicBezTo>
                  <a:pt x="30" y="48"/>
                  <a:pt x="30" y="48"/>
                  <a:pt x="30" y="48"/>
                </a:cubicBezTo>
                <a:cubicBezTo>
                  <a:pt x="31" y="48"/>
                  <a:pt x="33" y="48"/>
                  <a:pt x="34" y="47"/>
                </a:cubicBezTo>
                <a:cubicBezTo>
                  <a:pt x="38" y="46"/>
                  <a:pt x="40" y="42"/>
                  <a:pt x="40" y="38"/>
                </a:cubicBezTo>
                <a:cubicBezTo>
                  <a:pt x="40" y="34"/>
                  <a:pt x="38" y="31"/>
                  <a:pt x="34" y="30"/>
                </a:cubicBezTo>
                <a:cubicBezTo>
                  <a:pt x="33" y="29"/>
                  <a:pt x="31" y="29"/>
                  <a:pt x="30" y="29"/>
                </a:cubicBezTo>
                <a:cubicBezTo>
                  <a:pt x="16" y="29"/>
                  <a:pt x="16" y="29"/>
                  <a:pt x="16" y="29"/>
                </a:cubicBezTo>
                <a:cubicBezTo>
                  <a:pt x="16" y="33"/>
                  <a:pt x="16" y="33"/>
                  <a:pt x="16" y="33"/>
                </a:cubicBezTo>
                <a:cubicBezTo>
                  <a:pt x="19" y="33"/>
                  <a:pt x="19" y="33"/>
                  <a:pt x="19" y="33"/>
                </a:cubicBezTo>
                <a:cubicBezTo>
                  <a:pt x="19" y="54"/>
                  <a:pt x="19" y="54"/>
                  <a:pt x="19" y="54"/>
                </a:cubicBezTo>
                <a:cubicBezTo>
                  <a:pt x="16" y="54"/>
                  <a:pt x="16" y="54"/>
                  <a:pt x="16" y="54"/>
                </a:cubicBezTo>
                <a:lnTo>
                  <a:pt x="16" y="58"/>
                </a:lnTo>
                <a:close/>
                <a:moveTo>
                  <a:pt x="24" y="43"/>
                </a:moveTo>
                <a:cubicBezTo>
                  <a:pt x="24" y="33"/>
                  <a:pt x="24" y="33"/>
                  <a:pt x="24" y="33"/>
                </a:cubicBezTo>
                <a:cubicBezTo>
                  <a:pt x="29" y="33"/>
                  <a:pt x="29" y="33"/>
                  <a:pt x="29" y="33"/>
                </a:cubicBezTo>
                <a:cubicBezTo>
                  <a:pt x="30" y="33"/>
                  <a:pt x="31" y="33"/>
                  <a:pt x="32" y="34"/>
                </a:cubicBezTo>
                <a:cubicBezTo>
                  <a:pt x="34" y="35"/>
                  <a:pt x="34" y="36"/>
                  <a:pt x="34" y="38"/>
                </a:cubicBezTo>
                <a:cubicBezTo>
                  <a:pt x="34" y="40"/>
                  <a:pt x="34" y="42"/>
                  <a:pt x="32" y="43"/>
                </a:cubicBezTo>
                <a:cubicBezTo>
                  <a:pt x="31" y="43"/>
                  <a:pt x="30" y="43"/>
                  <a:pt x="29" y="43"/>
                </a:cubicBezTo>
                <a:lnTo>
                  <a:pt x="24" y="43"/>
                </a:ln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45"/>
          <p:cNvSpPr/>
          <p:nvPr/>
        </p:nvSpPr>
        <p:spPr>
          <a:xfrm>
            <a:off x="7750840" y="1348631"/>
            <a:ext cx="245306" cy="286191"/>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34" y="34"/>
                </a:moveTo>
                <a:cubicBezTo>
                  <a:pt x="34" y="48"/>
                  <a:pt x="34" y="48"/>
                  <a:pt x="34" y="48"/>
                </a:cubicBezTo>
                <a:cubicBezTo>
                  <a:pt x="34" y="51"/>
                  <a:pt x="32" y="53"/>
                  <a:pt x="29" y="53"/>
                </a:cubicBezTo>
                <a:cubicBezTo>
                  <a:pt x="14" y="53"/>
                  <a:pt x="14" y="53"/>
                  <a:pt x="14" y="53"/>
                </a:cubicBezTo>
                <a:cubicBezTo>
                  <a:pt x="12" y="53"/>
                  <a:pt x="9" y="51"/>
                  <a:pt x="9" y="48"/>
                </a:cubicBezTo>
                <a:cubicBezTo>
                  <a:pt x="9" y="34"/>
                  <a:pt x="9" y="34"/>
                  <a:pt x="9" y="34"/>
                </a:cubicBezTo>
                <a:cubicBezTo>
                  <a:pt x="9" y="31"/>
                  <a:pt x="12" y="29"/>
                  <a:pt x="14" y="29"/>
                </a:cubicBezTo>
                <a:cubicBezTo>
                  <a:pt x="29" y="29"/>
                  <a:pt x="29" y="29"/>
                  <a:pt x="29" y="29"/>
                </a:cubicBezTo>
                <a:cubicBezTo>
                  <a:pt x="32" y="29"/>
                  <a:pt x="34" y="31"/>
                  <a:pt x="34" y="34"/>
                </a:cubicBezTo>
                <a:close/>
                <a:moveTo>
                  <a:pt x="48" y="30"/>
                </a:moveTo>
                <a:cubicBezTo>
                  <a:pt x="48" y="52"/>
                  <a:pt x="48" y="52"/>
                  <a:pt x="48" y="52"/>
                </a:cubicBezTo>
                <a:cubicBezTo>
                  <a:pt x="48" y="52"/>
                  <a:pt x="48" y="53"/>
                  <a:pt x="48" y="53"/>
                </a:cubicBezTo>
                <a:cubicBezTo>
                  <a:pt x="47" y="53"/>
                  <a:pt x="47" y="53"/>
                  <a:pt x="47" y="53"/>
                </a:cubicBezTo>
                <a:cubicBezTo>
                  <a:pt x="47" y="53"/>
                  <a:pt x="46" y="53"/>
                  <a:pt x="46" y="53"/>
                </a:cubicBezTo>
                <a:cubicBezTo>
                  <a:pt x="36" y="43"/>
                  <a:pt x="36" y="43"/>
                  <a:pt x="36" y="43"/>
                </a:cubicBezTo>
                <a:cubicBezTo>
                  <a:pt x="36" y="39"/>
                  <a:pt x="36" y="39"/>
                  <a:pt x="36" y="39"/>
                </a:cubicBezTo>
                <a:cubicBezTo>
                  <a:pt x="46" y="29"/>
                  <a:pt x="46" y="29"/>
                  <a:pt x="46" y="29"/>
                </a:cubicBezTo>
                <a:cubicBezTo>
                  <a:pt x="46" y="29"/>
                  <a:pt x="47" y="29"/>
                  <a:pt x="47" y="29"/>
                </a:cubicBezTo>
                <a:cubicBezTo>
                  <a:pt x="47" y="29"/>
                  <a:pt x="47" y="29"/>
                  <a:pt x="48" y="29"/>
                </a:cubicBezTo>
                <a:cubicBezTo>
                  <a:pt x="48" y="29"/>
                  <a:pt x="48" y="30"/>
                  <a:pt x="48" y="30"/>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45"/>
          <p:cNvSpPr/>
          <p:nvPr/>
        </p:nvSpPr>
        <p:spPr>
          <a:xfrm>
            <a:off x="8358264" y="1370047"/>
            <a:ext cx="305659" cy="264775"/>
          </a:xfrm>
          <a:custGeom>
            <a:avLst/>
            <a:gdLst/>
            <a:ahLst/>
            <a:cxnLst/>
            <a:rect l="l" t="t" r="r" b="b"/>
            <a:pathLst>
              <a:path w="73" h="63" extrusionOk="0">
                <a:moveTo>
                  <a:pt x="73" y="57"/>
                </a:moveTo>
                <a:cubicBezTo>
                  <a:pt x="73" y="60"/>
                  <a:pt x="71" y="63"/>
                  <a:pt x="67" y="63"/>
                </a:cubicBezTo>
                <a:cubicBezTo>
                  <a:pt x="7" y="63"/>
                  <a:pt x="7" y="63"/>
                  <a:pt x="7" y="63"/>
                </a:cubicBezTo>
                <a:cubicBezTo>
                  <a:pt x="3" y="63"/>
                  <a:pt x="0" y="60"/>
                  <a:pt x="0" y="57"/>
                </a:cubicBezTo>
                <a:cubicBezTo>
                  <a:pt x="0" y="6"/>
                  <a:pt x="0" y="6"/>
                  <a:pt x="0" y="6"/>
                </a:cubicBezTo>
                <a:cubicBezTo>
                  <a:pt x="0" y="2"/>
                  <a:pt x="3" y="0"/>
                  <a:pt x="7" y="0"/>
                </a:cubicBezTo>
                <a:cubicBezTo>
                  <a:pt x="67" y="0"/>
                  <a:pt x="67" y="0"/>
                  <a:pt x="67" y="0"/>
                </a:cubicBezTo>
                <a:cubicBezTo>
                  <a:pt x="71" y="0"/>
                  <a:pt x="73" y="2"/>
                  <a:pt x="73" y="6"/>
                </a:cubicBezTo>
                <a:lnTo>
                  <a:pt x="73" y="57"/>
                </a:lnTo>
                <a:close/>
                <a:moveTo>
                  <a:pt x="15" y="7"/>
                </a:moveTo>
                <a:cubicBezTo>
                  <a:pt x="15" y="6"/>
                  <a:pt x="14" y="4"/>
                  <a:pt x="13" y="4"/>
                </a:cubicBezTo>
                <a:cubicBezTo>
                  <a:pt x="8" y="4"/>
                  <a:pt x="8" y="4"/>
                  <a:pt x="8" y="4"/>
                </a:cubicBezTo>
                <a:cubicBezTo>
                  <a:pt x="6" y="4"/>
                  <a:pt x="5" y="6"/>
                  <a:pt x="5" y="7"/>
                </a:cubicBezTo>
                <a:cubicBezTo>
                  <a:pt x="5" y="12"/>
                  <a:pt x="5" y="12"/>
                  <a:pt x="5" y="12"/>
                </a:cubicBezTo>
                <a:cubicBezTo>
                  <a:pt x="5" y="13"/>
                  <a:pt x="6" y="14"/>
                  <a:pt x="8" y="14"/>
                </a:cubicBezTo>
                <a:cubicBezTo>
                  <a:pt x="13" y="14"/>
                  <a:pt x="13" y="14"/>
                  <a:pt x="13" y="14"/>
                </a:cubicBezTo>
                <a:cubicBezTo>
                  <a:pt x="14" y="14"/>
                  <a:pt x="15" y="13"/>
                  <a:pt x="15" y="12"/>
                </a:cubicBezTo>
                <a:lnTo>
                  <a:pt x="15" y="7"/>
                </a:lnTo>
                <a:close/>
                <a:moveTo>
                  <a:pt x="15" y="21"/>
                </a:moveTo>
                <a:cubicBezTo>
                  <a:pt x="15" y="20"/>
                  <a:pt x="14" y="19"/>
                  <a:pt x="13" y="19"/>
                </a:cubicBezTo>
                <a:cubicBezTo>
                  <a:pt x="8" y="19"/>
                  <a:pt x="8" y="19"/>
                  <a:pt x="8" y="19"/>
                </a:cubicBezTo>
                <a:cubicBezTo>
                  <a:pt x="6" y="19"/>
                  <a:pt x="5" y="20"/>
                  <a:pt x="5" y="21"/>
                </a:cubicBezTo>
                <a:cubicBezTo>
                  <a:pt x="5" y="26"/>
                  <a:pt x="5" y="26"/>
                  <a:pt x="5" y="26"/>
                </a:cubicBezTo>
                <a:cubicBezTo>
                  <a:pt x="5" y="28"/>
                  <a:pt x="6" y="29"/>
                  <a:pt x="8" y="29"/>
                </a:cubicBezTo>
                <a:cubicBezTo>
                  <a:pt x="13" y="29"/>
                  <a:pt x="13" y="29"/>
                  <a:pt x="13" y="29"/>
                </a:cubicBezTo>
                <a:cubicBezTo>
                  <a:pt x="14" y="29"/>
                  <a:pt x="15" y="28"/>
                  <a:pt x="15" y="26"/>
                </a:cubicBezTo>
                <a:lnTo>
                  <a:pt x="15" y="21"/>
                </a:lnTo>
                <a:close/>
                <a:moveTo>
                  <a:pt x="15" y="36"/>
                </a:moveTo>
                <a:cubicBezTo>
                  <a:pt x="15" y="35"/>
                  <a:pt x="14" y="34"/>
                  <a:pt x="13" y="34"/>
                </a:cubicBezTo>
                <a:cubicBezTo>
                  <a:pt x="8" y="34"/>
                  <a:pt x="8" y="34"/>
                  <a:pt x="8" y="34"/>
                </a:cubicBezTo>
                <a:cubicBezTo>
                  <a:pt x="6" y="34"/>
                  <a:pt x="5" y="35"/>
                  <a:pt x="5" y="36"/>
                </a:cubicBezTo>
                <a:cubicBezTo>
                  <a:pt x="5" y="41"/>
                  <a:pt x="5" y="41"/>
                  <a:pt x="5" y="41"/>
                </a:cubicBezTo>
                <a:cubicBezTo>
                  <a:pt x="5" y="42"/>
                  <a:pt x="6" y="43"/>
                  <a:pt x="8" y="43"/>
                </a:cubicBezTo>
                <a:cubicBezTo>
                  <a:pt x="13" y="43"/>
                  <a:pt x="13" y="43"/>
                  <a:pt x="13" y="43"/>
                </a:cubicBezTo>
                <a:cubicBezTo>
                  <a:pt x="14" y="43"/>
                  <a:pt x="15" y="42"/>
                  <a:pt x="15" y="41"/>
                </a:cubicBezTo>
                <a:lnTo>
                  <a:pt x="15" y="36"/>
                </a:lnTo>
                <a:close/>
                <a:moveTo>
                  <a:pt x="15" y="51"/>
                </a:moveTo>
                <a:cubicBezTo>
                  <a:pt x="15" y="49"/>
                  <a:pt x="14" y="48"/>
                  <a:pt x="13" y="48"/>
                </a:cubicBezTo>
                <a:cubicBezTo>
                  <a:pt x="8" y="48"/>
                  <a:pt x="8" y="48"/>
                  <a:pt x="8" y="48"/>
                </a:cubicBezTo>
                <a:cubicBezTo>
                  <a:pt x="6" y="48"/>
                  <a:pt x="5" y="49"/>
                  <a:pt x="5" y="51"/>
                </a:cubicBezTo>
                <a:cubicBezTo>
                  <a:pt x="5" y="55"/>
                  <a:pt x="5" y="55"/>
                  <a:pt x="5" y="55"/>
                </a:cubicBezTo>
                <a:cubicBezTo>
                  <a:pt x="5" y="57"/>
                  <a:pt x="6" y="58"/>
                  <a:pt x="8" y="58"/>
                </a:cubicBezTo>
                <a:cubicBezTo>
                  <a:pt x="13" y="58"/>
                  <a:pt x="13" y="58"/>
                  <a:pt x="13" y="58"/>
                </a:cubicBezTo>
                <a:cubicBezTo>
                  <a:pt x="14" y="58"/>
                  <a:pt x="15" y="57"/>
                  <a:pt x="15" y="55"/>
                </a:cubicBezTo>
                <a:lnTo>
                  <a:pt x="15" y="51"/>
                </a:lnTo>
                <a:close/>
                <a:moveTo>
                  <a:pt x="54" y="7"/>
                </a:moveTo>
                <a:cubicBezTo>
                  <a:pt x="54" y="6"/>
                  <a:pt x="53" y="4"/>
                  <a:pt x="51" y="4"/>
                </a:cubicBezTo>
                <a:cubicBezTo>
                  <a:pt x="22" y="4"/>
                  <a:pt x="22" y="4"/>
                  <a:pt x="22" y="4"/>
                </a:cubicBezTo>
                <a:cubicBezTo>
                  <a:pt x="21" y="4"/>
                  <a:pt x="20" y="6"/>
                  <a:pt x="20" y="7"/>
                </a:cubicBezTo>
                <a:cubicBezTo>
                  <a:pt x="20" y="26"/>
                  <a:pt x="20" y="26"/>
                  <a:pt x="20" y="26"/>
                </a:cubicBezTo>
                <a:cubicBezTo>
                  <a:pt x="20" y="28"/>
                  <a:pt x="21" y="29"/>
                  <a:pt x="22" y="29"/>
                </a:cubicBezTo>
                <a:cubicBezTo>
                  <a:pt x="51" y="29"/>
                  <a:pt x="51" y="29"/>
                  <a:pt x="51" y="29"/>
                </a:cubicBezTo>
                <a:cubicBezTo>
                  <a:pt x="53" y="29"/>
                  <a:pt x="54" y="28"/>
                  <a:pt x="54" y="26"/>
                </a:cubicBezTo>
                <a:lnTo>
                  <a:pt x="54" y="7"/>
                </a:lnTo>
                <a:close/>
                <a:moveTo>
                  <a:pt x="54" y="36"/>
                </a:moveTo>
                <a:cubicBezTo>
                  <a:pt x="54" y="35"/>
                  <a:pt x="53" y="34"/>
                  <a:pt x="51" y="34"/>
                </a:cubicBezTo>
                <a:cubicBezTo>
                  <a:pt x="22" y="34"/>
                  <a:pt x="22" y="34"/>
                  <a:pt x="22" y="34"/>
                </a:cubicBezTo>
                <a:cubicBezTo>
                  <a:pt x="21" y="34"/>
                  <a:pt x="20" y="35"/>
                  <a:pt x="20" y="36"/>
                </a:cubicBezTo>
                <a:cubicBezTo>
                  <a:pt x="20" y="55"/>
                  <a:pt x="20" y="55"/>
                  <a:pt x="20" y="55"/>
                </a:cubicBezTo>
                <a:cubicBezTo>
                  <a:pt x="20" y="57"/>
                  <a:pt x="21" y="58"/>
                  <a:pt x="22" y="58"/>
                </a:cubicBezTo>
                <a:cubicBezTo>
                  <a:pt x="51" y="58"/>
                  <a:pt x="51" y="58"/>
                  <a:pt x="51" y="58"/>
                </a:cubicBezTo>
                <a:cubicBezTo>
                  <a:pt x="53" y="58"/>
                  <a:pt x="54" y="57"/>
                  <a:pt x="54" y="55"/>
                </a:cubicBezTo>
                <a:lnTo>
                  <a:pt x="54" y="36"/>
                </a:lnTo>
                <a:close/>
                <a:moveTo>
                  <a:pt x="68" y="7"/>
                </a:moveTo>
                <a:cubicBezTo>
                  <a:pt x="68" y="6"/>
                  <a:pt x="67" y="4"/>
                  <a:pt x="66" y="4"/>
                </a:cubicBezTo>
                <a:cubicBezTo>
                  <a:pt x="61" y="4"/>
                  <a:pt x="61" y="4"/>
                  <a:pt x="61" y="4"/>
                </a:cubicBezTo>
                <a:cubicBezTo>
                  <a:pt x="60" y="4"/>
                  <a:pt x="59" y="6"/>
                  <a:pt x="59" y="7"/>
                </a:cubicBezTo>
                <a:cubicBezTo>
                  <a:pt x="59" y="12"/>
                  <a:pt x="59" y="12"/>
                  <a:pt x="59" y="12"/>
                </a:cubicBezTo>
                <a:cubicBezTo>
                  <a:pt x="59" y="13"/>
                  <a:pt x="60" y="14"/>
                  <a:pt x="61" y="14"/>
                </a:cubicBezTo>
                <a:cubicBezTo>
                  <a:pt x="66" y="14"/>
                  <a:pt x="66" y="14"/>
                  <a:pt x="66" y="14"/>
                </a:cubicBezTo>
                <a:cubicBezTo>
                  <a:pt x="67" y="14"/>
                  <a:pt x="68" y="13"/>
                  <a:pt x="68" y="12"/>
                </a:cubicBezTo>
                <a:lnTo>
                  <a:pt x="68" y="7"/>
                </a:lnTo>
                <a:close/>
                <a:moveTo>
                  <a:pt x="68" y="21"/>
                </a:moveTo>
                <a:cubicBezTo>
                  <a:pt x="68" y="20"/>
                  <a:pt x="67" y="19"/>
                  <a:pt x="66" y="19"/>
                </a:cubicBezTo>
                <a:cubicBezTo>
                  <a:pt x="61" y="19"/>
                  <a:pt x="61" y="19"/>
                  <a:pt x="61" y="19"/>
                </a:cubicBezTo>
                <a:cubicBezTo>
                  <a:pt x="60" y="19"/>
                  <a:pt x="59" y="20"/>
                  <a:pt x="59" y="21"/>
                </a:cubicBezTo>
                <a:cubicBezTo>
                  <a:pt x="59" y="26"/>
                  <a:pt x="59" y="26"/>
                  <a:pt x="59" y="26"/>
                </a:cubicBezTo>
                <a:cubicBezTo>
                  <a:pt x="59" y="28"/>
                  <a:pt x="60" y="29"/>
                  <a:pt x="61" y="29"/>
                </a:cubicBezTo>
                <a:cubicBezTo>
                  <a:pt x="66" y="29"/>
                  <a:pt x="66" y="29"/>
                  <a:pt x="66" y="29"/>
                </a:cubicBezTo>
                <a:cubicBezTo>
                  <a:pt x="67" y="29"/>
                  <a:pt x="68" y="28"/>
                  <a:pt x="68" y="26"/>
                </a:cubicBezTo>
                <a:lnTo>
                  <a:pt x="68" y="21"/>
                </a:lnTo>
                <a:close/>
                <a:moveTo>
                  <a:pt x="68" y="36"/>
                </a:moveTo>
                <a:cubicBezTo>
                  <a:pt x="68" y="35"/>
                  <a:pt x="67" y="34"/>
                  <a:pt x="66" y="34"/>
                </a:cubicBezTo>
                <a:cubicBezTo>
                  <a:pt x="61" y="34"/>
                  <a:pt x="61" y="34"/>
                  <a:pt x="61" y="34"/>
                </a:cubicBezTo>
                <a:cubicBezTo>
                  <a:pt x="60" y="34"/>
                  <a:pt x="59" y="35"/>
                  <a:pt x="59" y="36"/>
                </a:cubicBezTo>
                <a:cubicBezTo>
                  <a:pt x="59" y="41"/>
                  <a:pt x="59" y="41"/>
                  <a:pt x="59" y="41"/>
                </a:cubicBezTo>
                <a:cubicBezTo>
                  <a:pt x="59" y="42"/>
                  <a:pt x="60" y="43"/>
                  <a:pt x="61" y="43"/>
                </a:cubicBezTo>
                <a:cubicBezTo>
                  <a:pt x="66" y="43"/>
                  <a:pt x="66" y="43"/>
                  <a:pt x="66" y="43"/>
                </a:cubicBezTo>
                <a:cubicBezTo>
                  <a:pt x="67" y="43"/>
                  <a:pt x="68" y="42"/>
                  <a:pt x="68" y="41"/>
                </a:cubicBezTo>
                <a:lnTo>
                  <a:pt x="68" y="36"/>
                </a:lnTo>
                <a:close/>
                <a:moveTo>
                  <a:pt x="68" y="51"/>
                </a:moveTo>
                <a:cubicBezTo>
                  <a:pt x="68" y="49"/>
                  <a:pt x="67" y="48"/>
                  <a:pt x="66" y="48"/>
                </a:cubicBezTo>
                <a:cubicBezTo>
                  <a:pt x="61" y="48"/>
                  <a:pt x="61" y="48"/>
                  <a:pt x="61" y="48"/>
                </a:cubicBezTo>
                <a:cubicBezTo>
                  <a:pt x="60" y="48"/>
                  <a:pt x="59" y="49"/>
                  <a:pt x="59" y="51"/>
                </a:cubicBezTo>
                <a:cubicBezTo>
                  <a:pt x="59" y="55"/>
                  <a:pt x="59" y="55"/>
                  <a:pt x="59" y="55"/>
                </a:cubicBezTo>
                <a:cubicBezTo>
                  <a:pt x="59" y="57"/>
                  <a:pt x="60" y="58"/>
                  <a:pt x="61" y="58"/>
                </a:cubicBezTo>
                <a:cubicBezTo>
                  <a:pt x="66" y="58"/>
                  <a:pt x="66" y="58"/>
                  <a:pt x="66" y="58"/>
                </a:cubicBezTo>
                <a:cubicBezTo>
                  <a:pt x="67" y="58"/>
                  <a:pt x="68" y="57"/>
                  <a:pt x="68" y="55"/>
                </a:cubicBezTo>
                <a:lnTo>
                  <a:pt x="68"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45"/>
          <p:cNvSpPr/>
          <p:nvPr/>
        </p:nvSpPr>
        <p:spPr>
          <a:xfrm>
            <a:off x="8975423" y="1370047"/>
            <a:ext cx="274508" cy="243358"/>
          </a:xfrm>
          <a:custGeom>
            <a:avLst/>
            <a:gdLst/>
            <a:ahLst/>
            <a:cxnLst/>
            <a:rect l="l" t="t" r="r" b="b"/>
            <a:pathLst>
              <a:path w="65" h="58" extrusionOk="0">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45"/>
          <p:cNvSpPr/>
          <p:nvPr/>
        </p:nvSpPr>
        <p:spPr>
          <a:xfrm>
            <a:off x="9582847" y="1370047"/>
            <a:ext cx="243358" cy="243358"/>
          </a:xfrm>
          <a:custGeom>
            <a:avLst/>
            <a:gdLst/>
            <a:ahLst/>
            <a:cxnLst/>
            <a:rect l="l" t="t" r="r" b="b"/>
            <a:pathLst>
              <a:path w="58" h="58" extrusionOk="0">
                <a:moveTo>
                  <a:pt x="51" y="58"/>
                </a:moveTo>
                <a:cubicBezTo>
                  <a:pt x="7" y="58"/>
                  <a:pt x="7" y="58"/>
                  <a:pt x="7" y="58"/>
                </a:cubicBezTo>
                <a:cubicBezTo>
                  <a:pt x="2" y="58"/>
                  <a:pt x="0" y="54"/>
                  <a:pt x="3" y="50"/>
                </a:cubicBezTo>
                <a:cubicBezTo>
                  <a:pt x="22" y="20"/>
                  <a:pt x="22" y="20"/>
                  <a:pt x="22" y="20"/>
                </a:cubicBezTo>
                <a:cubicBezTo>
                  <a:pt x="22" y="4"/>
                  <a:pt x="22" y="4"/>
                  <a:pt x="22" y="4"/>
                </a:cubicBezTo>
                <a:cubicBezTo>
                  <a:pt x="19" y="4"/>
                  <a:pt x="19" y="4"/>
                  <a:pt x="19" y="4"/>
                </a:cubicBezTo>
                <a:cubicBezTo>
                  <a:pt x="18" y="4"/>
                  <a:pt x="17" y="3"/>
                  <a:pt x="17" y="2"/>
                </a:cubicBezTo>
                <a:cubicBezTo>
                  <a:pt x="17" y="1"/>
                  <a:pt x="18" y="0"/>
                  <a:pt x="19" y="0"/>
                </a:cubicBezTo>
                <a:cubicBezTo>
                  <a:pt x="39" y="0"/>
                  <a:pt x="39" y="0"/>
                  <a:pt x="39" y="0"/>
                </a:cubicBezTo>
                <a:cubicBezTo>
                  <a:pt x="40" y="0"/>
                  <a:pt x="41" y="1"/>
                  <a:pt x="41" y="2"/>
                </a:cubicBezTo>
                <a:cubicBezTo>
                  <a:pt x="41" y="3"/>
                  <a:pt x="40" y="4"/>
                  <a:pt x="39" y="4"/>
                </a:cubicBezTo>
                <a:cubicBezTo>
                  <a:pt x="36" y="4"/>
                  <a:pt x="36" y="4"/>
                  <a:pt x="36" y="4"/>
                </a:cubicBezTo>
                <a:cubicBezTo>
                  <a:pt x="36" y="20"/>
                  <a:pt x="36" y="20"/>
                  <a:pt x="36" y="20"/>
                </a:cubicBezTo>
                <a:cubicBezTo>
                  <a:pt x="55" y="50"/>
                  <a:pt x="55" y="50"/>
                  <a:pt x="55" y="50"/>
                </a:cubicBezTo>
                <a:cubicBezTo>
                  <a:pt x="58" y="54"/>
                  <a:pt x="56" y="58"/>
                  <a:pt x="51" y="58"/>
                </a:cubicBezTo>
                <a:close/>
                <a:moveTo>
                  <a:pt x="16" y="38"/>
                </a:moveTo>
                <a:cubicBezTo>
                  <a:pt x="43" y="38"/>
                  <a:pt x="43" y="38"/>
                  <a:pt x="43" y="38"/>
                </a:cubicBezTo>
                <a:cubicBezTo>
                  <a:pt x="32" y="22"/>
                  <a:pt x="32" y="22"/>
                  <a:pt x="32" y="22"/>
                </a:cubicBezTo>
                <a:cubicBezTo>
                  <a:pt x="31" y="21"/>
                  <a:pt x="31" y="21"/>
                  <a:pt x="31" y="21"/>
                </a:cubicBezTo>
                <a:cubicBezTo>
                  <a:pt x="31" y="20"/>
                  <a:pt x="31" y="20"/>
                  <a:pt x="31" y="20"/>
                </a:cubicBezTo>
                <a:cubicBezTo>
                  <a:pt x="31" y="4"/>
                  <a:pt x="31" y="4"/>
                  <a:pt x="31" y="4"/>
                </a:cubicBezTo>
                <a:cubicBezTo>
                  <a:pt x="27" y="4"/>
                  <a:pt x="27" y="4"/>
                  <a:pt x="27" y="4"/>
                </a:cubicBezTo>
                <a:cubicBezTo>
                  <a:pt x="27" y="20"/>
                  <a:pt x="27" y="20"/>
                  <a:pt x="27" y="20"/>
                </a:cubicBezTo>
                <a:cubicBezTo>
                  <a:pt x="27" y="21"/>
                  <a:pt x="27" y="21"/>
                  <a:pt x="27" y="21"/>
                </a:cubicBezTo>
                <a:cubicBezTo>
                  <a:pt x="26" y="22"/>
                  <a:pt x="26" y="22"/>
                  <a:pt x="26" y="22"/>
                </a:cubicBezTo>
                <a:lnTo>
                  <a:pt x="16"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45"/>
          <p:cNvSpPr/>
          <p:nvPr/>
        </p:nvSpPr>
        <p:spPr>
          <a:xfrm>
            <a:off x="10176642" y="1370047"/>
            <a:ext cx="264775" cy="221943"/>
          </a:xfrm>
          <a:custGeom>
            <a:avLst/>
            <a:gdLst/>
            <a:ahLst/>
            <a:cxnLst/>
            <a:rect l="l" t="t" r="r" b="b"/>
            <a:pathLst>
              <a:path w="63" h="53" extrusionOk="0">
                <a:moveTo>
                  <a:pt x="63" y="44"/>
                </a:moveTo>
                <a:cubicBezTo>
                  <a:pt x="63" y="49"/>
                  <a:pt x="59" y="53"/>
                  <a:pt x="54" y="53"/>
                </a:cubicBezTo>
                <a:cubicBezTo>
                  <a:pt x="8" y="53"/>
                  <a:pt x="8" y="53"/>
                  <a:pt x="8" y="53"/>
                </a:cubicBezTo>
                <a:cubicBezTo>
                  <a:pt x="4" y="53"/>
                  <a:pt x="0" y="49"/>
                  <a:pt x="0" y="44"/>
                </a:cubicBezTo>
                <a:cubicBezTo>
                  <a:pt x="0" y="8"/>
                  <a:pt x="0" y="8"/>
                  <a:pt x="0" y="8"/>
                </a:cubicBezTo>
                <a:cubicBezTo>
                  <a:pt x="0" y="3"/>
                  <a:pt x="4" y="0"/>
                  <a:pt x="8" y="0"/>
                </a:cubicBezTo>
                <a:cubicBezTo>
                  <a:pt x="20" y="0"/>
                  <a:pt x="20" y="0"/>
                  <a:pt x="20" y="0"/>
                </a:cubicBezTo>
                <a:cubicBezTo>
                  <a:pt x="25" y="0"/>
                  <a:pt x="29" y="3"/>
                  <a:pt x="29" y="8"/>
                </a:cubicBezTo>
                <a:cubicBezTo>
                  <a:pt x="29" y="9"/>
                  <a:pt x="29" y="9"/>
                  <a:pt x="29" y="9"/>
                </a:cubicBezTo>
                <a:cubicBezTo>
                  <a:pt x="54" y="9"/>
                  <a:pt x="54" y="9"/>
                  <a:pt x="54" y="9"/>
                </a:cubicBezTo>
                <a:cubicBezTo>
                  <a:pt x="59" y="9"/>
                  <a:pt x="63" y="13"/>
                  <a:pt x="63" y="18"/>
                </a:cubicBezTo>
                <a:lnTo>
                  <a:pt x="63" y="44"/>
                </a:lnTo>
                <a:close/>
                <a:moveTo>
                  <a:pt x="58" y="18"/>
                </a:moveTo>
                <a:cubicBezTo>
                  <a:pt x="58" y="16"/>
                  <a:pt x="56" y="14"/>
                  <a:pt x="54" y="14"/>
                </a:cubicBezTo>
                <a:cubicBezTo>
                  <a:pt x="28" y="14"/>
                  <a:pt x="28" y="14"/>
                  <a:pt x="28" y="14"/>
                </a:cubicBezTo>
                <a:cubicBezTo>
                  <a:pt x="26" y="14"/>
                  <a:pt x="24" y="12"/>
                  <a:pt x="24" y="10"/>
                </a:cubicBezTo>
                <a:cubicBezTo>
                  <a:pt x="24" y="8"/>
                  <a:pt x="24" y="8"/>
                  <a:pt x="24" y="8"/>
                </a:cubicBezTo>
                <a:cubicBezTo>
                  <a:pt x="24" y="6"/>
                  <a:pt x="22" y="4"/>
                  <a:pt x="20" y="4"/>
                </a:cubicBezTo>
                <a:cubicBezTo>
                  <a:pt x="8" y="4"/>
                  <a:pt x="8" y="4"/>
                  <a:pt x="8" y="4"/>
                </a:cubicBezTo>
                <a:cubicBezTo>
                  <a:pt x="6" y="4"/>
                  <a:pt x="5" y="6"/>
                  <a:pt x="5" y="8"/>
                </a:cubicBezTo>
                <a:cubicBezTo>
                  <a:pt x="5" y="44"/>
                  <a:pt x="5" y="44"/>
                  <a:pt x="5" y="44"/>
                </a:cubicBezTo>
                <a:cubicBezTo>
                  <a:pt x="5" y="47"/>
                  <a:pt x="6" y="48"/>
                  <a:pt x="8" y="48"/>
                </a:cubicBezTo>
                <a:cubicBezTo>
                  <a:pt x="54" y="48"/>
                  <a:pt x="54" y="48"/>
                  <a:pt x="54" y="48"/>
                </a:cubicBezTo>
                <a:cubicBezTo>
                  <a:pt x="56" y="48"/>
                  <a:pt x="58" y="47"/>
                  <a:pt x="58" y="44"/>
                </a:cubicBezTo>
                <a:lnTo>
                  <a:pt x="58"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45"/>
          <p:cNvSpPr/>
          <p:nvPr/>
        </p:nvSpPr>
        <p:spPr>
          <a:xfrm>
            <a:off x="10782120" y="1366154"/>
            <a:ext cx="249200" cy="247252"/>
          </a:xfrm>
          <a:custGeom>
            <a:avLst/>
            <a:gdLst/>
            <a:ahLst/>
            <a:cxnLst/>
            <a:rect l="l" t="t" r="r" b="b"/>
            <a:pathLst>
              <a:path w="59" h="59" extrusionOk="0">
                <a:moveTo>
                  <a:pt x="0" y="58"/>
                </a:moveTo>
                <a:cubicBezTo>
                  <a:pt x="0" y="2"/>
                  <a:pt x="0" y="2"/>
                  <a:pt x="0" y="2"/>
                </a:cubicBezTo>
                <a:cubicBezTo>
                  <a:pt x="0" y="0"/>
                  <a:pt x="1" y="0"/>
                  <a:pt x="2" y="1"/>
                </a:cubicBezTo>
                <a:cubicBezTo>
                  <a:pt x="29" y="28"/>
                  <a:pt x="29" y="28"/>
                  <a:pt x="29" y="28"/>
                </a:cubicBezTo>
                <a:cubicBezTo>
                  <a:pt x="29" y="28"/>
                  <a:pt x="29" y="28"/>
                  <a:pt x="30" y="29"/>
                </a:cubicBezTo>
                <a:cubicBezTo>
                  <a:pt x="30" y="2"/>
                  <a:pt x="30" y="2"/>
                  <a:pt x="30" y="2"/>
                </a:cubicBezTo>
                <a:cubicBezTo>
                  <a:pt x="30" y="0"/>
                  <a:pt x="30" y="0"/>
                  <a:pt x="31" y="1"/>
                </a:cubicBezTo>
                <a:cubicBezTo>
                  <a:pt x="58" y="28"/>
                  <a:pt x="58" y="28"/>
                  <a:pt x="58" y="28"/>
                </a:cubicBezTo>
                <a:cubicBezTo>
                  <a:pt x="59" y="29"/>
                  <a:pt x="59" y="30"/>
                  <a:pt x="58" y="31"/>
                </a:cubicBezTo>
                <a:cubicBezTo>
                  <a:pt x="31" y="58"/>
                  <a:pt x="31" y="58"/>
                  <a:pt x="31" y="58"/>
                </a:cubicBezTo>
                <a:cubicBezTo>
                  <a:pt x="30" y="59"/>
                  <a:pt x="30" y="59"/>
                  <a:pt x="30" y="58"/>
                </a:cubicBezTo>
                <a:cubicBezTo>
                  <a:pt x="30" y="31"/>
                  <a:pt x="30" y="31"/>
                  <a:pt x="30" y="31"/>
                </a:cubicBezTo>
                <a:cubicBezTo>
                  <a:pt x="29" y="31"/>
                  <a:pt x="29" y="31"/>
                  <a:pt x="29" y="31"/>
                </a:cubicBezTo>
                <a:cubicBezTo>
                  <a:pt x="2" y="58"/>
                  <a:pt x="2" y="58"/>
                  <a:pt x="2" y="58"/>
                </a:cubicBezTo>
                <a:cubicBezTo>
                  <a:pt x="1" y="59"/>
                  <a:pt x="0" y="59"/>
                  <a:pt x="0"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45"/>
          <p:cNvSpPr/>
          <p:nvPr/>
        </p:nvSpPr>
        <p:spPr>
          <a:xfrm>
            <a:off x="11323350" y="1428453"/>
            <a:ext cx="307606" cy="163537"/>
          </a:xfrm>
          <a:custGeom>
            <a:avLst/>
            <a:gdLst/>
            <a:ahLst/>
            <a:cxnLst/>
            <a:rect l="l" t="t" r="r" b="b"/>
            <a:pathLst>
              <a:path w="73" h="39" extrusionOk="0">
                <a:moveTo>
                  <a:pt x="53" y="39"/>
                </a:moveTo>
                <a:cubicBezTo>
                  <a:pt x="48" y="39"/>
                  <a:pt x="44" y="37"/>
                  <a:pt x="40" y="34"/>
                </a:cubicBezTo>
                <a:cubicBezTo>
                  <a:pt x="32" y="34"/>
                  <a:pt x="32" y="34"/>
                  <a:pt x="32" y="34"/>
                </a:cubicBezTo>
                <a:cubicBezTo>
                  <a:pt x="29" y="37"/>
                  <a:pt x="24" y="39"/>
                  <a:pt x="19" y="39"/>
                </a:cubicBezTo>
                <a:cubicBezTo>
                  <a:pt x="8" y="39"/>
                  <a:pt x="0" y="30"/>
                  <a:pt x="0" y="20"/>
                </a:cubicBezTo>
                <a:cubicBezTo>
                  <a:pt x="0" y="9"/>
                  <a:pt x="8" y="0"/>
                  <a:pt x="19" y="0"/>
                </a:cubicBezTo>
                <a:cubicBezTo>
                  <a:pt x="53" y="0"/>
                  <a:pt x="53" y="0"/>
                  <a:pt x="53" y="0"/>
                </a:cubicBezTo>
                <a:cubicBezTo>
                  <a:pt x="64" y="0"/>
                  <a:pt x="73" y="9"/>
                  <a:pt x="73" y="20"/>
                </a:cubicBezTo>
                <a:cubicBezTo>
                  <a:pt x="73" y="30"/>
                  <a:pt x="64" y="39"/>
                  <a:pt x="53" y="39"/>
                </a:cubicBezTo>
                <a:close/>
                <a:moveTo>
                  <a:pt x="31" y="17"/>
                </a:moveTo>
                <a:cubicBezTo>
                  <a:pt x="31" y="16"/>
                  <a:pt x="31" y="16"/>
                  <a:pt x="30" y="16"/>
                </a:cubicBezTo>
                <a:cubicBezTo>
                  <a:pt x="23" y="16"/>
                  <a:pt x="23" y="16"/>
                  <a:pt x="23" y="16"/>
                </a:cubicBezTo>
                <a:cubicBezTo>
                  <a:pt x="23" y="9"/>
                  <a:pt x="23" y="9"/>
                  <a:pt x="23" y="9"/>
                </a:cubicBezTo>
                <a:cubicBezTo>
                  <a:pt x="23" y="8"/>
                  <a:pt x="22" y="7"/>
                  <a:pt x="22" y="7"/>
                </a:cubicBezTo>
                <a:cubicBezTo>
                  <a:pt x="17" y="7"/>
                  <a:pt x="17" y="7"/>
                  <a:pt x="17" y="7"/>
                </a:cubicBezTo>
                <a:cubicBezTo>
                  <a:pt x="16" y="7"/>
                  <a:pt x="16" y="8"/>
                  <a:pt x="16" y="9"/>
                </a:cubicBezTo>
                <a:cubicBezTo>
                  <a:pt x="16" y="16"/>
                  <a:pt x="16" y="16"/>
                  <a:pt x="16" y="16"/>
                </a:cubicBezTo>
                <a:cubicBezTo>
                  <a:pt x="8" y="16"/>
                  <a:pt x="8" y="16"/>
                  <a:pt x="8" y="16"/>
                </a:cubicBezTo>
                <a:cubicBezTo>
                  <a:pt x="8" y="16"/>
                  <a:pt x="7" y="16"/>
                  <a:pt x="7" y="17"/>
                </a:cubicBezTo>
                <a:cubicBezTo>
                  <a:pt x="7" y="22"/>
                  <a:pt x="7" y="22"/>
                  <a:pt x="7" y="22"/>
                </a:cubicBezTo>
                <a:cubicBezTo>
                  <a:pt x="7" y="23"/>
                  <a:pt x="8" y="23"/>
                  <a:pt x="8" y="23"/>
                </a:cubicBezTo>
                <a:cubicBezTo>
                  <a:pt x="16" y="23"/>
                  <a:pt x="16" y="23"/>
                  <a:pt x="16" y="23"/>
                </a:cubicBezTo>
                <a:cubicBezTo>
                  <a:pt x="16" y="30"/>
                  <a:pt x="16" y="30"/>
                  <a:pt x="16" y="30"/>
                </a:cubicBezTo>
                <a:cubicBezTo>
                  <a:pt x="16" y="31"/>
                  <a:pt x="16" y="32"/>
                  <a:pt x="17" y="32"/>
                </a:cubicBezTo>
                <a:cubicBezTo>
                  <a:pt x="22" y="32"/>
                  <a:pt x="22" y="32"/>
                  <a:pt x="22" y="32"/>
                </a:cubicBezTo>
                <a:cubicBezTo>
                  <a:pt x="22" y="32"/>
                  <a:pt x="23" y="31"/>
                  <a:pt x="23" y="30"/>
                </a:cubicBezTo>
                <a:cubicBezTo>
                  <a:pt x="23" y="23"/>
                  <a:pt x="23" y="23"/>
                  <a:pt x="23" y="23"/>
                </a:cubicBezTo>
                <a:cubicBezTo>
                  <a:pt x="30" y="23"/>
                  <a:pt x="30" y="23"/>
                  <a:pt x="30" y="23"/>
                </a:cubicBezTo>
                <a:cubicBezTo>
                  <a:pt x="31" y="23"/>
                  <a:pt x="31" y="23"/>
                  <a:pt x="31" y="22"/>
                </a:cubicBezTo>
                <a:lnTo>
                  <a:pt x="31" y="17"/>
                </a:lnTo>
                <a:close/>
                <a:moveTo>
                  <a:pt x="48" y="20"/>
                </a:moveTo>
                <a:cubicBezTo>
                  <a:pt x="46" y="20"/>
                  <a:pt x="43" y="22"/>
                  <a:pt x="43" y="24"/>
                </a:cubicBezTo>
                <a:cubicBezTo>
                  <a:pt x="43" y="27"/>
                  <a:pt x="46" y="29"/>
                  <a:pt x="48" y="29"/>
                </a:cubicBezTo>
                <a:cubicBezTo>
                  <a:pt x="51" y="29"/>
                  <a:pt x="53" y="27"/>
                  <a:pt x="53" y="24"/>
                </a:cubicBezTo>
                <a:cubicBezTo>
                  <a:pt x="53" y="22"/>
                  <a:pt x="51" y="20"/>
                  <a:pt x="48" y="20"/>
                </a:cubicBezTo>
                <a:close/>
                <a:moveTo>
                  <a:pt x="58" y="10"/>
                </a:moveTo>
                <a:cubicBezTo>
                  <a:pt x="55" y="10"/>
                  <a:pt x="53" y="12"/>
                  <a:pt x="53" y="15"/>
                </a:cubicBezTo>
                <a:cubicBezTo>
                  <a:pt x="53" y="17"/>
                  <a:pt x="55" y="20"/>
                  <a:pt x="58" y="20"/>
                </a:cubicBezTo>
                <a:cubicBezTo>
                  <a:pt x="61" y="20"/>
                  <a:pt x="63" y="17"/>
                  <a:pt x="63" y="15"/>
                </a:cubicBezTo>
                <a:cubicBezTo>
                  <a:pt x="63" y="12"/>
                  <a:pt x="61" y="10"/>
                  <a:pt x="58"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45"/>
          <p:cNvSpPr/>
          <p:nvPr/>
        </p:nvSpPr>
        <p:spPr>
          <a:xfrm>
            <a:off x="564938" y="1841190"/>
            <a:ext cx="243358" cy="245306"/>
          </a:xfrm>
          <a:custGeom>
            <a:avLst/>
            <a:gdLst/>
            <a:ahLst/>
            <a:cxnLst/>
            <a:rect l="l" t="t" r="r" b="b"/>
            <a:pathLst>
              <a:path w="58" h="58" extrusionOk="0">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45"/>
          <p:cNvSpPr/>
          <p:nvPr/>
        </p:nvSpPr>
        <p:spPr>
          <a:xfrm>
            <a:off x="1082806" y="1841190"/>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7" y="19"/>
                </a:moveTo>
                <a:cubicBezTo>
                  <a:pt x="25" y="20"/>
                  <a:pt x="23" y="20"/>
                  <a:pt x="22" y="20"/>
                </a:cubicBezTo>
                <a:cubicBezTo>
                  <a:pt x="20" y="19"/>
                  <a:pt x="19" y="19"/>
                  <a:pt x="17" y="19"/>
                </a:cubicBezTo>
                <a:cubicBezTo>
                  <a:pt x="13" y="19"/>
                  <a:pt x="10" y="22"/>
                  <a:pt x="10" y="27"/>
                </a:cubicBezTo>
                <a:cubicBezTo>
                  <a:pt x="10" y="29"/>
                  <a:pt x="11" y="32"/>
                  <a:pt x="14" y="33"/>
                </a:cubicBezTo>
                <a:cubicBezTo>
                  <a:pt x="14" y="33"/>
                  <a:pt x="14" y="33"/>
                  <a:pt x="14" y="33"/>
                </a:cubicBezTo>
                <a:cubicBezTo>
                  <a:pt x="12" y="34"/>
                  <a:pt x="12" y="35"/>
                  <a:pt x="12" y="36"/>
                </a:cubicBezTo>
                <a:cubicBezTo>
                  <a:pt x="12" y="38"/>
                  <a:pt x="13" y="39"/>
                  <a:pt x="14" y="39"/>
                </a:cubicBezTo>
                <a:cubicBezTo>
                  <a:pt x="14" y="39"/>
                  <a:pt x="14" y="39"/>
                  <a:pt x="14" y="39"/>
                </a:cubicBezTo>
                <a:cubicBezTo>
                  <a:pt x="11" y="40"/>
                  <a:pt x="9" y="42"/>
                  <a:pt x="9" y="45"/>
                </a:cubicBezTo>
                <a:cubicBezTo>
                  <a:pt x="9" y="50"/>
                  <a:pt x="14" y="51"/>
                  <a:pt x="18" y="51"/>
                </a:cubicBezTo>
                <a:cubicBezTo>
                  <a:pt x="23" y="51"/>
                  <a:pt x="27" y="49"/>
                  <a:pt x="27" y="44"/>
                </a:cubicBezTo>
                <a:cubicBezTo>
                  <a:pt x="27" y="40"/>
                  <a:pt x="23" y="39"/>
                  <a:pt x="20" y="38"/>
                </a:cubicBezTo>
                <a:cubicBezTo>
                  <a:pt x="19" y="38"/>
                  <a:pt x="17" y="37"/>
                  <a:pt x="17" y="36"/>
                </a:cubicBezTo>
                <a:cubicBezTo>
                  <a:pt x="17" y="35"/>
                  <a:pt x="18" y="34"/>
                  <a:pt x="19" y="34"/>
                </a:cubicBezTo>
                <a:cubicBezTo>
                  <a:pt x="23" y="33"/>
                  <a:pt x="25" y="30"/>
                  <a:pt x="25" y="26"/>
                </a:cubicBezTo>
                <a:cubicBezTo>
                  <a:pt x="25" y="26"/>
                  <a:pt x="25" y="25"/>
                  <a:pt x="25" y="24"/>
                </a:cubicBezTo>
                <a:cubicBezTo>
                  <a:pt x="26" y="24"/>
                  <a:pt x="26" y="24"/>
                  <a:pt x="27" y="24"/>
                </a:cubicBezTo>
                <a:lnTo>
                  <a:pt x="27" y="19"/>
                </a:lnTo>
                <a:close/>
                <a:moveTo>
                  <a:pt x="18" y="47"/>
                </a:moveTo>
                <a:cubicBezTo>
                  <a:pt x="17" y="47"/>
                  <a:pt x="14" y="47"/>
                  <a:pt x="14" y="44"/>
                </a:cubicBezTo>
                <a:cubicBezTo>
                  <a:pt x="14" y="42"/>
                  <a:pt x="16" y="42"/>
                  <a:pt x="18" y="42"/>
                </a:cubicBezTo>
                <a:cubicBezTo>
                  <a:pt x="20" y="42"/>
                  <a:pt x="22" y="42"/>
                  <a:pt x="22" y="44"/>
                </a:cubicBezTo>
                <a:cubicBezTo>
                  <a:pt x="22" y="46"/>
                  <a:pt x="20" y="47"/>
                  <a:pt x="18" y="47"/>
                </a:cubicBezTo>
                <a:close/>
                <a:moveTo>
                  <a:pt x="18" y="30"/>
                </a:moveTo>
                <a:cubicBezTo>
                  <a:pt x="16" y="30"/>
                  <a:pt x="15" y="29"/>
                  <a:pt x="15" y="27"/>
                </a:cubicBezTo>
                <a:cubicBezTo>
                  <a:pt x="15" y="25"/>
                  <a:pt x="16" y="23"/>
                  <a:pt x="18" y="23"/>
                </a:cubicBezTo>
                <a:cubicBezTo>
                  <a:pt x="20" y="23"/>
                  <a:pt x="20" y="25"/>
                  <a:pt x="20" y="27"/>
                </a:cubicBezTo>
                <a:cubicBezTo>
                  <a:pt x="20" y="29"/>
                  <a:pt x="20" y="30"/>
                  <a:pt x="18" y="30"/>
                </a:cubicBezTo>
                <a:close/>
                <a:moveTo>
                  <a:pt x="32" y="9"/>
                </a:moveTo>
                <a:cubicBezTo>
                  <a:pt x="30" y="9"/>
                  <a:pt x="28" y="10"/>
                  <a:pt x="28" y="12"/>
                </a:cubicBezTo>
                <a:cubicBezTo>
                  <a:pt x="28" y="14"/>
                  <a:pt x="30" y="16"/>
                  <a:pt x="32" y="16"/>
                </a:cubicBezTo>
                <a:cubicBezTo>
                  <a:pt x="33" y="16"/>
                  <a:pt x="35" y="14"/>
                  <a:pt x="35" y="12"/>
                </a:cubicBezTo>
                <a:cubicBezTo>
                  <a:pt x="35" y="11"/>
                  <a:pt x="34" y="9"/>
                  <a:pt x="32" y="9"/>
                </a:cubicBezTo>
                <a:close/>
                <a:moveTo>
                  <a:pt x="34" y="40"/>
                </a:moveTo>
                <a:cubicBezTo>
                  <a:pt x="34" y="39"/>
                  <a:pt x="34" y="38"/>
                  <a:pt x="34" y="37"/>
                </a:cubicBezTo>
                <a:cubicBezTo>
                  <a:pt x="34" y="22"/>
                  <a:pt x="34" y="22"/>
                  <a:pt x="34" y="22"/>
                </a:cubicBezTo>
                <a:cubicBezTo>
                  <a:pt x="34" y="21"/>
                  <a:pt x="34" y="20"/>
                  <a:pt x="34" y="19"/>
                </a:cubicBezTo>
                <a:cubicBezTo>
                  <a:pt x="29" y="19"/>
                  <a:pt x="29" y="19"/>
                  <a:pt x="29" y="19"/>
                </a:cubicBezTo>
                <a:cubicBezTo>
                  <a:pt x="29" y="20"/>
                  <a:pt x="29" y="21"/>
                  <a:pt x="29" y="22"/>
                </a:cubicBezTo>
                <a:cubicBezTo>
                  <a:pt x="29" y="37"/>
                  <a:pt x="29" y="37"/>
                  <a:pt x="29" y="37"/>
                </a:cubicBezTo>
                <a:cubicBezTo>
                  <a:pt x="29" y="38"/>
                  <a:pt x="29" y="39"/>
                  <a:pt x="29" y="40"/>
                </a:cubicBezTo>
                <a:lnTo>
                  <a:pt x="34" y="40"/>
                </a:lnTo>
                <a:close/>
                <a:moveTo>
                  <a:pt x="48" y="35"/>
                </a:moveTo>
                <a:cubicBezTo>
                  <a:pt x="48" y="35"/>
                  <a:pt x="47" y="35"/>
                  <a:pt x="46" y="35"/>
                </a:cubicBezTo>
                <a:cubicBezTo>
                  <a:pt x="44" y="35"/>
                  <a:pt x="44" y="34"/>
                  <a:pt x="44" y="32"/>
                </a:cubicBezTo>
                <a:cubicBezTo>
                  <a:pt x="44" y="24"/>
                  <a:pt x="44" y="24"/>
                  <a:pt x="44" y="24"/>
                </a:cubicBezTo>
                <a:cubicBezTo>
                  <a:pt x="46" y="24"/>
                  <a:pt x="46" y="24"/>
                  <a:pt x="46" y="24"/>
                </a:cubicBezTo>
                <a:cubicBezTo>
                  <a:pt x="46" y="24"/>
                  <a:pt x="47" y="24"/>
                  <a:pt x="48" y="24"/>
                </a:cubicBezTo>
                <a:cubicBezTo>
                  <a:pt x="48" y="19"/>
                  <a:pt x="48" y="19"/>
                  <a:pt x="48" y="19"/>
                </a:cubicBezTo>
                <a:cubicBezTo>
                  <a:pt x="44" y="19"/>
                  <a:pt x="44" y="19"/>
                  <a:pt x="44" y="19"/>
                </a:cubicBezTo>
                <a:cubicBezTo>
                  <a:pt x="44" y="18"/>
                  <a:pt x="44" y="17"/>
                  <a:pt x="44" y="15"/>
                </a:cubicBezTo>
                <a:cubicBezTo>
                  <a:pt x="39" y="15"/>
                  <a:pt x="39" y="15"/>
                  <a:pt x="39" y="15"/>
                </a:cubicBezTo>
                <a:cubicBezTo>
                  <a:pt x="39" y="16"/>
                  <a:pt x="39" y="17"/>
                  <a:pt x="39" y="18"/>
                </a:cubicBezTo>
                <a:cubicBezTo>
                  <a:pt x="39" y="19"/>
                  <a:pt x="39" y="19"/>
                  <a:pt x="39" y="19"/>
                </a:cubicBezTo>
                <a:cubicBezTo>
                  <a:pt x="36" y="19"/>
                  <a:pt x="36" y="19"/>
                  <a:pt x="36" y="19"/>
                </a:cubicBezTo>
                <a:cubicBezTo>
                  <a:pt x="36" y="24"/>
                  <a:pt x="36" y="24"/>
                  <a:pt x="36" y="24"/>
                </a:cubicBezTo>
                <a:cubicBezTo>
                  <a:pt x="37" y="24"/>
                  <a:pt x="37" y="24"/>
                  <a:pt x="38" y="24"/>
                </a:cubicBezTo>
                <a:cubicBezTo>
                  <a:pt x="38" y="24"/>
                  <a:pt x="38" y="24"/>
                  <a:pt x="39" y="24"/>
                </a:cubicBezTo>
                <a:cubicBezTo>
                  <a:pt x="39" y="24"/>
                  <a:pt x="39" y="24"/>
                  <a:pt x="39" y="24"/>
                </a:cubicBezTo>
                <a:cubicBezTo>
                  <a:pt x="39" y="24"/>
                  <a:pt x="39" y="24"/>
                  <a:pt x="39" y="24"/>
                </a:cubicBezTo>
                <a:cubicBezTo>
                  <a:pt x="39" y="32"/>
                  <a:pt x="39" y="32"/>
                  <a:pt x="39" y="32"/>
                </a:cubicBezTo>
                <a:cubicBezTo>
                  <a:pt x="39" y="36"/>
                  <a:pt x="39" y="40"/>
                  <a:pt x="44" y="40"/>
                </a:cubicBezTo>
                <a:cubicBezTo>
                  <a:pt x="46" y="40"/>
                  <a:pt x="47" y="40"/>
                  <a:pt x="48" y="39"/>
                </a:cubicBezTo>
                <a:lnTo>
                  <a:pt x="48"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45"/>
          <p:cNvSpPr/>
          <p:nvPr/>
        </p:nvSpPr>
        <p:spPr>
          <a:xfrm>
            <a:off x="1690230" y="1841190"/>
            <a:ext cx="243358"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42" y="26"/>
                </a:moveTo>
                <a:cubicBezTo>
                  <a:pt x="43" y="25"/>
                  <a:pt x="45" y="20"/>
                  <a:pt x="41" y="18"/>
                </a:cubicBezTo>
                <a:cubicBezTo>
                  <a:pt x="37" y="16"/>
                  <a:pt x="34" y="17"/>
                  <a:pt x="33" y="19"/>
                </a:cubicBezTo>
                <a:cubicBezTo>
                  <a:pt x="32" y="20"/>
                  <a:pt x="31" y="21"/>
                  <a:pt x="29" y="21"/>
                </a:cubicBezTo>
                <a:cubicBezTo>
                  <a:pt x="27" y="21"/>
                  <a:pt x="26" y="20"/>
                  <a:pt x="25" y="19"/>
                </a:cubicBezTo>
                <a:cubicBezTo>
                  <a:pt x="24" y="17"/>
                  <a:pt x="21" y="16"/>
                  <a:pt x="17" y="18"/>
                </a:cubicBezTo>
                <a:cubicBezTo>
                  <a:pt x="14" y="20"/>
                  <a:pt x="15" y="25"/>
                  <a:pt x="16" y="26"/>
                </a:cubicBezTo>
                <a:cubicBezTo>
                  <a:pt x="29" y="44"/>
                  <a:pt x="29" y="44"/>
                  <a:pt x="29" y="44"/>
                </a:cubicBezTo>
                <a:lnTo>
                  <a:pt x="42"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45"/>
          <p:cNvSpPr/>
          <p:nvPr/>
        </p:nvSpPr>
        <p:spPr>
          <a:xfrm>
            <a:off x="2303493" y="1819774"/>
            <a:ext cx="253093" cy="266722"/>
          </a:xfrm>
          <a:custGeom>
            <a:avLst/>
            <a:gdLst/>
            <a:ahLst/>
            <a:cxnLst/>
            <a:rect l="l" t="t" r="r" b="b"/>
            <a:pathLst>
              <a:path w="60" h="63" extrusionOk="0">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45"/>
          <p:cNvSpPr/>
          <p:nvPr/>
        </p:nvSpPr>
        <p:spPr>
          <a:xfrm>
            <a:off x="2901184" y="1819774"/>
            <a:ext cx="307606" cy="286191"/>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45"/>
          <p:cNvSpPr/>
          <p:nvPr/>
        </p:nvSpPr>
        <p:spPr>
          <a:xfrm>
            <a:off x="3508608" y="1841190"/>
            <a:ext cx="286190" cy="245306"/>
          </a:xfrm>
          <a:custGeom>
            <a:avLst/>
            <a:gdLst/>
            <a:ahLst/>
            <a:cxnLst/>
            <a:rect l="l" t="t" r="r" b="b"/>
            <a:pathLst>
              <a:path w="68" h="58" extrusionOk="0">
                <a:moveTo>
                  <a:pt x="68" y="48"/>
                </a:moveTo>
                <a:cubicBezTo>
                  <a:pt x="68" y="51"/>
                  <a:pt x="66" y="53"/>
                  <a:pt x="64" y="53"/>
                </a:cubicBezTo>
                <a:cubicBezTo>
                  <a:pt x="53" y="53"/>
                  <a:pt x="53" y="53"/>
                  <a:pt x="53" y="53"/>
                </a:cubicBezTo>
                <a:cubicBezTo>
                  <a:pt x="50" y="53"/>
                  <a:pt x="47" y="54"/>
                  <a:pt x="44" y="55"/>
                </a:cubicBezTo>
                <a:cubicBezTo>
                  <a:pt x="40" y="57"/>
                  <a:pt x="36" y="58"/>
                  <a:pt x="32" y="58"/>
                </a:cubicBezTo>
                <a:cubicBezTo>
                  <a:pt x="25" y="58"/>
                  <a:pt x="20" y="54"/>
                  <a:pt x="20" y="47"/>
                </a:cubicBezTo>
                <a:cubicBezTo>
                  <a:pt x="20" y="46"/>
                  <a:pt x="20" y="46"/>
                  <a:pt x="20" y="46"/>
                </a:cubicBezTo>
                <a:cubicBezTo>
                  <a:pt x="19" y="45"/>
                  <a:pt x="18" y="42"/>
                  <a:pt x="18" y="40"/>
                </a:cubicBezTo>
                <a:cubicBezTo>
                  <a:pt x="18" y="39"/>
                  <a:pt x="18" y="39"/>
                  <a:pt x="18" y="38"/>
                </a:cubicBezTo>
                <a:cubicBezTo>
                  <a:pt x="17" y="37"/>
                  <a:pt x="17" y="35"/>
                  <a:pt x="17" y="34"/>
                </a:cubicBezTo>
                <a:cubicBezTo>
                  <a:pt x="10" y="34"/>
                  <a:pt x="10" y="34"/>
                  <a:pt x="10" y="34"/>
                </a:cubicBezTo>
                <a:cubicBezTo>
                  <a:pt x="5" y="34"/>
                  <a:pt x="0" y="29"/>
                  <a:pt x="0" y="24"/>
                </a:cubicBezTo>
                <a:cubicBezTo>
                  <a:pt x="0" y="19"/>
                  <a:pt x="5" y="14"/>
                  <a:pt x="10" y="14"/>
                </a:cubicBezTo>
                <a:cubicBezTo>
                  <a:pt x="24" y="14"/>
                  <a:pt x="24" y="14"/>
                  <a:pt x="24" y="14"/>
                </a:cubicBezTo>
                <a:cubicBezTo>
                  <a:pt x="24" y="13"/>
                  <a:pt x="24" y="11"/>
                  <a:pt x="24" y="9"/>
                </a:cubicBezTo>
                <a:cubicBezTo>
                  <a:pt x="24" y="3"/>
                  <a:pt x="28" y="0"/>
                  <a:pt x="34" y="0"/>
                </a:cubicBezTo>
                <a:cubicBezTo>
                  <a:pt x="40" y="0"/>
                  <a:pt x="41" y="6"/>
                  <a:pt x="43" y="10"/>
                </a:cubicBezTo>
                <a:cubicBezTo>
                  <a:pt x="45" y="11"/>
                  <a:pt x="46" y="13"/>
                  <a:pt x="47" y="14"/>
                </a:cubicBezTo>
                <a:cubicBezTo>
                  <a:pt x="48" y="16"/>
                  <a:pt x="51" y="19"/>
                  <a:pt x="53" y="19"/>
                </a:cubicBezTo>
                <a:cubicBezTo>
                  <a:pt x="64" y="19"/>
                  <a:pt x="64" y="19"/>
                  <a:pt x="64" y="19"/>
                </a:cubicBezTo>
                <a:cubicBezTo>
                  <a:pt x="66" y="19"/>
                  <a:pt x="68" y="21"/>
                  <a:pt x="68" y="24"/>
                </a:cubicBezTo>
                <a:lnTo>
                  <a:pt x="68" y="48"/>
                </a:lnTo>
                <a:close/>
                <a:moveTo>
                  <a:pt x="54" y="48"/>
                </a:moveTo>
                <a:cubicBezTo>
                  <a:pt x="54" y="24"/>
                  <a:pt x="54" y="24"/>
                  <a:pt x="54" y="24"/>
                </a:cubicBezTo>
                <a:cubicBezTo>
                  <a:pt x="53" y="24"/>
                  <a:pt x="53" y="24"/>
                  <a:pt x="53" y="24"/>
                </a:cubicBezTo>
                <a:cubicBezTo>
                  <a:pt x="49" y="24"/>
                  <a:pt x="46" y="20"/>
                  <a:pt x="44" y="18"/>
                </a:cubicBezTo>
                <a:cubicBezTo>
                  <a:pt x="42" y="16"/>
                  <a:pt x="41" y="14"/>
                  <a:pt x="39" y="12"/>
                </a:cubicBezTo>
                <a:cubicBezTo>
                  <a:pt x="39" y="11"/>
                  <a:pt x="38" y="10"/>
                  <a:pt x="38" y="10"/>
                </a:cubicBezTo>
                <a:cubicBezTo>
                  <a:pt x="37" y="9"/>
                  <a:pt x="35" y="4"/>
                  <a:pt x="34" y="4"/>
                </a:cubicBezTo>
                <a:cubicBezTo>
                  <a:pt x="31" y="4"/>
                  <a:pt x="28" y="6"/>
                  <a:pt x="28" y="9"/>
                </a:cubicBezTo>
                <a:cubicBezTo>
                  <a:pt x="28" y="14"/>
                  <a:pt x="32" y="17"/>
                  <a:pt x="32" y="19"/>
                </a:cubicBezTo>
                <a:cubicBezTo>
                  <a:pt x="10" y="19"/>
                  <a:pt x="10" y="19"/>
                  <a:pt x="10" y="19"/>
                </a:cubicBezTo>
                <a:cubicBezTo>
                  <a:pt x="8" y="19"/>
                  <a:pt x="5" y="21"/>
                  <a:pt x="5" y="24"/>
                </a:cubicBezTo>
                <a:cubicBezTo>
                  <a:pt x="5" y="26"/>
                  <a:pt x="8" y="29"/>
                  <a:pt x="10" y="29"/>
                </a:cubicBezTo>
                <a:cubicBezTo>
                  <a:pt x="23" y="29"/>
                  <a:pt x="23" y="29"/>
                  <a:pt x="23" y="29"/>
                </a:cubicBezTo>
                <a:cubicBezTo>
                  <a:pt x="22" y="30"/>
                  <a:pt x="21" y="31"/>
                  <a:pt x="21" y="33"/>
                </a:cubicBezTo>
                <a:cubicBezTo>
                  <a:pt x="21" y="34"/>
                  <a:pt x="22" y="36"/>
                  <a:pt x="23" y="37"/>
                </a:cubicBezTo>
                <a:cubicBezTo>
                  <a:pt x="23" y="38"/>
                  <a:pt x="23" y="39"/>
                  <a:pt x="23" y="40"/>
                </a:cubicBezTo>
                <a:cubicBezTo>
                  <a:pt x="23" y="41"/>
                  <a:pt x="24" y="44"/>
                  <a:pt x="25" y="45"/>
                </a:cubicBezTo>
                <a:cubicBezTo>
                  <a:pt x="25" y="45"/>
                  <a:pt x="25" y="46"/>
                  <a:pt x="25" y="47"/>
                </a:cubicBezTo>
                <a:cubicBezTo>
                  <a:pt x="25" y="51"/>
                  <a:pt x="28" y="53"/>
                  <a:pt x="32" y="53"/>
                </a:cubicBezTo>
                <a:cubicBezTo>
                  <a:pt x="40" y="53"/>
                  <a:pt x="46" y="48"/>
                  <a:pt x="53" y="48"/>
                </a:cubicBezTo>
                <a:lnTo>
                  <a:pt x="54" y="48"/>
                </a:lnTo>
                <a:close/>
                <a:moveTo>
                  <a:pt x="61" y="43"/>
                </a:moveTo>
                <a:cubicBezTo>
                  <a:pt x="60" y="43"/>
                  <a:pt x="59" y="44"/>
                  <a:pt x="59" y="46"/>
                </a:cubicBezTo>
                <a:cubicBezTo>
                  <a:pt x="59" y="47"/>
                  <a:pt x="60" y="48"/>
                  <a:pt x="61" y="48"/>
                </a:cubicBezTo>
                <a:cubicBezTo>
                  <a:pt x="63" y="48"/>
                  <a:pt x="64" y="47"/>
                  <a:pt x="64" y="46"/>
                </a:cubicBezTo>
                <a:cubicBezTo>
                  <a:pt x="64" y="44"/>
                  <a:pt x="63" y="43"/>
                  <a:pt x="61"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45"/>
          <p:cNvSpPr/>
          <p:nvPr/>
        </p:nvSpPr>
        <p:spPr>
          <a:xfrm>
            <a:off x="4121872" y="1841190"/>
            <a:ext cx="266722" cy="245306"/>
          </a:xfrm>
          <a:custGeom>
            <a:avLst/>
            <a:gdLst/>
            <a:ahLst/>
            <a:cxnLst/>
            <a:rect l="l" t="t" r="r" b="b"/>
            <a:pathLst>
              <a:path w="63" h="58" extrusionOk="0">
                <a:moveTo>
                  <a:pt x="52" y="58"/>
                </a:moveTo>
                <a:cubicBezTo>
                  <a:pt x="48" y="58"/>
                  <a:pt x="45" y="58"/>
                  <a:pt x="41" y="58"/>
                </a:cubicBezTo>
                <a:cubicBezTo>
                  <a:pt x="40" y="58"/>
                  <a:pt x="40" y="56"/>
                  <a:pt x="40" y="55"/>
                </a:cubicBezTo>
                <a:cubicBezTo>
                  <a:pt x="40" y="52"/>
                  <a:pt x="43" y="53"/>
                  <a:pt x="45" y="52"/>
                </a:cubicBezTo>
                <a:cubicBezTo>
                  <a:pt x="47" y="51"/>
                  <a:pt x="47" y="48"/>
                  <a:pt x="47" y="47"/>
                </a:cubicBezTo>
                <a:cubicBezTo>
                  <a:pt x="47" y="32"/>
                  <a:pt x="47" y="32"/>
                  <a:pt x="47" y="32"/>
                </a:cubicBezTo>
                <a:cubicBezTo>
                  <a:pt x="47" y="32"/>
                  <a:pt x="47" y="31"/>
                  <a:pt x="47" y="31"/>
                </a:cubicBezTo>
                <a:cubicBezTo>
                  <a:pt x="46" y="31"/>
                  <a:pt x="45" y="31"/>
                  <a:pt x="45" y="31"/>
                </a:cubicBezTo>
                <a:cubicBezTo>
                  <a:pt x="19" y="31"/>
                  <a:pt x="19" y="31"/>
                  <a:pt x="19" y="31"/>
                </a:cubicBezTo>
                <a:cubicBezTo>
                  <a:pt x="18" y="31"/>
                  <a:pt x="18" y="31"/>
                  <a:pt x="17" y="31"/>
                </a:cubicBezTo>
                <a:cubicBezTo>
                  <a:pt x="17" y="31"/>
                  <a:pt x="17" y="32"/>
                  <a:pt x="17" y="32"/>
                </a:cubicBezTo>
                <a:cubicBezTo>
                  <a:pt x="17" y="46"/>
                  <a:pt x="17" y="46"/>
                  <a:pt x="17" y="46"/>
                </a:cubicBezTo>
                <a:cubicBezTo>
                  <a:pt x="17" y="47"/>
                  <a:pt x="17" y="51"/>
                  <a:pt x="18" y="52"/>
                </a:cubicBezTo>
                <a:cubicBezTo>
                  <a:pt x="20" y="53"/>
                  <a:pt x="25" y="52"/>
                  <a:pt x="25" y="55"/>
                </a:cubicBezTo>
                <a:cubicBezTo>
                  <a:pt x="25" y="56"/>
                  <a:pt x="24" y="58"/>
                  <a:pt x="23" y="58"/>
                </a:cubicBezTo>
                <a:cubicBezTo>
                  <a:pt x="19" y="58"/>
                  <a:pt x="16" y="58"/>
                  <a:pt x="12" y="58"/>
                </a:cubicBezTo>
                <a:cubicBezTo>
                  <a:pt x="9" y="58"/>
                  <a:pt x="6" y="58"/>
                  <a:pt x="3" y="58"/>
                </a:cubicBezTo>
                <a:cubicBezTo>
                  <a:pt x="2" y="58"/>
                  <a:pt x="1" y="56"/>
                  <a:pt x="1" y="55"/>
                </a:cubicBezTo>
                <a:cubicBezTo>
                  <a:pt x="1" y="52"/>
                  <a:pt x="4" y="53"/>
                  <a:pt x="6" y="52"/>
                </a:cubicBezTo>
                <a:cubicBezTo>
                  <a:pt x="8" y="51"/>
                  <a:pt x="8" y="48"/>
                  <a:pt x="8" y="47"/>
                </a:cubicBezTo>
                <a:cubicBezTo>
                  <a:pt x="8" y="45"/>
                  <a:pt x="8" y="45"/>
                  <a:pt x="8" y="45"/>
                </a:cubicBezTo>
                <a:cubicBezTo>
                  <a:pt x="8" y="14"/>
                  <a:pt x="8" y="14"/>
                  <a:pt x="8" y="14"/>
                </a:cubicBezTo>
                <a:cubicBezTo>
                  <a:pt x="8" y="12"/>
                  <a:pt x="8" y="6"/>
                  <a:pt x="6" y="5"/>
                </a:cubicBezTo>
                <a:cubicBezTo>
                  <a:pt x="4" y="4"/>
                  <a:pt x="0" y="6"/>
                  <a:pt x="0" y="2"/>
                </a:cubicBezTo>
                <a:cubicBezTo>
                  <a:pt x="0" y="1"/>
                  <a:pt x="1" y="0"/>
                  <a:pt x="2" y="0"/>
                </a:cubicBezTo>
                <a:cubicBezTo>
                  <a:pt x="5" y="0"/>
                  <a:pt x="9" y="0"/>
                  <a:pt x="12" y="0"/>
                </a:cubicBezTo>
                <a:cubicBezTo>
                  <a:pt x="16" y="0"/>
                  <a:pt x="19" y="0"/>
                  <a:pt x="22" y="0"/>
                </a:cubicBezTo>
                <a:cubicBezTo>
                  <a:pt x="23" y="0"/>
                  <a:pt x="24" y="1"/>
                  <a:pt x="24" y="2"/>
                </a:cubicBezTo>
                <a:cubicBezTo>
                  <a:pt x="24" y="5"/>
                  <a:pt x="20" y="4"/>
                  <a:pt x="18" y="5"/>
                </a:cubicBezTo>
                <a:cubicBezTo>
                  <a:pt x="17" y="6"/>
                  <a:pt x="17" y="10"/>
                  <a:pt x="17" y="11"/>
                </a:cubicBezTo>
                <a:cubicBezTo>
                  <a:pt x="17" y="23"/>
                  <a:pt x="17" y="23"/>
                  <a:pt x="17" y="23"/>
                </a:cubicBezTo>
                <a:cubicBezTo>
                  <a:pt x="17" y="24"/>
                  <a:pt x="17" y="24"/>
                  <a:pt x="17" y="24"/>
                </a:cubicBezTo>
                <a:cubicBezTo>
                  <a:pt x="18" y="25"/>
                  <a:pt x="18" y="25"/>
                  <a:pt x="19" y="25"/>
                </a:cubicBezTo>
                <a:cubicBezTo>
                  <a:pt x="45" y="25"/>
                  <a:pt x="45" y="25"/>
                  <a:pt x="45" y="25"/>
                </a:cubicBezTo>
                <a:cubicBezTo>
                  <a:pt x="46" y="25"/>
                  <a:pt x="46" y="25"/>
                  <a:pt x="47" y="24"/>
                </a:cubicBezTo>
                <a:cubicBezTo>
                  <a:pt x="47" y="24"/>
                  <a:pt x="47" y="24"/>
                  <a:pt x="47" y="23"/>
                </a:cubicBezTo>
                <a:cubicBezTo>
                  <a:pt x="47" y="11"/>
                  <a:pt x="47" y="11"/>
                  <a:pt x="47" y="11"/>
                </a:cubicBezTo>
                <a:cubicBezTo>
                  <a:pt x="47" y="10"/>
                  <a:pt x="47" y="6"/>
                  <a:pt x="45" y="5"/>
                </a:cubicBezTo>
                <a:cubicBezTo>
                  <a:pt x="43" y="4"/>
                  <a:pt x="40" y="5"/>
                  <a:pt x="40" y="2"/>
                </a:cubicBezTo>
                <a:cubicBezTo>
                  <a:pt x="40" y="1"/>
                  <a:pt x="40" y="0"/>
                  <a:pt x="41" y="0"/>
                </a:cubicBezTo>
                <a:cubicBezTo>
                  <a:pt x="45" y="0"/>
                  <a:pt x="48" y="0"/>
                  <a:pt x="52" y="0"/>
                </a:cubicBezTo>
                <a:cubicBezTo>
                  <a:pt x="55" y="0"/>
                  <a:pt x="58" y="0"/>
                  <a:pt x="61" y="0"/>
                </a:cubicBezTo>
                <a:cubicBezTo>
                  <a:pt x="63" y="0"/>
                  <a:pt x="63" y="1"/>
                  <a:pt x="63" y="2"/>
                </a:cubicBezTo>
                <a:cubicBezTo>
                  <a:pt x="63" y="6"/>
                  <a:pt x="59" y="4"/>
                  <a:pt x="57" y="5"/>
                </a:cubicBezTo>
                <a:cubicBezTo>
                  <a:pt x="56" y="6"/>
                  <a:pt x="56" y="10"/>
                  <a:pt x="56" y="11"/>
                </a:cubicBezTo>
                <a:cubicBezTo>
                  <a:pt x="56" y="47"/>
                  <a:pt x="56" y="47"/>
                  <a:pt x="56" y="47"/>
                </a:cubicBezTo>
                <a:cubicBezTo>
                  <a:pt x="56" y="48"/>
                  <a:pt x="56" y="51"/>
                  <a:pt x="57" y="52"/>
                </a:cubicBezTo>
                <a:cubicBezTo>
                  <a:pt x="59" y="53"/>
                  <a:pt x="63" y="52"/>
                  <a:pt x="63" y="55"/>
                </a:cubicBezTo>
                <a:cubicBezTo>
                  <a:pt x="63" y="56"/>
                  <a:pt x="63" y="58"/>
                  <a:pt x="62" y="58"/>
                </a:cubicBezTo>
                <a:cubicBezTo>
                  <a:pt x="58" y="58"/>
                  <a:pt x="55" y="58"/>
                  <a:pt x="52"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45"/>
          <p:cNvSpPr/>
          <p:nvPr/>
        </p:nvSpPr>
        <p:spPr>
          <a:xfrm>
            <a:off x="4721508" y="1841190"/>
            <a:ext cx="243360" cy="245306"/>
          </a:xfrm>
          <a:custGeom>
            <a:avLst/>
            <a:gdLst/>
            <a:ahLst/>
            <a:cxnLst/>
            <a:rect l="l" t="t" r="r" b="b"/>
            <a:pathLst>
              <a:path w="58" h="58" extrusionOk="0">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45"/>
          <p:cNvSpPr/>
          <p:nvPr/>
        </p:nvSpPr>
        <p:spPr>
          <a:xfrm>
            <a:off x="5326986" y="1841190"/>
            <a:ext cx="218050" cy="223890"/>
          </a:xfrm>
          <a:custGeom>
            <a:avLst/>
            <a:gdLst/>
            <a:ahLst/>
            <a:cxnLst/>
            <a:rect l="l" t="t" r="r" b="b"/>
            <a:pathLst>
              <a:path w="52" h="53" extrusionOk="0">
                <a:moveTo>
                  <a:pt x="37" y="37"/>
                </a:moveTo>
                <a:cubicBezTo>
                  <a:pt x="37" y="38"/>
                  <a:pt x="37" y="38"/>
                  <a:pt x="36" y="38"/>
                </a:cubicBezTo>
                <a:cubicBezTo>
                  <a:pt x="30" y="38"/>
                  <a:pt x="30" y="38"/>
                  <a:pt x="30" y="38"/>
                </a:cubicBezTo>
                <a:cubicBezTo>
                  <a:pt x="29" y="38"/>
                  <a:pt x="29" y="38"/>
                  <a:pt x="29" y="37"/>
                </a:cubicBezTo>
                <a:cubicBezTo>
                  <a:pt x="29" y="18"/>
                  <a:pt x="29" y="18"/>
                  <a:pt x="29" y="18"/>
                </a:cubicBezTo>
                <a:cubicBezTo>
                  <a:pt x="29" y="13"/>
                  <a:pt x="24" y="8"/>
                  <a:pt x="19" y="8"/>
                </a:cubicBezTo>
                <a:cubicBezTo>
                  <a:pt x="8" y="8"/>
                  <a:pt x="8" y="8"/>
                  <a:pt x="8" y="8"/>
                </a:cubicBezTo>
                <a:cubicBezTo>
                  <a:pt x="8" y="52"/>
                  <a:pt x="8" y="52"/>
                  <a:pt x="8" y="52"/>
                </a:cubicBezTo>
                <a:cubicBezTo>
                  <a:pt x="8" y="52"/>
                  <a:pt x="8" y="53"/>
                  <a:pt x="7" y="53"/>
                </a:cubicBezTo>
                <a:cubicBezTo>
                  <a:pt x="1" y="53"/>
                  <a:pt x="1" y="53"/>
                  <a:pt x="1" y="53"/>
                </a:cubicBezTo>
                <a:cubicBezTo>
                  <a:pt x="0" y="53"/>
                  <a:pt x="0" y="52"/>
                  <a:pt x="0" y="52"/>
                </a:cubicBezTo>
                <a:cubicBezTo>
                  <a:pt x="0" y="1"/>
                  <a:pt x="0" y="1"/>
                  <a:pt x="0" y="1"/>
                </a:cubicBezTo>
                <a:cubicBezTo>
                  <a:pt x="0" y="0"/>
                  <a:pt x="0" y="0"/>
                  <a:pt x="1" y="0"/>
                </a:cubicBezTo>
                <a:cubicBezTo>
                  <a:pt x="19" y="0"/>
                  <a:pt x="19" y="0"/>
                  <a:pt x="19" y="0"/>
                </a:cubicBezTo>
                <a:cubicBezTo>
                  <a:pt x="29" y="0"/>
                  <a:pt x="37" y="8"/>
                  <a:pt x="37" y="18"/>
                </a:cubicBezTo>
                <a:lnTo>
                  <a:pt x="37" y="37"/>
                </a:lnTo>
                <a:close/>
                <a:moveTo>
                  <a:pt x="52" y="34"/>
                </a:moveTo>
                <a:cubicBezTo>
                  <a:pt x="52" y="45"/>
                  <a:pt x="44" y="53"/>
                  <a:pt x="33" y="53"/>
                </a:cubicBezTo>
                <a:cubicBezTo>
                  <a:pt x="16" y="53"/>
                  <a:pt x="16" y="53"/>
                  <a:pt x="16" y="53"/>
                </a:cubicBezTo>
                <a:cubicBezTo>
                  <a:pt x="15" y="53"/>
                  <a:pt x="14" y="52"/>
                  <a:pt x="14" y="52"/>
                </a:cubicBezTo>
                <a:cubicBezTo>
                  <a:pt x="14" y="15"/>
                  <a:pt x="14" y="15"/>
                  <a:pt x="14" y="15"/>
                </a:cubicBezTo>
                <a:cubicBezTo>
                  <a:pt x="14" y="15"/>
                  <a:pt x="15" y="14"/>
                  <a:pt x="16" y="14"/>
                </a:cubicBezTo>
                <a:cubicBezTo>
                  <a:pt x="22" y="14"/>
                  <a:pt x="22" y="14"/>
                  <a:pt x="22" y="14"/>
                </a:cubicBezTo>
                <a:cubicBezTo>
                  <a:pt x="22" y="14"/>
                  <a:pt x="23" y="15"/>
                  <a:pt x="23" y="15"/>
                </a:cubicBezTo>
                <a:cubicBezTo>
                  <a:pt x="23" y="44"/>
                  <a:pt x="23" y="44"/>
                  <a:pt x="23" y="44"/>
                </a:cubicBezTo>
                <a:cubicBezTo>
                  <a:pt x="33" y="44"/>
                  <a:pt x="33" y="44"/>
                  <a:pt x="33" y="44"/>
                </a:cubicBezTo>
                <a:cubicBezTo>
                  <a:pt x="39" y="44"/>
                  <a:pt x="43" y="40"/>
                  <a:pt x="43" y="34"/>
                </a:cubicBezTo>
                <a:cubicBezTo>
                  <a:pt x="43" y="1"/>
                  <a:pt x="43" y="1"/>
                  <a:pt x="43" y="1"/>
                </a:cubicBezTo>
                <a:cubicBezTo>
                  <a:pt x="43" y="0"/>
                  <a:pt x="44" y="0"/>
                  <a:pt x="45" y="0"/>
                </a:cubicBezTo>
                <a:cubicBezTo>
                  <a:pt x="51" y="0"/>
                  <a:pt x="51" y="0"/>
                  <a:pt x="51" y="0"/>
                </a:cubicBezTo>
                <a:cubicBezTo>
                  <a:pt x="51" y="0"/>
                  <a:pt x="52" y="0"/>
                  <a:pt x="52" y="1"/>
                </a:cubicBezTo>
                <a:lnTo>
                  <a:pt x="5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45"/>
          <p:cNvSpPr/>
          <p:nvPr/>
        </p:nvSpPr>
        <p:spPr>
          <a:xfrm>
            <a:off x="5932462" y="1841190"/>
            <a:ext cx="101237" cy="223890"/>
          </a:xfrm>
          <a:custGeom>
            <a:avLst/>
            <a:gdLst/>
            <a:ahLst/>
            <a:cxnLst/>
            <a:rect l="l" t="t" r="r" b="b"/>
            <a:pathLst>
              <a:path w="24" h="53" extrusionOk="0">
                <a:moveTo>
                  <a:pt x="24" y="51"/>
                </a:moveTo>
                <a:cubicBezTo>
                  <a:pt x="24" y="52"/>
                  <a:pt x="23" y="53"/>
                  <a:pt x="22" y="53"/>
                </a:cubicBezTo>
                <a:cubicBezTo>
                  <a:pt x="2" y="53"/>
                  <a:pt x="2" y="53"/>
                  <a:pt x="2" y="53"/>
                </a:cubicBezTo>
                <a:cubicBezTo>
                  <a:pt x="1" y="53"/>
                  <a:pt x="0" y="52"/>
                  <a:pt x="0" y="51"/>
                </a:cubicBezTo>
                <a:cubicBezTo>
                  <a:pt x="0" y="46"/>
                  <a:pt x="0" y="46"/>
                  <a:pt x="0" y="46"/>
                </a:cubicBezTo>
                <a:cubicBezTo>
                  <a:pt x="0" y="44"/>
                  <a:pt x="1" y="43"/>
                  <a:pt x="2" y="43"/>
                </a:cubicBezTo>
                <a:cubicBezTo>
                  <a:pt x="5" y="43"/>
                  <a:pt x="5" y="43"/>
                  <a:pt x="5" y="43"/>
                </a:cubicBezTo>
                <a:cubicBezTo>
                  <a:pt x="5" y="29"/>
                  <a:pt x="5" y="29"/>
                  <a:pt x="5" y="29"/>
                </a:cubicBezTo>
                <a:cubicBezTo>
                  <a:pt x="2" y="29"/>
                  <a:pt x="2" y="29"/>
                  <a:pt x="2" y="29"/>
                </a:cubicBezTo>
                <a:cubicBezTo>
                  <a:pt x="1" y="29"/>
                  <a:pt x="0" y="28"/>
                  <a:pt x="0" y="26"/>
                </a:cubicBezTo>
                <a:cubicBezTo>
                  <a:pt x="0" y="21"/>
                  <a:pt x="0" y="21"/>
                  <a:pt x="0" y="21"/>
                </a:cubicBezTo>
                <a:cubicBezTo>
                  <a:pt x="0" y="20"/>
                  <a:pt x="1" y="19"/>
                  <a:pt x="2" y="19"/>
                </a:cubicBezTo>
                <a:cubicBezTo>
                  <a:pt x="17" y="19"/>
                  <a:pt x="17" y="19"/>
                  <a:pt x="17" y="19"/>
                </a:cubicBezTo>
                <a:cubicBezTo>
                  <a:pt x="18" y="19"/>
                  <a:pt x="19" y="20"/>
                  <a:pt x="19" y="21"/>
                </a:cubicBezTo>
                <a:cubicBezTo>
                  <a:pt x="19" y="43"/>
                  <a:pt x="19" y="43"/>
                  <a:pt x="19" y="43"/>
                </a:cubicBezTo>
                <a:cubicBezTo>
                  <a:pt x="22" y="43"/>
                  <a:pt x="22" y="43"/>
                  <a:pt x="22" y="43"/>
                </a:cubicBezTo>
                <a:cubicBezTo>
                  <a:pt x="23" y="43"/>
                  <a:pt x="24" y="44"/>
                  <a:pt x="24" y="46"/>
                </a:cubicBezTo>
                <a:lnTo>
                  <a:pt x="24" y="51"/>
                </a:lnTo>
                <a:close/>
                <a:moveTo>
                  <a:pt x="19" y="9"/>
                </a:moveTo>
                <a:cubicBezTo>
                  <a:pt x="19" y="11"/>
                  <a:pt x="18" y="12"/>
                  <a:pt x="17" y="12"/>
                </a:cubicBezTo>
                <a:cubicBezTo>
                  <a:pt x="7" y="12"/>
                  <a:pt x="7" y="12"/>
                  <a:pt x="7" y="12"/>
                </a:cubicBezTo>
                <a:cubicBezTo>
                  <a:pt x="6" y="12"/>
                  <a:pt x="5" y="11"/>
                  <a:pt x="5" y="9"/>
                </a:cubicBezTo>
                <a:cubicBezTo>
                  <a:pt x="5" y="2"/>
                  <a:pt x="5" y="2"/>
                  <a:pt x="5" y="2"/>
                </a:cubicBezTo>
                <a:cubicBezTo>
                  <a:pt x="5" y="1"/>
                  <a:pt x="6" y="0"/>
                  <a:pt x="7" y="0"/>
                </a:cubicBezTo>
                <a:cubicBezTo>
                  <a:pt x="17" y="0"/>
                  <a:pt x="17" y="0"/>
                  <a:pt x="17" y="0"/>
                </a:cubicBezTo>
                <a:cubicBezTo>
                  <a:pt x="18" y="0"/>
                  <a:pt x="19" y="1"/>
                  <a:pt x="19" y="2"/>
                </a:cubicBezTo>
                <a:lnTo>
                  <a:pt x="1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45"/>
          <p:cNvSpPr/>
          <p:nvPr/>
        </p:nvSpPr>
        <p:spPr>
          <a:xfrm>
            <a:off x="6539886" y="1819774"/>
            <a:ext cx="305659" cy="286191"/>
          </a:xfrm>
          <a:custGeom>
            <a:avLst/>
            <a:gdLst/>
            <a:ahLst/>
            <a:cxnLst/>
            <a:rect l="l" t="t" r="r" b="b"/>
            <a:pathLst>
              <a:path w="73" h="68" extrusionOk="0">
                <a:moveTo>
                  <a:pt x="73" y="14"/>
                </a:moveTo>
                <a:cubicBezTo>
                  <a:pt x="73" y="19"/>
                  <a:pt x="73" y="19"/>
                  <a:pt x="73" y="19"/>
                </a:cubicBezTo>
                <a:cubicBezTo>
                  <a:pt x="68" y="19"/>
                  <a:pt x="68" y="19"/>
                  <a:pt x="68" y="19"/>
                </a:cubicBezTo>
                <a:cubicBezTo>
                  <a:pt x="68" y="20"/>
                  <a:pt x="67" y="22"/>
                  <a:pt x="65" y="22"/>
                </a:cubicBezTo>
                <a:cubicBezTo>
                  <a:pt x="7" y="22"/>
                  <a:pt x="7" y="22"/>
                  <a:pt x="7" y="22"/>
                </a:cubicBezTo>
                <a:cubicBezTo>
                  <a:pt x="6" y="22"/>
                  <a:pt x="5" y="20"/>
                  <a:pt x="5" y="19"/>
                </a:cubicBezTo>
                <a:cubicBezTo>
                  <a:pt x="0" y="19"/>
                  <a:pt x="0" y="19"/>
                  <a:pt x="0" y="19"/>
                </a:cubicBezTo>
                <a:cubicBezTo>
                  <a:pt x="0" y="14"/>
                  <a:pt x="0" y="14"/>
                  <a:pt x="0" y="14"/>
                </a:cubicBezTo>
                <a:cubicBezTo>
                  <a:pt x="36" y="0"/>
                  <a:pt x="36" y="0"/>
                  <a:pt x="36" y="0"/>
                </a:cubicBezTo>
                <a:lnTo>
                  <a:pt x="73" y="14"/>
                </a:lnTo>
                <a:close/>
                <a:moveTo>
                  <a:pt x="73" y="63"/>
                </a:moveTo>
                <a:cubicBezTo>
                  <a:pt x="73" y="68"/>
                  <a:pt x="73" y="68"/>
                  <a:pt x="73" y="68"/>
                </a:cubicBezTo>
                <a:cubicBezTo>
                  <a:pt x="0" y="68"/>
                  <a:pt x="0" y="68"/>
                  <a:pt x="0" y="68"/>
                </a:cubicBezTo>
                <a:cubicBezTo>
                  <a:pt x="0" y="63"/>
                  <a:pt x="0" y="63"/>
                  <a:pt x="0" y="63"/>
                </a:cubicBezTo>
                <a:cubicBezTo>
                  <a:pt x="0" y="62"/>
                  <a:pt x="1" y="60"/>
                  <a:pt x="2" y="60"/>
                </a:cubicBezTo>
                <a:cubicBezTo>
                  <a:pt x="70" y="60"/>
                  <a:pt x="70" y="60"/>
                  <a:pt x="70" y="60"/>
                </a:cubicBezTo>
                <a:cubicBezTo>
                  <a:pt x="71" y="60"/>
                  <a:pt x="73" y="62"/>
                  <a:pt x="73" y="63"/>
                </a:cubicBezTo>
                <a:close/>
                <a:moveTo>
                  <a:pt x="19" y="24"/>
                </a:moveTo>
                <a:cubicBezTo>
                  <a:pt x="19" y="53"/>
                  <a:pt x="19" y="53"/>
                  <a:pt x="19" y="53"/>
                </a:cubicBezTo>
                <a:cubicBezTo>
                  <a:pt x="24" y="53"/>
                  <a:pt x="24" y="53"/>
                  <a:pt x="24" y="53"/>
                </a:cubicBezTo>
                <a:cubicBezTo>
                  <a:pt x="24" y="24"/>
                  <a:pt x="24" y="24"/>
                  <a:pt x="24" y="24"/>
                </a:cubicBezTo>
                <a:cubicBezTo>
                  <a:pt x="34" y="24"/>
                  <a:pt x="34" y="24"/>
                  <a:pt x="34" y="24"/>
                </a:cubicBezTo>
                <a:cubicBezTo>
                  <a:pt x="34" y="53"/>
                  <a:pt x="34" y="53"/>
                  <a:pt x="34" y="53"/>
                </a:cubicBezTo>
                <a:cubicBezTo>
                  <a:pt x="39" y="53"/>
                  <a:pt x="39" y="53"/>
                  <a:pt x="39" y="53"/>
                </a:cubicBezTo>
                <a:cubicBezTo>
                  <a:pt x="39" y="24"/>
                  <a:pt x="39" y="24"/>
                  <a:pt x="39" y="24"/>
                </a:cubicBezTo>
                <a:cubicBezTo>
                  <a:pt x="48" y="24"/>
                  <a:pt x="48" y="24"/>
                  <a:pt x="48" y="24"/>
                </a:cubicBezTo>
                <a:cubicBezTo>
                  <a:pt x="48" y="53"/>
                  <a:pt x="48" y="53"/>
                  <a:pt x="48" y="53"/>
                </a:cubicBezTo>
                <a:cubicBezTo>
                  <a:pt x="53" y="53"/>
                  <a:pt x="53" y="53"/>
                  <a:pt x="53" y="53"/>
                </a:cubicBezTo>
                <a:cubicBezTo>
                  <a:pt x="53" y="24"/>
                  <a:pt x="53" y="24"/>
                  <a:pt x="53" y="24"/>
                </a:cubicBezTo>
                <a:cubicBezTo>
                  <a:pt x="63" y="24"/>
                  <a:pt x="63" y="24"/>
                  <a:pt x="63" y="24"/>
                </a:cubicBezTo>
                <a:cubicBezTo>
                  <a:pt x="63" y="53"/>
                  <a:pt x="63" y="53"/>
                  <a:pt x="63" y="53"/>
                </a:cubicBezTo>
                <a:cubicBezTo>
                  <a:pt x="65" y="53"/>
                  <a:pt x="65" y="53"/>
                  <a:pt x="65" y="53"/>
                </a:cubicBezTo>
                <a:cubicBezTo>
                  <a:pt x="67" y="53"/>
                  <a:pt x="68" y="54"/>
                  <a:pt x="68" y="56"/>
                </a:cubicBezTo>
                <a:cubicBezTo>
                  <a:pt x="68" y="58"/>
                  <a:pt x="68" y="58"/>
                  <a:pt x="68" y="58"/>
                </a:cubicBezTo>
                <a:cubicBezTo>
                  <a:pt x="5" y="58"/>
                  <a:pt x="5" y="58"/>
                  <a:pt x="5" y="58"/>
                </a:cubicBezTo>
                <a:cubicBezTo>
                  <a:pt x="5" y="56"/>
                  <a:pt x="5" y="56"/>
                  <a:pt x="5" y="56"/>
                </a:cubicBezTo>
                <a:cubicBezTo>
                  <a:pt x="5" y="54"/>
                  <a:pt x="6" y="53"/>
                  <a:pt x="7" y="53"/>
                </a:cubicBezTo>
                <a:cubicBezTo>
                  <a:pt x="9" y="53"/>
                  <a:pt x="9" y="53"/>
                  <a:pt x="9" y="53"/>
                </a:cubicBezTo>
                <a:cubicBezTo>
                  <a:pt x="9" y="24"/>
                  <a:pt x="9" y="24"/>
                  <a:pt x="9" y="24"/>
                </a:cubicBezTo>
                <a:lnTo>
                  <a:pt x="19"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45"/>
          <p:cNvSpPr/>
          <p:nvPr/>
        </p:nvSpPr>
        <p:spPr>
          <a:xfrm>
            <a:off x="7145364" y="1841190"/>
            <a:ext cx="163537" cy="223890"/>
          </a:xfrm>
          <a:custGeom>
            <a:avLst/>
            <a:gdLst/>
            <a:ahLst/>
            <a:cxnLst/>
            <a:rect l="l" t="t" r="r" b="b"/>
            <a:pathLst>
              <a:path w="39" h="53" extrusionOk="0">
                <a:moveTo>
                  <a:pt x="16" y="53"/>
                </a:moveTo>
                <a:cubicBezTo>
                  <a:pt x="15" y="53"/>
                  <a:pt x="15" y="52"/>
                  <a:pt x="15" y="52"/>
                </a:cubicBezTo>
                <a:cubicBezTo>
                  <a:pt x="15" y="39"/>
                  <a:pt x="15" y="39"/>
                  <a:pt x="15" y="39"/>
                </a:cubicBezTo>
                <a:cubicBezTo>
                  <a:pt x="4" y="39"/>
                  <a:pt x="4" y="39"/>
                  <a:pt x="4" y="39"/>
                </a:cubicBezTo>
                <a:cubicBezTo>
                  <a:pt x="3" y="39"/>
                  <a:pt x="3" y="39"/>
                  <a:pt x="3" y="38"/>
                </a:cubicBezTo>
                <a:cubicBezTo>
                  <a:pt x="3" y="34"/>
                  <a:pt x="3" y="34"/>
                  <a:pt x="3" y="34"/>
                </a:cubicBezTo>
                <a:cubicBezTo>
                  <a:pt x="3" y="33"/>
                  <a:pt x="3" y="33"/>
                  <a:pt x="4" y="33"/>
                </a:cubicBezTo>
                <a:cubicBezTo>
                  <a:pt x="15" y="33"/>
                  <a:pt x="15" y="33"/>
                  <a:pt x="15" y="33"/>
                </a:cubicBezTo>
                <a:cubicBezTo>
                  <a:pt x="15" y="30"/>
                  <a:pt x="15" y="30"/>
                  <a:pt x="15" y="30"/>
                </a:cubicBezTo>
                <a:cubicBezTo>
                  <a:pt x="4" y="30"/>
                  <a:pt x="4" y="30"/>
                  <a:pt x="4" y="30"/>
                </a:cubicBezTo>
                <a:cubicBezTo>
                  <a:pt x="3" y="30"/>
                  <a:pt x="3" y="29"/>
                  <a:pt x="3" y="28"/>
                </a:cubicBezTo>
                <a:cubicBezTo>
                  <a:pt x="3" y="25"/>
                  <a:pt x="3" y="25"/>
                  <a:pt x="3" y="25"/>
                </a:cubicBezTo>
                <a:cubicBezTo>
                  <a:pt x="3" y="24"/>
                  <a:pt x="3" y="23"/>
                  <a:pt x="4" y="23"/>
                </a:cubicBezTo>
                <a:cubicBezTo>
                  <a:pt x="12" y="23"/>
                  <a:pt x="12" y="23"/>
                  <a:pt x="12" y="23"/>
                </a:cubicBezTo>
                <a:cubicBezTo>
                  <a:pt x="0" y="1"/>
                  <a:pt x="0" y="1"/>
                  <a:pt x="0" y="1"/>
                </a:cubicBezTo>
                <a:cubicBezTo>
                  <a:pt x="0" y="1"/>
                  <a:pt x="0" y="1"/>
                  <a:pt x="0" y="0"/>
                </a:cubicBezTo>
                <a:cubicBezTo>
                  <a:pt x="0" y="0"/>
                  <a:pt x="1" y="0"/>
                  <a:pt x="1" y="0"/>
                </a:cubicBezTo>
                <a:cubicBezTo>
                  <a:pt x="8" y="0"/>
                  <a:pt x="8" y="0"/>
                  <a:pt x="8" y="0"/>
                </a:cubicBezTo>
                <a:cubicBezTo>
                  <a:pt x="9" y="0"/>
                  <a:pt x="9" y="0"/>
                  <a:pt x="9" y="0"/>
                </a:cubicBezTo>
                <a:cubicBezTo>
                  <a:pt x="18" y="16"/>
                  <a:pt x="18" y="16"/>
                  <a:pt x="18" y="16"/>
                </a:cubicBezTo>
                <a:cubicBezTo>
                  <a:pt x="19" y="18"/>
                  <a:pt x="19" y="20"/>
                  <a:pt x="20" y="21"/>
                </a:cubicBezTo>
                <a:cubicBezTo>
                  <a:pt x="20" y="19"/>
                  <a:pt x="21" y="18"/>
                  <a:pt x="22" y="16"/>
                </a:cubicBezTo>
                <a:cubicBezTo>
                  <a:pt x="29" y="0"/>
                  <a:pt x="29" y="0"/>
                  <a:pt x="29" y="0"/>
                </a:cubicBezTo>
                <a:cubicBezTo>
                  <a:pt x="29" y="0"/>
                  <a:pt x="30" y="0"/>
                  <a:pt x="30" y="0"/>
                </a:cubicBezTo>
                <a:cubicBezTo>
                  <a:pt x="38" y="0"/>
                  <a:pt x="38" y="0"/>
                  <a:pt x="38" y="0"/>
                </a:cubicBezTo>
                <a:cubicBezTo>
                  <a:pt x="38" y="0"/>
                  <a:pt x="38" y="0"/>
                  <a:pt x="39" y="0"/>
                </a:cubicBezTo>
                <a:cubicBezTo>
                  <a:pt x="39" y="0"/>
                  <a:pt x="39" y="1"/>
                  <a:pt x="39" y="1"/>
                </a:cubicBezTo>
                <a:cubicBezTo>
                  <a:pt x="27" y="23"/>
                  <a:pt x="27" y="23"/>
                  <a:pt x="27" y="23"/>
                </a:cubicBezTo>
                <a:cubicBezTo>
                  <a:pt x="35" y="23"/>
                  <a:pt x="35" y="23"/>
                  <a:pt x="35" y="23"/>
                </a:cubicBezTo>
                <a:cubicBezTo>
                  <a:pt x="36" y="23"/>
                  <a:pt x="36" y="24"/>
                  <a:pt x="36" y="25"/>
                </a:cubicBezTo>
                <a:cubicBezTo>
                  <a:pt x="36" y="28"/>
                  <a:pt x="36" y="28"/>
                  <a:pt x="36" y="28"/>
                </a:cubicBezTo>
                <a:cubicBezTo>
                  <a:pt x="36" y="29"/>
                  <a:pt x="36" y="30"/>
                  <a:pt x="35" y="30"/>
                </a:cubicBezTo>
                <a:cubicBezTo>
                  <a:pt x="24" y="30"/>
                  <a:pt x="24" y="30"/>
                  <a:pt x="24" y="30"/>
                </a:cubicBezTo>
                <a:cubicBezTo>
                  <a:pt x="24" y="33"/>
                  <a:pt x="24" y="33"/>
                  <a:pt x="24" y="33"/>
                </a:cubicBezTo>
                <a:cubicBezTo>
                  <a:pt x="35" y="33"/>
                  <a:pt x="35" y="33"/>
                  <a:pt x="35" y="33"/>
                </a:cubicBezTo>
                <a:cubicBezTo>
                  <a:pt x="36" y="33"/>
                  <a:pt x="36" y="33"/>
                  <a:pt x="36" y="34"/>
                </a:cubicBezTo>
                <a:cubicBezTo>
                  <a:pt x="36" y="38"/>
                  <a:pt x="36" y="38"/>
                  <a:pt x="36" y="38"/>
                </a:cubicBezTo>
                <a:cubicBezTo>
                  <a:pt x="36" y="39"/>
                  <a:pt x="36" y="39"/>
                  <a:pt x="35" y="39"/>
                </a:cubicBezTo>
                <a:cubicBezTo>
                  <a:pt x="24" y="39"/>
                  <a:pt x="24" y="39"/>
                  <a:pt x="24" y="39"/>
                </a:cubicBezTo>
                <a:cubicBezTo>
                  <a:pt x="24" y="52"/>
                  <a:pt x="24" y="52"/>
                  <a:pt x="24" y="52"/>
                </a:cubicBezTo>
                <a:cubicBezTo>
                  <a:pt x="24" y="52"/>
                  <a:pt x="23" y="53"/>
                  <a:pt x="23" y="53"/>
                </a:cubicBezTo>
                <a:lnTo>
                  <a:pt x="1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45"/>
          <p:cNvSpPr/>
          <p:nvPr/>
        </p:nvSpPr>
        <p:spPr>
          <a:xfrm>
            <a:off x="7750840" y="1841190"/>
            <a:ext cx="286191" cy="223890"/>
          </a:xfrm>
          <a:custGeom>
            <a:avLst/>
            <a:gdLst/>
            <a:ahLst/>
            <a:cxnLst/>
            <a:rect l="l" t="t" r="r" b="b"/>
            <a:pathLst>
              <a:path w="68" h="53" extrusionOk="0">
                <a:moveTo>
                  <a:pt x="68" y="27"/>
                </a:moveTo>
                <a:cubicBezTo>
                  <a:pt x="68" y="28"/>
                  <a:pt x="67" y="29"/>
                  <a:pt x="67" y="29"/>
                </a:cubicBezTo>
                <a:cubicBezTo>
                  <a:pt x="58" y="29"/>
                  <a:pt x="58" y="29"/>
                  <a:pt x="58" y="29"/>
                </a:cubicBezTo>
                <a:cubicBezTo>
                  <a:pt x="52" y="52"/>
                  <a:pt x="52" y="52"/>
                  <a:pt x="52" y="52"/>
                </a:cubicBezTo>
                <a:cubicBezTo>
                  <a:pt x="52" y="53"/>
                  <a:pt x="52" y="53"/>
                  <a:pt x="51" y="53"/>
                </a:cubicBezTo>
                <a:cubicBezTo>
                  <a:pt x="45" y="53"/>
                  <a:pt x="45" y="53"/>
                  <a:pt x="45" y="53"/>
                </a:cubicBezTo>
                <a:cubicBezTo>
                  <a:pt x="45" y="53"/>
                  <a:pt x="44" y="53"/>
                  <a:pt x="44" y="52"/>
                </a:cubicBezTo>
                <a:cubicBezTo>
                  <a:pt x="38" y="29"/>
                  <a:pt x="38" y="29"/>
                  <a:pt x="38" y="29"/>
                </a:cubicBezTo>
                <a:cubicBezTo>
                  <a:pt x="30" y="29"/>
                  <a:pt x="30" y="29"/>
                  <a:pt x="30" y="29"/>
                </a:cubicBezTo>
                <a:cubicBezTo>
                  <a:pt x="23" y="52"/>
                  <a:pt x="23" y="52"/>
                  <a:pt x="23" y="52"/>
                </a:cubicBezTo>
                <a:cubicBezTo>
                  <a:pt x="23" y="53"/>
                  <a:pt x="23" y="53"/>
                  <a:pt x="22" y="53"/>
                </a:cubicBezTo>
                <a:cubicBezTo>
                  <a:pt x="16" y="53"/>
                  <a:pt x="16" y="53"/>
                  <a:pt x="16" y="53"/>
                </a:cubicBezTo>
                <a:cubicBezTo>
                  <a:pt x="16" y="53"/>
                  <a:pt x="15" y="53"/>
                  <a:pt x="15" y="52"/>
                </a:cubicBezTo>
                <a:cubicBezTo>
                  <a:pt x="9" y="29"/>
                  <a:pt x="9" y="29"/>
                  <a:pt x="9" y="29"/>
                </a:cubicBezTo>
                <a:cubicBezTo>
                  <a:pt x="1" y="29"/>
                  <a:pt x="1" y="29"/>
                  <a:pt x="1" y="29"/>
                </a:cubicBezTo>
                <a:cubicBezTo>
                  <a:pt x="0" y="29"/>
                  <a:pt x="0" y="28"/>
                  <a:pt x="0" y="27"/>
                </a:cubicBezTo>
                <a:cubicBezTo>
                  <a:pt x="0" y="25"/>
                  <a:pt x="0" y="25"/>
                  <a:pt x="0" y="25"/>
                </a:cubicBezTo>
                <a:cubicBezTo>
                  <a:pt x="0" y="24"/>
                  <a:pt x="0" y="24"/>
                  <a:pt x="1" y="24"/>
                </a:cubicBezTo>
                <a:cubicBezTo>
                  <a:pt x="8" y="24"/>
                  <a:pt x="8" y="24"/>
                  <a:pt x="8" y="24"/>
                </a:cubicBezTo>
                <a:cubicBezTo>
                  <a:pt x="6" y="19"/>
                  <a:pt x="6" y="19"/>
                  <a:pt x="6" y="19"/>
                </a:cubicBezTo>
                <a:cubicBezTo>
                  <a:pt x="1" y="19"/>
                  <a:pt x="1" y="19"/>
                  <a:pt x="1" y="19"/>
                </a:cubicBezTo>
                <a:cubicBezTo>
                  <a:pt x="0" y="19"/>
                  <a:pt x="0" y="18"/>
                  <a:pt x="0" y="18"/>
                </a:cubicBezTo>
                <a:cubicBezTo>
                  <a:pt x="0" y="15"/>
                  <a:pt x="0" y="15"/>
                  <a:pt x="0" y="15"/>
                </a:cubicBezTo>
                <a:cubicBezTo>
                  <a:pt x="0" y="15"/>
                  <a:pt x="0" y="14"/>
                  <a:pt x="1" y="14"/>
                </a:cubicBezTo>
                <a:cubicBezTo>
                  <a:pt x="5" y="14"/>
                  <a:pt x="5" y="14"/>
                  <a:pt x="5" y="14"/>
                </a:cubicBezTo>
                <a:cubicBezTo>
                  <a:pt x="2" y="1"/>
                  <a:pt x="2" y="1"/>
                  <a:pt x="2" y="1"/>
                </a:cubicBezTo>
                <a:cubicBezTo>
                  <a:pt x="2" y="1"/>
                  <a:pt x="2" y="0"/>
                  <a:pt x="2" y="0"/>
                </a:cubicBezTo>
                <a:cubicBezTo>
                  <a:pt x="2" y="0"/>
                  <a:pt x="3" y="0"/>
                  <a:pt x="3" y="0"/>
                </a:cubicBezTo>
                <a:cubicBezTo>
                  <a:pt x="8" y="0"/>
                  <a:pt x="8" y="0"/>
                  <a:pt x="8" y="0"/>
                </a:cubicBezTo>
                <a:cubicBezTo>
                  <a:pt x="9" y="0"/>
                  <a:pt x="9" y="0"/>
                  <a:pt x="9" y="0"/>
                </a:cubicBezTo>
                <a:cubicBezTo>
                  <a:pt x="13" y="14"/>
                  <a:pt x="13" y="14"/>
                  <a:pt x="13" y="14"/>
                </a:cubicBezTo>
                <a:cubicBezTo>
                  <a:pt x="26" y="14"/>
                  <a:pt x="26" y="14"/>
                  <a:pt x="26" y="14"/>
                </a:cubicBezTo>
                <a:cubicBezTo>
                  <a:pt x="30" y="0"/>
                  <a:pt x="30" y="0"/>
                  <a:pt x="30" y="0"/>
                </a:cubicBezTo>
                <a:cubicBezTo>
                  <a:pt x="30" y="0"/>
                  <a:pt x="31" y="0"/>
                  <a:pt x="31" y="0"/>
                </a:cubicBezTo>
                <a:cubicBezTo>
                  <a:pt x="36" y="0"/>
                  <a:pt x="36" y="0"/>
                  <a:pt x="36" y="0"/>
                </a:cubicBezTo>
                <a:cubicBezTo>
                  <a:pt x="37" y="0"/>
                  <a:pt x="37" y="0"/>
                  <a:pt x="37" y="0"/>
                </a:cubicBezTo>
                <a:cubicBezTo>
                  <a:pt x="41" y="14"/>
                  <a:pt x="41" y="14"/>
                  <a:pt x="41" y="14"/>
                </a:cubicBezTo>
                <a:cubicBezTo>
                  <a:pt x="55" y="14"/>
                  <a:pt x="55" y="14"/>
                  <a:pt x="55" y="14"/>
                </a:cubicBezTo>
                <a:cubicBezTo>
                  <a:pt x="58" y="0"/>
                  <a:pt x="58" y="0"/>
                  <a:pt x="58" y="0"/>
                </a:cubicBezTo>
                <a:cubicBezTo>
                  <a:pt x="58" y="0"/>
                  <a:pt x="59" y="0"/>
                  <a:pt x="59" y="0"/>
                </a:cubicBezTo>
                <a:cubicBezTo>
                  <a:pt x="65" y="0"/>
                  <a:pt x="65" y="0"/>
                  <a:pt x="65" y="0"/>
                </a:cubicBezTo>
                <a:cubicBezTo>
                  <a:pt x="65" y="0"/>
                  <a:pt x="65" y="0"/>
                  <a:pt x="66" y="0"/>
                </a:cubicBezTo>
                <a:cubicBezTo>
                  <a:pt x="66" y="0"/>
                  <a:pt x="66" y="1"/>
                  <a:pt x="66" y="1"/>
                </a:cubicBezTo>
                <a:cubicBezTo>
                  <a:pt x="62" y="14"/>
                  <a:pt x="62" y="14"/>
                  <a:pt x="62" y="14"/>
                </a:cubicBezTo>
                <a:cubicBezTo>
                  <a:pt x="67" y="14"/>
                  <a:pt x="67" y="14"/>
                  <a:pt x="67" y="14"/>
                </a:cubicBezTo>
                <a:cubicBezTo>
                  <a:pt x="67" y="14"/>
                  <a:pt x="68" y="15"/>
                  <a:pt x="68" y="15"/>
                </a:cubicBezTo>
                <a:cubicBezTo>
                  <a:pt x="68" y="18"/>
                  <a:pt x="68" y="18"/>
                  <a:pt x="68" y="18"/>
                </a:cubicBezTo>
                <a:cubicBezTo>
                  <a:pt x="68" y="18"/>
                  <a:pt x="67" y="19"/>
                  <a:pt x="67" y="19"/>
                </a:cubicBezTo>
                <a:cubicBezTo>
                  <a:pt x="61" y="19"/>
                  <a:pt x="61" y="19"/>
                  <a:pt x="61" y="19"/>
                </a:cubicBezTo>
                <a:cubicBezTo>
                  <a:pt x="60" y="24"/>
                  <a:pt x="60" y="24"/>
                  <a:pt x="60" y="24"/>
                </a:cubicBezTo>
                <a:cubicBezTo>
                  <a:pt x="67" y="24"/>
                  <a:pt x="67" y="24"/>
                  <a:pt x="67" y="24"/>
                </a:cubicBezTo>
                <a:cubicBezTo>
                  <a:pt x="67" y="24"/>
                  <a:pt x="68" y="24"/>
                  <a:pt x="68" y="25"/>
                </a:cubicBezTo>
                <a:lnTo>
                  <a:pt x="68" y="27"/>
                </a:lnTo>
                <a:close/>
                <a:moveTo>
                  <a:pt x="25" y="19"/>
                </a:moveTo>
                <a:cubicBezTo>
                  <a:pt x="14" y="19"/>
                  <a:pt x="14" y="19"/>
                  <a:pt x="14" y="19"/>
                </a:cubicBezTo>
                <a:cubicBezTo>
                  <a:pt x="15" y="24"/>
                  <a:pt x="15" y="24"/>
                  <a:pt x="15" y="24"/>
                </a:cubicBezTo>
                <a:cubicBezTo>
                  <a:pt x="24" y="24"/>
                  <a:pt x="24" y="24"/>
                  <a:pt x="24" y="24"/>
                </a:cubicBezTo>
                <a:lnTo>
                  <a:pt x="25" y="19"/>
                </a:lnTo>
                <a:close/>
                <a:moveTo>
                  <a:pt x="22" y="29"/>
                </a:moveTo>
                <a:cubicBezTo>
                  <a:pt x="16" y="29"/>
                  <a:pt x="16" y="29"/>
                  <a:pt x="16" y="29"/>
                </a:cubicBezTo>
                <a:cubicBezTo>
                  <a:pt x="19" y="40"/>
                  <a:pt x="19" y="40"/>
                  <a:pt x="19" y="40"/>
                </a:cubicBezTo>
                <a:cubicBezTo>
                  <a:pt x="19" y="40"/>
                  <a:pt x="19" y="40"/>
                  <a:pt x="19" y="40"/>
                </a:cubicBezTo>
                <a:cubicBezTo>
                  <a:pt x="19" y="40"/>
                  <a:pt x="19" y="40"/>
                  <a:pt x="19" y="40"/>
                </a:cubicBezTo>
                <a:lnTo>
                  <a:pt x="22" y="29"/>
                </a:lnTo>
                <a:close/>
                <a:moveTo>
                  <a:pt x="36" y="24"/>
                </a:moveTo>
                <a:cubicBezTo>
                  <a:pt x="35" y="19"/>
                  <a:pt x="35" y="19"/>
                  <a:pt x="35" y="19"/>
                </a:cubicBezTo>
                <a:cubicBezTo>
                  <a:pt x="32" y="19"/>
                  <a:pt x="32" y="19"/>
                  <a:pt x="32" y="19"/>
                </a:cubicBezTo>
                <a:cubicBezTo>
                  <a:pt x="31" y="24"/>
                  <a:pt x="31" y="24"/>
                  <a:pt x="31" y="24"/>
                </a:cubicBezTo>
                <a:lnTo>
                  <a:pt x="36" y="24"/>
                </a:lnTo>
                <a:close/>
                <a:moveTo>
                  <a:pt x="53" y="19"/>
                </a:moveTo>
                <a:cubicBezTo>
                  <a:pt x="42" y="19"/>
                  <a:pt x="42" y="19"/>
                  <a:pt x="42" y="19"/>
                </a:cubicBezTo>
                <a:cubicBezTo>
                  <a:pt x="43" y="24"/>
                  <a:pt x="43" y="24"/>
                  <a:pt x="43" y="24"/>
                </a:cubicBezTo>
                <a:cubicBezTo>
                  <a:pt x="52" y="24"/>
                  <a:pt x="52" y="24"/>
                  <a:pt x="52" y="24"/>
                </a:cubicBezTo>
                <a:lnTo>
                  <a:pt x="53" y="19"/>
                </a:lnTo>
                <a:close/>
                <a:moveTo>
                  <a:pt x="51" y="29"/>
                </a:moveTo>
                <a:cubicBezTo>
                  <a:pt x="45" y="29"/>
                  <a:pt x="45" y="29"/>
                  <a:pt x="45" y="29"/>
                </a:cubicBezTo>
                <a:cubicBezTo>
                  <a:pt x="48" y="40"/>
                  <a:pt x="48" y="40"/>
                  <a:pt x="48" y="40"/>
                </a:cubicBezTo>
                <a:cubicBezTo>
                  <a:pt x="48" y="40"/>
                  <a:pt x="48" y="40"/>
                  <a:pt x="48" y="40"/>
                </a:cubicBezTo>
                <a:cubicBezTo>
                  <a:pt x="48" y="40"/>
                  <a:pt x="48" y="40"/>
                  <a:pt x="48" y="40"/>
                </a:cubicBezTo>
                <a:lnTo>
                  <a:pt x="51"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45"/>
          <p:cNvSpPr/>
          <p:nvPr/>
        </p:nvSpPr>
        <p:spPr>
          <a:xfrm>
            <a:off x="8358264" y="1841190"/>
            <a:ext cx="243360"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5" y="26"/>
                </a:moveTo>
                <a:cubicBezTo>
                  <a:pt x="43" y="25"/>
                  <a:pt x="41" y="24"/>
                  <a:pt x="41" y="22"/>
                </a:cubicBezTo>
                <a:cubicBezTo>
                  <a:pt x="41" y="22"/>
                  <a:pt x="40" y="21"/>
                  <a:pt x="40" y="21"/>
                </a:cubicBezTo>
                <a:cubicBezTo>
                  <a:pt x="40" y="19"/>
                  <a:pt x="42" y="18"/>
                  <a:pt x="44" y="18"/>
                </a:cubicBezTo>
                <a:cubicBezTo>
                  <a:pt x="45" y="18"/>
                  <a:pt x="46" y="18"/>
                  <a:pt x="46" y="19"/>
                </a:cubicBezTo>
                <a:cubicBezTo>
                  <a:pt x="46" y="19"/>
                  <a:pt x="46" y="19"/>
                  <a:pt x="46" y="19"/>
                </a:cubicBezTo>
                <a:cubicBezTo>
                  <a:pt x="47" y="19"/>
                  <a:pt x="47" y="20"/>
                  <a:pt x="48" y="21"/>
                </a:cubicBezTo>
                <a:cubicBezTo>
                  <a:pt x="51" y="18"/>
                  <a:pt x="51" y="18"/>
                  <a:pt x="51" y="18"/>
                </a:cubicBezTo>
                <a:cubicBezTo>
                  <a:pt x="51" y="17"/>
                  <a:pt x="50" y="16"/>
                  <a:pt x="49" y="15"/>
                </a:cubicBezTo>
                <a:cubicBezTo>
                  <a:pt x="48" y="14"/>
                  <a:pt x="46" y="14"/>
                  <a:pt x="44" y="14"/>
                </a:cubicBezTo>
                <a:cubicBezTo>
                  <a:pt x="40" y="14"/>
                  <a:pt x="36" y="17"/>
                  <a:pt x="36" y="21"/>
                </a:cubicBezTo>
                <a:cubicBezTo>
                  <a:pt x="36" y="21"/>
                  <a:pt x="36" y="21"/>
                  <a:pt x="36" y="22"/>
                </a:cubicBezTo>
                <a:cubicBezTo>
                  <a:pt x="37" y="27"/>
                  <a:pt x="39" y="29"/>
                  <a:pt x="44" y="30"/>
                </a:cubicBezTo>
                <a:cubicBezTo>
                  <a:pt x="46" y="31"/>
                  <a:pt x="50" y="32"/>
                  <a:pt x="50" y="34"/>
                </a:cubicBezTo>
                <a:cubicBezTo>
                  <a:pt x="50" y="35"/>
                  <a:pt x="50" y="35"/>
                  <a:pt x="50" y="35"/>
                </a:cubicBezTo>
                <a:cubicBezTo>
                  <a:pt x="50" y="38"/>
                  <a:pt x="47" y="39"/>
                  <a:pt x="44" y="39"/>
                </a:cubicBezTo>
                <a:cubicBezTo>
                  <a:pt x="41" y="39"/>
                  <a:pt x="39" y="36"/>
                  <a:pt x="38" y="34"/>
                </a:cubicBezTo>
                <a:cubicBezTo>
                  <a:pt x="34" y="25"/>
                  <a:pt x="33" y="14"/>
                  <a:pt x="20" y="14"/>
                </a:cubicBezTo>
                <a:cubicBezTo>
                  <a:pt x="12" y="14"/>
                  <a:pt x="5" y="21"/>
                  <a:pt x="5" y="29"/>
                </a:cubicBezTo>
                <a:cubicBezTo>
                  <a:pt x="5" y="29"/>
                  <a:pt x="5" y="29"/>
                  <a:pt x="5" y="29"/>
                </a:cubicBezTo>
                <a:cubicBezTo>
                  <a:pt x="5" y="37"/>
                  <a:pt x="11" y="44"/>
                  <a:pt x="20" y="44"/>
                </a:cubicBezTo>
                <a:cubicBezTo>
                  <a:pt x="24" y="44"/>
                  <a:pt x="27" y="43"/>
                  <a:pt x="30" y="40"/>
                </a:cubicBezTo>
                <a:cubicBezTo>
                  <a:pt x="31" y="39"/>
                  <a:pt x="31" y="38"/>
                  <a:pt x="31" y="38"/>
                </a:cubicBezTo>
                <a:cubicBezTo>
                  <a:pt x="29" y="34"/>
                  <a:pt x="29" y="34"/>
                  <a:pt x="29" y="34"/>
                </a:cubicBezTo>
                <a:cubicBezTo>
                  <a:pt x="27" y="38"/>
                  <a:pt x="24" y="39"/>
                  <a:pt x="20" y="39"/>
                </a:cubicBezTo>
                <a:cubicBezTo>
                  <a:pt x="14" y="39"/>
                  <a:pt x="10" y="34"/>
                  <a:pt x="10" y="28"/>
                </a:cubicBezTo>
                <a:cubicBezTo>
                  <a:pt x="10" y="23"/>
                  <a:pt x="14" y="18"/>
                  <a:pt x="20" y="18"/>
                </a:cubicBezTo>
                <a:cubicBezTo>
                  <a:pt x="26" y="18"/>
                  <a:pt x="28" y="21"/>
                  <a:pt x="30" y="27"/>
                </a:cubicBezTo>
                <a:cubicBezTo>
                  <a:pt x="33" y="33"/>
                  <a:pt x="35" y="44"/>
                  <a:pt x="44" y="44"/>
                </a:cubicBezTo>
                <a:cubicBezTo>
                  <a:pt x="50" y="44"/>
                  <a:pt x="54" y="40"/>
                  <a:pt x="54" y="35"/>
                </a:cubicBezTo>
                <a:cubicBezTo>
                  <a:pt x="54" y="29"/>
                  <a:pt x="50" y="27"/>
                  <a:pt x="45"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45"/>
          <p:cNvSpPr/>
          <p:nvPr/>
        </p:nvSpPr>
        <p:spPr>
          <a:xfrm>
            <a:off x="8963742" y="1858711"/>
            <a:ext cx="163537" cy="227785"/>
          </a:xfrm>
          <a:custGeom>
            <a:avLst/>
            <a:gdLst/>
            <a:ahLst/>
            <a:cxnLst/>
            <a:rect l="l" t="t" r="r" b="b"/>
            <a:pathLst>
              <a:path w="39" h="54" extrusionOk="0">
                <a:moveTo>
                  <a:pt x="28" y="0"/>
                </a:moveTo>
                <a:cubicBezTo>
                  <a:pt x="28" y="0"/>
                  <a:pt x="29" y="1"/>
                  <a:pt x="29" y="2"/>
                </a:cubicBezTo>
                <a:cubicBezTo>
                  <a:pt x="29" y="34"/>
                  <a:pt x="29" y="34"/>
                  <a:pt x="29" y="34"/>
                </a:cubicBezTo>
                <a:cubicBezTo>
                  <a:pt x="36" y="34"/>
                  <a:pt x="36" y="34"/>
                  <a:pt x="36" y="34"/>
                </a:cubicBezTo>
                <a:cubicBezTo>
                  <a:pt x="37" y="34"/>
                  <a:pt x="38" y="35"/>
                  <a:pt x="38" y="36"/>
                </a:cubicBezTo>
                <a:cubicBezTo>
                  <a:pt x="39" y="37"/>
                  <a:pt x="39" y="38"/>
                  <a:pt x="38" y="38"/>
                </a:cubicBezTo>
                <a:cubicBezTo>
                  <a:pt x="26" y="53"/>
                  <a:pt x="26" y="53"/>
                  <a:pt x="26" y="53"/>
                </a:cubicBezTo>
                <a:cubicBezTo>
                  <a:pt x="25" y="54"/>
                  <a:pt x="23" y="54"/>
                  <a:pt x="22" y="53"/>
                </a:cubicBezTo>
                <a:cubicBezTo>
                  <a:pt x="10" y="38"/>
                  <a:pt x="10" y="38"/>
                  <a:pt x="10" y="38"/>
                </a:cubicBezTo>
                <a:cubicBezTo>
                  <a:pt x="9" y="38"/>
                  <a:pt x="9" y="37"/>
                  <a:pt x="10" y="36"/>
                </a:cubicBezTo>
                <a:cubicBezTo>
                  <a:pt x="10" y="35"/>
                  <a:pt x="11" y="34"/>
                  <a:pt x="12" y="34"/>
                </a:cubicBezTo>
                <a:cubicBezTo>
                  <a:pt x="19" y="34"/>
                  <a:pt x="19" y="34"/>
                  <a:pt x="19" y="34"/>
                </a:cubicBezTo>
                <a:cubicBezTo>
                  <a:pt x="19" y="10"/>
                  <a:pt x="19" y="10"/>
                  <a:pt x="19" y="10"/>
                </a:cubicBezTo>
                <a:cubicBezTo>
                  <a:pt x="7" y="10"/>
                  <a:pt x="7" y="10"/>
                  <a:pt x="7" y="10"/>
                </a:cubicBezTo>
                <a:cubicBezTo>
                  <a:pt x="7" y="10"/>
                  <a:pt x="6" y="10"/>
                  <a:pt x="6" y="10"/>
                </a:cubicBezTo>
                <a:cubicBezTo>
                  <a:pt x="0" y="2"/>
                  <a:pt x="0" y="2"/>
                  <a:pt x="0" y="2"/>
                </a:cubicBezTo>
                <a:cubicBezTo>
                  <a:pt x="0" y="2"/>
                  <a:pt x="0" y="2"/>
                  <a:pt x="0" y="1"/>
                </a:cubicBezTo>
                <a:cubicBezTo>
                  <a:pt x="0" y="1"/>
                  <a:pt x="1" y="0"/>
                  <a:pt x="1" y="0"/>
                </a:cubicBezTo>
                <a:lnTo>
                  <a:pt x="2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45"/>
          <p:cNvSpPr/>
          <p:nvPr/>
        </p:nvSpPr>
        <p:spPr>
          <a:xfrm>
            <a:off x="9569218" y="1819774"/>
            <a:ext cx="286191" cy="2861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45"/>
          <p:cNvSpPr/>
          <p:nvPr/>
        </p:nvSpPr>
        <p:spPr>
          <a:xfrm>
            <a:off x="10180536" y="1819774"/>
            <a:ext cx="260881" cy="260881"/>
          </a:xfrm>
          <a:custGeom>
            <a:avLst/>
            <a:gdLst/>
            <a:ahLst/>
            <a:cxnLst/>
            <a:rect l="l" t="t" r="r" b="b"/>
            <a:pathLst>
              <a:path w="62" h="62" extrusionOk="0">
                <a:moveTo>
                  <a:pt x="59" y="54"/>
                </a:moveTo>
                <a:cubicBezTo>
                  <a:pt x="53" y="59"/>
                  <a:pt x="53" y="59"/>
                  <a:pt x="53" y="59"/>
                </a:cubicBezTo>
                <a:cubicBezTo>
                  <a:pt x="51" y="61"/>
                  <a:pt x="48" y="62"/>
                  <a:pt x="45" y="62"/>
                </a:cubicBezTo>
                <a:cubicBezTo>
                  <a:pt x="43" y="62"/>
                  <a:pt x="40" y="61"/>
                  <a:pt x="38" y="59"/>
                </a:cubicBezTo>
                <a:cubicBezTo>
                  <a:pt x="30" y="51"/>
                  <a:pt x="30" y="51"/>
                  <a:pt x="30" y="51"/>
                </a:cubicBezTo>
                <a:cubicBezTo>
                  <a:pt x="28" y="49"/>
                  <a:pt x="27" y="46"/>
                  <a:pt x="27" y="43"/>
                </a:cubicBezTo>
                <a:cubicBezTo>
                  <a:pt x="27" y="40"/>
                  <a:pt x="28" y="38"/>
                  <a:pt x="30" y="36"/>
                </a:cubicBezTo>
                <a:cubicBezTo>
                  <a:pt x="27" y="32"/>
                  <a:pt x="27" y="32"/>
                  <a:pt x="27" y="32"/>
                </a:cubicBezTo>
                <a:cubicBezTo>
                  <a:pt x="25" y="34"/>
                  <a:pt x="22" y="36"/>
                  <a:pt x="19" y="36"/>
                </a:cubicBezTo>
                <a:cubicBezTo>
                  <a:pt x="16" y="36"/>
                  <a:pt x="13" y="34"/>
                  <a:pt x="11" y="32"/>
                </a:cubicBezTo>
                <a:cubicBezTo>
                  <a:pt x="3" y="24"/>
                  <a:pt x="3" y="24"/>
                  <a:pt x="3" y="24"/>
                </a:cubicBezTo>
                <a:cubicBezTo>
                  <a:pt x="1" y="22"/>
                  <a:pt x="0" y="20"/>
                  <a:pt x="0" y="17"/>
                </a:cubicBezTo>
                <a:cubicBezTo>
                  <a:pt x="0" y="14"/>
                  <a:pt x="1" y="11"/>
                  <a:pt x="3" y="9"/>
                </a:cubicBezTo>
                <a:cubicBezTo>
                  <a:pt x="9" y="3"/>
                  <a:pt x="9" y="3"/>
                  <a:pt x="9" y="3"/>
                </a:cubicBezTo>
                <a:cubicBezTo>
                  <a:pt x="11" y="1"/>
                  <a:pt x="14" y="0"/>
                  <a:pt x="17" y="0"/>
                </a:cubicBezTo>
                <a:cubicBezTo>
                  <a:pt x="19" y="0"/>
                  <a:pt x="22" y="1"/>
                  <a:pt x="24" y="4"/>
                </a:cubicBezTo>
                <a:cubicBezTo>
                  <a:pt x="32" y="11"/>
                  <a:pt x="32" y="11"/>
                  <a:pt x="32" y="11"/>
                </a:cubicBezTo>
                <a:cubicBezTo>
                  <a:pt x="34" y="13"/>
                  <a:pt x="35" y="16"/>
                  <a:pt x="35" y="19"/>
                </a:cubicBezTo>
                <a:cubicBezTo>
                  <a:pt x="35" y="22"/>
                  <a:pt x="34" y="25"/>
                  <a:pt x="32" y="27"/>
                </a:cubicBezTo>
                <a:cubicBezTo>
                  <a:pt x="35" y="30"/>
                  <a:pt x="35" y="30"/>
                  <a:pt x="35" y="30"/>
                </a:cubicBezTo>
                <a:cubicBezTo>
                  <a:pt x="37" y="28"/>
                  <a:pt x="40" y="27"/>
                  <a:pt x="43" y="27"/>
                </a:cubicBezTo>
                <a:cubicBezTo>
                  <a:pt x="46" y="27"/>
                  <a:pt x="49" y="28"/>
                  <a:pt x="51" y="30"/>
                </a:cubicBezTo>
                <a:cubicBezTo>
                  <a:pt x="59" y="38"/>
                  <a:pt x="59" y="38"/>
                  <a:pt x="59" y="38"/>
                </a:cubicBezTo>
                <a:cubicBezTo>
                  <a:pt x="61" y="40"/>
                  <a:pt x="62" y="43"/>
                  <a:pt x="62" y="46"/>
                </a:cubicBezTo>
                <a:cubicBezTo>
                  <a:pt x="62" y="49"/>
                  <a:pt x="61" y="52"/>
                  <a:pt x="59" y="54"/>
                </a:cubicBezTo>
                <a:close/>
                <a:moveTo>
                  <a:pt x="27" y="17"/>
                </a:moveTo>
                <a:cubicBezTo>
                  <a:pt x="19" y="9"/>
                  <a:pt x="19" y="9"/>
                  <a:pt x="19" y="9"/>
                </a:cubicBezTo>
                <a:cubicBezTo>
                  <a:pt x="18" y="8"/>
                  <a:pt x="18" y="8"/>
                  <a:pt x="17" y="8"/>
                </a:cubicBezTo>
                <a:cubicBezTo>
                  <a:pt x="16" y="8"/>
                  <a:pt x="15" y="8"/>
                  <a:pt x="14" y="9"/>
                </a:cubicBezTo>
                <a:cubicBezTo>
                  <a:pt x="8" y="14"/>
                  <a:pt x="8" y="14"/>
                  <a:pt x="8" y="14"/>
                </a:cubicBezTo>
                <a:cubicBezTo>
                  <a:pt x="8" y="15"/>
                  <a:pt x="7" y="16"/>
                  <a:pt x="7" y="17"/>
                </a:cubicBezTo>
                <a:cubicBezTo>
                  <a:pt x="7" y="18"/>
                  <a:pt x="8" y="19"/>
                  <a:pt x="8" y="19"/>
                </a:cubicBezTo>
                <a:cubicBezTo>
                  <a:pt x="16" y="27"/>
                  <a:pt x="16" y="27"/>
                  <a:pt x="16" y="27"/>
                </a:cubicBezTo>
                <a:cubicBezTo>
                  <a:pt x="17" y="28"/>
                  <a:pt x="18" y="28"/>
                  <a:pt x="19" y="28"/>
                </a:cubicBezTo>
                <a:cubicBezTo>
                  <a:pt x="20" y="28"/>
                  <a:pt x="21" y="28"/>
                  <a:pt x="22" y="27"/>
                </a:cubicBezTo>
                <a:cubicBezTo>
                  <a:pt x="20" y="26"/>
                  <a:pt x="19" y="25"/>
                  <a:pt x="19" y="23"/>
                </a:cubicBezTo>
                <a:cubicBezTo>
                  <a:pt x="19" y="21"/>
                  <a:pt x="21" y="19"/>
                  <a:pt x="23" y="19"/>
                </a:cubicBezTo>
                <a:cubicBezTo>
                  <a:pt x="24" y="19"/>
                  <a:pt x="26" y="21"/>
                  <a:pt x="27" y="22"/>
                </a:cubicBezTo>
                <a:cubicBezTo>
                  <a:pt x="28" y="21"/>
                  <a:pt x="28" y="20"/>
                  <a:pt x="28" y="19"/>
                </a:cubicBezTo>
                <a:cubicBezTo>
                  <a:pt x="28" y="18"/>
                  <a:pt x="28" y="17"/>
                  <a:pt x="27" y="17"/>
                </a:cubicBezTo>
                <a:close/>
                <a:moveTo>
                  <a:pt x="54" y="43"/>
                </a:moveTo>
                <a:cubicBezTo>
                  <a:pt x="46" y="35"/>
                  <a:pt x="46" y="35"/>
                  <a:pt x="46" y="35"/>
                </a:cubicBezTo>
                <a:cubicBezTo>
                  <a:pt x="45" y="35"/>
                  <a:pt x="44" y="34"/>
                  <a:pt x="43" y="34"/>
                </a:cubicBezTo>
                <a:cubicBezTo>
                  <a:pt x="42" y="34"/>
                  <a:pt x="41" y="35"/>
                  <a:pt x="40" y="36"/>
                </a:cubicBezTo>
                <a:cubicBezTo>
                  <a:pt x="42" y="37"/>
                  <a:pt x="43" y="38"/>
                  <a:pt x="43" y="40"/>
                </a:cubicBezTo>
                <a:cubicBezTo>
                  <a:pt x="43" y="42"/>
                  <a:pt x="42" y="43"/>
                  <a:pt x="40" y="43"/>
                </a:cubicBezTo>
                <a:cubicBezTo>
                  <a:pt x="38" y="43"/>
                  <a:pt x="37" y="42"/>
                  <a:pt x="35" y="41"/>
                </a:cubicBezTo>
                <a:cubicBezTo>
                  <a:pt x="34" y="41"/>
                  <a:pt x="34" y="42"/>
                  <a:pt x="34" y="43"/>
                </a:cubicBezTo>
                <a:cubicBezTo>
                  <a:pt x="34" y="44"/>
                  <a:pt x="34" y="45"/>
                  <a:pt x="35" y="46"/>
                </a:cubicBezTo>
                <a:cubicBezTo>
                  <a:pt x="43" y="54"/>
                  <a:pt x="43" y="54"/>
                  <a:pt x="43" y="54"/>
                </a:cubicBezTo>
                <a:cubicBezTo>
                  <a:pt x="44" y="55"/>
                  <a:pt x="45" y="55"/>
                  <a:pt x="45" y="55"/>
                </a:cubicBezTo>
                <a:cubicBezTo>
                  <a:pt x="46" y="55"/>
                  <a:pt x="47" y="55"/>
                  <a:pt x="48" y="54"/>
                </a:cubicBezTo>
                <a:cubicBezTo>
                  <a:pt x="54" y="48"/>
                  <a:pt x="54" y="48"/>
                  <a:pt x="54" y="48"/>
                </a:cubicBezTo>
                <a:cubicBezTo>
                  <a:pt x="54" y="48"/>
                  <a:pt x="55" y="47"/>
                  <a:pt x="55" y="46"/>
                </a:cubicBezTo>
                <a:cubicBezTo>
                  <a:pt x="55" y="45"/>
                  <a:pt x="54" y="44"/>
                  <a:pt x="54"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45"/>
          <p:cNvSpPr/>
          <p:nvPr/>
        </p:nvSpPr>
        <p:spPr>
          <a:xfrm>
            <a:off x="10782120" y="1841190"/>
            <a:ext cx="286190" cy="223890"/>
          </a:xfrm>
          <a:custGeom>
            <a:avLst/>
            <a:gdLst/>
            <a:ahLst/>
            <a:cxnLst/>
            <a:rect l="l" t="t" r="r" b="b"/>
            <a:pathLst>
              <a:path w="68" h="53" extrusionOk="0">
                <a:moveTo>
                  <a:pt x="10" y="8"/>
                </a:moveTo>
                <a:cubicBezTo>
                  <a:pt x="10" y="9"/>
                  <a:pt x="10" y="9"/>
                  <a:pt x="9" y="9"/>
                </a:cubicBezTo>
                <a:cubicBezTo>
                  <a:pt x="2" y="9"/>
                  <a:pt x="2" y="9"/>
                  <a:pt x="2" y="9"/>
                </a:cubicBezTo>
                <a:cubicBezTo>
                  <a:pt x="1" y="9"/>
                  <a:pt x="0" y="9"/>
                  <a:pt x="0" y="8"/>
                </a:cubicBezTo>
                <a:cubicBezTo>
                  <a:pt x="0" y="1"/>
                  <a:pt x="0" y="1"/>
                  <a:pt x="0" y="1"/>
                </a:cubicBezTo>
                <a:cubicBezTo>
                  <a:pt x="0" y="0"/>
                  <a:pt x="1" y="0"/>
                  <a:pt x="2" y="0"/>
                </a:cubicBezTo>
                <a:cubicBezTo>
                  <a:pt x="9" y="0"/>
                  <a:pt x="9" y="0"/>
                  <a:pt x="9" y="0"/>
                </a:cubicBezTo>
                <a:cubicBezTo>
                  <a:pt x="10" y="0"/>
                  <a:pt x="10" y="0"/>
                  <a:pt x="10" y="1"/>
                </a:cubicBezTo>
                <a:lnTo>
                  <a:pt x="10" y="8"/>
                </a:lnTo>
                <a:close/>
                <a:moveTo>
                  <a:pt x="10" y="23"/>
                </a:moveTo>
                <a:cubicBezTo>
                  <a:pt x="10" y="23"/>
                  <a:pt x="10" y="24"/>
                  <a:pt x="9" y="24"/>
                </a:cubicBezTo>
                <a:cubicBezTo>
                  <a:pt x="2" y="24"/>
                  <a:pt x="2" y="24"/>
                  <a:pt x="2" y="24"/>
                </a:cubicBezTo>
                <a:cubicBezTo>
                  <a:pt x="1" y="24"/>
                  <a:pt x="0" y="23"/>
                  <a:pt x="0" y="23"/>
                </a:cubicBezTo>
                <a:cubicBezTo>
                  <a:pt x="0" y="15"/>
                  <a:pt x="0" y="15"/>
                  <a:pt x="0" y="15"/>
                </a:cubicBezTo>
                <a:cubicBezTo>
                  <a:pt x="0" y="15"/>
                  <a:pt x="1" y="14"/>
                  <a:pt x="2" y="14"/>
                </a:cubicBezTo>
                <a:cubicBezTo>
                  <a:pt x="9" y="14"/>
                  <a:pt x="9" y="14"/>
                  <a:pt x="9" y="14"/>
                </a:cubicBezTo>
                <a:cubicBezTo>
                  <a:pt x="10" y="14"/>
                  <a:pt x="10" y="15"/>
                  <a:pt x="10" y="15"/>
                </a:cubicBezTo>
                <a:lnTo>
                  <a:pt x="10" y="23"/>
                </a:lnTo>
                <a:close/>
                <a:moveTo>
                  <a:pt x="10" y="37"/>
                </a:moveTo>
                <a:cubicBezTo>
                  <a:pt x="10" y="38"/>
                  <a:pt x="10" y="38"/>
                  <a:pt x="9" y="38"/>
                </a:cubicBezTo>
                <a:cubicBezTo>
                  <a:pt x="2" y="38"/>
                  <a:pt x="2" y="38"/>
                  <a:pt x="2" y="38"/>
                </a:cubicBezTo>
                <a:cubicBezTo>
                  <a:pt x="1" y="38"/>
                  <a:pt x="0" y="38"/>
                  <a:pt x="0" y="37"/>
                </a:cubicBezTo>
                <a:cubicBezTo>
                  <a:pt x="0" y="30"/>
                  <a:pt x="0" y="30"/>
                  <a:pt x="0" y="30"/>
                </a:cubicBezTo>
                <a:cubicBezTo>
                  <a:pt x="0" y="29"/>
                  <a:pt x="1" y="29"/>
                  <a:pt x="2" y="29"/>
                </a:cubicBezTo>
                <a:cubicBezTo>
                  <a:pt x="9" y="29"/>
                  <a:pt x="9" y="29"/>
                  <a:pt x="9" y="29"/>
                </a:cubicBezTo>
                <a:cubicBezTo>
                  <a:pt x="10" y="29"/>
                  <a:pt x="10" y="29"/>
                  <a:pt x="10" y="30"/>
                </a:cubicBezTo>
                <a:lnTo>
                  <a:pt x="10" y="37"/>
                </a:lnTo>
                <a:close/>
                <a:moveTo>
                  <a:pt x="10" y="52"/>
                </a:moveTo>
                <a:cubicBezTo>
                  <a:pt x="10" y="52"/>
                  <a:pt x="10" y="53"/>
                  <a:pt x="9" y="53"/>
                </a:cubicBezTo>
                <a:cubicBezTo>
                  <a:pt x="2" y="53"/>
                  <a:pt x="2" y="53"/>
                  <a:pt x="2" y="53"/>
                </a:cubicBezTo>
                <a:cubicBezTo>
                  <a:pt x="1" y="53"/>
                  <a:pt x="0" y="52"/>
                  <a:pt x="0" y="52"/>
                </a:cubicBezTo>
                <a:cubicBezTo>
                  <a:pt x="0" y="44"/>
                  <a:pt x="0" y="44"/>
                  <a:pt x="0" y="44"/>
                </a:cubicBezTo>
                <a:cubicBezTo>
                  <a:pt x="0" y="44"/>
                  <a:pt x="1" y="43"/>
                  <a:pt x="2" y="43"/>
                </a:cubicBezTo>
                <a:cubicBezTo>
                  <a:pt x="9" y="43"/>
                  <a:pt x="9" y="43"/>
                  <a:pt x="9" y="43"/>
                </a:cubicBezTo>
                <a:cubicBezTo>
                  <a:pt x="10" y="43"/>
                  <a:pt x="10" y="44"/>
                  <a:pt x="10" y="44"/>
                </a:cubicBezTo>
                <a:lnTo>
                  <a:pt x="10" y="52"/>
                </a:lnTo>
                <a:close/>
                <a:moveTo>
                  <a:pt x="68" y="8"/>
                </a:moveTo>
                <a:cubicBezTo>
                  <a:pt x="68" y="9"/>
                  <a:pt x="68" y="9"/>
                  <a:pt x="67" y="9"/>
                </a:cubicBezTo>
                <a:cubicBezTo>
                  <a:pt x="16" y="9"/>
                  <a:pt x="16" y="9"/>
                  <a:pt x="16" y="9"/>
                </a:cubicBezTo>
                <a:cubicBezTo>
                  <a:pt x="16" y="9"/>
                  <a:pt x="15" y="9"/>
                  <a:pt x="15" y="8"/>
                </a:cubicBezTo>
                <a:cubicBezTo>
                  <a:pt x="15" y="1"/>
                  <a:pt x="15" y="1"/>
                  <a:pt x="15" y="1"/>
                </a:cubicBezTo>
                <a:cubicBezTo>
                  <a:pt x="15" y="0"/>
                  <a:pt x="16" y="0"/>
                  <a:pt x="16" y="0"/>
                </a:cubicBezTo>
                <a:cubicBezTo>
                  <a:pt x="67" y="0"/>
                  <a:pt x="67" y="0"/>
                  <a:pt x="67" y="0"/>
                </a:cubicBezTo>
                <a:cubicBezTo>
                  <a:pt x="68" y="0"/>
                  <a:pt x="68" y="0"/>
                  <a:pt x="68" y="1"/>
                </a:cubicBezTo>
                <a:lnTo>
                  <a:pt x="68" y="8"/>
                </a:lnTo>
                <a:close/>
                <a:moveTo>
                  <a:pt x="68" y="23"/>
                </a:moveTo>
                <a:cubicBezTo>
                  <a:pt x="68" y="23"/>
                  <a:pt x="68" y="24"/>
                  <a:pt x="67" y="24"/>
                </a:cubicBezTo>
                <a:cubicBezTo>
                  <a:pt x="16" y="24"/>
                  <a:pt x="16" y="24"/>
                  <a:pt x="16" y="24"/>
                </a:cubicBezTo>
                <a:cubicBezTo>
                  <a:pt x="16" y="24"/>
                  <a:pt x="15" y="23"/>
                  <a:pt x="15" y="23"/>
                </a:cubicBezTo>
                <a:cubicBezTo>
                  <a:pt x="15" y="15"/>
                  <a:pt x="15" y="15"/>
                  <a:pt x="15" y="15"/>
                </a:cubicBezTo>
                <a:cubicBezTo>
                  <a:pt x="15" y="15"/>
                  <a:pt x="16" y="14"/>
                  <a:pt x="16" y="14"/>
                </a:cubicBezTo>
                <a:cubicBezTo>
                  <a:pt x="67" y="14"/>
                  <a:pt x="67" y="14"/>
                  <a:pt x="67" y="14"/>
                </a:cubicBezTo>
                <a:cubicBezTo>
                  <a:pt x="68" y="14"/>
                  <a:pt x="68" y="15"/>
                  <a:pt x="68" y="15"/>
                </a:cubicBezTo>
                <a:lnTo>
                  <a:pt x="68" y="23"/>
                </a:lnTo>
                <a:close/>
                <a:moveTo>
                  <a:pt x="68" y="37"/>
                </a:moveTo>
                <a:cubicBezTo>
                  <a:pt x="68" y="38"/>
                  <a:pt x="68" y="38"/>
                  <a:pt x="67" y="38"/>
                </a:cubicBezTo>
                <a:cubicBezTo>
                  <a:pt x="16" y="38"/>
                  <a:pt x="16" y="38"/>
                  <a:pt x="16" y="38"/>
                </a:cubicBezTo>
                <a:cubicBezTo>
                  <a:pt x="16" y="38"/>
                  <a:pt x="15" y="38"/>
                  <a:pt x="15" y="37"/>
                </a:cubicBezTo>
                <a:cubicBezTo>
                  <a:pt x="15" y="30"/>
                  <a:pt x="15" y="30"/>
                  <a:pt x="15" y="30"/>
                </a:cubicBezTo>
                <a:cubicBezTo>
                  <a:pt x="15" y="29"/>
                  <a:pt x="16" y="29"/>
                  <a:pt x="16" y="29"/>
                </a:cubicBezTo>
                <a:cubicBezTo>
                  <a:pt x="67" y="29"/>
                  <a:pt x="67" y="29"/>
                  <a:pt x="67" y="29"/>
                </a:cubicBezTo>
                <a:cubicBezTo>
                  <a:pt x="68" y="29"/>
                  <a:pt x="68" y="29"/>
                  <a:pt x="68" y="30"/>
                </a:cubicBezTo>
                <a:lnTo>
                  <a:pt x="68" y="37"/>
                </a:lnTo>
                <a:close/>
                <a:moveTo>
                  <a:pt x="68" y="52"/>
                </a:moveTo>
                <a:cubicBezTo>
                  <a:pt x="68" y="52"/>
                  <a:pt x="68" y="53"/>
                  <a:pt x="67" y="53"/>
                </a:cubicBezTo>
                <a:cubicBezTo>
                  <a:pt x="16" y="53"/>
                  <a:pt x="16" y="53"/>
                  <a:pt x="16" y="53"/>
                </a:cubicBezTo>
                <a:cubicBezTo>
                  <a:pt x="16" y="53"/>
                  <a:pt x="15" y="52"/>
                  <a:pt x="15" y="52"/>
                </a:cubicBezTo>
                <a:cubicBezTo>
                  <a:pt x="15" y="44"/>
                  <a:pt x="15" y="44"/>
                  <a:pt x="15" y="44"/>
                </a:cubicBezTo>
                <a:cubicBezTo>
                  <a:pt x="15" y="44"/>
                  <a:pt x="16" y="43"/>
                  <a:pt x="16" y="43"/>
                </a:cubicBezTo>
                <a:cubicBezTo>
                  <a:pt x="67" y="43"/>
                  <a:pt x="67" y="43"/>
                  <a:pt x="67" y="43"/>
                </a:cubicBezTo>
                <a:cubicBezTo>
                  <a:pt x="68" y="43"/>
                  <a:pt x="68" y="44"/>
                  <a:pt x="68" y="44"/>
                </a:cubicBezTo>
                <a:lnTo>
                  <a:pt x="68"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45"/>
          <p:cNvSpPr/>
          <p:nvPr/>
        </p:nvSpPr>
        <p:spPr>
          <a:xfrm>
            <a:off x="11323350" y="1858711"/>
            <a:ext cx="223890" cy="227785"/>
          </a:xfrm>
          <a:custGeom>
            <a:avLst/>
            <a:gdLst/>
            <a:ahLst/>
            <a:cxnLst/>
            <a:rect l="l" t="t" r="r" b="b"/>
            <a:pathLst>
              <a:path w="53" h="54" extrusionOk="0">
                <a:moveTo>
                  <a:pt x="29" y="53"/>
                </a:moveTo>
                <a:cubicBezTo>
                  <a:pt x="28" y="53"/>
                  <a:pt x="27" y="54"/>
                  <a:pt x="26" y="54"/>
                </a:cubicBezTo>
                <a:cubicBezTo>
                  <a:pt x="26" y="54"/>
                  <a:pt x="26" y="54"/>
                  <a:pt x="26" y="54"/>
                </a:cubicBezTo>
                <a:cubicBezTo>
                  <a:pt x="25" y="54"/>
                  <a:pt x="24" y="53"/>
                  <a:pt x="24" y="51"/>
                </a:cubicBezTo>
                <a:cubicBezTo>
                  <a:pt x="24" y="30"/>
                  <a:pt x="24" y="30"/>
                  <a:pt x="24" y="30"/>
                </a:cubicBezTo>
                <a:cubicBezTo>
                  <a:pt x="2" y="30"/>
                  <a:pt x="2" y="30"/>
                  <a:pt x="2" y="30"/>
                </a:cubicBezTo>
                <a:cubicBezTo>
                  <a:pt x="1" y="30"/>
                  <a:pt x="0" y="29"/>
                  <a:pt x="0" y="28"/>
                </a:cubicBezTo>
                <a:cubicBezTo>
                  <a:pt x="0" y="27"/>
                  <a:pt x="0" y="25"/>
                  <a:pt x="1" y="25"/>
                </a:cubicBezTo>
                <a:cubicBezTo>
                  <a:pt x="50" y="1"/>
                  <a:pt x="50" y="1"/>
                  <a:pt x="50" y="1"/>
                </a:cubicBezTo>
                <a:cubicBezTo>
                  <a:pt x="50" y="0"/>
                  <a:pt x="50" y="0"/>
                  <a:pt x="51" y="0"/>
                </a:cubicBezTo>
                <a:cubicBezTo>
                  <a:pt x="51" y="0"/>
                  <a:pt x="52" y="1"/>
                  <a:pt x="52" y="1"/>
                </a:cubicBezTo>
                <a:cubicBezTo>
                  <a:pt x="53" y="2"/>
                  <a:pt x="53" y="3"/>
                  <a:pt x="53" y="4"/>
                </a:cubicBezTo>
                <a:lnTo>
                  <a:pt x="29"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45"/>
          <p:cNvSpPr/>
          <p:nvPr/>
        </p:nvSpPr>
        <p:spPr>
          <a:xfrm>
            <a:off x="564938" y="2372686"/>
            <a:ext cx="274508" cy="122654"/>
          </a:xfrm>
          <a:custGeom>
            <a:avLst/>
            <a:gdLst/>
            <a:ahLst/>
            <a:cxnLst/>
            <a:rect l="l" t="t" r="r" b="b"/>
            <a:pathLst>
              <a:path w="65" h="29" extrusionOk="0">
                <a:moveTo>
                  <a:pt x="65" y="16"/>
                </a:moveTo>
                <a:cubicBezTo>
                  <a:pt x="50" y="29"/>
                  <a:pt x="50" y="29"/>
                  <a:pt x="50" y="29"/>
                </a:cubicBezTo>
                <a:cubicBezTo>
                  <a:pt x="50" y="29"/>
                  <a:pt x="50" y="29"/>
                  <a:pt x="49" y="29"/>
                </a:cubicBezTo>
                <a:cubicBezTo>
                  <a:pt x="49" y="29"/>
                  <a:pt x="48" y="29"/>
                  <a:pt x="48" y="28"/>
                </a:cubicBezTo>
                <a:cubicBezTo>
                  <a:pt x="48" y="20"/>
                  <a:pt x="48" y="20"/>
                  <a:pt x="48" y="20"/>
                </a:cubicBezTo>
                <a:cubicBezTo>
                  <a:pt x="1" y="20"/>
                  <a:pt x="1" y="20"/>
                  <a:pt x="1" y="20"/>
                </a:cubicBezTo>
                <a:cubicBezTo>
                  <a:pt x="0" y="20"/>
                  <a:pt x="0" y="19"/>
                  <a:pt x="0" y="18"/>
                </a:cubicBezTo>
                <a:cubicBezTo>
                  <a:pt x="0" y="11"/>
                  <a:pt x="0" y="11"/>
                  <a:pt x="0" y="11"/>
                </a:cubicBezTo>
                <a:cubicBezTo>
                  <a:pt x="0" y="10"/>
                  <a:pt x="0" y="10"/>
                  <a:pt x="1" y="10"/>
                </a:cubicBezTo>
                <a:cubicBezTo>
                  <a:pt x="48" y="10"/>
                  <a:pt x="48" y="10"/>
                  <a:pt x="48" y="10"/>
                </a:cubicBezTo>
                <a:cubicBezTo>
                  <a:pt x="48" y="1"/>
                  <a:pt x="48" y="1"/>
                  <a:pt x="48" y="1"/>
                </a:cubicBezTo>
                <a:cubicBezTo>
                  <a:pt x="48" y="1"/>
                  <a:pt x="49" y="0"/>
                  <a:pt x="49" y="0"/>
                </a:cubicBezTo>
                <a:cubicBezTo>
                  <a:pt x="50" y="0"/>
                  <a:pt x="50" y="0"/>
                  <a:pt x="50" y="0"/>
                </a:cubicBezTo>
                <a:cubicBezTo>
                  <a:pt x="65" y="14"/>
                  <a:pt x="65" y="14"/>
                  <a:pt x="65" y="14"/>
                </a:cubicBezTo>
                <a:cubicBezTo>
                  <a:pt x="65" y="14"/>
                  <a:pt x="65" y="14"/>
                  <a:pt x="65" y="15"/>
                </a:cubicBezTo>
                <a:cubicBezTo>
                  <a:pt x="65" y="15"/>
                  <a:pt x="65" y="15"/>
                  <a:pt x="65"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45"/>
          <p:cNvSpPr/>
          <p:nvPr/>
        </p:nvSpPr>
        <p:spPr>
          <a:xfrm>
            <a:off x="1082806" y="2300652"/>
            <a:ext cx="286190" cy="256987"/>
          </a:xfrm>
          <a:custGeom>
            <a:avLst/>
            <a:gdLst/>
            <a:ahLst/>
            <a:cxnLst/>
            <a:rect l="l" t="t" r="r" b="b"/>
            <a:pathLst>
              <a:path w="68" h="61" extrusionOk="0">
                <a:moveTo>
                  <a:pt x="68" y="24"/>
                </a:moveTo>
                <a:cubicBezTo>
                  <a:pt x="48" y="43"/>
                  <a:pt x="48" y="43"/>
                  <a:pt x="48" y="43"/>
                </a:cubicBezTo>
                <a:cubicBezTo>
                  <a:pt x="48" y="44"/>
                  <a:pt x="47" y="44"/>
                  <a:pt x="47" y="44"/>
                </a:cubicBezTo>
                <a:cubicBezTo>
                  <a:pt x="45" y="44"/>
                  <a:pt x="44" y="43"/>
                  <a:pt x="44" y="41"/>
                </a:cubicBezTo>
                <a:cubicBezTo>
                  <a:pt x="44" y="32"/>
                  <a:pt x="44" y="32"/>
                  <a:pt x="44" y="32"/>
                </a:cubicBezTo>
                <a:cubicBezTo>
                  <a:pt x="36" y="32"/>
                  <a:pt x="36" y="32"/>
                  <a:pt x="36" y="32"/>
                </a:cubicBezTo>
                <a:cubicBezTo>
                  <a:pt x="19" y="32"/>
                  <a:pt x="9" y="35"/>
                  <a:pt x="9" y="53"/>
                </a:cubicBezTo>
                <a:cubicBezTo>
                  <a:pt x="9" y="55"/>
                  <a:pt x="9" y="56"/>
                  <a:pt x="9" y="58"/>
                </a:cubicBezTo>
                <a:cubicBezTo>
                  <a:pt x="9" y="58"/>
                  <a:pt x="9" y="59"/>
                  <a:pt x="9" y="60"/>
                </a:cubicBezTo>
                <a:cubicBezTo>
                  <a:pt x="9" y="60"/>
                  <a:pt x="8" y="61"/>
                  <a:pt x="8" y="61"/>
                </a:cubicBezTo>
                <a:cubicBezTo>
                  <a:pt x="7" y="61"/>
                  <a:pt x="7" y="61"/>
                  <a:pt x="7" y="60"/>
                </a:cubicBezTo>
                <a:cubicBezTo>
                  <a:pt x="6" y="59"/>
                  <a:pt x="6" y="58"/>
                  <a:pt x="5" y="57"/>
                </a:cubicBezTo>
                <a:cubicBezTo>
                  <a:pt x="3" y="52"/>
                  <a:pt x="0" y="46"/>
                  <a:pt x="0" y="40"/>
                </a:cubicBezTo>
                <a:cubicBezTo>
                  <a:pt x="0" y="36"/>
                  <a:pt x="1" y="32"/>
                  <a:pt x="2" y="28"/>
                </a:cubicBezTo>
                <a:cubicBezTo>
                  <a:pt x="8" y="14"/>
                  <a:pt x="23" y="12"/>
                  <a:pt x="36" y="12"/>
                </a:cubicBezTo>
                <a:cubicBezTo>
                  <a:pt x="44" y="12"/>
                  <a:pt x="44" y="12"/>
                  <a:pt x="44" y="12"/>
                </a:cubicBezTo>
                <a:cubicBezTo>
                  <a:pt x="44" y="3"/>
                  <a:pt x="44" y="3"/>
                  <a:pt x="44" y="3"/>
                </a:cubicBezTo>
                <a:cubicBezTo>
                  <a:pt x="44" y="1"/>
                  <a:pt x="45" y="0"/>
                  <a:pt x="47" y="0"/>
                </a:cubicBezTo>
                <a:cubicBezTo>
                  <a:pt x="47" y="0"/>
                  <a:pt x="48" y="0"/>
                  <a:pt x="48" y="1"/>
                </a:cubicBezTo>
                <a:cubicBezTo>
                  <a:pt x="68" y="20"/>
                  <a:pt x="68" y="20"/>
                  <a:pt x="68" y="20"/>
                </a:cubicBezTo>
                <a:cubicBezTo>
                  <a:pt x="68" y="21"/>
                  <a:pt x="68" y="21"/>
                  <a:pt x="68" y="22"/>
                </a:cubicBezTo>
                <a:cubicBezTo>
                  <a:pt x="68" y="23"/>
                  <a:pt x="68" y="23"/>
                  <a:pt x="68"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45"/>
          <p:cNvSpPr/>
          <p:nvPr/>
        </p:nvSpPr>
        <p:spPr>
          <a:xfrm>
            <a:off x="1785626" y="2312333"/>
            <a:ext cx="163537" cy="245306"/>
          </a:xfrm>
          <a:custGeom>
            <a:avLst/>
            <a:gdLst/>
            <a:ahLst/>
            <a:cxnLst/>
            <a:rect l="l" t="t" r="r" b="b"/>
            <a:pathLst>
              <a:path w="39" h="58" extrusionOk="0">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45"/>
          <p:cNvSpPr/>
          <p:nvPr/>
        </p:nvSpPr>
        <p:spPr>
          <a:xfrm>
            <a:off x="2295706" y="2312333"/>
            <a:ext cx="245306"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4"/>
                </a:moveTo>
                <a:cubicBezTo>
                  <a:pt x="16" y="4"/>
                  <a:pt x="5" y="15"/>
                  <a:pt x="5" y="29"/>
                </a:cubicBezTo>
                <a:cubicBezTo>
                  <a:pt x="5" y="42"/>
                  <a:pt x="16" y="53"/>
                  <a:pt x="29" y="53"/>
                </a:cubicBezTo>
                <a:cubicBezTo>
                  <a:pt x="42" y="53"/>
                  <a:pt x="53" y="42"/>
                  <a:pt x="53" y="29"/>
                </a:cubicBezTo>
                <a:cubicBezTo>
                  <a:pt x="53" y="15"/>
                  <a:pt x="42" y="4"/>
                  <a:pt x="29" y="4"/>
                </a:cubicBezTo>
                <a:close/>
                <a:moveTo>
                  <a:pt x="19" y="24"/>
                </a:moveTo>
                <a:cubicBezTo>
                  <a:pt x="17" y="24"/>
                  <a:pt x="14" y="22"/>
                  <a:pt x="14" y="19"/>
                </a:cubicBezTo>
                <a:cubicBezTo>
                  <a:pt x="14" y="16"/>
                  <a:pt x="17" y="14"/>
                  <a:pt x="19" y="14"/>
                </a:cubicBezTo>
                <a:cubicBezTo>
                  <a:pt x="22" y="14"/>
                  <a:pt x="24" y="16"/>
                  <a:pt x="24" y="19"/>
                </a:cubicBezTo>
                <a:cubicBezTo>
                  <a:pt x="24" y="22"/>
                  <a:pt x="22" y="24"/>
                  <a:pt x="19" y="24"/>
                </a:cubicBezTo>
                <a:close/>
                <a:moveTo>
                  <a:pt x="41" y="38"/>
                </a:moveTo>
                <a:cubicBezTo>
                  <a:pt x="17" y="38"/>
                  <a:pt x="17" y="38"/>
                  <a:pt x="17" y="38"/>
                </a:cubicBezTo>
                <a:cubicBezTo>
                  <a:pt x="15" y="38"/>
                  <a:pt x="14" y="37"/>
                  <a:pt x="14" y="36"/>
                </a:cubicBezTo>
                <a:cubicBezTo>
                  <a:pt x="14" y="35"/>
                  <a:pt x="15" y="34"/>
                  <a:pt x="17" y="34"/>
                </a:cubicBezTo>
                <a:cubicBezTo>
                  <a:pt x="41" y="34"/>
                  <a:pt x="41" y="34"/>
                  <a:pt x="41" y="34"/>
                </a:cubicBezTo>
                <a:cubicBezTo>
                  <a:pt x="42" y="34"/>
                  <a:pt x="43" y="35"/>
                  <a:pt x="43" y="36"/>
                </a:cubicBezTo>
                <a:cubicBezTo>
                  <a:pt x="43" y="37"/>
                  <a:pt x="42" y="38"/>
                  <a:pt x="41" y="38"/>
                </a:cubicBezTo>
                <a:close/>
                <a:moveTo>
                  <a:pt x="39" y="24"/>
                </a:moveTo>
                <a:cubicBezTo>
                  <a:pt x="36" y="24"/>
                  <a:pt x="34" y="22"/>
                  <a:pt x="34" y="19"/>
                </a:cubicBezTo>
                <a:cubicBezTo>
                  <a:pt x="34" y="16"/>
                  <a:pt x="36" y="14"/>
                  <a:pt x="39" y="14"/>
                </a:cubicBezTo>
                <a:cubicBezTo>
                  <a:pt x="41" y="14"/>
                  <a:pt x="43" y="16"/>
                  <a:pt x="43" y="19"/>
                </a:cubicBezTo>
                <a:cubicBezTo>
                  <a:pt x="43" y="22"/>
                  <a:pt x="41" y="24"/>
                  <a:pt x="39"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45"/>
          <p:cNvSpPr/>
          <p:nvPr/>
        </p:nvSpPr>
        <p:spPr>
          <a:xfrm>
            <a:off x="2901184" y="2312333"/>
            <a:ext cx="249200"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47" y="26"/>
                </a:moveTo>
                <a:cubicBezTo>
                  <a:pt x="47" y="25"/>
                  <a:pt x="46" y="24"/>
                  <a:pt x="44" y="24"/>
                </a:cubicBezTo>
                <a:cubicBezTo>
                  <a:pt x="15" y="24"/>
                  <a:pt x="15" y="24"/>
                  <a:pt x="15" y="24"/>
                </a:cubicBezTo>
                <a:cubicBezTo>
                  <a:pt x="14" y="24"/>
                  <a:pt x="13" y="25"/>
                  <a:pt x="13" y="26"/>
                </a:cubicBezTo>
                <a:cubicBezTo>
                  <a:pt x="13" y="31"/>
                  <a:pt x="13" y="31"/>
                  <a:pt x="13" y="31"/>
                </a:cubicBezTo>
                <a:cubicBezTo>
                  <a:pt x="13" y="32"/>
                  <a:pt x="14" y="34"/>
                  <a:pt x="15" y="34"/>
                </a:cubicBezTo>
                <a:cubicBezTo>
                  <a:pt x="44" y="34"/>
                  <a:pt x="44" y="34"/>
                  <a:pt x="44" y="34"/>
                </a:cubicBezTo>
                <a:cubicBezTo>
                  <a:pt x="46" y="34"/>
                  <a:pt x="47" y="32"/>
                  <a:pt x="47" y="31"/>
                </a:cubicBezTo>
                <a:lnTo>
                  <a:pt x="47"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45"/>
          <p:cNvSpPr/>
          <p:nvPr/>
        </p:nvSpPr>
        <p:spPr>
          <a:xfrm>
            <a:off x="3600110" y="2329854"/>
            <a:ext cx="122654" cy="206368"/>
          </a:xfrm>
          <a:custGeom>
            <a:avLst/>
            <a:gdLst/>
            <a:ahLst/>
            <a:cxnLst/>
            <a:rect l="l" t="t" r="r" b="b"/>
            <a:pathLst>
              <a:path w="29" h="49" extrusionOk="0">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45"/>
          <p:cNvSpPr/>
          <p:nvPr/>
        </p:nvSpPr>
        <p:spPr>
          <a:xfrm>
            <a:off x="4114084" y="2312333"/>
            <a:ext cx="249200" cy="266721"/>
          </a:xfrm>
          <a:custGeom>
            <a:avLst/>
            <a:gdLst/>
            <a:ahLst/>
            <a:cxnLst/>
            <a:rect l="l" t="t" r="r" b="b"/>
            <a:pathLst>
              <a:path w="59" h="63" extrusionOk="0">
                <a:moveTo>
                  <a:pt x="59" y="46"/>
                </a:moveTo>
                <a:cubicBezTo>
                  <a:pt x="59" y="51"/>
                  <a:pt x="51" y="53"/>
                  <a:pt x="47" y="53"/>
                </a:cubicBezTo>
                <a:cubicBezTo>
                  <a:pt x="42" y="53"/>
                  <a:pt x="34" y="51"/>
                  <a:pt x="34" y="46"/>
                </a:cubicBezTo>
                <a:cubicBezTo>
                  <a:pt x="34" y="40"/>
                  <a:pt x="42" y="38"/>
                  <a:pt x="47" y="38"/>
                </a:cubicBezTo>
                <a:cubicBezTo>
                  <a:pt x="49" y="38"/>
                  <a:pt x="52" y="39"/>
                  <a:pt x="54" y="40"/>
                </a:cubicBezTo>
                <a:cubicBezTo>
                  <a:pt x="54" y="20"/>
                  <a:pt x="54" y="20"/>
                  <a:pt x="54" y="20"/>
                </a:cubicBezTo>
                <a:cubicBezTo>
                  <a:pt x="25" y="29"/>
                  <a:pt x="25" y="29"/>
                  <a:pt x="25" y="29"/>
                </a:cubicBezTo>
                <a:cubicBezTo>
                  <a:pt x="25" y="55"/>
                  <a:pt x="25" y="55"/>
                  <a:pt x="25" y="55"/>
                </a:cubicBezTo>
                <a:cubicBezTo>
                  <a:pt x="25" y="61"/>
                  <a:pt x="17" y="63"/>
                  <a:pt x="13" y="63"/>
                </a:cubicBezTo>
                <a:cubicBezTo>
                  <a:pt x="8" y="63"/>
                  <a:pt x="0" y="61"/>
                  <a:pt x="0" y="55"/>
                </a:cubicBezTo>
                <a:cubicBezTo>
                  <a:pt x="0" y="50"/>
                  <a:pt x="8" y="48"/>
                  <a:pt x="13" y="48"/>
                </a:cubicBezTo>
                <a:cubicBezTo>
                  <a:pt x="15" y="48"/>
                  <a:pt x="18" y="49"/>
                  <a:pt x="20" y="50"/>
                </a:cubicBezTo>
                <a:cubicBezTo>
                  <a:pt x="20" y="13"/>
                  <a:pt x="20" y="13"/>
                  <a:pt x="20" y="13"/>
                </a:cubicBezTo>
                <a:cubicBezTo>
                  <a:pt x="20" y="11"/>
                  <a:pt x="21" y="10"/>
                  <a:pt x="22" y="9"/>
                </a:cubicBezTo>
                <a:cubicBezTo>
                  <a:pt x="54" y="0"/>
                  <a:pt x="54" y="0"/>
                  <a:pt x="54" y="0"/>
                </a:cubicBezTo>
                <a:cubicBezTo>
                  <a:pt x="54" y="0"/>
                  <a:pt x="55" y="0"/>
                  <a:pt x="55" y="0"/>
                </a:cubicBezTo>
                <a:cubicBezTo>
                  <a:pt x="57" y="0"/>
                  <a:pt x="59" y="1"/>
                  <a:pt x="59" y="3"/>
                </a:cubicBezTo>
                <a:lnTo>
                  <a:pt x="5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45"/>
          <p:cNvSpPr/>
          <p:nvPr/>
        </p:nvSpPr>
        <p:spPr>
          <a:xfrm>
            <a:off x="4721508" y="2312333"/>
            <a:ext cx="286191" cy="223890"/>
          </a:xfrm>
          <a:custGeom>
            <a:avLst/>
            <a:gdLst/>
            <a:ahLst/>
            <a:cxnLst/>
            <a:rect l="l" t="t" r="r" b="b"/>
            <a:pathLst>
              <a:path w="68" h="53" extrusionOk="0">
                <a:moveTo>
                  <a:pt x="68" y="8"/>
                </a:moveTo>
                <a:cubicBezTo>
                  <a:pt x="68" y="9"/>
                  <a:pt x="68" y="9"/>
                  <a:pt x="67" y="9"/>
                </a:cubicBezTo>
                <a:cubicBezTo>
                  <a:pt x="2" y="9"/>
                  <a:pt x="2" y="9"/>
                  <a:pt x="2" y="9"/>
                </a:cubicBezTo>
                <a:cubicBezTo>
                  <a:pt x="1" y="9"/>
                  <a:pt x="0" y="9"/>
                  <a:pt x="0" y="8"/>
                </a:cubicBezTo>
                <a:cubicBezTo>
                  <a:pt x="0" y="1"/>
                  <a:pt x="0" y="1"/>
                  <a:pt x="0" y="1"/>
                </a:cubicBezTo>
                <a:cubicBezTo>
                  <a:pt x="0" y="0"/>
                  <a:pt x="1" y="0"/>
                  <a:pt x="2" y="0"/>
                </a:cubicBezTo>
                <a:cubicBezTo>
                  <a:pt x="67" y="0"/>
                  <a:pt x="67" y="0"/>
                  <a:pt x="67" y="0"/>
                </a:cubicBezTo>
                <a:cubicBezTo>
                  <a:pt x="68" y="0"/>
                  <a:pt x="68" y="0"/>
                  <a:pt x="68" y="1"/>
                </a:cubicBezTo>
                <a:lnTo>
                  <a:pt x="68" y="8"/>
                </a:lnTo>
                <a:close/>
                <a:moveTo>
                  <a:pt x="68" y="52"/>
                </a:moveTo>
                <a:cubicBezTo>
                  <a:pt x="68" y="52"/>
                  <a:pt x="68" y="53"/>
                  <a:pt x="67" y="53"/>
                </a:cubicBezTo>
                <a:cubicBezTo>
                  <a:pt x="2" y="53"/>
                  <a:pt x="2" y="53"/>
                  <a:pt x="2" y="53"/>
                </a:cubicBezTo>
                <a:cubicBezTo>
                  <a:pt x="1" y="53"/>
                  <a:pt x="0" y="52"/>
                  <a:pt x="0" y="52"/>
                </a:cubicBezTo>
                <a:cubicBezTo>
                  <a:pt x="0" y="44"/>
                  <a:pt x="0" y="44"/>
                  <a:pt x="0" y="44"/>
                </a:cubicBezTo>
                <a:cubicBezTo>
                  <a:pt x="0" y="44"/>
                  <a:pt x="1" y="43"/>
                  <a:pt x="2" y="43"/>
                </a:cubicBezTo>
                <a:cubicBezTo>
                  <a:pt x="67" y="43"/>
                  <a:pt x="67" y="43"/>
                  <a:pt x="67" y="43"/>
                </a:cubicBezTo>
                <a:cubicBezTo>
                  <a:pt x="68" y="43"/>
                  <a:pt x="68" y="44"/>
                  <a:pt x="68" y="44"/>
                </a:cubicBezTo>
                <a:lnTo>
                  <a:pt x="68" y="52"/>
                </a:lnTo>
                <a:close/>
                <a:moveTo>
                  <a:pt x="15" y="37"/>
                </a:moveTo>
                <a:cubicBezTo>
                  <a:pt x="15" y="38"/>
                  <a:pt x="14" y="38"/>
                  <a:pt x="14" y="38"/>
                </a:cubicBezTo>
                <a:cubicBezTo>
                  <a:pt x="13" y="38"/>
                  <a:pt x="13" y="38"/>
                  <a:pt x="13" y="38"/>
                </a:cubicBezTo>
                <a:cubicBezTo>
                  <a:pt x="2" y="27"/>
                  <a:pt x="2" y="27"/>
                  <a:pt x="2" y="27"/>
                </a:cubicBezTo>
                <a:cubicBezTo>
                  <a:pt x="2" y="27"/>
                  <a:pt x="2" y="27"/>
                  <a:pt x="2" y="26"/>
                </a:cubicBezTo>
                <a:cubicBezTo>
                  <a:pt x="2" y="26"/>
                  <a:pt x="2" y="26"/>
                  <a:pt x="2" y="25"/>
                </a:cubicBezTo>
                <a:cubicBezTo>
                  <a:pt x="13" y="14"/>
                  <a:pt x="13" y="14"/>
                  <a:pt x="13" y="14"/>
                </a:cubicBezTo>
                <a:cubicBezTo>
                  <a:pt x="13" y="14"/>
                  <a:pt x="13" y="14"/>
                  <a:pt x="14" y="14"/>
                </a:cubicBezTo>
                <a:cubicBezTo>
                  <a:pt x="14" y="14"/>
                  <a:pt x="15" y="15"/>
                  <a:pt x="15" y="15"/>
                </a:cubicBezTo>
                <a:lnTo>
                  <a:pt x="15" y="37"/>
                </a:lnTo>
                <a:close/>
                <a:moveTo>
                  <a:pt x="68" y="23"/>
                </a:moveTo>
                <a:cubicBezTo>
                  <a:pt x="68" y="23"/>
                  <a:pt x="68" y="24"/>
                  <a:pt x="67" y="24"/>
                </a:cubicBezTo>
                <a:cubicBezTo>
                  <a:pt x="26" y="24"/>
                  <a:pt x="26" y="24"/>
                  <a:pt x="26" y="24"/>
                </a:cubicBezTo>
                <a:cubicBezTo>
                  <a:pt x="25" y="24"/>
                  <a:pt x="25" y="23"/>
                  <a:pt x="25" y="23"/>
                </a:cubicBezTo>
                <a:cubicBezTo>
                  <a:pt x="25" y="15"/>
                  <a:pt x="25" y="15"/>
                  <a:pt x="25" y="15"/>
                </a:cubicBezTo>
                <a:cubicBezTo>
                  <a:pt x="25" y="15"/>
                  <a:pt x="25" y="14"/>
                  <a:pt x="26" y="14"/>
                </a:cubicBezTo>
                <a:cubicBezTo>
                  <a:pt x="67" y="14"/>
                  <a:pt x="67" y="14"/>
                  <a:pt x="67" y="14"/>
                </a:cubicBezTo>
                <a:cubicBezTo>
                  <a:pt x="68" y="14"/>
                  <a:pt x="68" y="15"/>
                  <a:pt x="68" y="15"/>
                </a:cubicBezTo>
                <a:lnTo>
                  <a:pt x="68" y="23"/>
                </a:lnTo>
                <a:close/>
                <a:moveTo>
                  <a:pt x="68" y="37"/>
                </a:moveTo>
                <a:cubicBezTo>
                  <a:pt x="68" y="38"/>
                  <a:pt x="68" y="38"/>
                  <a:pt x="67" y="38"/>
                </a:cubicBezTo>
                <a:cubicBezTo>
                  <a:pt x="26" y="38"/>
                  <a:pt x="26" y="38"/>
                  <a:pt x="26" y="38"/>
                </a:cubicBezTo>
                <a:cubicBezTo>
                  <a:pt x="25" y="38"/>
                  <a:pt x="25" y="38"/>
                  <a:pt x="25" y="37"/>
                </a:cubicBezTo>
                <a:cubicBezTo>
                  <a:pt x="25" y="30"/>
                  <a:pt x="25" y="30"/>
                  <a:pt x="25" y="30"/>
                </a:cubicBezTo>
                <a:cubicBezTo>
                  <a:pt x="25" y="29"/>
                  <a:pt x="25" y="29"/>
                  <a:pt x="26" y="29"/>
                </a:cubicBezTo>
                <a:cubicBezTo>
                  <a:pt x="67" y="29"/>
                  <a:pt x="67" y="29"/>
                  <a:pt x="67" y="29"/>
                </a:cubicBezTo>
                <a:cubicBezTo>
                  <a:pt x="68" y="29"/>
                  <a:pt x="68" y="29"/>
                  <a:pt x="68" y="30"/>
                </a:cubicBezTo>
                <a:lnTo>
                  <a:pt x="6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45"/>
          <p:cNvSpPr/>
          <p:nvPr/>
        </p:nvSpPr>
        <p:spPr>
          <a:xfrm>
            <a:off x="5326986" y="2292864"/>
            <a:ext cx="286190" cy="286190"/>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45"/>
          <p:cNvSpPr/>
          <p:nvPr/>
        </p:nvSpPr>
        <p:spPr>
          <a:xfrm>
            <a:off x="5932462" y="2312333"/>
            <a:ext cx="249200" cy="245306"/>
          </a:xfrm>
          <a:custGeom>
            <a:avLst/>
            <a:gdLst/>
            <a:ahLst/>
            <a:cxnLst/>
            <a:rect l="l" t="t" r="r" b="b"/>
            <a:pathLst>
              <a:path w="59" h="58" extrusionOk="0">
                <a:moveTo>
                  <a:pt x="25" y="55"/>
                </a:moveTo>
                <a:cubicBezTo>
                  <a:pt x="25" y="57"/>
                  <a:pt x="24" y="58"/>
                  <a:pt x="22" y="58"/>
                </a:cubicBezTo>
                <a:cubicBezTo>
                  <a:pt x="3" y="58"/>
                  <a:pt x="3" y="58"/>
                  <a:pt x="3" y="58"/>
                </a:cubicBezTo>
                <a:cubicBezTo>
                  <a:pt x="2" y="58"/>
                  <a:pt x="0" y="57"/>
                  <a:pt x="0" y="55"/>
                </a:cubicBezTo>
                <a:cubicBezTo>
                  <a:pt x="0" y="2"/>
                  <a:pt x="0" y="2"/>
                  <a:pt x="0" y="2"/>
                </a:cubicBezTo>
                <a:cubicBezTo>
                  <a:pt x="0" y="1"/>
                  <a:pt x="2" y="0"/>
                  <a:pt x="3" y="0"/>
                </a:cubicBezTo>
                <a:cubicBezTo>
                  <a:pt x="22" y="0"/>
                  <a:pt x="22" y="0"/>
                  <a:pt x="22" y="0"/>
                </a:cubicBezTo>
                <a:cubicBezTo>
                  <a:pt x="24" y="0"/>
                  <a:pt x="25" y="1"/>
                  <a:pt x="25" y="2"/>
                </a:cubicBezTo>
                <a:lnTo>
                  <a:pt x="25" y="55"/>
                </a:lnTo>
                <a:close/>
                <a:moveTo>
                  <a:pt x="59" y="55"/>
                </a:moveTo>
                <a:cubicBezTo>
                  <a:pt x="59" y="57"/>
                  <a:pt x="58" y="58"/>
                  <a:pt x="56" y="58"/>
                </a:cubicBezTo>
                <a:cubicBezTo>
                  <a:pt x="37" y="58"/>
                  <a:pt x="37" y="58"/>
                  <a:pt x="37" y="58"/>
                </a:cubicBezTo>
                <a:cubicBezTo>
                  <a:pt x="36" y="58"/>
                  <a:pt x="34" y="57"/>
                  <a:pt x="34" y="55"/>
                </a:cubicBezTo>
                <a:cubicBezTo>
                  <a:pt x="34" y="2"/>
                  <a:pt x="34" y="2"/>
                  <a:pt x="34" y="2"/>
                </a:cubicBezTo>
                <a:cubicBezTo>
                  <a:pt x="34" y="1"/>
                  <a:pt x="36" y="0"/>
                  <a:pt x="37" y="0"/>
                </a:cubicBezTo>
                <a:cubicBezTo>
                  <a:pt x="56" y="0"/>
                  <a:pt x="56" y="0"/>
                  <a:pt x="56" y="0"/>
                </a:cubicBezTo>
                <a:cubicBezTo>
                  <a:pt x="58" y="0"/>
                  <a:pt x="59" y="1"/>
                  <a:pt x="59" y="2"/>
                </a:cubicBezTo>
                <a:lnTo>
                  <a:pt x="59" y="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45"/>
          <p:cNvSpPr/>
          <p:nvPr/>
        </p:nvSpPr>
        <p:spPr>
          <a:xfrm>
            <a:off x="6539886" y="2312333"/>
            <a:ext cx="243360"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1" y="27"/>
                </a:moveTo>
                <a:cubicBezTo>
                  <a:pt x="30" y="17"/>
                  <a:pt x="30" y="17"/>
                  <a:pt x="30" y="17"/>
                </a:cubicBezTo>
                <a:cubicBezTo>
                  <a:pt x="9" y="37"/>
                  <a:pt x="9" y="37"/>
                  <a:pt x="9" y="37"/>
                </a:cubicBezTo>
                <a:cubicBezTo>
                  <a:pt x="9" y="48"/>
                  <a:pt x="9" y="48"/>
                  <a:pt x="9" y="48"/>
                </a:cubicBezTo>
                <a:cubicBezTo>
                  <a:pt x="20" y="48"/>
                  <a:pt x="20" y="48"/>
                  <a:pt x="20" y="48"/>
                </a:cubicBezTo>
                <a:lnTo>
                  <a:pt x="41" y="27"/>
                </a:lnTo>
                <a:close/>
                <a:moveTo>
                  <a:pt x="21" y="43"/>
                </a:moveTo>
                <a:cubicBezTo>
                  <a:pt x="19" y="44"/>
                  <a:pt x="19" y="44"/>
                  <a:pt x="19" y="44"/>
                </a:cubicBezTo>
                <a:cubicBezTo>
                  <a:pt x="17" y="44"/>
                  <a:pt x="17" y="44"/>
                  <a:pt x="17" y="44"/>
                </a:cubicBezTo>
                <a:cubicBezTo>
                  <a:pt x="17" y="41"/>
                  <a:pt x="17" y="41"/>
                  <a:pt x="17" y="41"/>
                </a:cubicBezTo>
                <a:cubicBezTo>
                  <a:pt x="13" y="41"/>
                  <a:pt x="13" y="41"/>
                  <a:pt x="13" y="41"/>
                </a:cubicBezTo>
                <a:cubicBezTo>
                  <a:pt x="13" y="39"/>
                  <a:pt x="13" y="39"/>
                  <a:pt x="13" y="39"/>
                </a:cubicBezTo>
                <a:cubicBezTo>
                  <a:pt x="15" y="37"/>
                  <a:pt x="15" y="37"/>
                  <a:pt x="15" y="37"/>
                </a:cubicBezTo>
                <a:lnTo>
                  <a:pt x="21" y="43"/>
                </a:lnTo>
                <a:close/>
                <a:moveTo>
                  <a:pt x="31" y="23"/>
                </a:moveTo>
                <a:cubicBezTo>
                  <a:pt x="20" y="34"/>
                  <a:pt x="20" y="34"/>
                  <a:pt x="20" y="34"/>
                </a:cubicBezTo>
                <a:cubicBezTo>
                  <a:pt x="19" y="34"/>
                  <a:pt x="19" y="35"/>
                  <a:pt x="19" y="34"/>
                </a:cubicBezTo>
                <a:cubicBezTo>
                  <a:pt x="18" y="34"/>
                  <a:pt x="18" y="33"/>
                  <a:pt x="19" y="33"/>
                </a:cubicBezTo>
                <a:cubicBezTo>
                  <a:pt x="30" y="22"/>
                  <a:pt x="30" y="22"/>
                  <a:pt x="30" y="22"/>
                </a:cubicBezTo>
                <a:cubicBezTo>
                  <a:pt x="30" y="22"/>
                  <a:pt x="31" y="22"/>
                  <a:pt x="31" y="22"/>
                </a:cubicBezTo>
                <a:cubicBezTo>
                  <a:pt x="31" y="22"/>
                  <a:pt x="31" y="23"/>
                  <a:pt x="31" y="23"/>
                </a:cubicBezTo>
                <a:close/>
                <a:moveTo>
                  <a:pt x="47" y="22"/>
                </a:moveTo>
                <a:cubicBezTo>
                  <a:pt x="48" y="20"/>
                  <a:pt x="48" y="18"/>
                  <a:pt x="47" y="16"/>
                </a:cubicBezTo>
                <a:cubicBezTo>
                  <a:pt x="41" y="11"/>
                  <a:pt x="41" y="11"/>
                  <a:pt x="41" y="11"/>
                </a:cubicBezTo>
                <a:cubicBezTo>
                  <a:pt x="40" y="9"/>
                  <a:pt x="37" y="9"/>
                  <a:pt x="36" y="11"/>
                </a:cubicBezTo>
                <a:cubicBezTo>
                  <a:pt x="33" y="14"/>
                  <a:pt x="33" y="14"/>
                  <a:pt x="33" y="14"/>
                </a:cubicBezTo>
                <a:cubicBezTo>
                  <a:pt x="43" y="25"/>
                  <a:pt x="43" y="25"/>
                  <a:pt x="43" y="25"/>
                </a:cubicBezTo>
                <a:lnTo>
                  <a:pt x="47"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45"/>
          <p:cNvSpPr/>
          <p:nvPr/>
        </p:nvSpPr>
        <p:spPr>
          <a:xfrm>
            <a:off x="7145364" y="2312333"/>
            <a:ext cx="307606" cy="245306"/>
          </a:xfrm>
          <a:custGeom>
            <a:avLst/>
            <a:gdLst/>
            <a:ahLst/>
            <a:cxnLst/>
            <a:rect l="l" t="t" r="r" b="b"/>
            <a:pathLst>
              <a:path w="73" h="58" extrusionOk="0">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45"/>
          <p:cNvSpPr/>
          <p:nvPr/>
        </p:nvSpPr>
        <p:spPr>
          <a:xfrm>
            <a:off x="7754734" y="2292864"/>
            <a:ext cx="317341" cy="282296"/>
          </a:xfrm>
          <a:custGeom>
            <a:avLst/>
            <a:gdLst/>
            <a:ahLst/>
            <a:cxnLst/>
            <a:rect l="l" t="t" r="r" b="b"/>
            <a:pathLst>
              <a:path w="75" h="67" extrusionOk="0">
                <a:moveTo>
                  <a:pt x="65" y="50"/>
                </a:moveTo>
                <a:cubicBezTo>
                  <a:pt x="68" y="55"/>
                  <a:pt x="71" y="57"/>
                  <a:pt x="75" y="61"/>
                </a:cubicBezTo>
                <a:cubicBezTo>
                  <a:pt x="70" y="63"/>
                  <a:pt x="65" y="65"/>
                  <a:pt x="61" y="67"/>
                </a:cubicBezTo>
                <a:cubicBezTo>
                  <a:pt x="54" y="61"/>
                  <a:pt x="58" y="37"/>
                  <a:pt x="46" y="37"/>
                </a:cubicBezTo>
                <a:cubicBezTo>
                  <a:pt x="46" y="37"/>
                  <a:pt x="46" y="37"/>
                  <a:pt x="46" y="37"/>
                </a:cubicBezTo>
                <a:cubicBezTo>
                  <a:pt x="46" y="37"/>
                  <a:pt x="46" y="37"/>
                  <a:pt x="46" y="37"/>
                </a:cubicBezTo>
                <a:cubicBezTo>
                  <a:pt x="46" y="37"/>
                  <a:pt x="46" y="37"/>
                  <a:pt x="46" y="37"/>
                </a:cubicBezTo>
                <a:cubicBezTo>
                  <a:pt x="49" y="40"/>
                  <a:pt x="50" y="41"/>
                  <a:pt x="51" y="45"/>
                </a:cubicBezTo>
                <a:cubicBezTo>
                  <a:pt x="51" y="46"/>
                  <a:pt x="51" y="46"/>
                  <a:pt x="51" y="46"/>
                </a:cubicBezTo>
                <a:cubicBezTo>
                  <a:pt x="51" y="49"/>
                  <a:pt x="50" y="52"/>
                  <a:pt x="49" y="55"/>
                </a:cubicBezTo>
                <a:cubicBezTo>
                  <a:pt x="47" y="55"/>
                  <a:pt x="44" y="56"/>
                  <a:pt x="42" y="56"/>
                </a:cubicBezTo>
                <a:cubicBezTo>
                  <a:pt x="41" y="56"/>
                  <a:pt x="40" y="55"/>
                  <a:pt x="39" y="55"/>
                </a:cubicBezTo>
                <a:cubicBezTo>
                  <a:pt x="39" y="55"/>
                  <a:pt x="39" y="54"/>
                  <a:pt x="39" y="53"/>
                </a:cubicBezTo>
                <a:cubicBezTo>
                  <a:pt x="39" y="52"/>
                  <a:pt x="39" y="51"/>
                  <a:pt x="39" y="50"/>
                </a:cubicBezTo>
                <a:cubicBezTo>
                  <a:pt x="39" y="48"/>
                  <a:pt x="44" y="46"/>
                  <a:pt x="43" y="44"/>
                </a:cubicBezTo>
                <a:cubicBezTo>
                  <a:pt x="43" y="44"/>
                  <a:pt x="42" y="44"/>
                  <a:pt x="42" y="45"/>
                </a:cubicBezTo>
                <a:cubicBezTo>
                  <a:pt x="40" y="47"/>
                  <a:pt x="36" y="50"/>
                  <a:pt x="32" y="50"/>
                </a:cubicBezTo>
                <a:cubicBezTo>
                  <a:pt x="30" y="50"/>
                  <a:pt x="25" y="41"/>
                  <a:pt x="22" y="39"/>
                </a:cubicBezTo>
                <a:cubicBezTo>
                  <a:pt x="22" y="39"/>
                  <a:pt x="22" y="38"/>
                  <a:pt x="21" y="38"/>
                </a:cubicBezTo>
                <a:cubicBezTo>
                  <a:pt x="19" y="38"/>
                  <a:pt x="3" y="42"/>
                  <a:pt x="2" y="42"/>
                </a:cubicBezTo>
                <a:cubicBezTo>
                  <a:pt x="1" y="42"/>
                  <a:pt x="0" y="42"/>
                  <a:pt x="0" y="41"/>
                </a:cubicBezTo>
                <a:cubicBezTo>
                  <a:pt x="0" y="40"/>
                  <a:pt x="1" y="39"/>
                  <a:pt x="1" y="39"/>
                </a:cubicBezTo>
                <a:cubicBezTo>
                  <a:pt x="20" y="35"/>
                  <a:pt x="20" y="35"/>
                  <a:pt x="20" y="35"/>
                </a:cubicBezTo>
                <a:cubicBezTo>
                  <a:pt x="19" y="33"/>
                  <a:pt x="22" y="33"/>
                  <a:pt x="23" y="32"/>
                </a:cubicBezTo>
                <a:cubicBezTo>
                  <a:pt x="23" y="32"/>
                  <a:pt x="24" y="32"/>
                  <a:pt x="24" y="32"/>
                </a:cubicBezTo>
                <a:cubicBezTo>
                  <a:pt x="25" y="32"/>
                  <a:pt x="26" y="33"/>
                  <a:pt x="26" y="34"/>
                </a:cubicBezTo>
                <a:cubicBezTo>
                  <a:pt x="27" y="34"/>
                  <a:pt x="32" y="32"/>
                  <a:pt x="32" y="32"/>
                </a:cubicBezTo>
                <a:cubicBezTo>
                  <a:pt x="33" y="32"/>
                  <a:pt x="34" y="33"/>
                  <a:pt x="34" y="34"/>
                </a:cubicBezTo>
                <a:cubicBezTo>
                  <a:pt x="34" y="35"/>
                  <a:pt x="34" y="35"/>
                  <a:pt x="33" y="35"/>
                </a:cubicBezTo>
                <a:cubicBezTo>
                  <a:pt x="26" y="37"/>
                  <a:pt x="26" y="37"/>
                  <a:pt x="26" y="37"/>
                </a:cubicBezTo>
                <a:cubicBezTo>
                  <a:pt x="26" y="38"/>
                  <a:pt x="26" y="38"/>
                  <a:pt x="26" y="38"/>
                </a:cubicBezTo>
                <a:cubicBezTo>
                  <a:pt x="26" y="39"/>
                  <a:pt x="32" y="45"/>
                  <a:pt x="33" y="45"/>
                </a:cubicBezTo>
                <a:cubicBezTo>
                  <a:pt x="35" y="45"/>
                  <a:pt x="40" y="40"/>
                  <a:pt x="40" y="38"/>
                </a:cubicBezTo>
                <a:cubicBezTo>
                  <a:pt x="40" y="33"/>
                  <a:pt x="34" y="36"/>
                  <a:pt x="34" y="33"/>
                </a:cubicBezTo>
                <a:cubicBezTo>
                  <a:pt x="34" y="33"/>
                  <a:pt x="35" y="32"/>
                  <a:pt x="35" y="32"/>
                </a:cubicBezTo>
                <a:cubicBezTo>
                  <a:pt x="32" y="31"/>
                  <a:pt x="32" y="31"/>
                  <a:pt x="32" y="31"/>
                </a:cubicBezTo>
                <a:cubicBezTo>
                  <a:pt x="33" y="30"/>
                  <a:pt x="34" y="28"/>
                  <a:pt x="34" y="27"/>
                </a:cubicBezTo>
                <a:cubicBezTo>
                  <a:pt x="34" y="26"/>
                  <a:pt x="34" y="25"/>
                  <a:pt x="34" y="24"/>
                </a:cubicBezTo>
                <a:cubicBezTo>
                  <a:pt x="36" y="24"/>
                  <a:pt x="37" y="24"/>
                  <a:pt x="39" y="24"/>
                </a:cubicBezTo>
                <a:cubicBezTo>
                  <a:pt x="47" y="24"/>
                  <a:pt x="45" y="25"/>
                  <a:pt x="48" y="31"/>
                </a:cubicBezTo>
                <a:cubicBezTo>
                  <a:pt x="50" y="30"/>
                  <a:pt x="50" y="30"/>
                  <a:pt x="50" y="30"/>
                </a:cubicBezTo>
                <a:cubicBezTo>
                  <a:pt x="49" y="35"/>
                  <a:pt x="45" y="32"/>
                  <a:pt x="45" y="34"/>
                </a:cubicBezTo>
                <a:cubicBezTo>
                  <a:pt x="45" y="35"/>
                  <a:pt x="45" y="35"/>
                  <a:pt x="45" y="35"/>
                </a:cubicBezTo>
                <a:cubicBezTo>
                  <a:pt x="55" y="35"/>
                  <a:pt x="60" y="43"/>
                  <a:pt x="65" y="50"/>
                </a:cubicBezTo>
                <a:close/>
                <a:moveTo>
                  <a:pt x="28" y="33"/>
                </a:moveTo>
                <a:cubicBezTo>
                  <a:pt x="28" y="32"/>
                  <a:pt x="28" y="32"/>
                  <a:pt x="28" y="32"/>
                </a:cubicBezTo>
                <a:cubicBezTo>
                  <a:pt x="29" y="32"/>
                  <a:pt x="29" y="32"/>
                  <a:pt x="30" y="32"/>
                </a:cubicBezTo>
                <a:cubicBezTo>
                  <a:pt x="31" y="32"/>
                  <a:pt x="31" y="32"/>
                  <a:pt x="32" y="32"/>
                </a:cubicBezTo>
                <a:lnTo>
                  <a:pt x="28" y="33"/>
                </a:lnTo>
                <a:close/>
                <a:moveTo>
                  <a:pt x="32" y="36"/>
                </a:moveTo>
                <a:cubicBezTo>
                  <a:pt x="36" y="43"/>
                  <a:pt x="36" y="43"/>
                  <a:pt x="36" y="43"/>
                </a:cubicBezTo>
                <a:cubicBezTo>
                  <a:pt x="33" y="45"/>
                  <a:pt x="33" y="45"/>
                  <a:pt x="33" y="45"/>
                </a:cubicBezTo>
                <a:cubicBezTo>
                  <a:pt x="30" y="36"/>
                  <a:pt x="30" y="36"/>
                  <a:pt x="30" y="36"/>
                </a:cubicBezTo>
                <a:lnTo>
                  <a:pt x="32" y="36"/>
                </a:lnTo>
                <a:close/>
                <a:moveTo>
                  <a:pt x="44" y="23"/>
                </a:moveTo>
                <a:cubicBezTo>
                  <a:pt x="44" y="23"/>
                  <a:pt x="42" y="23"/>
                  <a:pt x="40" y="23"/>
                </a:cubicBezTo>
                <a:cubicBezTo>
                  <a:pt x="37" y="23"/>
                  <a:pt x="34" y="23"/>
                  <a:pt x="31" y="24"/>
                </a:cubicBezTo>
                <a:cubicBezTo>
                  <a:pt x="32" y="23"/>
                  <a:pt x="33" y="22"/>
                  <a:pt x="35" y="22"/>
                </a:cubicBezTo>
                <a:cubicBezTo>
                  <a:pt x="38" y="20"/>
                  <a:pt x="40" y="18"/>
                  <a:pt x="43" y="15"/>
                </a:cubicBezTo>
                <a:cubicBezTo>
                  <a:pt x="44" y="16"/>
                  <a:pt x="44" y="18"/>
                  <a:pt x="46" y="18"/>
                </a:cubicBezTo>
                <a:cubicBezTo>
                  <a:pt x="47" y="18"/>
                  <a:pt x="47" y="18"/>
                  <a:pt x="47" y="18"/>
                </a:cubicBezTo>
                <a:cubicBezTo>
                  <a:pt x="47" y="21"/>
                  <a:pt x="47" y="21"/>
                  <a:pt x="47" y="21"/>
                </a:cubicBezTo>
                <a:cubicBezTo>
                  <a:pt x="48" y="21"/>
                  <a:pt x="48" y="21"/>
                  <a:pt x="48" y="21"/>
                </a:cubicBezTo>
                <a:cubicBezTo>
                  <a:pt x="53" y="19"/>
                  <a:pt x="57" y="17"/>
                  <a:pt x="62" y="14"/>
                </a:cubicBezTo>
                <a:cubicBezTo>
                  <a:pt x="68" y="9"/>
                  <a:pt x="69" y="7"/>
                  <a:pt x="72" y="0"/>
                </a:cubicBezTo>
                <a:cubicBezTo>
                  <a:pt x="73" y="0"/>
                  <a:pt x="73" y="0"/>
                  <a:pt x="73" y="0"/>
                </a:cubicBezTo>
                <a:cubicBezTo>
                  <a:pt x="73" y="2"/>
                  <a:pt x="72" y="4"/>
                  <a:pt x="71" y="5"/>
                </a:cubicBezTo>
                <a:cubicBezTo>
                  <a:pt x="67" y="14"/>
                  <a:pt x="61" y="19"/>
                  <a:pt x="52" y="21"/>
                </a:cubicBezTo>
                <a:cubicBezTo>
                  <a:pt x="50" y="21"/>
                  <a:pt x="48" y="21"/>
                  <a:pt x="47" y="22"/>
                </a:cubicBezTo>
                <a:cubicBezTo>
                  <a:pt x="47" y="23"/>
                  <a:pt x="48" y="24"/>
                  <a:pt x="48" y="25"/>
                </a:cubicBezTo>
                <a:cubicBezTo>
                  <a:pt x="48" y="25"/>
                  <a:pt x="48" y="26"/>
                  <a:pt x="47" y="26"/>
                </a:cubicBezTo>
                <a:cubicBezTo>
                  <a:pt x="46" y="24"/>
                  <a:pt x="45" y="23"/>
                  <a:pt x="44" y="23"/>
                </a:cubicBezTo>
                <a:close/>
                <a:moveTo>
                  <a:pt x="40" y="56"/>
                </a:moveTo>
                <a:cubicBezTo>
                  <a:pt x="41" y="59"/>
                  <a:pt x="41" y="59"/>
                  <a:pt x="41" y="59"/>
                </a:cubicBezTo>
                <a:cubicBezTo>
                  <a:pt x="39" y="60"/>
                  <a:pt x="39" y="60"/>
                  <a:pt x="39" y="60"/>
                </a:cubicBezTo>
                <a:cubicBezTo>
                  <a:pt x="39" y="56"/>
                  <a:pt x="39" y="56"/>
                  <a:pt x="39" y="56"/>
                </a:cubicBezTo>
                <a:lnTo>
                  <a:pt x="40" y="56"/>
                </a:lnTo>
                <a:close/>
                <a:moveTo>
                  <a:pt x="50" y="58"/>
                </a:moveTo>
                <a:cubicBezTo>
                  <a:pt x="51" y="58"/>
                  <a:pt x="53" y="64"/>
                  <a:pt x="54" y="66"/>
                </a:cubicBezTo>
                <a:cubicBezTo>
                  <a:pt x="51" y="67"/>
                  <a:pt x="48" y="67"/>
                  <a:pt x="45" y="67"/>
                </a:cubicBezTo>
                <a:cubicBezTo>
                  <a:pt x="43" y="67"/>
                  <a:pt x="42" y="67"/>
                  <a:pt x="40" y="67"/>
                </a:cubicBezTo>
                <a:cubicBezTo>
                  <a:pt x="39" y="61"/>
                  <a:pt x="39" y="61"/>
                  <a:pt x="39" y="61"/>
                </a:cubicBezTo>
                <a:cubicBezTo>
                  <a:pt x="41" y="60"/>
                  <a:pt x="47" y="58"/>
                  <a:pt x="50" y="58"/>
                </a:cubicBezTo>
                <a:close/>
                <a:moveTo>
                  <a:pt x="49" y="57"/>
                </a:moveTo>
                <a:cubicBezTo>
                  <a:pt x="49" y="58"/>
                  <a:pt x="43" y="58"/>
                  <a:pt x="41" y="59"/>
                </a:cubicBezTo>
                <a:cubicBezTo>
                  <a:pt x="41" y="57"/>
                  <a:pt x="41" y="57"/>
                  <a:pt x="41" y="57"/>
                </a:cubicBezTo>
                <a:cubicBezTo>
                  <a:pt x="43" y="57"/>
                  <a:pt x="46" y="56"/>
                  <a:pt x="48" y="56"/>
                </a:cubicBezTo>
                <a:cubicBezTo>
                  <a:pt x="49" y="56"/>
                  <a:pt x="49" y="56"/>
                  <a:pt x="49" y="56"/>
                </a:cubicBezTo>
                <a:cubicBezTo>
                  <a:pt x="49" y="56"/>
                  <a:pt x="49" y="56"/>
                  <a:pt x="49" y="57"/>
                </a:cubicBezTo>
                <a:close/>
                <a:moveTo>
                  <a:pt x="73" y="0"/>
                </a:moveTo>
                <a:cubicBezTo>
                  <a:pt x="73" y="0"/>
                  <a:pt x="73" y="0"/>
                  <a:pt x="73" y="0"/>
                </a:cubicBezTo>
                <a:cubicBezTo>
                  <a:pt x="73" y="0"/>
                  <a:pt x="73" y="0"/>
                  <a:pt x="73" y="0"/>
                </a:cubicBezTo>
                <a:cubicBezTo>
                  <a:pt x="73" y="0"/>
                  <a:pt x="73" y="0"/>
                  <a:pt x="73" y="0"/>
                </a:cubicBezTo>
                <a:close/>
                <a:moveTo>
                  <a:pt x="73" y="0"/>
                </a:moveTo>
                <a:cubicBezTo>
                  <a:pt x="73" y="0"/>
                  <a:pt x="73" y="0"/>
                  <a:pt x="73" y="0"/>
                </a:cubicBezTo>
                <a:close/>
                <a:moveTo>
                  <a:pt x="73" y="0"/>
                </a:moveTo>
                <a:cubicBezTo>
                  <a:pt x="73" y="0"/>
                  <a:pt x="73" y="0"/>
                  <a:pt x="7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45"/>
          <p:cNvSpPr/>
          <p:nvPr/>
        </p:nvSpPr>
        <p:spPr>
          <a:xfrm>
            <a:off x="8358264" y="2308439"/>
            <a:ext cx="225837" cy="253093"/>
          </a:xfrm>
          <a:custGeom>
            <a:avLst/>
            <a:gdLst/>
            <a:ahLst/>
            <a:cxnLst/>
            <a:rect l="l" t="t" r="r" b="b"/>
            <a:pathLst>
              <a:path w="54" h="60" extrusionOk="0">
                <a:moveTo>
                  <a:pt x="3" y="59"/>
                </a:moveTo>
                <a:cubicBezTo>
                  <a:pt x="1" y="60"/>
                  <a:pt x="0" y="59"/>
                  <a:pt x="0" y="58"/>
                </a:cubicBezTo>
                <a:cubicBezTo>
                  <a:pt x="0" y="2"/>
                  <a:pt x="0" y="2"/>
                  <a:pt x="0" y="2"/>
                </a:cubicBezTo>
                <a:cubicBezTo>
                  <a:pt x="0" y="0"/>
                  <a:pt x="1" y="0"/>
                  <a:pt x="3" y="1"/>
                </a:cubicBezTo>
                <a:cubicBezTo>
                  <a:pt x="53" y="29"/>
                  <a:pt x="53" y="29"/>
                  <a:pt x="53" y="29"/>
                </a:cubicBezTo>
                <a:cubicBezTo>
                  <a:pt x="54" y="29"/>
                  <a:pt x="54" y="30"/>
                  <a:pt x="53" y="31"/>
                </a:cubicBezTo>
                <a:lnTo>
                  <a:pt x="3"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45"/>
          <p:cNvSpPr/>
          <p:nvPr/>
        </p:nvSpPr>
        <p:spPr>
          <a:xfrm>
            <a:off x="8963742" y="2312333"/>
            <a:ext cx="227783" cy="223890"/>
          </a:xfrm>
          <a:custGeom>
            <a:avLst/>
            <a:gdLst/>
            <a:ahLst/>
            <a:cxnLst/>
            <a:rect l="l" t="t" r="r" b="b"/>
            <a:pathLst>
              <a:path w="54" h="53" extrusionOk="0">
                <a:moveTo>
                  <a:pt x="54" y="30"/>
                </a:moveTo>
                <a:cubicBezTo>
                  <a:pt x="54" y="32"/>
                  <a:pt x="52" y="34"/>
                  <a:pt x="50" y="34"/>
                </a:cubicBezTo>
                <a:cubicBezTo>
                  <a:pt x="34" y="34"/>
                  <a:pt x="34" y="34"/>
                  <a:pt x="34" y="34"/>
                </a:cubicBezTo>
                <a:cubicBezTo>
                  <a:pt x="34" y="49"/>
                  <a:pt x="34" y="49"/>
                  <a:pt x="34" y="49"/>
                </a:cubicBezTo>
                <a:cubicBezTo>
                  <a:pt x="34" y="51"/>
                  <a:pt x="33" y="53"/>
                  <a:pt x="31" y="53"/>
                </a:cubicBezTo>
                <a:cubicBezTo>
                  <a:pt x="24" y="53"/>
                  <a:pt x="24" y="53"/>
                  <a:pt x="24" y="53"/>
                </a:cubicBezTo>
                <a:cubicBezTo>
                  <a:pt x="22" y="53"/>
                  <a:pt x="20" y="51"/>
                  <a:pt x="20" y="49"/>
                </a:cubicBezTo>
                <a:cubicBezTo>
                  <a:pt x="20" y="34"/>
                  <a:pt x="20" y="34"/>
                  <a:pt x="20" y="34"/>
                </a:cubicBezTo>
                <a:cubicBezTo>
                  <a:pt x="4" y="34"/>
                  <a:pt x="4" y="34"/>
                  <a:pt x="4" y="34"/>
                </a:cubicBezTo>
                <a:cubicBezTo>
                  <a:pt x="2" y="34"/>
                  <a:pt x="0" y="32"/>
                  <a:pt x="0" y="30"/>
                </a:cubicBezTo>
                <a:cubicBezTo>
                  <a:pt x="0" y="23"/>
                  <a:pt x="0" y="23"/>
                  <a:pt x="0" y="23"/>
                </a:cubicBezTo>
                <a:cubicBezTo>
                  <a:pt x="0" y="21"/>
                  <a:pt x="2" y="19"/>
                  <a:pt x="4" y="19"/>
                </a:cubicBezTo>
                <a:cubicBezTo>
                  <a:pt x="20" y="19"/>
                  <a:pt x="20" y="19"/>
                  <a:pt x="20" y="19"/>
                </a:cubicBezTo>
                <a:cubicBezTo>
                  <a:pt x="20" y="3"/>
                  <a:pt x="20" y="3"/>
                  <a:pt x="20" y="3"/>
                </a:cubicBezTo>
                <a:cubicBezTo>
                  <a:pt x="20" y="1"/>
                  <a:pt x="22" y="0"/>
                  <a:pt x="24" y="0"/>
                </a:cubicBezTo>
                <a:cubicBezTo>
                  <a:pt x="31" y="0"/>
                  <a:pt x="31" y="0"/>
                  <a:pt x="31" y="0"/>
                </a:cubicBezTo>
                <a:cubicBezTo>
                  <a:pt x="33" y="0"/>
                  <a:pt x="34" y="1"/>
                  <a:pt x="34" y="3"/>
                </a:cubicBezTo>
                <a:cubicBezTo>
                  <a:pt x="34" y="19"/>
                  <a:pt x="34" y="19"/>
                  <a:pt x="34" y="19"/>
                </a:cubicBezTo>
                <a:cubicBezTo>
                  <a:pt x="50" y="19"/>
                  <a:pt x="50" y="19"/>
                  <a:pt x="50" y="19"/>
                </a:cubicBezTo>
                <a:cubicBezTo>
                  <a:pt x="52" y="19"/>
                  <a:pt x="54" y="21"/>
                  <a:pt x="54" y="23"/>
                </a:cubicBezTo>
                <a:lnTo>
                  <a:pt x="54"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45"/>
          <p:cNvSpPr/>
          <p:nvPr/>
        </p:nvSpPr>
        <p:spPr>
          <a:xfrm>
            <a:off x="9569218" y="2292864"/>
            <a:ext cx="249200" cy="264775"/>
          </a:xfrm>
          <a:custGeom>
            <a:avLst/>
            <a:gdLst/>
            <a:ahLst/>
            <a:cxnLst/>
            <a:rect l="l" t="t" r="r" b="b"/>
            <a:pathLst>
              <a:path w="59" h="63" extrusionOk="0">
                <a:moveTo>
                  <a:pt x="30" y="63"/>
                </a:moveTo>
                <a:cubicBezTo>
                  <a:pt x="14" y="63"/>
                  <a:pt x="0" y="50"/>
                  <a:pt x="0" y="34"/>
                </a:cubicBezTo>
                <a:cubicBezTo>
                  <a:pt x="0" y="24"/>
                  <a:pt x="5" y="16"/>
                  <a:pt x="12" y="10"/>
                </a:cubicBezTo>
                <a:cubicBezTo>
                  <a:pt x="14" y="9"/>
                  <a:pt x="17" y="9"/>
                  <a:pt x="19" y="11"/>
                </a:cubicBezTo>
                <a:cubicBezTo>
                  <a:pt x="21" y="14"/>
                  <a:pt x="20" y="17"/>
                  <a:pt x="18" y="18"/>
                </a:cubicBezTo>
                <a:cubicBezTo>
                  <a:pt x="13" y="22"/>
                  <a:pt x="10" y="28"/>
                  <a:pt x="10" y="34"/>
                </a:cubicBezTo>
                <a:cubicBezTo>
                  <a:pt x="10" y="44"/>
                  <a:pt x="19" y="53"/>
                  <a:pt x="30" y="53"/>
                </a:cubicBezTo>
                <a:cubicBezTo>
                  <a:pt x="40" y="53"/>
                  <a:pt x="49" y="44"/>
                  <a:pt x="49" y="34"/>
                </a:cubicBezTo>
                <a:cubicBezTo>
                  <a:pt x="49" y="28"/>
                  <a:pt x="46" y="22"/>
                  <a:pt x="41" y="18"/>
                </a:cubicBezTo>
                <a:cubicBezTo>
                  <a:pt x="39" y="17"/>
                  <a:pt x="39" y="14"/>
                  <a:pt x="40" y="11"/>
                </a:cubicBezTo>
                <a:cubicBezTo>
                  <a:pt x="42" y="9"/>
                  <a:pt x="45" y="9"/>
                  <a:pt x="47" y="10"/>
                </a:cubicBezTo>
                <a:cubicBezTo>
                  <a:pt x="55" y="16"/>
                  <a:pt x="59" y="24"/>
                  <a:pt x="59" y="34"/>
                </a:cubicBezTo>
                <a:cubicBezTo>
                  <a:pt x="59" y="50"/>
                  <a:pt x="46" y="63"/>
                  <a:pt x="30" y="63"/>
                </a:cubicBezTo>
                <a:close/>
                <a:moveTo>
                  <a:pt x="34" y="29"/>
                </a:moveTo>
                <a:cubicBezTo>
                  <a:pt x="34" y="32"/>
                  <a:pt x="32" y="34"/>
                  <a:pt x="30" y="34"/>
                </a:cubicBezTo>
                <a:cubicBezTo>
                  <a:pt x="27" y="34"/>
                  <a:pt x="25" y="32"/>
                  <a:pt x="25" y="29"/>
                </a:cubicBezTo>
                <a:cubicBezTo>
                  <a:pt x="25" y="5"/>
                  <a:pt x="25" y="5"/>
                  <a:pt x="25" y="5"/>
                </a:cubicBezTo>
                <a:cubicBezTo>
                  <a:pt x="25" y="2"/>
                  <a:pt x="27" y="0"/>
                  <a:pt x="30" y="0"/>
                </a:cubicBezTo>
                <a:cubicBezTo>
                  <a:pt x="32" y="0"/>
                  <a:pt x="34" y="2"/>
                  <a:pt x="34" y="5"/>
                </a:cubicBezTo>
                <a:lnTo>
                  <a:pt x="34"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45"/>
          <p:cNvSpPr/>
          <p:nvPr/>
        </p:nvSpPr>
        <p:spPr>
          <a:xfrm>
            <a:off x="10176642" y="2312333"/>
            <a:ext cx="225837" cy="223890"/>
          </a:xfrm>
          <a:custGeom>
            <a:avLst/>
            <a:gdLst/>
            <a:ahLst/>
            <a:cxnLst/>
            <a:rect l="l" t="t" r="r" b="b"/>
            <a:pathLst>
              <a:path w="116" h="115" extrusionOk="0">
                <a:moveTo>
                  <a:pt x="54" y="52"/>
                </a:moveTo>
                <a:lnTo>
                  <a:pt x="0" y="52"/>
                </a:lnTo>
                <a:lnTo>
                  <a:pt x="0" y="0"/>
                </a:lnTo>
                <a:lnTo>
                  <a:pt x="54" y="0"/>
                </a:lnTo>
                <a:lnTo>
                  <a:pt x="54" y="52"/>
                </a:lnTo>
                <a:close/>
                <a:moveTo>
                  <a:pt x="54" y="115"/>
                </a:moveTo>
                <a:lnTo>
                  <a:pt x="0" y="115"/>
                </a:lnTo>
                <a:lnTo>
                  <a:pt x="0" y="63"/>
                </a:lnTo>
                <a:lnTo>
                  <a:pt x="54" y="63"/>
                </a:lnTo>
                <a:lnTo>
                  <a:pt x="54" y="115"/>
                </a:lnTo>
                <a:close/>
                <a:moveTo>
                  <a:pt x="43" y="42"/>
                </a:moveTo>
                <a:lnTo>
                  <a:pt x="43" y="9"/>
                </a:lnTo>
                <a:lnTo>
                  <a:pt x="10" y="9"/>
                </a:lnTo>
                <a:lnTo>
                  <a:pt x="10" y="42"/>
                </a:lnTo>
                <a:lnTo>
                  <a:pt x="43" y="42"/>
                </a:lnTo>
                <a:close/>
                <a:moveTo>
                  <a:pt x="43" y="104"/>
                </a:moveTo>
                <a:lnTo>
                  <a:pt x="43" y="74"/>
                </a:lnTo>
                <a:lnTo>
                  <a:pt x="10" y="74"/>
                </a:lnTo>
                <a:lnTo>
                  <a:pt x="10" y="104"/>
                </a:lnTo>
                <a:lnTo>
                  <a:pt x="43" y="104"/>
                </a:lnTo>
                <a:close/>
                <a:moveTo>
                  <a:pt x="32" y="31"/>
                </a:moveTo>
                <a:lnTo>
                  <a:pt x="21" y="31"/>
                </a:lnTo>
                <a:lnTo>
                  <a:pt x="21" y="20"/>
                </a:lnTo>
                <a:lnTo>
                  <a:pt x="32" y="20"/>
                </a:lnTo>
                <a:lnTo>
                  <a:pt x="32" y="31"/>
                </a:lnTo>
                <a:close/>
                <a:moveTo>
                  <a:pt x="32" y="94"/>
                </a:moveTo>
                <a:lnTo>
                  <a:pt x="21" y="94"/>
                </a:lnTo>
                <a:lnTo>
                  <a:pt x="21" y="83"/>
                </a:lnTo>
                <a:lnTo>
                  <a:pt x="32" y="83"/>
                </a:lnTo>
                <a:lnTo>
                  <a:pt x="32" y="94"/>
                </a:lnTo>
                <a:close/>
                <a:moveTo>
                  <a:pt x="116" y="52"/>
                </a:moveTo>
                <a:lnTo>
                  <a:pt x="65" y="52"/>
                </a:lnTo>
                <a:lnTo>
                  <a:pt x="65" y="0"/>
                </a:lnTo>
                <a:lnTo>
                  <a:pt x="116" y="0"/>
                </a:lnTo>
                <a:lnTo>
                  <a:pt x="116" y="52"/>
                </a:lnTo>
                <a:close/>
                <a:moveTo>
                  <a:pt x="116" y="94"/>
                </a:moveTo>
                <a:lnTo>
                  <a:pt x="84" y="94"/>
                </a:lnTo>
                <a:lnTo>
                  <a:pt x="84" y="83"/>
                </a:lnTo>
                <a:lnTo>
                  <a:pt x="73" y="83"/>
                </a:lnTo>
                <a:lnTo>
                  <a:pt x="73" y="115"/>
                </a:lnTo>
                <a:lnTo>
                  <a:pt x="65" y="115"/>
                </a:lnTo>
                <a:lnTo>
                  <a:pt x="65" y="63"/>
                </a:lnTo>
                <a:lnTo>
                  <a:pt x="95" y="63"/>
                </a:lnTo>
                <a:lnTo>
                  <a:pt x="95" y="74"/>
                </a:lnTo>
                <a:lnTo>
                  <a:pt x="106" y="74"/>
                </a:lnTo>
                <a:lnTo>
                  <a:pt x="106" y="63"/>
                </a:lnTo>
                <a:lnTo>
                  <a:pt x="116" y="63"/>
                </a:lnTo>
                <a:lnTo>
                  <a:pt x="116" y="94"/>
                </a:lnTo>
                <a:close/>
                <a:moveTo>
                  <a:pt x="106" y="42"/>
                </a:moveTo>
                <a:lnTo>
                  <a:pt x="106" y="9"/>
                </a:lnTo>
                <a:lnTo>
                  <a:pt x="73" y="9"/>
                </a:lnTo>
                <a:lnTo>
                  <a:pt x="73" y="42"/>
                </a:lnTo>
                <a:lnTo>
                  <a:pt x="106" y="42"/>
                </a:lnTo>
                <a:close/>
                <a:moveTo>
                  <a:pt x="95" y="31"/>
                </a:moveTo>
                <a:lnTo>
                  <a:pt x="84" y="31"/>
                </a:lnTo>
                <a:lnTo>
                  <a:pt x="84" y="20"/>
                </a:lnTo>
                <a:lnTo>
                  <a:pt x="95" y="20"/>
                </a:lnTo>
                <a:lnTo>
                  <a:pt x="95" y="31"/>
                </a:lnTo>
                <a:close/>
                <a:moveTo>
                  <a:pt x="95" y="115"/>
                </a:moveTo>
                <a:lnTo>
                  <a:pt x="84" y="115"/>
                </a:lnTo>
                <a:lnTo>
                  <a:pt x="84" y="104"/>
                </a:lnTo>
                <a:lnTo>
                  <a:pt x="95" y="104"/>
                </a:lnTo>
                <a:lnTo>
                  <a:pt x="95" y="115"/>
                </a:lnTo>
                <a:close/>
                <a:moveTo>
                  <a:pt x="116" y="115"/>
                </a:moveTo>
                <a:lnTo>
                  <a:pt x="106" y="115"/>
                </a:lnTo>
                <a:lnTo>
                  <a:pt x="106" y="104"/>
                </a:lnTo>
                <a:lnTo>
                  <a:pt x="116" y="104"/>
                </a:lnTo>
                <a:lnTo>
                  <a:pt x="116" y="1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45"/>
          <p:cNvSpPr/>
          <p:nvPr/>
        </p:nvSpPr>
        <p:spPr>
          <a:xfrm>
            <a:off x="10782120" y="2312333"/>
            <a:ext cx="264775" cy="223890"/>
          </a:xfrm>
          <a:custGeom>
            <a:avLst/>
            <a:gdLst/>
            <a:ahLst/>
            <a:cxnLst/>
            <a:rect l="l" t="t" r="r" b="b"/>
            <a:pathLst>
              <a:path w="63" h="53" extrusionOk="0">
                <a:moveTo>
                  <a:pt x="29" y="34"/>
                </a:moveTo>
                <a:cubicBezTo>
                  <a:pt x="29" y="44"/>
                  <a:pt x="20" y="53"/>
                  <a:pt x="9" y="53"/>
                </a:cubicBezTo>
                <a:cubicBezTo>
                  <a:pt x="7" y="53"/>
                  <a:pt x="7" y="53"/>
                  <a:pt x="7" y="53"/>
                </a:cubicBezTo>
                <a:cubicBezTo>
                  <a:pt x="6" y="53"/>
                  <a:pt x="5" y="52"/>
                  <a:pt x="5" y="51"/>
                </a:cubicBezTo>
                <a:cubicBezTo>
                  <a:pt x="5" y="46"/>
                  <a:pt x="5" y="46"/>
                  <a:pt x="5" y="46"/>
                </a:cubicBezTo>
                <a:cubicBezTo>
                  <a:pt x="5" y="44"/>
                  <a:pt x="6" y="43"/>
                  <a:pt x="7" y="43"/>
                </a:cubicBezTo>
                <a:cubicBezTo>
                  <a:pt x="9" y="43"/>
                  <a:pt x="9" y="43"/>
                  <a:pt x="9" y="43"/>
                </a:cubicBezTo>
                <a:cubicBezTo>
                  <a:pt x="15" y="43"/>
                  <a:pt x="19" y="39"/>
                  <a:pt x="19" y="34"/>
                </a:cubicBezTo>
                <a:cubicBezTo>
                  <a:pt x="19" y="32"/>
                  <a:pt x="19" y="32"/>
                  <a:pt x="19" y="32"/>
                </a:cubicBezTo>
                <a:cubicBezTo>
                  <a:pt x="19" y="30"/>
                  <a:pt x="18" y="29"/>
                  <a:pt x="16" y="29"/>
                </a:cubicBezTo>
                <a:cubicBezTo>
                  <a:pt x="7" y="29"/>
                  <a:pt x="7" y="29"/>
                  <a:pt x="7" y="29"/>
                </a:cubicBezTo>
                <a:cubicBezTo>
                  <a:pt x="3" y="29"/>
                  <a:pt x="0" y="25"/>
                  <a:pt x="0" y="21"/>
                </a:cubicBezTo>
                <a:cubicBezTo>
                  <a:pt x="0" y="7"/>
                  <a:pt x="0" y="7"/>
                  <a:pt x="0" y="7"/>
                </a:cubicBezTo>
                <a:cubicBezTo>
                  <a:pt x="0" y="3"/>
                  <a:pt x="3" y="0"/>
                  <a:pt x="7" y="0"/>
                </a:cubicBezTo>
                <a:cubicBezTo>
                  <a:pt x="22" y="0"/>
                  <a:pt x="22" y="0"/>
                  <a:pt x="22" y="0"/>
                </a:cubicBezTo>
                <a:cubicBezTo>
                  <a:pt x="26" y="0"/>
                  <a:pt x="29" y="3"/>
                  <a:pt x="29" y="7"/>
                </a:cubicBezTo>
                <a:lnTo>
                  <a:pt x="29" y="34"/>
                </a:lnTo>
                <a:close/>
                <a:moveTo>
                  <a:pt x="63" y="34"/>
                </a:moveTo>
                <a:cubicBezTo>
                  <a:pt x="63" y="44"/>
                  <a:pt x="54" y="53"/>
                  <a:pt x="43" y="53"/>
                </a:cubicBezTo>
                <a:cubicBezTo>
                  <a:pt x="41" y="53"/>
                  <a:pt x="41" y="53"/>
                  <a:pt x="41" y="53"/>
                </a:cubicBezTo>
                <a:cubicBezTo>
                  <a:pt x="40" y="53"/>
                  <a:pt x="39" y="52"/>
                  <a:pt x="39" y="51"/>
                </a:cubicBezTo>
                <a:cubicBezTo>
                  <a:pt x="39" y="46"/>
                  <a:pt x="39" y="46"/>
                  <a:pt x="39" y="46"/>
                </a:cubicBezTo>
                <a:cubicBezTo>
                  <a:pt x="39" y="44"/>
                  <a:pt x="40" y="43"/>
                  <a:pt x="41" y="43"/>
                </a:cubicBezTo>
                <a:cubicBezTo>
                  <a:pt x="43" y="43"/>
                  <a:pt x="43" y="43"/>
                  <a:pt x="43" y="43"/>
                </a:cubicBezTo>
                <a:cubicBezTo>
                  <a:pt x="49" y="43"/>
                  <a:pt x="53" y="39"/>
                  <a:pt x="53" y="34"/>
                </a:cubicBezTo>
                <a:cubicBezTo>
                  <a:pt x="53" y="32"/>
                  <a:pt x="53" y="32"/>
                  <a:pt x="53" y="32"/>
                </a:cubicBezTo>
                <a:cubicBezTo>
                  <a:pt x="53" y="30"/>
                  <a:pt x="52" y="29"/>
                  <a:pt x="50" y="29"/>
                </a:cubicBezTo>
                <a:cubicBezTo>
                  <a:pt x="41" y="29"/>
                  <a:pt x="41" y="29"/>
                  <a:pt x="41" y="29"/>
                </a:cubicBezTo>
                <a:cubicBezTo>
                  <a:pt x="37" y="29"/>
                  <a:pt x="34" y="25"/>
                  <a:pt x="34" y="21"/>
                </a:cubicBezTo>
                <a:cubicBezTo>
                  <a:pt x="34" y="7"/>
                  <a:pt x="34" y="7"/>
                  <a:pt x="34" y="7"/>
                </a:cubicBezTo>
                <a:cubicBezTo>
                  <a:pt x="34" y="3"/>
                  <a:pt x="37" y="0"/>
                  <a:pt x="41" y="0"/>
                </a:cubicBezTo>
                <a:cubicBezTo>
                  <a:pt x="56" y="0"/>
                  <a:pt x="56" y="0"/>
                  <a:pt x="56" y="0"/>
                </a:cubicBezTo>
                <a:cubicBezTo>
                  <a:pt x="60" y="0"/>
                  <a:pt x="63" y="3"/>
                  <a:pt x="63" y="7"/>
                </a:cubicBezTo>
                <a:lnTo>
                  <a:pt x="6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45"/>
          <p:cNvSpPr/>
          <p:nvPr/>
        </p:nvSpPr>
        <p:spPr>
          <a:xfrm>
            <a:off x="11323350" y="2292864"/>
            <a:ext cx="286190" cy="268668"/>
          </a:xfrm>
          <a:custGeom>
            <a:avLst/>
            <a:gdLst/>
            <a:ahLst/>
            <a:cxnLst/>
            <a:rect l="l" t="t" r="r" b="b"/>
            <a:pathLst>
              <a:path w="68" h="64" extrusionOk="0">
                <a:moveTo>
                  <a:pt x="24" y="36"/>
                </a:moveTo>
                <a:cubicBezTo>
                  <a:pt x="18" y="33"/>
                  <a:pt x="18" y="33"/>
                  <a:pt x="18" y="33"/>
                </a:cubicBezTo>
                <a:cubicBezTo>
                  <a:pt x="10" y="42"/>
                  <a:pt x="9" y="50"/>
                  <a:pt x="9" y="50"/>
                </a:cubicBezTo>
                <a:cubicBezTo>
                  <a:pt x="2" y="36"/>
                  <a:pt x="2" y="36"/>
                  <a:pt x="2" y="36"/>
                </a:cubicBezTo>
                <a:cubicBezTo>
                  <a:pt x="0" y="34"/>
                  <a:pt x="1" y="32"/>
                  <a:pt x="1" y="32"/>
                </a:cubicBezTo>
                <a:cubicBezTo>
                  <a:pt x="1" y="32"/>
                  <a:pt x="3" y="29"/>
                  <a:pt x="6" y="24"/>
                </a:cubicBezTo>
                <a:cubicBezTo>
                  <a:pt x="0" y="21"/>
                  <a:pt x="0" y="21"/>
                  <a:pt x="0" y="21"/>
                </a:cubicBezTo>
                <a:cubicBezTo>
                  <a:pt x="17" y="22"/>
                  <a:pt x="17" y="22"/>
                  <a:pt x="17" y="22"/>
                </a:cubicBezTo>
                <a:lnTo>
                  <a:pt x="24" y="36"/>
                </a:lnTo>
                <a:close/>
                <a:moveTo>
                  <a:pt x="31" y="58"/>
                </a:moveTo>
                <a:cubicBezTo>
                  <a:pt x="31" y="59"/>
                  <a:pt x="31" y="59"/>
                  <a:pt x="31" y="59"/>
                </a:cubicBezTo>
                <a:cubicBezTo>
                  <a:pt x="15" y="58"/>
                  <a:pt x="15" y="58"/>
                  <a:pt x="15" y="58"/>
                </a:cubicBezTo>
                <a:cubicBezTo>
                  <a:pt x="13" y="58"/>
                  <a:pt x="11" y="56"/>
                  <a:pt x="11" y="54"/>
                </a:cubicBezTo>
                <a:cubicBezTo>
                  <a:pt x="9" y="51"/>
                  <a:pt x="11" y="46"/>
                  <a:pt x="12" y="43"/>
                </a:cubicBezTo>
                <a:cubicBezTo>
                  <a:pt x="12" y="43"/>
                  <a:pt x="15" y="43"/>
                  <a:pt x="31" y="44"/>
                </a:cubicBezTo>
                <a:lnTo>
                  <a:pt x="31" y="58"/>
                </a:lnTo>
                <a:close/>
                <a:moveTo>
                  <a:pt x="24" y="23"/>
                </a:moveTo>
                <a:cubicBezTo>
                  <a:pt x="12" y="16"/>
                  <a:pt x="12" y="16"/>
                  <a:pt x="12" y="16"/>
                </a:cubicBezTo>
                <a:cubicBezTo>
                  <a:pt x="11" y="15"/>
                  <a:pt x="11" y="15"/>
                  <a:pt x="11" y="15"/>
                </a:cubicBezTo>
                <a:cubicBezTo>
                  <a:pt x="19" y="2"/>
                  <a:pt x="19" y="2"/>
                  <a:pt x="19" y="2"/>
                </a:cubicBezTo>
                <a:cubicBezTo>
                  <a:pt x="21" y="0"/>
                  <a:pt x="23" y="0"/>
                  <a:pt x="25" y="0"/>
                </a:cubicBezTo>
                <a:cubicBezTo>
                  <a:pt x="29" y="0"/>
                  <a:pt x="31" y="4"/>
                  <a:pt x="34" y="6"/>
                </a:cubicBezTo>
                <a:cubicBezTo>
                  <a:pt x="34" y="6"/>
                  <a:pt x="32" y="9"/>
                  <a:pt x="24" y="23"/>
                </a:cubicBezTo>
                <a:close/>
                <a:moveTo>
                  <a:pt x="59" y="6"/>
                </a:moveTo>
                <a:cubicBezTo>
                  <a:pt x="50" y="20"/>
                  <a:pt x="50" y="20"/>
                  <a:pt x="50" y="20"/>
                </a:cubicBezTo>
                <a:cubicBezTo>
                  <a:pt x="34" y="20"/>
                  <a:pt x="34" y="20"/>
                  <a:pt x="34" y="20"/>
                </a:cubicBezTo>
                <a:cubicBezTo>
                  <a:pt x="40" y="16"/>
                  <a:pt x="40" y="16"/>
                  <a:pt x="40" y="16"/>
                </a:cubicBezTo>
                <a:cubicBezTo>
                  <a:pt x="35" y="4"/>
                  <a:pt x="29" y="0"/>
                  <a:pt x="29" y="0"/>
                </a:cubicBezTo>
                <a:cubicBezTo>
                  <a:pt x="45" y="0"/>
                  <a:pt x="45" y="0"/>
                  <a:pt x="45" y="0"/>
                </a:cubicBezTo>
                <a:cubicBezTo>
                  <a:pt x="47" y="0"/>
                  <a:pt x="49" y="2"/>
                  <a:pt x="49" y="2"/>
                </a:cubicBezTo>
                <a:cubicBezTo>
                  <a:pt x="49" y="2"/>
                  <a:pt x="50" y="5"/>
                  <a:pt x="53" y="9"/>
                </a:cubicBezTo>
                <a:lnTo>
                  <a:pt x="59" y="6"/>
                </a:lnTo>
                <a:close/>
                <a:moveTo>
                  <a:pt x="56" y="55"/>
                </a:moveTo>
                <a:cubicBezTo>
                  <a:pt x="55" y="58"/>
                  <a:pt x="53" y="58"/>
                  <a:pt x="53" y="58"/>
                </a:cubicBezTo>
                <a:cubicBezTo>
                  <a:pt x="53" y="58"/>
                  <a:pt x="50" y="58"/>
                  <a:pt x="44" y="58"/>
                </a:cubicBezTo>
                <a:cubicBezTo>
                  <a:pt x="45" y="64"/>
                  <a:pt x="45" y="64"/>
                  <a:pt x="45" y="64"/>
                </a:cubicBezTo>
                <a:cubicBezTo>
                  <a:pt x="36" y="51"/>
                  <a:pt x="36" y="51"/>
                  <a:pt x="36" y="51"/>
                </a:cubicBezTo>
                <a:cubicBezTo>
                  <a:pt x="44" y="37"/>
                  <a:pt x="44" y="37"/>
                  <a:pt x="44" y="37"/>
                </a:cubicBezTo>
                <a:cubicBezTo>
                  <a:pt x="44" y="43"/>
                  <a:pt x="44" y="43"/>
                  <a:pt x="44" y="43"/>
                </a:cubicBezTo>
                <a:cubicBezTo>
                  <a:pt x="57" y="45"/>
                  <a:pt x="64" y="41"/>
                  <a:pt x="64" y="41"/>
                </a:cubicBezTo>
                <a:lnTo>
                  <a:pt x="56" y="55"/>
                </a:lnTo>
                <a:close/>
                <a:moveTo>
                  <a:pt x="67" y="32"/>
                </a:moveTo>
                <a:cubicBezTo>
                  <a:pt x="68" y="34"/>
                  <a:pt x="67" y="36"/>
                  <a:pt x="66" y="38"/>
                </a:cubicBezTo>
                <a:cubicBezTo>
                  <a:pt x="64" y="41"/>
                  <a:pt x="59" y="41"/>
                  <a:pt x="56" y="42"/>
                </a:cubicBezTo>
                <a:cubicBezTo>
                  <a:pt x="56" y="42"/>
                  <a:pt x="55" y="40"/>
                  <a:pt x="46" y="26"/>
                </a:cubicBezTo>
                <a:cubicBezTo>
                  <a:pt x="58" y="18"/>
                  <a:pt x="58" y="18"/>
                  <a:pt x="58" y="18"/>
                </a:cubicBezTo>
                <a:cubicBezTo>
                  <a:pt x="59" y="18"/>
                  <a:pt x="59" y="18"/>
                  <a:pt x="59" y="18"/>
                </a:cubicBezTo>
                <a:lnTo>
                  <a:pt x="67"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45"/>
          <p:cNvSpPr/>
          <p:nvPr/>
        </p:nvSpPr>
        <p:spPr>
          <a:xfrm>
            <a:off x="582459" y="2822413"/>
            <a:ext cx="188847" cy="190793"/>
          </a:xfrm>
          <a:custGeom>
            <a:avLst/>
            <a:gdLst/>
            <a:ahLst/>
            <a:cxnLst/>
            <a:rect l="l" t="t" r="r" b="b"/>
            <a:pathLst>
              <a:path w="45" h="45" extrusionOk="0">
                <a:moveTo>
                  <a:pt x="44" y="38"/>
                </a:moveTo>
                <a:cubicBezTo>
                  <a:pt x="39" y="44"/>
                  <a:pt x="39" y="44"/>
                  <a:pt x="39" y="44"/>
                </a:cubicBezTo>
                <a:cubicBezTo>
                  <a:pt x="38" y="44"/>
                  <a:pt x="37" y="45"/>
                  <a:pt x="36" y="45"/>
                </a:cubicBezTo>
                <a:cubicBezTo>
                  <a:pt x="35" y="45"/>
                  <a:pt x="34" y="44"/>
                  <a:pt x="34" y="44"/>
                </a:cubicBezTo>
                <a:cubicBezTo>
                  <a:pt x="22" y="32"/>
                  <a:pt x="22" y="32"/>
                  <a:pt x="22" y="32"/>
                </a:cubicBezTo>
                <a:cubicBezTo>
                  <a:pt x="11" y="44"/>
                  <a:pt x="11" y="44"/>
                  <a:pt x="11" y="44"/>
                </a:cubicBezTo>
                <a:cubicBezTo>
                  <a:pt x="11" y="44"/>
                  <a:pt x="10" y="45"/>
                  <a:pt x="9" y="45"/>
                </a:cubicBezTo>
                <a:cubicBezTo>
                  <a:pt x="8"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8" y="0"/>
                  <a:pt x="9" y="0"/>
                </a:cubicBezTo>
                <a:cubicBezTo>
                  <a:pt x="10" y="0"/>
                  <a:pt x="11" y="0"/>
                  <a:pt x="11" y="1"/>
                </a:cubicBezTo>
                <a:cubicBezTo>
                  <a:pt x="22" y="12"/>
                  <a:pt x="22" y="12"/>
                  <a:pt x="22" y="12"/>
                </a:cubicBezTo>
                <a:cubicBezTo>
                  <a:pt x="34" y="1"/>
                  <a:pt x="34" y="1"/>
                  <a:pt x="34" y="1"/>
                </a:cubicBezTo>
                <a:cubicBezTo>
                  <a:pt x="34" y="0"/>
                  <a:pt x="35" y="0"/>
                  <a:pt x="36" y="0"/>
                </a:cubicBezTo>
                <a:cubicBezTo>
                  <a:pt x="37" y="0"/>
                  <a:pt x="38" y="0"/>
                  <a:pt x="39" y="1"/>
                </a:cubicBezTo>
                <a:cubicBezTo>
                  <a:pt x="44" y="6"/>
                  <a:pt x="44" y="6"/>
                  <a:pt x="44" y="6"/>
                </a:cubicBezTo>
                <a:cubicBezTo>
                  <a:pt x="45" y="6"/>
                  <a:pt x="45" y="7"/>
                  <a:pt x="45" y="8"/>
                </a:cubicBezTo>
                <a:cubicBezTo>
                  <a:pt x="45" y="9"/>
                  <a:pt x="45" y="10"/>
                  <a:pt x="44" y="11"/>
                </a:cubicBezTo>
                <a:cubicBezTo>
                  <a:pt x="33" y="22"/>
                  <a:pt x="33" y="22"/>
                  <a:pt x="33" y="22"/>
                </a:cubicBezTo>
                <a:cubicBezTo>
                  <a:pt x="44" y="33"/>
                  <a:pt x="44" y="33"/>
                  <a:pt x="44" y="33"/>
                </a:cubicBezTo>
                <a:cubicBezTo>
                  <a:pt x="45" y="34"/>
                  <a:pt x="45" y="35"/>
                  <a:pt x="45" y="36"/>
                </a:cubicBezTo>
                <a:cubicBezTo>
                  <a:pt x="45" y="37"/>
                  <a:pt x="45" y="38"/>
                  <a:pt x="4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45"/>
          <p:cNvSpPr/>
          <p:nvPr/>
        </p:nvSpPr>
        <p:spPr>
          <a:xfrm>
            <a:off x="1082806" y="2771795"/>
            <a:ext cx="286190" cy="256987"/>
          </a:xfrm>
          <a:custGeom>
            <a:avLst/>
            <a:gdLst/>
            <a:ahLst/>
            <a:cxnLst/>
            <a:rect l="l" t="t" r="r" b="b"/>
            <a:pathLst>
              <a:path w="68" h="61" extrusionOk="0">
                <a:moveTo>
                  <a:pt x="63" y="57"/>
                </a:moveTo>
                <a:cubicBezTo>
                  <a:pt x="63" y="58"/>
                  <a:pt x="62" y="59"/>
                  <a:pt x="62" y="60"/>
                </a:cubicBezTo>
                <a:cubicBezTo>
                  <a:pt x="61" y="61"/>
                  <a:pt x="61" y="61"/>
                  <a:pt x="61" y="61"/>
                </a:cubicBezTo>
                <a:cubicBezTo>
                  <a:pt x="60" y="61"/>
                  <a:pt x="59" y="60"/>
                  <a:pt x="59" y="60"/>
                </a:cubicBezTo>
                <a:cubicBezTo>
                  <a:pt x="59" y="59"/>
                  <a:pt x="59" y="58"/>
                  <a:pt x="59" y="58"/>
                </a:cubicBezTo>
                <a:cubicBezTo>
                  <a:pt x="60" y="56"/>
                  <a:pt x="60" y="55"/>
                  <a:pt x="60" y="53"/>
                </a:cubicBezTo>
                <a:cubicBezTo>
                  <a:pt x="60" y="35"/>
                  <a:pt x="49" y="32"/>
                  <a:pt x="33" y="32"/>
                </a:cubicBezTo>
                <a:cubicBezTo>
                  <a:pt x="24" y="32"/>
                  <a:pt x="24" y="32"/>
                  <a:pt x="24" y="32"/>
                </a:cubicBezTo>
                <a:cubicBezTo>
                  <a:pt x="24" y="41"/>
                  <a:pt x="24" y="41"/>
                  <a:pt x="24" y="41"/>
                </a:cubicBezTo>
                <a:cubicBezTo>
                  <a:pt x="24" y="43"/>
                  <a:pt x="23" y="44"/>
                  <a:pt x="22" y="44"/>
                </a:cubicBezTo>
                <a:cubicBezTo>
                  <a:pt x="21" y="44"/>
                  <a:pt x="20" y="44"/>
                  <a:pt x="20" y="43"/>
                </a:cubicBezTo>
                <a:cubicBezTo>
                  <a:pt x="0" y="24"/>
                  <a:pt x="0" y="24"/>
                  <a:pt x="0" y="24"/>
                </a:cubicBezTo>
                <a:cubicBezTo>
                  <a:pt x="0" y="23"/>
                  <a:pt x="0" y="23"/>
                  <a:pt x="0" y="22"/>
                </a:cubicBezTo>
                <a:cubicBezTo>
                  <a:pt x="0" y="21"/>
                  <a:pt x="0" y="21"/>
                  <a:pt x="0" y="20"/>
                </a:cubicBezTo>
                <a:cubicBezTo>
                  <a:pt x="20" y="1"/>
                  <a:pt x="20" y="1"/>
                  <a:pt x="20" y="1"/>
                </a:cubicBezTo>
                <a:cubicBezTo>
                  <a:pt x="20" y="0"/>
                  <a:pt x="21" y="0"/>
                  <a:pt x="22" y="0"/>
                </a:cubicBezTo>
                <a:cubicBezTo>
                  <a:pt x="23" y="0"/>
                  <a:pt x="24" y="1"/>
                  <a:pt x="24" y="3"/>
                </a:cubicBezTo>
                <a:cubicBezTo>
                  <a:pt x="24" y="12"/>
                  <a:pt x="24" y="12"/>
                  <a:pt x="24" y="12"/>
                </a:cubicBezTo>
                <a:cubicBezTo>
                  <a:pt x="33" y="12"/>
                  <a:pt x="33" y="12"/>
                  <a:pt x="33" y="12"/>
                </a:cubicBezTo>
                <a:cubicBezTo>
                  <a:pt x="45" y="12"/>
                  <a:pt x="61" y="14"/>
                  <a:pt x="66" y="28"/>
                </a:cubicBezTo>
                <a:cubicBezTo>
                  <a:pt x="67" y="32"/>
                  <a:pt x="68" y="36"/>
                  <a:pt x="68" y="40"/>
                </a:cubicBezTo>
                <a:cubicBezTo>
                  <a:pt x="68" y="46"/>
                  <a:pt x="65" y="52"/>
                  <a:pt x="63"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45"/>
          <p:cNvSpPr/>
          <p:nvPr/>
        </p:nvSpPr>
        <p:spPr>
          <a:xfrm>
            <a:off x="1698017" y="2802945"/>
            <a:ext cx="290083" cy="206368"/>
          </a:xfrm>
          <a:custGeom>
            <a:avLst/>
            <a:gdLst/>
            <a:ahLst/>
            <a:cxnLst/>
            <a:rect l="l" t="t" r="r" b="b"/>
            <a:pathLst>
              <a:path w="69" h="49" extrusionOk="0">
                <a:moveTo>
                  <a:pt x="68" y="49"/>
                </a:moveTo>
                <a:cubicBezTo>
                  <a:pt x="41" y="49"/>
                  <a:pt x="41" y="49"/>
                  <a:pt x="41" y="49"/>
                </a:cubicBezTo>
                <a:cubicBezTo>
                  <a:pt x="42" y="49"/>
                  <a:pt x="42" y="48"/>
                  <a:pt x="42" y="48"/>
                </a:cubicBezTo>
                <a:cubicBezTo>
                  <a:pt x="41" y="38"/>
                  <a:pt x="41" y="38"/>
                  <a:pt x="41" y="38"/>
                </a:cubicBezTo>
                <a:cubicBezTo>
                  <a:pt x="41" y="37"/>
                  <a:pt x="41" y="37"/>
                  <a:pt x="40" y="37"/>
                </a:cubicBezTo>
                <a:cubicBezTo>
                  <a:pt x="30" y="37"/>
                  <a:pt x="30" y="37"/>
                  <a:pt x="30" y="37"/>
                </a:cubicBezTo>
                <a:cubicBezTo>
                  <a:pt x="29" y="37"/>
                  <a:pt x="28" y="37"/>
                  <a:pt x="28" y="38"/>
                </a:cubicBezTo>
                <a:cubicBezTo>
                  <a:pt x="28" y="48"/>
                  <a:pt x="28" y="48"/>
                  <a:pt x="28" y="48"/>
                </a:cubicBezTo>
                <a:cubicBezTo>
                  <a:pt x="28" y="48"/>
                  <a:pt x="28" y="49"/>
                  <a:pt x="29" y="49"/>
                </a:cubicBezTo>
                <a:cubicBezTo>
                  <a:pt x="2" y="49"/>
                  <a:pt x="2" y="49"/>
                  <a:pt x="2" y="49"/>
                </a:cubicBezTo>
                <a:cubicBezTo>
                  <a:pt x="1" y="49"/>
                  <a:pt x="0" y="47"/>
                  <a:pt x="0" y="46"/>
                </a:cubicBezTo>
                <a:cubicBezTo>
                  <a:pt x="0" y="45"/>
                  <a:pt x="1" y="43"/>
                  <a:pt x="1" y="42"/>
                </a:cubicBezTo>
                <a:cubicBezTo>
                  <a:pt x="17" y="2"/>
                  <a:pt x="17" y="2"/>
                  <a:pt x="17" y="2"/>
                </a:cubicBezTo>
                <a:cubicBezTo>
                  <a:pt x="18" y="1"/>
                  <a:pt x="19" y="0"/>
                  <a:pt x="20" y="0"/>
                </a:cubicBezTo>
                <a:cubicBezTo>
                  <a:pt x="32" y="0"/>
                  <a:pt x="32" y="0"/>
                  <a:pt x="32" y="0"/>
                </a:cubicBezTo>
                <a:cubicBezTo>
                  <a:pt x="32" y="0"/>
                  <a:pt x="31" y="1"/>
                  <a:pt x="31" y="2"/>
                </a:cubicBezTo>
                <a:cubicBezTo>
                  <a:pt x="31" y="9"/>
                  <a:pt x="31" y="9"/>
                  <a:pt x="31" y="9"/>
                </a:cubicBezTo>
                <a:cubicBezTo>
                  <a:pt x="31" y="10"/>
                  <a:pt x="31" y="10"/>
                  <a:pt x="32" y="10"/>
                </a:cubicBezTo>
                <a:cubicBezTo>
                  <a:pt x="38" y="10"/>
                  <a:pt x="38" y="10"/>
                  <a:pt x="38" y="10"/>
                </a:cubicBezTo>
                <a:cubicBezTo>
                  <a:pt x="39" y="10"/>
                  <a:pt x="39" y="10"/>
                  <a:pt x="39" y="9"/>
                </a:cubicBezTo>
                <a:cubicBezTo>
                  <a:pt x="39" y="2"/>
                  <a:pt x="39" y="2"/>
                  <a:pt x="39" y="2"/>
                </a:cubicBezTo>
                <a:cubicBezTo>
                  <a:pt x="39" y="1"/>
                  <a:pt x="38" y="0"/>
                  <a:pt x="37" y="0"/>
                </a:cubicBezTo>
                <a:cubicBezTo>
                  <a:pt x="50" y="0"/>
                  <a:pt x="50" y="0"/>
                  <a:pt x="50" y="0"/>
                </a:cubicBezTo>
                <a:cubicBezTo>
                  <a:pt x="51" y="0"/>
                  <a:pt x="52" y="1"/>
                  <a:pt x="53" y="2"/>
                </a:cubicBezTo>
                <a:cubicBezTo>
                  <a:pt x="68" y="42"/>
                  <a:pt x="68" y="42"/>
                  <a:pt x="68" y="42"/>
                </a:cubicBezTo>
                <a:cubicBezTo>
                  <a:pt x="69" y="43"/>
                  <a:pt x="69" y="45"/>
                  <a:pt x="69" y="46"/>
                </a:cubicBezTo>
                <a:cubicBezTo>
                  <a:pt x="69" y="47"/>
                  <a:pt x="69" y="49"/>
                  <a:pt x="68" y="49"/>
                </a:cubicBezTo>
                <a:close/>
                <a:moveTo>
                  <a:pt x="41" y="28"/>
                </a:moveTo>
                <a:cubicBezTo>
                  <a:pt x="40" y="16"/>
                  <a:pt x="40" y="16"/>
                  <a:pt x="40" y="16"/>
                </a:cubicBezTo>
                <a:cubicBezTo>
                  <a:pt x="40" y="16"/>
                  <a:pt x="39" y="15"/>
                  <a:pt x="38" y="15"/>
                </a:cubicBezTo>
                <a:cubicBezTo>
                  <a:pt x="31" y="15"/>
                  <a:pt x="31" y="15"/>
                  <a:pt x="31" y="15"/>
                </a:cubicBezTo>
                <a:cubicBezTo>
                  <a:pt x="31" y="15"/>
                  <a:pt x="30" y="16"/>
                  <a:pt x="30" y="16"/>
                </a:cubicBezTo>
                <a:cubicBezTo>
                  <a:pt x="29" y="28"/>
                  <a:pt x="29" y="28"/>
                  <a:pt x="29" y="28"/>
                </a:cubicBezTo>
                <a:cubicBezTo>
                  <a:pt x="29" y="29"/>
                  <a:pt x="29" y="29"/>
                  <a:pt x="29" y="29"/>
                </a:cubicBezTo>
                <a:cubicBezTo>
                  <a:pt x="29" y="29"/>
                  <a:pt x="30" y="30"/>
                  <a:pt x="30" y="30"/>
                </a:cubicBezTo>
                <a:cubicBezTo>
                  <a:pt x="40" y="30"/>
                  <a:pt x="40" y="30"/>
                  <a:pt x="40" y="30"/>
                </a:cubicBezTo>
                <a:cubicBezTo>
                  <a:pt x="40" y="30"/>
                  <a:pt x="41" y="29"/>
                  <a:pt x="41" y="29"/>
                </a:cubicBezTo>
                <a:lnTo>
                  <a:pt x="41"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45"/>
          <p:cNvSpPr/>
          <p:nvPr/>
        </p:nvSpPr>
        <p:spPr>
          <a:xfrm>
            <a:off x="2295706" y="2785422"/>
            <a:ext cx="202475" cy="223891"/>
          </a:xfrm>
          <a:custGeom>
            <a:avLst/>
            <a:gdLst/>
            <a:ahLst/>
            <a:cxnLst/>
            <a:rect l="l" t="t" r="r" b="b"/>
            <a:pathLst>
              <a:path w="48" h="53" extrusionOk="0">
                <a:moveTo>
                  <a:pt x="31" y="33"/>
                </a:moveTo>
                <a:cubicBezTo>
                  <a:pt x="18" y="33"/>
                  <a:pt x="18" y="33"/>
                  <a:pt x="18" y="33"/>
                </a:cubicBezTo>
                <a:cubicBezTo>
                  <a:pt x="18" y="37"/>
                  <a:pt x="18" y="37"/>
                  <a:pt x="18" y="37"/>
                </a:cubicBezTo>
                <a:cubicBezTo>
                  <a:pt x="37" y="37"/>
                  <a:pt x="37" y="37"/>
                  <a:pt x="37" y="37"/>
                </a:cubicBezTo>
                <a:cubicBezTo>
                  <a:pt x="38" y="37"/>
                  <a:pt x="39" y="38"/>
                  <a:pt x="39" y="38"/>
                </a:cubicBezTo>
                <a:cubicBezTo>
                  <a:pt x="39" y="43"/>
                  <a:pt x="39" y="43"/>
                  <a:pt x="39" y="43"/>
                </a:cubicBezTo>
                <a:cubicBezTo>
                  <a:pt x="39" y="44"/>
                  <a:pt x="38" y="44"/>
                  <a:pt x="37" y="44"/>
                </a:cubicBezTo>
                <a:cubicBezTo>
                  <a:pt x="18" y="44"/>
                  <a:pt x="18" y="44"/>
                  <a:pt x="18" y="44"/>
                </a:cubicBezTo>
                <a:cubicBezTo>
                  <a:pt x="18" y="52"/>
                  <a:pt x="18" y="52"/>
                  <a:pt x="18" y="52"/>
                </a:cubicBezTo>
                <a:cubicBezTo>
                  <a:pt x="18" y="52"/>
                  <a:pt x="18" y="53"/>
                  <a:pt x="17" y="53"/>
                </a:cubicBezTo>
                <a:cubicBezTo>
                  <a:pt x="11" y="53"/>
                  <a:pt x="11" y="53"/>
                  <a:pt x="11" y="53"/>
                </a:cubicBezTo>
                <a:cubicBezTo>
                  <a:pt x="10" y="53"/>
                  <a:pt x="9" y="52"/>
                  <a:pt x="9" y="52"/>
                </a:cubicBezTo>
                <a:cubicBezTo>
                  <a:pt x="9" y="44"/>
                  <a:pt x="9" y="44"/>
                  <a:pt x="9" y="44"/>
                </a:cubicBezTo>
                <a:cubicBezTo>
                  <a:pt x="1" y="44"/>
                  <a:pt x="1" y="44"/>
                  <a:pt x="1" y="44"/>
                </a:cubicBezTo>
                <a:cubicBezTo>
                  <a:pt x="0" y="44"/>
                  <a:pt x="0" y="44"/>
                  <a:pt x="0" y="43"/>
                </a:cubicBezTo>
                <a:cubicBezTo>
                  <a:pt x="0" y="38"/>
                  <a:pt x="0" y="38"/>
                  <a:pt x="0" y="38"/>
                </a:cubicBezTo>
                <a:cubicBezTo>
                  <a:pt x="0" y="38"/>
                  <a:pt x="0" y="37"/>
                  <a:pt x="1" y="37"/>
                </a:cubicBezTo>
                <a:cubicBezTo>
                  <a:pt x="9" y="37"/>
                  <a:pt x="9" y="37"/>
                  <a:pt x="9" y="37"/>
                </a:cubicBezTo>
                <a:cubicBezTo>
                  <a:pt x="9" y="33"/>
                  <a:pt x="9" y="33"/>
                  <a:pt x="9" y="33"/>
                </a:cubicBezTo>
                <a:cubicBezTo>
                  <a:pt x="1" y="33"/>
                  <a:pt x="1" y="33"/>
                  <a:pt x="1" y="33"/>
                </a:cubicBezTo>
                <a:cubicBezTo>
                  <a:pt x="0" y="33"/>
                  <a:pt x="0" y="32"/>
                  <a:pt x="0" y="32"/>
                </a:cubicBezTo>
                <a:cubicBezTo>
                  <a:pt x="0" y="26"/>
                  <a:pt x="0" y="26"/>
                  <a:pt x="0" y="26"/>
                </a:cubicBezTo>
                <a:cubicBezTo>
                  <a:pt x="0" y="25"/>
                  <a:pt x="0" y="25"/>
                  <a:pt x="1" y="25"/>
                </a:cubicBezTo>
                <a:cubicBezTo>
                  <a:pt x="9" y="25"/>
                  <a:pt x="9" y="25"/>
                  <a:pt x="9" y="25"/>
                </a:cubicBezTo>
                <a:cubicBezTo>
                  <a:pt x="9" y="1"/>
                  <a:pt x="9" y="1"/>
                  <a:pt x="9" y="1"/>
                </a:cubicBezTo>
                <a:cubicBezTo>
                  <a:pt x="9" y="0"/>
                  <a:pt x="10" y="0"/>
                  <a:pt x="11" y="0"/>
                </a:cubicBezTo>
                <a:cubicBezTo>
                  <a:pt x="31" y="0"/>
                  <a:pt x="31" y="0"/>
                  <a:pt x="31" y="0"/>
                </a:cubicBezTo>
                <a:cubicBezTo>
                  <a:pt x="41" y="0"/>
                  <a:pt x="48" y="6"/>
                  <a:pt x="48" y="16"/>
                </a:cubicBezTo>
                <a:cubicBezTo>
                  <a:pt x="48" y="26"/>
                  <a:pt x="41" y="33"/>
                  <a:pt x="31" y="33"/>
                </a:cubicBezTo>
                <a:close/>
                <a:moveTo>
                  <a:pt x="30" y="8"/>
                </a:moveTo>
                <a:cubicBezTo>
                  <a:pt x="18" y="8"/>
                  <a:pt x="18" y="8"/>
                  <a:pt x="18" y="8"/>
                </a:cubicBezTo>
                <a:cubicBezTo>
                  <a:pt x="18" y="25"/>
                  <a:pt x="18" y="25"/>
                  <a:pt x="18" y="25"/>
                </a:cubicBezTo>
                <a:cubicBezTo>
                  <a:pt x="30" y="25"/>
                  <a:pt x="30" y="25"/>
                  <a:pt x="30" y="25"/>
                </a:cubicBezTo>
                <a:cubicBezTo>
                  <a:pt x="36" y="25"/>
                  <a:pt x="39" y="21"/>
                  <a:pt x="39" y="16"/>
                </a:cubicBezTo>
                <a:cubicBezTo>
                  <a:pt x="39" y="11"/>
                  <a:pt x="36" y="8"/>
                  <a:pt x="3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45"/>
          <p:cNvSpPr/>
          <p:nvPr/>
        </p:nvSpPr>
        <p:spPr>
          <a:xfrm>
            <a:off x="2901184" y="2785422"/>
            <a:ext cx="202475" cy="223891"/>
          </a:xfrm>
          <a:custGeom>
            <a:avLst/>
            <a:gdLst/>
            <a:ahLst/>
            <a:cxnLst/>
            <a:rect l="l" t="t" r="r" b="b"/>
            <a:pathLst>
              <a:path w="48" h="53" extrusionOk="0">
                <a:moveTo>
                  <a:pt x="31" y="33"/>
                </a:moveTo>
                <a:cubicBezTo>
                  <a:pt x="18" y="33"/>
                  <a:pt x="18" y="33"/>
                  <a:pt x="18" y="33"/>
                </a:cubicBezTo>
                <a:cubicBezTo>
                  <a:pt x="18" y="37"/>
                  <a:pt x="18" y="37"/>
                  <a:pt x="18" y="37"/>
                </a:cubicBezTo>
                <a:cubicBezTo>
                  <a:pt x="37" y="37"/>
                  <a:pt x="37" y="37"/>
                  <a:pt x="37" y="37"/>
                </a:cubicBezTo>
                <a:cubicBezTo>
                  <a:pt x="38" y="37"/>
                  <a:pt x="39" y="38"/>
                  <a:pt x="39" y="38"/>
                </a:cubicBezTo>
                <a:cubicBezTo>
                  <a:pt x="39" y="43"/>
                  <a:pt x="39" y="43"/>
                  <a:pt x="39" y="43"/>
                </a:cubicBezTo>
                <a:cubicBezTo>
                  <a:pt x="39" y="44"/>
                  <a:pt x="38" y="44"/>
                  <a:pt x="37" y="44"/>
                </a:cubicBezTo>
                <a:cubicBezTo>
                  <a:pt x="18" y="44"/>
                  <a:pt x="18" y="44"/>
                  <a:pt x="18" y="44"/>
                </a:cubicBezTo>
                <a:cubicBezTo>
                  <a:pt x="18" y="52"/>
                  <a:pt x="18" y="52"/>
                  <a:pt x="18" y="52"/>
                </a:cubicBezTo>
                <a:cubicBezTo>
                  <a:pt x="18" y="52"/>
                  <a:pt x="18" y="53"/>
                  <a:pt x="17" y="53"/>
                </a:cubicBezTo>
                <a:cubicBezTo>
                  <a:pt x="11" y="53"/>
                  <a:pt x="11" y="53"/>
                  <a:pt x="11" y="53"/>
                </a:cubicBezTo>
                <a:cubicBezTo>
                  <a:pt x="10" y="53"/>
                  <a:pt x="9" y="52"/>
                  <a:pt x="9" y="52"/>
                </a:cubicBezTo>
                <a:cubicBezTo>
                  <a:pt x="9" y="44"/>
                  <a:pt x="9" y="44"/>
                  <a:pt x="9" y="44"/>
                </a:cubicBezTo>
                <a:cubicBezTo>
                  <a:pt x="1" y="44"/>
                  <a:pt x="1" y="44"/>
                  <a:pt x="1" y="44"/>
                </a:cubicBezTo>
                <a:cubicBezTo>
                  <a:pt x="0" y="44"/>
                  <a:pt x="0" y="44"/>
                  <a:pt x="0" y="43"/>
                </a:cubicBezTo>
                <a:cubicBezTo>
                  <a:pt x="0" y="38"/>
                  <a:pt x="0" y="38"/>
                  <a:pt x="0" y="38"/>
                </a:cubicBezTo>
                <a:cubicBezTo>
                  <a:pt x="0" y="38"/>
                  <a:pt x="0" y="37"/>
                  <a:pt x="1" y="37"/>
                </a:cubicBezTo>
                <a:cubicBezTo>
                  <a:pt x="9" y="37"/>
                  <a:pt x="9" y="37"/>
                  <a:pt x="9" y="37"/>
                </a:cubicBezTo>
                <a:cubicBezTo>
                  <a:pt x="9" y="33"/>
                  <a:pt x="9" y="33"/>
                  <a:pt x="9" y="33"/>
                </a:cubicBezTo>
                <a:cubicBezTo>
                  <a:pt x="1" y="33"/>
                  <a:pt x="1" y="33"/>
                  <a:pt x="1" y="33"/>
                </a:cubicBezTo>
                <a:cubicBezTo>
                  <a:pt x="0" y="33"/>
                  <a:pt x="0" y="32"/>
                  <a:pt x="0" y="32"/>
                </a:cubicBezTo>
                <a:cubicBezTo>
                  <a:pt x="0" y="26"/>
                  <a:pt x="0" y="26"/>
                  <a:pt x="0" y="26"/>
                </a:cubicBezTo>
                <a:cubicBezTo>
                  <a:pt x="0" y="25"/>
                  <a:pt x="0" y="25"/>
                  <a:pt x="1" y="25"/>
                </a:cubicBezTo>
                <a:cubicBezTo>
                  <a:pt x="9" y="25"/>
                  <a:pt x="9" y="25"/>
                  <a:pt x="9" y="25"/>
                </a:cubicBezTo>
                <a:cubicBezTo>
                  <a:pt x="9" y="1"/>
                  <a:pt x="9" y="1"/>
                  <a:pt x="9" y="1"/>
                </a:cubicBezTo>
                <a:cubicBezTo>
                  <a:pt x="9" y="0"/>
                  <a:pt x="10" y="0"/>
                  <a:pt x="11" y="0"/>
                </a:cubicBezTo>
                <a:cubicBezTo>
                  <a:pt x="31" y="0"/>
                  <a:pt x="31" y="0"/>
                  <a:pt x="31" y="0"/>
                </a:cubicBezTo>
                <a:cubicBezTo>
                  <a:pt x="41" y="0"/>
                  <a:pt x="48" y="6"/>
                  <a:pt x="48" y="16"/>
                </a:cubicBezTo>
                <a:cubicBezTo>
                  <a:pt x="48" y="26"/>
                  <a:pt x="41" y="33"/>
                  <a:pt x="31" y="33"/>
                </a:cubicBezTo>
                <a:close/>
                <a:moveTo>
                  <a:pt x="30" y="8"/>
                </a:moveTo>
                <a:cubicBezTo>
                  <a:pt x="18" y="8"/>
                  <a:pt x="18" y="8"/>
                  <a:pt x="18" y="8"/>
                </a:cubicBezTo>
                <a:cubicBezTo>
                  <a:pt x="18" y="25"/>
                  <a:pt x="18" y="25"/>
                  <a:pt x="18" y="25"/>
                </a:cubicBezTo>
                <a:cubicBezTo>
                  <a:pt x="30" y="25"/>
                  <a:pt x="30" y="25"/>
                  <a:pt x="30" y="25"/>
                </a:cubicBezTo>
                <a:cubicBezTo>
                  <a:pt x="36" y="25"/>
                  <a:pt x="39" y="21"/>
                  <a:pt x="39" y="16"/>
                </a:cubicBezTo>
                <a:cubicBezTo>
                  <a:pt x="39" y="11"/>
                  <a:pt x="36" y="8"/>
                  <a:pt x="3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45"/>
          <p:cNvSpPr/>
          <p:nvPr/>
        </p:nvSpPr>
        <p:spPr>
          <a:xfrm>
            <a:off x="3508608" y="2785422"/>
            <a:ext cx="268668" cy="264775"/>
          </a:xfrm>
          <a:custGeom>
            <a:avLst/>
            <a:gdLst/>
            <a:ahLst/>
            <a:cxnLst/>
            <a:rect l="l" t="t" r="r" b="b"/>
            <a:pathLst>
              <a:path w="64" h="63" extrusionOk="0">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45"/>
          <p:cNvSpPr/>
          <p:nvPr/>
        </p:nvSpPr>
        <p:spPr>
          <a:xfrm>
            <a:off x="4114084" y="2764007"/>
            <a:ext cx="286191" cy="286190"/>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45"/>
          <p:cNvSpPr/>
          <p:nvPr/>
        </p:nvSpPr>
        <p:spPr>
          <a:xfrm>
            <a:off x="4721508" y="2785422"/>
            <a:ext cx="243360" cy="243360"/>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51" y="23"/>
                </a:moveTo>
                <a:cubicBezTo>
                  <a:pt x="52" y="22"/>
                  <a:pt x="52" y="21"/>
                  <a:pt x="51" y="20"/>
                </a:cubicBezTo>
                <a:cubicBezTo>
                  <a:pt x="38" y="6"/>
                  <a:pt x="38" y="6"/>
                  <a:pt x="38" y="6"/>
                </a:cubicBezTo>
                <a:cubicBezTo>
                  <a:pt x="37" y="6"/>
                  <a:pt x="36" y="5"/>
                  <a:pt x="35" y="6"/>
                </a:cubicBezTo>
                <a:cubicBezTo>
                  <a:pt x="34" y="6"/>
                  <a:pt x="34" y="7"/>
                  <a:pt x="34" y="8"/>
                </a:cubicBezTo>
                <a:cubicBezTo>
                  <a:pt x="34" y="14"/>
                  <a:pt x="34" y="14"/>
                  <a:pt x="34" y="14"/>
                </a:cubicBezTo>
                <a:cubicBezTo>
                  <a:pt x="12" y="14"/>
                  <a:pt x="9" y="27"/>
                  <a:pt x="9" y="36"/>
                </a:cubicBezTo>
                <a:cubicBezTo>
                  <a:pt x="9" y="44"/>
                  <a:pt x="16" y="51"/>
                  <a:pt x="16" y="51"/>
                </a:cubicBezTo>
                <a:cubicBezTo>
                  <a:pt x="16" y="52"/>
                  <a:pt x="16" y="52"/>
                  <a:pt x="17" y="52"/>
                </a:cubicBezTo>
                <a:cubicBezTo>
                  <a:pt x="17" y="52"/>
                  <a:pt x="17" y="52"/>
                  <a:pt x="17" y="52"/>
                </a:cubicBezTo>
                <a:cubicBezTo>
                  <a:pt x="18" y="51"/>
                  <a:pt x="18" y="51"/>
                  <a:pt x="18" y="50"/>
                </a:cubicBezTo>
                <a:cubicBezTo>
                  <a:pt x="17" y="41"/>
                  <a:pt x="18" y="36"/>
                  <a:pt x="20" y="32"/>
                </a:cubicBezTo>
                <a:cubicBezTo>
                  <a:pt x="23" y="30"/>
                  <a:pt x="27" y="29"/>
                  <a:pt x="34" y="29"/>
                </a:cubicBezTo>
                <a:cubicBezTo>
                  <a:pt x="34" y="35"/>
                  <a:pt x="34" y="35"/>
                  <a:pt x="34" y="35"/>
                </a:cubicBezTo>
                <a:cubicBezTo>
                  <a:pt x="34" y="36"/>
                  <a:pt x="34" y="37"/>
                  <a:pt x="35" y="37"/>
                </a:cubicBezTo>
                <a:cubicBezTo>
                  <a:pt x="36" y="37"/>
                  <a:pt x="36" y="37"/>
                  <a:pt x="36" y="37"/>
                </a:cubicBezTo>
                <a:cubicBezTo>
                  <a:pt x="37" y="37"/>
                  <a:pt x="37" y="37"/>
                  <a:pt x="38" y="36"/>
                </a:cubicBezTo>
                <a:lnTo>
                  <a:pt x="51"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45"/>
          <p:cNvSpPr/>
          <p:nvPr/>
        </p:nvSpPr>
        <p:spPr>
          <a:xfrm>
            <a:off x="5326986" y="2785422"/>
            <a:ext cx="202475" cy="243360"/>
          </a:xfrm>
          <a:custGeom>
            <a:avLst/>
            <a:gdLst/>
            <a:ahLst/>
            <a:cxnLst/>
            <a:rect l="l" t="t" r="r" b="b"/>
            <a:pathLst>
              <a:path w="48" h="58" extrusionOk="0">
                <a:moveTo>
                  <a:pt x="48" y="31"/>
                </a:moveTo>
                <a:cubicBezTo>
                  <a:pt x="48" y="47"/>
                  <a:pt x="26" y="57"/>
                  <a:pt x="25" y="58"/>
                </a:cubicBezTo>
                <a:cubicBezTo>
                  <a:pt x="25" y="58"/>
                  <a:pt x="24" y="58"/>
                  <a:pt x="24" y="58"/>
                </a:cubicBezTo>
                <a:cubicBezTo>
                  <a:pt x="24" y="58"/>
                  <a:pt x="23" y="58"/>
                  <a:pt x="23" y="58"/>
                </a:cubicBezTo>
                <a:cubicBezTo>
                  <a:pt x="22" y="57"/>
                  <a:pt x="0" y="47"/>
                  <a:pt x="0" y="31"/>
                </a:cubicBezTo>
                <a:cubicBezTo>
                  <a:pt x="0" y="2"/>
                  <a:pt x="0" y="2"/>
                  <a:pt x="0" y="2"/>
                </a:cubicBezTo>
                <a:cubicBezTo>
                  <a:pt x="0" y="1"/>
                  <a:pt x="1" y="0"/>
                  <a:pt x="2" y="0"/>
                </a:cubicBezTo>
                <a:cubicBezTo>
                  <a:pt x="46" y="0"/>
                  <a:pt x="46" y="0"/>
                  <a:pt x="46" y="0"/>
                </a:cubicBezTo>
                <a:cubicBezTo>
                  <a:pt x="47" y="0"/>
                  <a:pt x="48" y="1"/>
                  <a:pt x="48" y="2"/>
                </a:cubicBezTo>
                <a:lnTo>
                  <a:pt x="48" y="31"/>
                </a:lnTo>
                <a:close/>
                <a:moveTo>
                  <a:pt x="41" y="7"/>
                </a:moveTo>
                <a:cubicBezTo>
                  <a:pt x="24" y="7"/>
                  <a:pt x="24" y="7"/>
                  <a:pt x="24" y="7"/>
                </a:cubicBezTo>
                <a:cubicBezTo>
                  <a:pt x="24" y="50"/>
                  <a:pt x="24" y="50"/>
                  <a:pt x="24" y="50"/>
                </a:cubicBezTo>
                <a:cubicBezTo>
                  <a:pt x="26" y="49"/>
                  <a:pt x="29" y="47"/>
                  <a:pt x="32" y="45"/>
                </a:cubicBezTo>
                <a:cubicBezTo>
                  <a:pt x="36" y="42"/>
                  <a:pt x="41" y="37"/>
                  <a:pt x="41" y="31"/>
                </a:cubicBezTo>
                <a:lnTo>
                  <a:pt x="41"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45"/>
          <p:cNvSpPr/>
          <p:nvPr/>
        </p:nvSpPr>
        <p:spPr>
          <a:xfrm>
            <a:off x="5932462" y="2785422"/>
            <a:ext cx="286191" cy="243360"/>
          </a:xfrm>
          <a:custGeom>
            <a:avLst/>
            <a:gdLst/>
            <a:ahLst/>
            <a:cxnLst/>
            <a:rect l="l" t="t" r="r" b="b"/>
            <a:pathLst>
              <a:path w="68" h="58" extrusionOk="0">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45"/>
          <p:cNvSpPr/>
          <p:nvPr/>
        </p:nvSpPr>
        <p:spPr>
          <a:xfrm>
            <a:off x="6539886" y="2802945"/>
            <a:ext cx="243360" cy="225837"/>
          </a:xfrm>
          <a:custGeom>
            <a:avLst/>
            <a:gdLst/>
            <a:ahLst/>
            <a:cxnLst/>
            <a:rect l="l" t="t" r="r" b="b"/>
            <a:pathLst>
              <a:path w="58" h="54" extrusionOk="0">
                <a:moveTo>
                  <a:pt x="8" y="10"/>
                </a:moveTo>
                <a:cubicBezTo>
                  <a:pt x="0" y="10"/>
                  <a:pt x="0" y="10"/>
                  <a:pt x="0" y="10"/>
                </a:cubicBezTo>
                <a:cubicBezTo>
                  <a:pt x="0" y="5"/>
                  <a:pt x="0" y="5"/>
                  <a:pt x="0" y="5"/>
                </a:cubicBezTo>
                <a:cubicBezTo>
                  <a:pt x="8" y="5"/>
                  <a:pt x="8" y="5"/>
                  <a:pt x="8" y="5"/>
                </a:cubicBezTo>
                <a:lnTo>
                  <a:pt x="8" y="10"/>
                </a:lnTo>
                <a:close/>
                <a:moveTo>
                  <a:pt x="33" y="30"/>
                </a:moveTo>
                <a:cubicBezTo>
                  <a:pt x="0" y="30"/>
                  <a:pt x="0" y="30"/>
                  <a:pt x="0" y="30"/>
                </a:cubicBezTo>
                <a:cubicBezTo>
                  <a:pt x="0" y="25"/>
                  <a:pt x="0" y="25"/>
                  <a:pt x="0" y="25"/>
                </a:cubicBezTo>
                <a:cubicBezTo>
                  <a:pt x="33" y="25"/>
                  <a:pt x="33" y="25"/>
                  <a:pt x="33" y="25"/>
                </a:cubicBezTo>
                <a:lnTo>
                  <a:pt x="33" y="30"/>
                </a:lnTo>
                <a:close/>
                <a:moveTo>
                  <a:pt x="13" y="49"/>
                </a:moveTo>
                <a:cubicBezTo>
                  <a:pt x="0" y="49"/>
                  <a:pt x="0" y="49"/>
                  <a:pt x="0" y="49"/>
                </a:cubicBezTo>
                <a:cubicBezTo>
                  <a:pt x="0" y="44"/>
                  <a:pt x="0" y="44"/>
                  <a:pt x="0" y="44"/>
                </a:cubicBezTo>
                <a:cubicBezTo>
                  <a:pt x="13" y="44"/>
                  <a:pt x="13" y="44"/>
                  <a:pt x="13" y="44"/>
                </a:cubicBezTo>
                <a:lnTo>
                  <a:pt x="13" y="49"/>
                </a:lnTo>
                <a:close/>
                <a:moveTo>
                  <a:pt x="24" y="3"/>
                </a:moveTo>
                <a:cubicBezTo>
                  <a:pt x="24" y="13"/>
                  <a:pt x="24" y="13"/>
                  <a:pt x="24" y="13"/>
                </a:cubicBezTo>
                <a:cubicBezTo>
                  <a:pt x="24" y="14"/>
                  <a:pt x="23" y="15"/>
                  <a:pt x="22" y="15"/>
                </a:cubicBezTo>
                <a:cubicBezTo>
                  <a:pt x="12" y="15"/>
                  <a:pt x="12" y="15"/>
                  <a:pt x="12" y="15"/>
                </a:cubicBezTo>
                <a:cubicBezTo>
                  <a:pt x="11" y="15"/>
                  <a:pt x="9" y="14"/>
                  <a:pt x="9" y="13"/>
                </a:cubicBezTo>
                <a:cubicBezTo>
                  <a:pt x="9" y="3"/>
                  <a:pt x="9" y="3"/>
                  <a:pt x="9" y="3"/>
                </a:cubicBezTo>
                <a:cubicBezTo>
                  <a:pt x="9" y="2"/>
                  <a:pt x="11" y="0"/>
                  <a:pt x="12" y="0"/>
                </a:cubicBezTo>
                <a:cubicBezTo>
                  <a:pt x="22" y="0"/>
                  <a:pt x="22" y="0"/>
                  <a:pt x="22" y="0"/>
                </a:cubicBezTo>
                <a:cubicBezTo>
                  <a:pt x="23" y="0"/>
                  <a:pt x="24" y="2"/>
                  <a:pt x="24" y="3"/>
                </a:cubicBezTo>
                <a:close/>
                <a:moveTo>
                  <a:pt x="29" y="42"/>
                </a:moveTo>
                <a:cubicBezTo>
                  <a:pt x="29" y="51"/>
                  <a:pt x="29" y="51"/>
                  <a:pt x="29" y="51"/>
                </a:cubicBezTo>
                <a:cubicBezTo>
                  <a:pt x="29" y="53"/>
                  <a:pt x="28" y="54"/>
                  <a:pt x="26" y="54"/>
                </a:cubicBezTo>
                <a:cubicBezTo>
                  <a:pt x="17" y="54"/>
                  <a:pt x="17" y="54"/>
                  <a:pt x="17" y="54"/>
                </a:cubicBezTo>
                <a:cubicBezTo>
                  <a:pt x="15" y="54"/>
                  <a:pt x="14" y="53"/>
                  <a:pt x="14" y="51"/>
                </a:cubicBezTo>
                <a:cubicBezTo>
                  <a:pt x="14" y="42"/>
                  <a:pt x="14" y="42"/>
                  <a:pt x="14" y="42"/>
                </a:cubicBezTo>
                <a:cubicBezTo>
                  <a:pt x="14" y="40"/>
                  <a:pt x="15" y="39"/>
                  <a:pt x="17" y="39"/>
                </a:cubicBezTo>
                <a:cubicBezTo>
                  <a:pt x="26" y="39"/>
                  <a:pt x="26" y="39"/>
                  <a:pt x="26" y="39"/>
                </a:cubicBezTo>
                <a:cubicBezTo>
                  <a:pt x="28" y="39"/>
                  <a:pt x="29" y="40"/>
                  <a:pt x="29" y="42"/>
                </a:cubicBezTo>
                <a:close/>
                <a:moveTo>
                  <a:pt x="58" y="10"/>
                </a:moveTo>
                <a:cubicBezTo>
                  <a:pt x="25" y="10"/>
                  <a:pt x="25" y="10"/>
                  <a:pt x="25" y="10"/>
                </a:cubicBezTo>
                <a:cubicBezTo>
                  <a:pt x="25" y="5"/>
                  <a:pt x="25" y="5"/>
                  <a:pt x="25" y="5"/>
                </a:cubicBezTo>
                <a:cubicBezTo>
                  <a:pt x="58" y="5"/>
                  <a:pt x="58" y="5"/>
                  <a:pt x="58" y="5"/>
                </a:cubicBezTo>
                <a:lnTo>
                  <a:pt x="58" y="10"/>
                </a:lnTo>
                <a:close/>
                <a:moveTo>
                  <a:pt x="58" y="49"/>
                </a:moveTo>
                <a:cubicBezTo>
                  <a:pt x="30" y="49"/>
                  <a:pt x="30" y="49"/>
                  <a:pt x="30" y="49"/>
                </a:cubicBezTo>
                <a:cubicBezTo>
                  <a:pt x="30" y="44"/>
                  <a:pt x="30" y="44"/>
                  <a:pt x="30" y="44"/>
                </a:cubicBezTo>
                <a:cubicBezTo>
                  <a:pt x="58" y="44"/>
                  <a:pt x="58" y="44"/>
                  <a:pt x="58" y="44"/>
                </a:cubicBezTo>
                <a:lnTo>
                  <a:pt x="58" y="49"/>
                </a:lnTo>
                <a:close/>
                <a:moveTo>
                  <a:pt x="48" y="22"/>
                </a:moveTo>
                <a:cubicBezTo>
                  <a:pt x="48" y="32"/>
                  <a:pt x="48" y="32"/>
                  <a:pt x="48" y="32"/>
                </a:cubicBezTo>
                <a:cubicBezTo>
                  <a:pt x="48" y="33"/>
                  <a:pt x="47" y="34"/>
                  <a:pt x="46" y="34"/>
                </a:cubicBezTo>
                <a:cubicBezTo>
                  <a:pt x="36" y="34"/>
                  <a:pt x="36" y="34"/>
                  <a:pt x="36" y="34"/>
                </a:cubicBezTo>
                <a:cubicBezTo>
                  <a:pt x="35" y="34"/>
                  <a:pt x="34" y="33"/>
                  <a:pt x="34" y="32"/>
                </a:cubicBezTo>
                <a:cubicBezTo>
                  <a:pt x="34" y="22"/>
                  <a:pt x="34" y="22"/>
                  <a:pt x="34" y="22"/>
                </a:cubicBezTo>
                <a:cubicBezTo>
                  <a:pt x="34" y="21"/>
                  <a:pt x="35" y="20"/>
                  <a:pt x="36" y="20"/>
                </a:cubicBezTo>
                <a:cubicBezTo>
                  <a:pt x="46" y="20"/>
                  <a:pt x="46" y="20"/>
                  <a:pt x="46" y="20"/>
                </a:cubicBezTo>
                <a:cubicBezTo>
                  <a:pt x="47" y="20"/>
                  <a:pt x="48" y="21"/>
                  <a:pt x="48" y="22"/>
                </a:cubicBezTo>
                <a:close/>
                <a:moveTo>
                  <a:pt x="58" y="30"/>
                </a:moveTo>
                <a:cubicBezTo>
                  <a:pt x="50" y="30"/>
                  <a:pt x="50" y="30"/>
                  <a:pt x="50" y="30"/>
                </a:cubicBezTo>
                <a:cubicBezTo>
                  <a:pt x="50" y="25"/>
                  <a:pt x="50" y="25"/>
                  <a:pt x="50" y="25"/>
                </a:cubicBezTo>
                <a:cubicBezTo>
                  <a:pt x="58" y="25"/>
                  <a:pt x="58" y="25"/>
                  <a:pt x="58" y="25"/>
                </a:cubicBezTo>
                <a:lnTo>
                  <a:pt x="58"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45"/>
          <p:cNvSpPr/>
          <p:nvPr/>
        </p:nvSpPr>
        <p:spPr>
          <a:xfrm>
            <a:off x="7145364" y="2793210"/>
            <a:ext cx="163537" cy="223891"/>
          </a:xfrm>
          <a:custGeom>
            <a:avLst/>
            <a:gdLst/>
            <a:ahLst/>
            <a:cxnLst/>
            <a:rect l="l" t="t" r="r" b="b"/>
            <a:pathLst>
              <a:path w="39" h="53" extrusionOk="0">
                <a:moveTo>
                  <a:pt x="37" y="22"/>
                </a:moveTo>
                <a:cubicBezTo>
                  <a:pt x="3" y="22"/>
                  <a:pt x="3" y="22"/>
                  <a:pt x="3" y="22"/>
                </a:cubicBezTo>
                <a:cubicBezTo>
                  <a:pt x="2" y="22"/>
                  <a:pt x="0" y="21"/>
                  <a:pt x="0" y="19"/>
                </a:cubicBezTo>
                <a:cubicBezTo>
                  <a:pt x="0" y="19"/>
                  <a:pt x="1" y="18"/>
                  <a:pt x="1" y="18"/>
                </a:cubicBezTo>
                <a:cubicBezTo>
                  <a:pt x="18" y="1"/>
                  <a:pt x="18" y="1"/>
                  <a:pt x="18" y="1"/>
                </a:cubicBezTo>
                <a:cubicBezTo>
                  <a:pt x="19" y="0"/>
                  <a:pt x="19" y="0"/>
                  <a:pt x="20" y="0"/>
                </a:cubicBezTo>
                <a:cubicBezTo>
                  <a:pt x="21" y="0"/>
                  <a:pt x="21" y="0"/>
                  <a:pt x="22" y="1"/>
                </a:cubicBezTo>
                <a:cubicBezTo>
                  <a:pt x="39" y="18"/>
                  <a:pt x="39" y="18"/>
                  <a:pt x="39" y="18"/>
                </a:cubicBezTo>
                <a:cubicBezTo>
                  <a:pt x="39" y="18"/>
                  <a:pt x="39" y="19"/>
                  <a:pt x="39" y="19"/>
                </a:cubicBezTo>
                <a:cubicBezTo>
                  <a:pt x="39" y="21"/>
                  <a:pt x="38" y="22"/>
                  <a:pt x="37" y="22"/>
                </a:cubicBezTo>
                <a:close/>
                <a:moveTo>
                  <a:pt x="39" y="36"/>
                </a:moveTo>
                <a:cubicBezTo>
                  <a:pt x="22" y="53"/>
                  <a:pt x="22" y="53"/>
                  <a:pt x="22" y="53"/>
                </a:cubicBezTo>
                <a:cubicBezTo>
                  <a:pt x="21" y="53"/>
                  <a:pt x="21" y="53"/>
                  <a:pt x="20" y="53"/>
                </a:cubicBezTo>
                <a:cubicBezTo>
                  <a:pt x="19" y="53"/>
                  <a:pt x="19" y="53"/>
                  <a:pt x="18" y="53"/>
                </a:cubicBezTo>
                <a:cubicBezTo>
                  <a:pt x="1" y="36"/>
                  <a:pt x="1" y="36"/>
                  <a:pt x="1" y="36"/>
                </a:cubicBezTo>
                <a:cubicBezTo>
                  <a:pt x="1" y="35"/>
                  <a:pt x="0" y="35"/>
                  <a:pt x="0" y="34"/>
                </a:cubicBezTo>
                <a:cubicBezTo>
                  <a:pt x="0" y="33"/>
                  <a:pt x="2" y="32"/>
                  <a:pt x="3" y="32"/>
                </a:cubicBezTo>
                <a:cubicBezTo>
                  <a:pt x="37" y="32"/>
                  <a:pt x="37" y="32"/>
                  <a:pt x="37" y="32"/>
                </a:cubicBezTo>
                <a:cubicBezTo>
                  <a:pt x="38" y="32"/>
                  <a:pt x="39" y="33"/>
                  <a:pt x="39" y="34"/>
                </a:cubicBezTo>
                <a:cubicBezTo>
                  <a:pt x="39" y="35"/>
                  <a:pt x="39" y="35"/>
                  <a:pt x="39"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45"/>
          <p:cNvSpPr/>
          <p:nvPr/>
        </p:nvSpPr>
        <p:spPr>
          <a:xfrm>
            <a:off x="7754734" y="2764007"/>
            <a:ext cx="282297" cy="286190"/>
          </a:xfrm>
          <a:custGeom>
            <a:avLst/>
            <a:gdLst/>
            <a:ahLst/>
            <a:cxnLst/>
            <a:rect l="l" t="t" r="r" b="b"/>
            <a:pathLst>
              <a:path w="67" h="68" extrusionOk="0">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45"/>
          <p:cNvSpPr/>
          <p:nvPr/>
        </p:nvSpPr>
        <p:spPr>
          <a:xfrm>
            <a:off x="8362158" y="2764007"/>
            <a:ext cx="231678" cy="286190"/>
          </a:xfrm>
          <a:custGeom>
            <a:avLst/>
            <a:gdLst/>
            <a:ahLst/>
            <a:cxnLst/>
            <a:rect l="l" t="t" r="r" b="b"/>
            <a:pathLst>
              <a:path w="55" h="68" extrusionOk="0">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42" y="68"/>
                </a:moveTo>
                <a:cubicBezTo>
                  <a:pt x="40" y="68"/>
                  <a:pt x="39" y="67"/>
                  <a:pt x="38" y="67"/>
                </a:cubicBezTo>
                <a:cubicBezTo>
                  <a:pt x="37" y="67"/>
                  <a:pt x="37" y="67"/>
                  <a:pt x="36" y="67"/>
                </a:cubicBezTo>
                <a:cubicBezTo>
                  <a:pt x="38" y="62"/>
                  <a:pt x="38" y="62"/>
                  <a:pt x="38" y="62"/>
                </a:cubicBezTo>
                <a:cubicBezTo>
                  <a:pt x="38" y="62"/>
                  <a:pt x="39" y="63"/>
                  <a:pt x="39" y="63"/>
                </a:cubicBezTo>
                <a:cubicBezTo>
                  <a:pt x="40" y="63"/>
                  <a:pt x="41" y="63"/>
                  <a:pt x="42" y="63"/>
                </a:cubicBezTo>
                <a:cubicBezTo>
                  <a:pt x="46" y="63"/>
                  <a:pt x="49" y="59"/>
                  <a:pt x="49" y="55"/>
                </a:cubicBezTo>
                <a:cubicBezTo>
                  <a:pt x="49" y="55"/>
                  <a:pt x="49" y="55"/>
                  <a:pt x="49" y="55"/>
                </a:cubicBezTo>
                <a:cubicBezTo>
                  <a:pt x="48" y="57"/>
                  <a:pt x="46" y="57"/>
                  <a:pt x="44" y="57"/>
                </a:cubicBezTo>
                <a:cubicBezTo>
                  <a:pt x="38" y="57"/>
                  <a:pt x="35" y="53"/>
                  <a:pt x="35" y="48"/>
                </a:cubicBezTo>
                <a:cubicBezTo>
                  <a:pt x="35" y="43"/>
                  <a:pt x="39" y="39"/>
                  <a:pt x="44" y="39"/>
                </a:cubicBezTo>
                <a:cubicBezTo>
                  <a:pt x="50" y="39"/>
                  <a:pt x="55" y="43"/>
                  <a:pt x="55" y="52"/>
                </a:cubicBezTo>
                <a:cubicBezTo>
                  <a:pt x="55" y="59"/>
                  <a:pt x="51" y="68"/>
                  <a:pt x="42" y="68"/>
                </a:cubicBezTo>
                <a:close/>
                <a:moveTo>
                  <a:pt x="54" y="29"/>
                </a:moveTo>
                <a:cubicBezTo>
                  <a:pt x="36" y="29"/>
                  <a:pt x="36" y="29"/>
                  <a:pt x="36" y="29"/>
                </a:cubicBezTo>
                <a:cubicBezTo>
                  <a:pt x="36" y="25"/>
                  <a:pt x="36" y="25"/>
                  <a:pt x="36" y="25"/>
                </a:cubicBezTo>
                <a:cubicBezTo>
                  <a:pt x="43" y="25"/>
                  <a:pt x="43" y="25"/>
                  <a:pt x="43" y="25"/>
                </a:cubicBezTo>
                <a:cubicBezTo>
                  <a:pt x="43" y="8"/>
                  <a:pt x="43" y="8"/>
                  <a:pt x="43" y="8"/>
                </a:cubicBezTo>
                <a:cubicBezTo>
                  <a:pt x="43" y="8"/>
                  <a:pt x="43" y="7"/>
                  <a:pt x="43" y="7"/>
                </a:cubicBezTo>
                <a:cubicBezTo>
                  <a:pt x="43" y="6"/>
                  <a:pt x="43" y="6"/>
                  <a:pt x="43" y="6"/>
                </a:cubicBezTo>
                <a:cubicBezTo>
                  <a:pt x="43" y="6"/>
                  <a:pt x="43" y="6"/>
                  <a:pt x="43" y="6"/>
                </a:cubicBezTo>
                <a:cubicBezTo>
                  <a:pt x="42" y="7"/>
                  <a:pt x="42" y="7"/>
                  <a:pt x="42" y="7"/>
                </a:cubicBezTo>
                <a:cubicBezTo>
                  <a:pt x="42" y="7"/>
                  <a:pt x="42" y="7"/>
                  <a:pt x="41" y="8"/>
                </a:cubicBezTo>
                <a:cubicBezTo>
                  <a:pt x="39" y="10"/>
                  <a:pt x="39" y="10"/>
                  <a:pt x="39" y="10"/>
                </a:cubicBezTo>
                <a:cubicBezTo>
                  <a:pt x="36" y="7"/>
                  <a:pt x="36" y="7"/>
                  <a:pt x="36" y="7"/>
                </a:cubicBezTo>
                <a:cubicBezTo>
                  <a:pt x="43" y="0"/>
                  <a:pt x="43" y="0"/>
                  <a:pt x="43" y="0"/>
                </a:cubicBezTo>
                <a:cubicBezTo>
                  <a:pt x="48" y="0"/>
                  <a:pt x="48" y="0"/>
                  <a:pt x="48" y="0"/>
                </a:cubicBezTo>
                <a:cubicBezTo>
                  <a:pt x="48" y="25"/>
                  <a:pt x="48" y="25"/>
                  <a:pt x="48" y="25"/>
                </a:cubicBezTo>
                <a:cubicBezTo>
                  <a:pt x="54" y="25"/>
                  <a:pt x="54" y="25"/>
                  <a:pt x="54" y="25"/>
                </a:cubicBezTo>
                <a:lnTo>
                  <a:pt x="54" y="29"/>
                </a:lnTo>
                <a:close/>
                <a:moveTo>
                  <a:pt x="44" y="43"/>
                </a:moveTo>
                <a:cubicBezTo>
                  <a:pt x="42" y="43"/>
                  <a:pt x="40" y="45"/>
                  <a:pt x="40" y="48"/>
                </a:cubicBezTo>
                <a:cubicBezTo>
                  <a:pt x="40" y="51"/>
                  <a:pt x="42" y="53"/>
                  <a:pt x="45" y="53"/>
                </a:cubicBezTo>
                <a:cubicBezTo>
                  <a:pt x="48" y="53"/>
                  <a:pt x="50" y="52"/>
                  <a:pt x="50" y="50"/>
                </a:cubicBezTo>
                <a:cubicBezTo>
                  <a:pt x="50" y="46"/>
                  <a:pt x="47" y="43"/>
                  <a:pt x="44"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45"/>
          <p:cNvSpPr/>
          <p:nvPr/>
        </p:nvSpPr>
        <p:spPr>
          <a:xfrm>
            <a:off x="8963742" y="2802945"/>
            <a:ext cx="344596" cy="225837"/>
          </a:xfrm>
          <a:custGeom>
            <a:avLst/>
            <a:gdLst/>
            <a:ahLst/>
            <a:cxnLst/>
            <a:rect l="l" t="t" r="r" b="b"/>
            <a:pathLst>
              <a:path w="82" h="54" extrusionOk="0">
                <a:moveTo>
                  <a:pt x="13" y="36"/>
                </a:moveTo>
                <a:cubicBezTo>
                  <a:pt x="8" y="36"/>
                  <a:pt x="8" y="36"/>
                  <a:pt x="8" y="36"/>
                </a:cubicBezTo>
                <a:cubicBezTo>
                  <a:pt x="8" y="33"/>
                  <a:pt x="8" y="33"/>
                  <a:pt x="8" y="33"/>
                </a:cubicBezTo>
                <a:cubicBezTo>
                  <a:pt x="6" y="33"/>
                  <a:pt x="6" y="33"/>
                  <a:pt x="6" y="33"/>
                </a:cubicBezTo>
                <a:cubicBezTo>
                  <a:pt x="5" y="33"/>
                  <a:pt x="5" y="32"/>
                  <a:pt x="5" y="30"/>
                </a:cubicBezTo>
                <a:cubicBezTo>
                  <a:pt x="5" y="29"/>
                  <a:pt x="5" y="29"/>
                  <a:pt x="5" y="28"/>
                </a:cubicBezTo>
                <a:cubicBezTo>
                  <a:pt x="2" y="28"/>
                  <a:pt x="0" y="28"/>
                  <a:pt x="0" y="27"/>
                </a:cubicBezTo>
                <a:cubicBezTo>
                  <a:pt x="0" y="27"/>
                  <a:pt x="2" y="26"/>
                  <a:pt x="5" y="26"/>
                </a:cubicBezTo>
                <a:cubicBezTo>
                  <a:pt x="5" y="25"/>
                  <a:pt x="5" y="25"/>
                  <a:pt x="5" y="24"/>
                </a:cubicBezTo>
                <a:cubicBezTo>
                  <a:pt x="5" y="22"/>
                  <a:pt x="5" y="21"/>
                  <a:pt x="6" y="21"/>
                </a:cubicBezTo>
                <a:cubicBezTo>
                  <a:pt x="8" y="21"/>
                  <a:pt x="8" y="21"/>
                  <a:pt x="8" y="21"/>
                </a:cubicBezTo>
                <a:cubicBezTo>
                  <a:pt x="8" y="19"/>
                  <a:pt x="8" y="19"/>
                  <a:pt x="8" y="19"/>
                </a:cubicBezTo>
                <a:cubicBezTo>
                  <a:pt x="13" y="19"/>
                  <a:pt x="13" y="19"/>
                  <a:pt x="13" y="19"/>
                </a:cubicBezTo>
                <a:cubicBezTo>
                  <a:pt x="17" y="19"/>
                  <a:pt x="21" y="20"/>
                  <a:pt x="23" y="21"/>
                </a:cubicBezTo>
                <a:cubicBezTo>
                  <a:pt x="66" y="21"/>
                  <a:pt x="66" y="21"/>
                  <a:pt x="66" y="21"/>
                </a:cubicBezTo>
                <a:cubicBezTo>
                  <a:pt x="68" y="22"/>
                  <a:pt x="71" y="22"/>
                  <a:pt x="73" y="22"/>
                </a:cubicBezTo>
                <a:cubicBezTo>
                  <a:pt x="80" y="23"/>
                  <a:pt x="82" y="26"/>
                  <a:pt x="82" y="27"/>
                </a:cubicBezTo>
                <a:cubicBezTo>
                  <a:pt x="82" y="28"/>
                  <a:pt x="80" y="31"/>
                  <a:pt x="73" y="32"/>
                </a:cubicBezTo>
                <a:cubicBezTo>
                  <a:pt x="71" y="32"/>
                  <a:pt x="68" y="33"/>
                  <a:pt x="66" y="33"/>
                </a:cubicBezTo>
                <a:cubicBezTo>
                  <a:pt x="23" y="33"/>
                  <a:pt x="23" y="33"/>
                  <a:pt x="23" y="33"/>
                </a:cubicBezTo>
                <a:cubicBezTo>
                  <a:pt x="21" y="35"/>
                  <a:pt x="17" y="36"/>
                  <a:pt x="13" y="36"/>
                </a:cubicBezTo>
                <a:close/>
                <a:moveTo>
                  <a:pt x="12" y="18"/>
                </a:moveTo>
                <a:cubicBezTo>
                  <a:pt x="16" y="0"/>
                  <a:pt x="16" y="0"/>
                  <a:pt x="16" y="0"/>
                </a:cubicBezTo>
                <a:cubicBezTo>
                  <a:pt x="17" y="0"/>
                  <a:pt x="19" y="0"/>
                  <a:pt x="19" y="0"/>
                </a:cubicBezTo>
                <a:cubicBezTo>
                  <a:pt x="22" y="0"/>
                  <a:pt x="24" y="2"/>
                  <a:pt x="25" y="3"/>
                </a:cubicBezTo>
                <a:cubicBezTo>
                  <a:pt x="26" y="4"/>
                  <a:pt x="33" y="10"/>
                  <a:pt x="36" y="14"/>
                </a:cubicBezTo>
                <a:cubicBezTo>
                  <a:pt x="36" y="14"/>
                  <a:pt x="40" y="17"/>
                  <a:pt x="45" y="17"/>
                </a:cubicBezTo>
                <a:cubicBezTo>
                  <a:pt x="54" y="19"/>
                  <a:pt x="62" y="20"/>
                  <a:pt x="62" y="20"/>
                </a:cubicBezTo>
                <a:cubicBezTo>
                  <a:pt x="23" y="20"/>
                  <a:pt x="23" y="20"/>
                  <a:pt x="23" y="20"/>
                </a:cubicBezTo>
                <a:cubicBezTo>
                  <a:pt x="21" y="19"/>
                  <a:pt x="17" y="18"/>
                  <a:pt x="13" y="18"/>
                </a:cubicBezTo>
                <a:lnTo>
                  <a:pt x="12" y="18"/>
                </a:lnTo>
                <a:close/>
                <a:moveTo>
                  <a:pt x="62" y="34"/>
                </a:moveTo>
                <a:cubicBezTo>
                  <a:pt x="62" y="34"/>
                  <a:pt x="54" y="35"/>
                  <a:pt x="45" y="37"/>
                </a:cubicBezTo>
                <a:cubicBezTo>
                  <a:pt x="40" y="37"/>
                  <a:pt x="36" y="40"/>
                  <a:pt x="36" y="40"/>
                </a:cubicBezTo>
                <a:cubicBezTo>
                  <a:pt x="33" y="44"/>
                  <a:pt x="26" y="50"/>
                  <a:pt x="25" y="51"/>
                </a:cubicBezTo>
                <a:cubicBezTo>
                  <a:pt x="24" y="53"/>
                  <a:pt x="22" y="54"/>
                  <a:pt x="19" y="54"/>
                </a:cubicBezTo>
                <a:cubicBezTo>
                  <a:pt x="19" y="54"/>
                  <a:pt x="17" y="54"/>
                  <a:pt x="16" y="54"/>
                </a:cubicBezTo>
                <a:cubicBezTo>
                  <a:pt x="12" y="36"/>
                  <a:pt x="12" y="36"/>
                  <a:pt x="12" y="36"/>
                </a:cubicBezTo>
                <a:cubicBezTo>
                  <a:pt x="13" y="36"/>
                  <a:pt x="13" y="36"/>
                  <a:pt x="13" y="36"/>
                </a:cubicBezTo>
                <a:cubicBezTo>
                  <a:pt x="17" y="36"/>
                  <a:pt x="21" y="35"/>
                  <a:pt x="23" y="34"/>
                </a:cubicBezTo>
                <a:lnTo>
                  <a:pt x="62" y="34"/>
                </a:lnTo>
                <a:close/>
                <a:moveTo>
                  <a:pt x="68" y="27"/>
                </a:moveTo>
                <a:cubicBezTo>
                  <a:pt x="68" y="29"/>
                  <a:pt x="67" y="30"/>
                  <a:pt x="66" y="31"/>
                </a:cubicBezTo>
                <a:cubicBezTo>
                  <a:pt x="69" y="32"/>
                  <a:pt x="69" y="32"/>
                  <a:pt x="69" y="32"/>
                </a:cubicBezTo>
                <a:cubicBezTo>
                  <a:pt x="70" y="31"/>
                  <a:pt x="71" y="29"/>
                  <a:pt x="71" y="27"/>
                </a:cubicBezTo>
                <a:cubicBezTo>
                  <a:pt x="71" y="25"/>
                  <a:pt x="70" y="24"/>
                  <a:pt x="69" y="23"/>
                </a:cubicBezTo>
                <a:cubicBezTo>
                  <a:pt x="66" y="24"/>
                  <a:pt x="66" y="24"/>
                  <a:pt x="66" y="24"/>
                </a:cubicBezTo>
                <a:cubicBezTo>
                  <a:pt x="67" y="24"/>
                  <a:pt x="68" y="26"/>
                  <a:pt x="68"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45"/>
          <p:cNvSpPr/>
          <p:nvPr/>
        </p:nvSpPr>
        <p:spPr>
          <a:xfrm>
            <a:off x="9569218" y="2785422"/>
            <a:ext cx="249200" cy="243360"/>
          </a:xfrm>
          <a:custGeom>
            <a:avLst/>
            <a:gdLst/>
            <a:ahLst/>
            <a:cxnLst/>
            <a:rect l="l" t="t" r="r" b="b"/>
            <a:pathLst>
              <a:path w="59" h="58" extrusionOk="0">
                <a:moveTo>
                  <a:pt x="59" y="47"/>
                </a:moveTo>
                <a:cubicBezTo>
                  <a:pt x="59" y="53"/>
                  <a:pt x="54" y="58"/>
                  <a:pt x="48"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45"/>
          <p:cNvSpPr/>
          <p:nvPr/>
        </p:nvSpPr>
        <p:spPr>
          <a:xfrm>
            <a:off x="10176642" y="2767901"/>
            <a:ext cx="268668" cy="253093"/>
          </a:xfrm>
          <a:custGeom>
            <a:avLst/>
            <a:gdLst/>
            <a:ahLst/>
            <a:cxnLst/>
            <a:rect l="l" t="t" r="r" b="b"/>
            <a:pathLst>
              <a:path w="64" h="60" extrusionOk="0">
                <a:moveTo>
                  <a:pt x="63" y="25"/>
                </a:moveTo>
                <a:cubicBezTo>
                  <a:pt x="49" y="39"/>
                  <a:pt x="49" y="39"/>
                  <a:pt x="49" y="39"/>
                </a:cubicBezTo>
                <a:cubicBezTo>
                  <a:pt x="52" y="57"/>
                  <a:pt x="52" y="57"/>
                  <a:pt x="52" y="57"/>
                </a:cubicBezTo>
                <a:cubicBezTo>
                  <a:pt x="52" y="58"/>
                  <a:pt x="52" y="58"/>
                  <a:pt x="52" y="58"/>
                </a:cubicBezTo>
                <a:cubicBezTo>
                  <a:pt x="52" y="59"/>
                  <a:pt x="52" y="60"/>
                  <a:pt x="51" y="60"/>
                </a:cubicBezTo>
                <a:cubicBezTo>
                  <a:pt x="50" y="60"/>
                  <a:pt x="50" y="60"/>
                  <a:pt x="49" y="60"/>
                </a:cubicBezTo>
                <a:cubicBezTo>
                  <a:pt x="32" y="51"/>
                  <a:pt x="32" y="51"/>
                  <a:pt x="32" y="51"/>
                </a:cubicBezTo>
                <a:cubicBezTo>
                  <a:pt x="15" y="60"/>
                  <a:pt x="15" y="60"/>
                  <a:pt x="15" y="60"/>
                </a:cubicBezTo>
                <a:cubicBezTo>
                  <a:pt x="14" y="60"/>
                  <a:pt x="14" y="60"/>
                  <a:pt x="13" y="60"/>
                </a:cubicBezTo>
                <a:cubicBezTo>
                  <a:pt x="12" y="60"/>
                  <a:pt x="12" y="59"/>
                  <a:pt x="12" y="58"/>
                </a:cubicBezTo>
                <a:cubicBezTo>
                  <a:pt x="12" y="58"/>
                  <a:pt x="12" y="58"/>
                  <a:pt x="12" y="57"/>
                </a:cubicBezTo>
                <a:cubicBezTo>
                  <a:pt x="15" y="39"/>
                  <a:pt x="15" y="39"/>
                  <a:pt x="15" y="39"/>
                </a:cubicBezTo>
                <a:cubicBezTo>
                  <a:pt x="1" y="25"/>
                  <a:pt x="1" y="25"/>
                  <a:pt x="1" y="25"/>
                </a:cubicBezTo>
                <a:cubicBezTo>
                  <a:pt x="1" y="25"/>
                  <a:pt x="0" y="24"/>
                  <a:pt x="0" y="23"/>
                </a:cubicBezTo>
                <a:cubicBezTo>
                  <a:pt x="0" y="22"/>
                  <a:pt x="2" y="22"/>
                  <a:pt x="3" y="22"/>
                </a:cubicBezTo>
                <a:cubicBezTo>
                  <a:pt x="22" y="19"/>
                  <a:pt x="22" y="19"/>
                  <a:pt x="22" y="19"/>
                </a:cubicBezTo>
                <a:cubicBezTo>
                  <a:pt x="30" y="1"/>
                  <a:pt x="30" y="1"/>
                  <a:pt x="30" y="1"/>
                </a:cubicBezTo>
                <a:cubicBezTo>
                  <a:pt x="31" y="1"/>
                  <a:pt x="31" y="0"/>
                  <a:pt x="32" y="0"/>
                </a:cubicBezTo>
                <a:cubicBezTo>
                  <a:pt x="33" y="0"/>
                  <a:pt x="34" y="1"/>
                  <a:pt x="34" y="1"/>
                </a:cubicBezTo>
                <a:cubicBezTo>
                  <a:pt x="42" y="19"/>
                  <a:pt x="42" y="19"/>
                  <a:pt x="42" y="19"/>
                </a:cubicBezTo>
                <a:cubicBezTo>
                  <a:pt x="61" y="22"/>
                  <a:pt x="61" y="22"/>
                  <a:pt x="61" y="22"/>
                </a:cubicBezTo>
                <a:cubicBezTo>
                  <a:pt x="62" y="22"/>
                  <a:pt x="64" y="22"/>
                  <a:pt x="64" y="23"/>
                </a:cubicBezTo>
                <a:cubicBezTo>
                  <a:pt x="64" y="24"/>
                  <a:pt x="63" y="25"/>
                  <a:pt x="63"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45"/>
          <p:cNvSpPr/>
          <p:nvPr/>
        </p:nvSpPr>
        <p:spPr>
          <a:xfrm>
            <a:off x="10778226" y="2767901"/>
            <a:ext cx="272562" cy="253093"/>
          </a:xfrm>
          <a:custGeom>
            <a:avLst/>
            <a:gdLst/>
            <a:ahLst/>
            <a:cxnLst/>
            <a:rect l="l" t="t" r="r" b="b"/>
            <a:pathLst>
              <a:path w="65" h="60" extrusionOk="0">
                <a:moveTo>
                  <a:pt x="49" y="39"/>
                </a:moveTo>
                <a:cubicBezTo>
                  <a:pt x="52" y="57"/>
                  <a:pt x="52" y="57"/>
                  <a:pt x="52" y="57"/>
                </a:cubicBezTo>
                <a:cubicBezTo>
                  <a:pt x="53" y="59"/>
                  <a:pt x="52" y="60"/>
                  <a:pt x="51" y="60"/>
                </a:cubicBezTo>
                <a:cubicBezTo>
                  <a:pt x="50" y="60"/>
                  <a:pt x="50" y="60"/>
                  <a:pt x="49" y="60"/>
                </a:cubicBezTo>
                <a:cubicBezTo>
                  <a:pt x="32" y="51"/>
                  <a:pt x="32" y="51"/>
                  <a:pt x="32" y="51"/>
                </a:cubicBezTo>
                <a:cubicBezTo>
                  <a:pt x="15" y="60"/>
                  <a:pt x="15" y="60"/>
                  <a:pt x="15" y="60"/>
                </a:cubicBezTo>
                <a:cubicBezTo>
                  <a:pt x="15" y="60"/>
                  <a:pt x="14" y="60"/>
                  <a:pt x="14" y="60"/>
                </a:cubicBezTo>
                <a:cubicBezTo>
                  <a:pt x="13" y="60"/>
                  <a:pt x="12" y="59"/>
                  <a:pt x="12" y="57"/>
                </a:cubicBezTo>
                <a:cubicBezTo>
                  <a:pt x="16" y="39"/>
                  <a:pt x="16" y="39"/>
                  <a:pt x="16" y="39"/>
                </a:cubicBezTo>
                <a:cubicBezTo>
                  <a:pt x="2" y="25"/>
                  <a:pt x="2" y="25"/>
                  <a:pt x="2" y="25"/>
                </a:cubicBezTo>
                <a:cubicBezTo>
                  <a:pt x="0" y="23"/>
                  <a:pt x="1" y="22"/>
                  <a:pt x="3" y="22"/>
                </a:cubicBezTo>
                <a:cubicBezTo>
                  <a:pt x="22" y="19"/>
                  <a:pt x="22" y="19"/>
                  <a:pt x="22" y="19"/>
                </a:cubicBezTo>
                <a:cubicBezTo>
                  <a:pt x="30" y="1"/>
                  <a:pt x="30" y="1"/>
                  <a:pt x="30" y="1"/>
                </a:cubicBezTo>
                <a:cubicBezTo>
                  <a:pt x="31" y="0"/>
                  <a:pt x="32" y="0"/>
                  <a:pt x="32" y="0"/>
                </a:cubicBezTo>
                <a:cubicBezTo>
                  <a:pt x="33" y="0"/>
                  <a:pt x="34" y="0"/>
                  <a:pt x="34" y="1"/>
                </a:cubicBezTo>
                <a:cubicBezTo>
                  <a:pt x="43" y="19"/>
                  <a:pt x="43" y="19"/>
                  <a:pt x="43" y="19"/>
                </a:cubicBezTo>
                <a:cubicBezTo>
                  <a:pt x="62" y="22"/>
                  <a:pt x="62" y="22"/>
                  <a:pt x="62" y="22"/>
                </a:cubicBezTo>
                <a:cubicBezTo>
                  <a:pt x="64" y="22"/>
                  <a:pt x="65" y="23"/>
                  <a:pt x="63" y="25"/>
                </a:cubicBezTo>
                <a:lnTo>
                  <a:pt x="49" y="39"/>
                </a:lnTo>
                <a:close/>
                <a:moveTo>
                  <a:pt x="56" y="26"/>
                </a:moveTo>
                <a:cubicBezTo>
                  <a:pt x="42" y="24"/>
                  <a:pt x="42" y="24"/>
                  <a:pt x="42" y="24"/>
                </a:cubicBezTo>
                <a:cubicBezTo>
                  <a:pt x="40" y="23"/>
                  <a:pt x="40" y="23"/>
                  <a:pt x="40" y="23"/>
                </a:cubicBezTo>
                <a:cubicBezTo>
                  <a:pt x="38" y="21"/>
                  <a:pt x="38" y="21"/>
                  <a:pt x="38" y="21"/>
                </a:cubicBezTo>
                <a:cubicBezTo>
                  <a:pt x="32" y="9"/>
                  <a:pt x="32" y="9"/>
                  <a:pt x="32" y="9"/>
                </a:cubicBezTo>
                <a:cubicBezTo>
                  <a:pt x="32" y="45"/>
                  <a:pt x="32" y="45"/>
                  <a:pt x="32" y="45"/>
                </a:cubicBezTo>
                <a:cubicBezTo>
                  <a:pt x="35" y="46"/>
                  <a:pt x="35" y="46"/>
                  <a:pt x="35" y="46"/>
                </a:cubicBezTo>
                <a:cubicBezTo>
                  <a:pt x="47" y="53"/>
                  <a:pt x="47" y="53"/>
                  <a:pt x="47" y="53"/>
                </a:cubicBezTo>
                <a:cubicBezTo>
                  <a:pt x="44" y="39"/>
                  <a:pt x="44" y="39"/>
                  <a:pt x="44" y="39"/>
                </a:cubicBezTo>
                <a:cubicBezTo>
                  <a:pt x="44" y="37"/>
                  <a:pt x="44" y="37"/>
                  <a:pt x="44" y="37"/>
                </a:cubicBezTo>
                <a:cubicBezTo>
                  <a:pt x="46" y="35"/>
                  <a:pt x="46" y="35"/>
                  <a:pt x="46" y="35"/>
                </a:cubicBezTo>
                <a:lnTo>
                  <a:pt x="56"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45"/>
          <p:cNvSpPr/>
          <p:nvPr/>
        </p:nvSpPr>
        <p:spPr>
          <a:xfrm>
            <a:off x="11323350" y="2781529"/>
            <a:ext cx="165483" cy="247253"/>
          </a:xfrm>
          <a:custGeom>
            <a:avLst/>
            <a:gdLst/>
            <a:ahLst/>
            <a:cxnLst/>
            <a:rect l="l" t="t" r="r" b="b"/>
            <a:pathLst>
              <a:path w="39" h="59" extrusionOk="0">
                <a:moveTo>
                  <a:pt x="39" y="2"/>
                </a:moveTo>
                <a:cubicBezTo>
                  <a:pt x="39" y="58"/>
                  <a:pt x="39" y="58"/>
                  <a:pt x="39" y="58"/>
                </a:cubicBezTo>
                <a:cubicBezTo>
                  <a:pt x="39" y="59"/>
                  <a:pt x="39" y="59"/>
                  <a:pt x="38" y="58"/>
                </a:cubicBezTo>
                <a:cubicBezTo>
                  <a:pt x="11" y="31"/>
                  <a:pt x="11" y="31"/>
                  <a:pt x="11" y="31"/>
                </a:cubicBezTo>
                <a:cubicBezTo>
                  <a:pt x="10" y="31"/>
                  <a:pt x="10" y="31"/>
                  <a:pt x="10" y="31"/>
                </a:cubicBezTo>
                <a:cubicBezTo>
                  <a:pt x="10" y="56"/>
                  <a:pt x="10" y="56"/>
                  <a:pt x="10" y="56"/>
                </a:cubicBezTo>
                <a:cubicBezTo>
                  <a:pt x="10" y="58"/>
                  <a:pt x="9" y="59"/>
                  <a:pt x="8" y="59"/>
                </a:cubicBezTo>
                <a:cubicBezTo>
                  <a:pt x="3" y="59"/>
                  <a:pt x="3" y="59"/>
                  <a:pt x="3" y="59"/>
                </a:cubicBezTo>
                <a:cubicBezTo>
                  <a:pt x="2" y="59"/>
                  <a:pt x="0" y="58"/>
                  <a:pt x="0" y="56"/>
                </a:cubicBezTo>
                <a:cubicBezTo>
                  <a:pt x="0" y="3"/>
                  <a:pt x="0" y="3"/>
                  <a:pt x="0" y="3"/>
                </a:cubicBezTo>
                <a:cubicBezTo>
                  <a:pt x="0" y="2"/>
                  <a:pt x="2" y="1"/>
                  <a:pt x="3" y="1"/>
                </a:cubicBezTo>
                <a:cubicBezTo>
                  <a:pt x="8" y="1"/>
                  <a:pt x="8" y="1"/>
                  <a:pt x="8" y="1"/>
                </a:cubicBezTo>
                <a:cubicBezTo>
                  <a:pt x="9" y="1"/>
                  <a:pt x="10" y="2"/>
                  <a:pt x="10" y="3"/>
                </a:cubicBezTo>
                <a:cubicBezTo>
                  <a:pt x="10" y="29"/>
                  <a:pt x="10" y="29"/>
                  <a:pt x="10" y="29"/>
                </a:cubicBezTo>
                <a:cubicBezTo>
                  <a:pt x="10" y="28"/>
                  <a:pt x="10" y="28"/>
                  <a:pt x="11" y="28"/>
                </a:cubicBezTo>
                <a:cubicBezTo>
                  <a:pt x="38" y="1"/>
                  <a:pt x="38" y="1"/>
                  <a:pt x="38" y="1"/>
                </a:cubicBezTo>
                <a:cubicBezTo>
                  <a:pt x="39" y="0"/>
                  <a:pt x="39" y="0"/>
                  <a:pt x="39"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45"/>
          <p:cNvSpPr/>
          <p:nvPr/>
        </p:nvSpPr>
        <p:spPr>
          <a:xfrm>
            <a:off x="564938" y="3256565"/>
            <a:ext cx="286190" cy="245306"/>
          </a:xfrm>
          <a:custGeom>
            <a:avLst/>
            <a:gdLst/>
            <a:ahLst/>
            <a:cxnLst/>
            <a:rect l="l" t="t" r="r" b="b"/>
            <a:pathLst>
              <a:path w="68" h="58" extrusionOk="0">
                <a:moveTo>
                  <a:pt x="68" y="30"/>
                </a:moveTo>
                <a:cubicBezTo>
                  <a:pt x="68" y="32"/>
                  <a:pt x="68" y="32"/>
                  <a:pt x="68" y="32"/>
                </a:cubicBezTo>
                <a:cubicBezTo>
                  <a:pt x="68" y="33"/>
                  <a:pt x="67" y="34"/>
                  <a:pt x="67" y="34"/>
                </a:cubicBezTo>
                <a:cubicBezTo>
                  <a:pt x="1" y="34"/>
                  <a:pt x="1" y="34"/>
                  <a:pt x="1" y="34"/>
                </a:cubicBezTo>
                <a:cubicBezTo>
                  <a:pt x="0" y="34"/>
                  <a:pt x="0" y="33"/>
                  <a:pt x="0" y="32"/>
                </a:cubicBezTo>
                <a:cubicBezTo>
                  <a:pt x="0" y="30"/>
                  <a:pt x="0" y="30"/>
                  <a:pt x="0" y="30"/>
                </a:cubicBezTo>
                <a:cubicBezTo>
                  <a:pt x="0" y="29"/>
                  <a:pt x="0" y="29"/>
                  <a:pt x="1" y="29"/>
                </a:cubicBezTo>
                <a:cubicBezTo>
                  <a:pt x="67" y="29"/>
                  <a:pt x="67" y="29"/>
                  <a:pt x="67" y="29"/>
                </a:cubicBezTo>
                <a:cubicBezTo>
                  <a:pt x="67" y="29"/>
                  <a:pt x="68" y="29"/>
                  <a:pt x="68" y="30"/>
                </a:cubicBezTo>
                <a:close/>
                <a:moveTo>
                  <a:pt x="16" y="23"/>
                </a:moveTo>
                <a:cubicBezTo>
                  <a:pt x="15" y="21"/>
                  <a:pt x="14" y="18"/>
                  <a:pt x="14" y="16"/>
                </a:cubicBezTo>
                <a:cubicBezTo>
                  <a:pt x="14" y="11"/>
                  <a:pt x="16" y="8"/>
                  <a:pt x="19" y="4"/>
                </a:cubicBezTo>
                <a:cubicBezTo>
                  <a:pt x="23" y="1"/>
                  <a:pt x="28" y="0"/>
                  <a:pt x="34" y="0"/>
                </a:cubicBezTo>
                <a:cubicBezTo>
                  <a:pt x="36" y="0"/>
                  <a:pt x="38" y="0"/>
                  <a:pt x="41" y="0"/>
                </a:cubicBezTo>
                <a:cubicBezTo>
                  <a:pt x="42" y="1"/>
                  <a:pt x="45" y="1"/>
                  <a:pt x="47" y="2"/>
                </a:cubicBezTo>
                <a:cubicBezTo>
                  <a:pt x="48" y="3"/>
                  <a:pt x="48" y="5"/>
                  <a:pt x="48" y="7"/>
                </a:cubicBezTo>
                <a:cubicBezTo>
                  <a:pt x="49" y="10"/>
                  <a:pt x="49" y="12"/>
                  <a:pt x="49" y="14"/>
                </a:cubicBezTo>
                <a:cubicBezTo>
                  <a:pt x="49" y="14"/>
                  <a:pt x="49" y="15"/>
                  <a:pt x="49" y="15"/>
                </a:cubicBezTo>
                <a:cubicBezTo>
                  <a:pt x="48" y="15"/>
                  <a:pt x="48" y="15"/>
                  <a:pt x="48" y="15"/>
                </a:cubicBezTo>
                <a:cubicBezTo>
                  <a:pt x="45" y="15"/>
                  <a:pt x="45" y="15"/>
                  <a:pt x="45" y="15"/>
                </a:cubicBezTo>
                <a:cubicBezTo>
                  <a:pt x="44" y="15"/>
                  <a:pt x="44" y="15"/>
                  <a:pt x="44" y="15"/>
                </a:cubicBezTo>
                <a:cubicBezTo>
                  <a:pt x="43" y="11"/>
                  <a:pt x="42" y="9"/>
                  <a:pt x="40" y="7"/>
                </a:cubicBezTo>
                <a:cubicBezTo>
                  <a:pt x="38" y="5"/>
                  <a:pt x="36" y="4"/>
                  <a:pt x="32" y="4"/>
                </a:cubicBezTo>
                <a:cubicBezTo>
                  <a:pt x="30" y="4"/>
                  <a:pt x="27" y="5"/>
                  <a:pt x="26" y="6"/>
                </a:cubicBezTo>
                <a:cubicBezTo>
                  <a:pt x="24" y="8"/>
                  <a:pt x="23" y="9"/>
                  <a:pt x="23" y="12"/>
                </a:cubicBezTo>
                <a:cubicBezTo>
                  <a:pt x="23" y="13"/>
                  <a:pt x="24" y="15"/>
                  <a:pt x="26" y="17"/>
                </a:cubicBezTo>
                <a:cubicBezTo>
                  <a:pt x="27" y="19"/>
                  <a:pt x="31" y="20"/>
                  <a:pt x="36" y="22"/>
                </a:cubicBezTo>
                <a:cubicBezTo>
                  <a:pt x="38" y="22"/>
                  <a:pt x="40" y="23"/>
                  <a:pt x="43" y="24"/>
                </a:cubicBezTo>
                <a:cubicBezTo>
                  <a:pt x="44" y="25"/>
                  <a:pt x="45" y="26"/>
                  <a:pt x="46" y="26"/>
                </a:cubicBezTo>
                <a:cubicBezTo>
                  <a:pt x="18" y="26"/>
                  <a:pt x="18" y="26"/>
                  <a:pt x="18" y="26"/>
                </a:cubicBezTo>
                <a:cubicBezTo>
                  <a:pt x="17" y="25"/>
                  <a:pt x="17" y="24"/>
                  <a:pt x="16" y="23"/>
                </a:cubicBezTo>
                <a:close/>
                <a:moveTo>
                  <a:pt x="53" y="36"/>
                </a:moveTo>
                <a:cubicBezTo>
                  <a:pt x="53" y="37"/>
                  <a:pt x="53" y="38"/>
                  <a:pt x="53" y="39"/>
                </a:cubicBezTo>
                <a:cubicBezTo>
                  <a:pt x="53" y="42"/>
                  <a:pt x="53" y="45"/>
                  <a:pt x="52" y="48"/>
                </a:cubicBezTo>
                <a:cubicBezTo>
                  <a:pt x="51" y="49"/>
                  <a:pt x="50" y="50"/>
                  <a:pt x="49" y="51"/>
                </a:cubicBezTo>
                <a:cubicBezTo>
                  <a:pt x="48" y="52"/>
                  <a:pt x="47" y="53"/>
                  <a:pt x="45" y="55"/>
                </a:cubicBezTo>
                <a:cubicBezTo>
                  <a:pt x="43" y="56"/>
                  <a:pt x="41" y="57"/>
                  <a:pt x="39" y="57"/>
                </a:cubicBezTo>
                <a:cubicBezTo>
                  <a:pt x="37" y="58"/>
                  <a:pt x="34" y="58"/>
                  <a:pt x="31" y="58"/>
                </a:cubicBezTo>
                <a:cubicBezTo>
                  <a:pt x="29" y="58"/>
                  <a:pt x="27" y="58"/>
                  <a:pt x="24" y="57"/>
                </a:cubicBezTo>
                <a:cubicBezTo>
                  <a:pt x="19" y="55"/>
                  <a:pt x="19" y="55"/>
                  <a:pt x="19" y="55"/>
                </a:cubicBezTo>
                <a:cubicBezTo>
                  <a:pt x="17" y="55"/>
                  <a:pt x="16" y="55"/>
                  <a:pt x="16" y="54"/>
                </a:cubicBezTo>
                <a:cubicBezTo>
                  <a:pt x="16" y="54"/>
                  <a:pt x="16" y="54"/>
                  <a:pt x="16" y="54"/>
                </a:cubicBezTo>
                <a:cubicBezTo>
                  <a:pt x="16" y="53"/>
                  <a:pt x="16" y="53"/>
                  <a:pt x="16" y="53"/>
                </a:cubicBezTo>
                <a:cubicBezTo>
                  <a:pt x="16" y="53"/>
                  <a:pt x="16" y="51"/>
                  <a:pt x="15" y="47"/>
                </a:cubicBezTo>
                <a:cubicBezTo>
                  <a:pt x="15" y="45"/>
                  <a:pt x="16" y="44"/>
                  <a:pt x="16" y="43"/>
                </a:cubicBezTo>
                <a:cubicBezTo>
                  <a:pt x="16" y="41"/>
                  <a:pt x="16" y="41"/>
                  <a:pt x="16" y="41"/>
                </a:cubicBezTo>
                <a:cubicBezTo>
                  <a:pt x="19" y="41"/>
                  <a:pt x="19" y="41"/>
                  <a:pt x="19" y="41"/>
                </a:cubicBezTo>
                <a:cubicBezTo>
                  <a:pt x="21" y="45"/>
                  <a:pt x="21" y="47"/>
                  <a:pt x="22" y="47"/>
                </a:cubicBezTo>
                <a:cubicBezTo>
                  <a:pt x="23" y="49"/>
                  <a:pt x="24" y="50"/>
                  <a:pt x="25" y="51"/>
                </a:cubicBezTo>
                <a:cubicBezTo>
                  <a:pt x="26" y="52"/>
                  <a:pt x="27" y="52"/>
                  <a:pt x="29" y="53"/>
                </a:cubicBezTo>
                <a:cubicBezTo>
                  <a:pt x="30" y="54"/>
                  <a:pt x="32" y="54"/>
                  <a:pt x="34" y="54"/>
                </a:cubicBezTo>
                <a:cubicBezTo>
                  <a:pt x="36" y="54"/>
                  <a:pt x="37" y="53"/>
                  <a:pt x="39" y="53"/>
                </a:cubicBezTo>
                <a:cubicBezTo>
                  <a:pt x="41" y="52"/>
                  <a:pt x="43" y="51"/>
                  <a:pt x="44" y="50"/>
                </a:cubicBezTo>
                <a:cubicBezTo>
                  <a:pt x="45" y="48"/>
                  <a:pt x="46" y="46"/>
                  <a:pt x="46" y="45"/>
                </a:cubicBezTo>
                <a:cubicBezTo>
                  <a:pt x="46" y="43"/>
                  <a:pt x="45" y="41"/>
                  <a:pt x="43" y="39"/>
                </a:cubicBezTo>
                <a:cubicBezTo>
                  <a:pt x="42" y="38"/>
                  <a:pt x="40" y="37"/>
                  <a:pt x="37" y="36"/>
                </a:cubicBezTo>
                <a:lnTo>
                  <a:pt x="53"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45"/>
          <p:cNvSpPr/>
          <p:nvPr/>
        </p:nvSpPr>
        <p:spPr>
          <a:xfrm>
            <a:off x="1082806" y="3256565"/>
            <a:ext cx="286190" cy="245306"/>
          </a:xfrm>
          <a:custGeom>
            <a:avLst/>
            <a:gdLst/>
            <a:ahLst/>
            <a:cxnLst/>
            <a:rect l="l" t="t" r="r" b="b"/>
            <a:pathLst>
              <a:path w="68" h="58" extrusionOk="0">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45"/>
          <p:cNvSpPr/>
          <p:nvPr/>
        </p:nvSpPr>
        <p:spPr>
          <a:xfrm>
            <a:off x="1690230" y="3256565"/>
            <a:ext cx="268668" cy="223891"/>
          </a:xfrm>
          <a:custGeom>
            <a:avLst/>
            <a:gdLst/>
            <a:ahLst/>
            <a:cxnLst/>
            <a:rect l="l" t="t" r="r" b="b"/>
            <a:pathLst>
              <a:path w="64" h="53" extrusionOk="0">
                <a:moveTo>
                  <a:pt x="64" y="47"/>
                </a:moveTo>
                <a:cubicBezTo>
                  <a:pt x="64" y="50"/>
                  <a:pt x="61" y="53"/>
                  <a:pt x="58" y="53"/>
                </a:cubicBezTo>
                <a:cubicBezTo>
                  <a:pt x="7" y="53"/>
                  <a:pt x="7" y="53"/>
                  <a:pt x="7" y="53"/>
                </a:cubicBezTo>
                <a:cubicBezTo>
                  <a:pt x="3" y="53"/>
                  <a:pt x="0" y="50"/>
                  <a:pt x="0" y="47"/>
                </a:cubicBezTo>
                <a:cubicBezTo>
                  <a:pt x="0" y="6"/>
                  <a:pt x="0" y="6"/>
                  <a:pt x="0" y="6"/>
                </a:cubicBezTo>
                <a:cubicBezTo>
                  <a:pt x="0" y="2"/>
                  <a:pt x="3" y="0"/>
                  <a:pt x="7" y="0"/>
                </a:cubicBezTo>
                <a:cubicBezTo>
                  <a:pt x="58" y="0"/>
                  <a:pt x="58" y="0"/>
                  <a:pt x="58" y="0"/>
                </a:cubicBezTo>
                <a:cubicBezTo>
                  <a:pt x="61" y="0"/>
                  <a:pt x="64" y="2"/>
                  <a:pt x="64" y="6"/>
                </a:cubicBezTo>
                <a:lnTo>
                  <a:pt x="64" y="47"/>
                </a:lnTo>
                <a:close/>
                <a:moveTo>
                  <a:pt x="20" y="10"/>
                </a:moveTo>
                <a:cubicBezTo>
                  <a:pt x="20" y="10"/>
                  <a:pt x="19" y="9"/>
                  <a:pt x="19" y="9"/>
                </a:cubicBezTo>
                <a:cubicBezTo>
                  <a:pt x="7" y="9"/>
                  <a:pt x="7" y="9"/>
                  <a:pt x="7" y="9"/>
                </a:cubicBezTo>
                <a:cubicBezTo>
                  <a:pt x="6" y="9"/>
                  <a:pt x="5" y="10"/>
                  <a:pt x="5" y="10"/>
                </a:cubicBezTo>
                <a:cubicBezTo>
                  <a:pt x="5" y="18"/>
                  <a:pt x="5" y="18"/>
                  <a:pt x="5" y="18"/>
                </a:cubicBezTo>
                <a:cubicBezTo>
                  <a:pt x="5" y="18"/>
                  <a:pt x="6" y="19"/>
                  <a:pt x="7" y="19"/>
                </a:cubicBezTo>
                <a:cubicBezTo>
                  <a:pt x="19" y="19"/>
                  <a:pt x="19" y="19"/>
                  <a:pt x="19" y="19"/>
                </a:cubicBezTo>
                <a:cubicBezTo>
                  <a:pt x="19" y="19"/>
                  <a:pt x="20" y="18"/>
                  <a:pt x="20" y="18"/>
                </a:cubicBezTo>
                <a:lnTo>
                  <a:pt x="20" y="10"/>
                </a:lnTo>
                <a:close/>
                <a:moveTo>
                  <a:pt x="20" y="25"/>
                </a:moveTo>
                <a:cubicBezTo>
                  <a:pt x="20" y="24"/>
                  <a:pt x="19" y="24"/>
                  <a:pt x="19" y="24"/>
                </a:cubicBezTo>
                <a:cubicBezTo>
                  <a:pt x="7" y="24"/>
                  <a:pt x="7" y="24"/>
                  <a:pt x="7" y="24"/>
                </a:cubicBezTo>
                <a:cubicBezTo>
                  <a:pt x="6" y="24"/>
                  <a:pt x="5" y="24"/>
                  <a:pt x="5" y="25"/>
                </a:cubicBezTo>
                <a:cubicBezTo>
                  <a:pt x="5" y="32"/>
                  <a:pt x="5" y="32"/>
                  <a:pt x="5" y="32"/>
                </a:cubicBezTo>
                <a:cubicBezTo>
                  <a:pt x="5" y="33"/>
                  <a:pt x="6" y="34"/>
                  <a:pt x="7" y="34"/>
                </a:cubicBezTo>
                <a:cubicBezTo>
                  <a:pt x="19" y="34"/>
                  <a:pt x="19" y="34"/>
                  <a:pt x="19" y="34"/>
                </a:cubicBezTo>
                <a:cubicBezTo>
                  <a:pt x="19" y="34"/>
                  <a:pt x="20" y="33"/>
                  <a:pt x="20" y="32"/>
                </a:cubicBezTo>
                <a:lnTo>
                  <a:pt x="20" y="25"/>
                </a:lnTo>
                <a:close/>
                <a:moveTo>
                  <a:pt x="20" y="40"/>
                </a:moveTo>
                <a:cubicBezTo>
                  <a:pt x="20" y="39"/>
                  <a:pt x="19" y="38"/>
                  <a:pt x="19" y="38"/>
                </a:cubicBezTo>
                <a:cubicBezTo>
                  <a:pt x="7" y="38"/>
                  <a:pt x="7" y="38"/>
                  <a:pt x="7" y="38"/>
                </a:cubicBezTo>
                <a:cubicBezTo>
                  <a:pt x="6" y="38"/>
                  <a:pt x="5" y="39"/>
                  <a:pt x="5" y="40"/>
                </a:cubicBezTo>
                <a:cubicBezTo>
                  <a:pt x="5" y="47"/>
                  <a:pt x="5" y="47"/>
                  <a:pt x="5" y="47"/>
                </a:cubicBezTo>
                <a:cubicBezTo>
                  <a:pt x="5" y="48"/>
                  <a:pt x="6" y="48"/>
                  <a:pt x="7" y="48"/>
                </a:cubicBezTo>
                <a:cubicBezTo>
                  <a:pt x="19" y="48"/>
                  <a:pt x="19" y="48"/>
                  <a:pt x="19" y="48"/>
                </a:cubicBezTo>
                <a:cubicBezTo>
                  <a:pt x="19" y="48"/>
                  <a:pt x="20" y="48"/>
                  <a:pt x="20" y="47"/>
                </a:cubicBezTo>
                <a:lnTo>
                  <a:pt x="20" y="40"/>
                </a:lnTo>
                <a:close/>
                <a:moveTo>
                  <a:pt x="39" y="10"/>
                </a:moveTo>
                <a:cubicBezTo>
                  <a:pt x="39" y="10"/>
                  <a:pt x="39" y="9"/>
                  <a:pt x="38" y="9"/>
                </a:cubicBezTo>
                <a:cubicBezTo>
                  <a:pt x="26" y="9"/>
                  <a:pt x="26" y="9"/>
                  <a:pt x="26" y="9"/>
                </a:cubicBezTo>
                <a:cubicBezTo>
                  <a:pt x="25" y="9"/>
                  <a:pt x="25" y="10"/>
                  <a:pt x="25" y="10"/>
                </a:cubicBezTo>
                <a:cubicBezTo>
                  <a:pt x="25" y="18"/>
                  <a:pt x="25" y="18"/>
                  <a:pt x="25" y="18"/>
                </a:cubicBezTo>
                <a:cubicBezTo>
                  <a:pt x="25" y="18"/>
                  <a:pt x="25" y="19"/>
                  <a:pt x="26" y="19"/>
                </a:cubicBezTo>
                <a:cubicBezTo>
                  <a:pt x="38" y="19"/>
                  <a:pt x="38" y="19"/>
                  <a:pt x="38" y="19"/>
                </a:cubicBezTo>
                <a:cubicBezTo>
                  <a:pt x="39" y="19"/>
                  <a:pt x="39" y="18"/>
                  <a:pt x="39" y="18"/>
                </a:cubicBezTo>
                <a:lnTo>
                  <a:pt x="39" y="10"/>
                </a:lnTo>
                <a:close/>
                <a:moveTo>
                  <a:pt x="39" y="25"/>
                </a:moveTo>
                <a:cubicBezTo>
                  <a:pt x="39" y="24"/>
                  <a:pt x="39" y="24"/>
                  <a:pt x="38" y="24"/>
                </a:cubicBezTo>
                <a:cubicBezTo>
                  <a:pt x="26" y="24"/>
                  <a:pt x="26" y="24"/>
                  <a:pt x="26" y="24"/>
                </a:cubicBezTo>
                <a:cubicBezTo>
                  <a:pt x="25" y="24"/>
                  <a:pt x="25" y="24"/>
                  <a:pt x="25" y="25"/>
                </a:cubicBezTo>
                <a:cubicBezTo>
                  <a:pt x="25" y="32"/>
                  <a:pt x="25" y="32"/>
                  <a:pt x="25" y="32"/>
                </a:cubicBezTo>
                <a:cubicBezTo>
                  <a:pt x="25" y="33"/>
                  <a:pt x="25" y="34"/>
                  <a:pt x="26" y="34"/>
                </a:cubicBezTo>
                <a:cubicBezTo>
                  <a:pt x="38" y="34"/>
                  <a:pt x="38" y="34"/>
                  <a:pt x="38" y="34"/>
                </a:cubicBezTo>
                <a:cubicBezTo>
                  <a:pt x="39" y="34"/>
                  <a:pt x="39" y="33"/>
                  <a:pt x="39" y="32"/>
                </a:cubicBezTo>
                <a:lnTo>
                  <a:pt x="39" y="25"/>
                </a:lnTo>
                <a:close/>
                <a:moveTo>
                  <a:pt x="39" y="40"/>
                </a:moveTo>
                <a:cubicBezTo>
                  <a:pt x="39" y="39"/>
                  <a:pt x="39" y="38"/>
                  <a:pt x="38" y="38"/>
                </a:cubicBezTo>
                <a:cubicBezTo>
                  <a:pt x="26" y="38"/>
                  <a:pt x="26" y="38"/>
                  <a:pt x="26" y="38"/>
                </a:cubicBezTo>
                <a:cubicBezTo>
                  <a:pt x="25" y="38"/>
                  <a:pt x="25" y="39"/>
                  <a:pt x="25" y="40"/>
                </a:cubicBezTo>
                <a:cubicBezTo>
                  <a:pt x="25" y="47"/>
                  <a:pt x="25" y="47"/>
                  <a:pt x="25" y="47"/>
                </a:cubicBezTo>
                <a:cubicBezTo>
                  <a:pt x="25" y="48"/>
                  <a:pt x="25" y="48"/>
                  <a:pt x="26" y="48"/>
                </a:cubicBezTo>
                <a:cubicBezTo>
                  <a:pt x="38" y="48"/>
                  <a:pt x="38" y="48"/>
                  <a:pt x="38" y="48"/>
                </a:cubicBezTo>
                <a:cubicBezTo>
                  <a:pt x="39" y="48"/>
                  <a:pt x="39" y="48"/>
                  <a:pt x="39" y="47"/>
                </a:cubicBezTo>
                <a:lnTo>
                  <a:pt x="39" y="40"/>
                </a:lnTo>
                <a:close/>
                <a:moveTo>
                  <a:pt x="59" y="10"/>
                </a:moveTo>
                <a:cubicBezTo>
                  <a:pt x="59" y="10"/>
                  <a:pt x="58" y="9"/>
                  <a:pt x="58" y="9"/>
                </a:cubicBezTo>
                <a:cubicBezTo>
                  <a:pt x="45" y="9"/>
                  <a:pt x="45" y="9"/>
                  <a:pt x="45" y="9"/>
                </a:cubicBezTo>
                <a:cubicBezTo>
                  <a:pt x="45" y="9"/>
                  <a:pt x="44" y="10"/>
                  <a:pt x="44" y="10"/>
                </a:cubicBezTo>
                <a:cubicBezTo>
                  <a:pt x="44" y="18"/>
                  <a:pt x="44" y="18"/>
                  <a:pt x="44" y="18"/>
                </a:cubicBezTo>
                <a:cubicBezTo>
                  <a:pt x="44" y="18"/>
                  <a:pt x="45" y="19"/>
                  <a:pt x="45" y="19"/>
                </a:cubicBezTo>
                <a:cubicBezTo>
                  <a:pt x="58" y="19"/>
                  <a:pt x="58" y="19"/>
                  <a:pt x="58" y="19"/>
                </a:cubicBezTo>
                <a:cubicBezTo>
                  <a:pt x="58" y="19"/>
                  <a:pt x="59" y="18"/>
                  <a:pt x="59" y="18"/>
                </a:cubicBezTo>
                <a:lnTo>
                  <a:pt x="59" y="10"/>
                </a:lnTo>
                <a:close/>
                <a:moveTo>
                  <a:pt x="59" y="25"/>
                </a:moveTo>
                <a:cubicBezTo>
                  <a:pt x="59" y="24"/>
                  <a:pt x="58" y="24"/>
                  <a:pt x="58" y="24"/>
                </a:cubicBezTo>
                <a:cubicBezTo>
                  <a:pt x="45" y="24"/>
                  <a:pt x="45" y="24"/>
                  <a:pt x="45" y="24"/>
                </a:cubicBezTo>
                <a:cubicBezTo>
                  <a:pt x="45" y="24"/>
                  <a:pt x="44" y="24"/>
                  <a:pt x="44" y="25"/>
                </a:cubicBezTo>
                <a:cubicBezTo>
                  <a:pt x="44" y="32"/>
                  <a:pt x="44" y="32"/>
                  <a:pt x="44" y="32"/>
                </a:cubicBezTo>
                <a:cubicBezTo>
                  <a:pt x="44" y="33"/>
                  <a:pt x="45" y="34"/>
                  <a:pt x="45" y="34"/>
                </a:cubicBezTo>
                <a:cubicBezTo>
                  <a:pt x="58" y="34"/>
                  <a:pt x="58" y="34"/>
                  <a:pt x="58" y="34"/>
                </a:cubicBezTo>
                <a:cubicBezTo>
                  <a:pt x="58" y="34"/>
                  <a:pt x="59" y="33"/>
                  <a:pt x="59" y="32"/>
                </a:cubicBezTo>
                <a:lnTo>
                  <a:pt x="59" y="25"/>
                </a:lnTo>
                <a:close/>
                <a:moveTo>
                  <a:pt x="59" y="40"/>
                </a:moveTo>
                <a:cubicBezTo>
                  <a:pt x="59" y="39"/>
                  <a:pt x="58" y="38"/>
                  <a:pt x="58" y="38"/>
                </a:cubicBezTo>
                <a:cubicBezTo>
                  <a:pt x="45" y="38"/>
                  <a:pt x="45" y="38"/>
                  <a:pt x="45" y="38"/>
                </a:cubicBezTo>
                <a:cubicBezTo>
                  <a:pt x="45" y="38"/>
                  <a:pt x="44" y="39"/>
                  <a:pt x="44" y="40"/>
                </a:cubicBezTo>
                <a:cubicBezTo>
                  <a:pt x="44" y="47"/>
                  <a:pt x="44" y="47"/>
                  <a:pt x="44" y="47"/>
                </a:cubicBezTo>
                <a:cubicBezTo>
                  <a:pt x="44" y="48"/>
                  <a:pt x="45" y="48"/>
                  <a:pt x="45" y="48"/>
                </a:cubicBezTo>
                <a:cubicBezTo>
                  <a:pt x="58" y="48"/>
                  <a:pt x="58" y="48"/>
                  <a:pt x="58" y="48"/>
                </a:cubicBezTo>
                <a:cubicBezTo>
                  <a:pt x="58" y="48"/>
                  <a:pt x="59" y="48"/>
                  <a:pt x="59" y="47"/>
                </a:cubicBezTo>
                <a:lnTo>
                  <a:pt x="59"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45"/>
          <p:cNvSpPr/>
          <p:nvPr/>
        </p:nvSpPr>
        <p:spPr>
          <a:xfrm>
            <a:off x="2295706" y="3256565"/>
            <a:ext cx="307606" cy="241412"/>
          </a:xfrm>
          <a:custGeom>
            <a:avLst/>
            <a:gdLst/>
            <a:ahLst/>
            <a:cxnLst/>
            <a:rect l="l" t="t" r="r" b="b"/>
            <a:pathLst>
              <a:path w="73" h="57" extrusionOk="0">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45"/>
          <p:cNvSpPr/>
          <p:nvPr/>
        </p:nvSpPr>
        <p:spPr>
          <a:xfrm>
            <a:off x="2901184" y="3307184"/>
            <a:ext cx="266721" cy="173272"/>
          </a:xfrm>
          <a:custGeom>
            <a:avLst/>
            <a:gdLst/>
            <a:ahLst/>
            <a:cxnLst/>
            <a:rect l="l" t="t" r="r" b="b"/>
            <a:pathLst>
              <a:path w="63" h="41" extrusionOk="0">
                <a:moveTo>
                  <a:pt x="4" y="38"/>
                </a:moveTo>
                <a:cubicBezTo>
                  <a:pt x="4" y="38"/>
                  <a:pt x="3" y="38"/>
                  <a:pt x="3" y="38"/>
                </a:cubicBezTo>
                <a:cubicBezTo>
                  <a:pt x="1" y="36"/>
                  <a:pt x="1" y="36"/>
                  <a:pt x="1" y="36"/>
                </a:cubicBezTo>
                <a:cubicBezTo>
                  <a:pt x="0" y="35"/>
                  <a:pt x="0" y="35"/>
                  <a:pt x="1" y="34"/>
                </a:cubicBezTo>
                <a:cubicBezTo>
                  <a:pt x="16" y="19"/>
                  <a:pt x="16" y="19"/>
                  <a:pt x="16" y="19"/>
                </a:cubicBezTo>
                <a:cubicBezTo>
                  <a:pt x="1" y="4"/>
                  <a:pt x="1" y="4"/>
                  <a:pt x="1" y="4"/>
                </a:cubicBezTo>
                <a:cubicBezTo>
                  <a:pt x="0" y="4"/>
                  <a:pt x="0" y="3"/>
                  <a:pt x="1" y="2"/>
                </a:cubicBezTo>
                <a:cubicBezTo>
                  <a:pt x="3" y="1"/>
                  <a:pt x="3" y="1"/>
                  <a:pt x="3" y="1"/>
                </a:cubicBezTo>
                <a:cubicBezTo>
                  <a:pt x="3" y="0"/>
                  <a:pt x="4" y="0"/>
                  <a:pt x="4" y="1"/>
                </a:cubicBezTo>
                <a:cubicBezTo>
                  <a:pt x="22" y="18"/>
                  <a:pt x="22" y="18"/>
                  <a:pt x="22" y="18"/>
                </a:cubicBezTo>
                <a:cubicBezTo>
                  <a:pt x="22" y="19"/>
                  <a:pt x="22" y="20"/>
                  <a:pt x="22" y="20"/>
                </a:cubicBezTo>
                <a:lnTo>
                  <a:pt x="4" y="38"/>
                </a:lnTo>
                <a:close/>
                <a:moveTo>
                  <a:pt x="63" y="40"/>
                </a:moveTo>
                <a:cubicBezTo>
                  <a:pt x="63" y="40"/>
                  <a:pt x="62" y="41"/>
                  <a:pt x="62" y="41"/>
                </a:cubicBezTo>
                <a:cubicBezTo>
                  <a:pt x="25" y="41"/>
                  <a:pt x="25" y="41"/>
                  <a:pt x="25" y="41"/>
                </a:cubicBezTo>
                <a:cubicBezTo>
                  <a:pt x="25" y="41"/>
                  <a:pt x="24" y="40"/>
                  <a:pt x="24" y="40"/>
                </a:cubicBezTo>
                <a:cubicBezTo>
                  <a:pt x="24" y="37"/>
                  <a:pt x="24" y="37"/>
                  <a:pt x="24" y="37"/>
                </a:cubicBezTo>
                <a:cubicBezTo>
                  <a:pt x="24" y="37"/>
                  <a:pt x="25" y="36"/>
                  <a:pt x="25" y="36"/>
                </a:cubicBezTo>
                <a:cubicBezTo>
                  <a:pt x="62" y="36"/>
                  <a:pt x="62" y="36"/>
                  <a:pt x="62" y="36"/>
                </a:cubicBezTo>
                <a:cubicBezTo>
                  <a:pt x="62" y="36"/>
                  <a:pt x="63" y="37"/>
                  <a:pt x="63" y="37"/>
                </a:cubicBezTo>
                <a:lnTo>
                  <a:pt x="63"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45"/>
          <p:cNvSpPr/>
          <p:nvPr/>
        </p:nvSpPr>
        <p:spPr>
          <a:xfrm>
            <a:off x="3508608" y="3256565"/>
            <a:ext cx="268668" cy="223891"/>
          </a:xfrm>
          <a:custGeom>
            <a:avLst/>
            <a:gdLst/>
            <a:ahLst/>
            <a:cxnLst/>
            <a:rect l="l" t="t" r="r" b="b"/>
            <a:pathLst>
              <a:path w="64" h="53" extrusionOk="0">
                <a:moveTo>
                  <a:pt x="30" y="19"/>
                </a:moveTo>
                <a:cubicBezTo>
                  <a:pt x="30" y="22"/>
                  <a:pt x="27" y="24"/>
                  <a:pt x="25" y="24"/>
                </a:cubicBezTo>
                <a:cubicBezTo>
                  <a:pt x="5" y="24"/>
                  <a:pt x="5" y="24"/>
                  <a:pt x="5" y="24"/>
                </a:cubicBezTo>
                <a:cubicBezTo>
                  <a:pt x="3" y="24"/>
                  <a:pt x="0" y="22"/>
                  <a:pt x="0" y="19"/>
                </a:cubicBezTo>
                <a:cubicBezTo>
                  <a:pt x="0" y="4"/>
                  <a:pt x="0" y="4"/>
                  <a:pt x="0" y="4"/>
                </a:cubicBezTo>
                <a:cubicBezTo>
                  <a:pt x="0" y="2"/>
                  <a:pt x="3" y="0"/>
                  <a:pt x="5" y="0"/>
                </a:cubicBezTo>
                <a:cubicBezTo>
                  <a:pt x="25" y="0"/>
                  <a:pt x="25" y="0"/>
                  <a:pt x="25" y="0"/>
                </a:cubicBezTo>
                <a:cubicBezTo>
                  <a:pt x="27" y="0"/>
                  <a:pt x="30" y="2"/>
                  <a:pt x="30" y="4"/>
                </a:cubicBezTo>
                <a:lnTo>
                  <a:pt x="30" y="19"/>
                </a:lnTo>
                <a:close/>
                <a:moveTo>
                  <a:pt x="30" y="48"/>
                </a:moveTo>
                <a:cubicBezTo>
                  <a:pt x="30" y="51"/>
                  <a:pt x="27" y="53"/>
                  <a:pt x="25" y="53"/>
                </a:cubicBezTo>
                <a:cubicBezTo>
                  <a:pt x="5" y="53"/>
                  <a:pt x="5" y="53"/>
                  <a:pt x="5" y="53"/>
                </a:cubicBezTo>
                <a:cubicBezTo>
                  <a:pt x="3" y="53"/>
                  <a:pt x="0" y="51"/>
                  <a:pt x="0" y="48"/>
                </a:cubicBezTo>
                <a:cubicBezTo>
                  <a:pt x="0" y="34"/>
                  <a:pt x="0" y="34"/>
                  <a:pt x="0" y="34"/>
                </a:cubicBezTo>
                <a:cubicBezTo>
                  <a:pt x="0" y="31"/>
                  <a:pt x="3" y="29"/>
                  <a:pt x="5" y="29"/>
                </a:cubicBezTo>
                <a:cubicBezTo>
                  <a:pt x="25" y="29"/>
                  <a:pt x="25" y="29"/>
                  <a:pt x="25" y="29"/>
                </a:cubicBezTo>
                <a:cubicBezTo>
                  <a:pt x="27" y="29"/>
                  <a:pt x="30" y="31"/>
                  <a:pt x="30" y="34"/>
                </a:cubicBezTo>
                <a:lnTo>
                  <a:pt x="30" y="48"/>
                </a:lnTo>
                <a:close/>
                <a:moveTo>
                  <a:pt x="64" y="19"/>
                </a:moveTo>
                <a:cubicBezTo>
                  <a:pt x="64" y="22"/>
                  <a:pt x="61" y="24"/>
                  <a:pt x="59" y="24"/>
                </a:cubicBezTo>
                <a:cubicBezTo>
                  <a:pt x="39" y="24"/>
                  <a:pt x="39" y="24"/>
                  <a:pt x="39" y="24"/>
                </a:cubicBezTo>
                <a:cubicBezTo>
                  <a:pt x="37" y="24"/>
                  <a:pt x="34" y="22"/>
                  <a:pt x="34" y="19"/>
                </a:cubicBezTo>
                <a:cubicBezTo>
                  <a:pt x="34" y="4"/>
                  <a:pt x="34" y="4"/>
                  <a:pt x="34" y="4"/>
                </a:cubicBezTo>
                <a:cubicBezTo>
                  <a:pt x="34" y="2"/>
                  <a:pt x="37" y="0"/>
                  <a:pt x="39" y="0"/>
                </a:cubicBezTo>
                <a:cubicBezTo>
                  <a:pt x="59" y="0"/>
                  <a:pt x="59" y="0"/>
                  <a:pt x="59" y="0"/>
                </a:cubicBezTo>
                <a:cubicBezTo>
                  <a:pt x="61" y="0"/>
                  <a:pt x="64" y="2"/>
                  <a:pt x="64" y="4"/>
                </a:cubicBezTo>
                <a:lnTo>
                  <a:pt x="64" y="19"/>
                </a:lnTo>
                <a:close/>
                <a:moveTo>
                  <a:pt x="64" y="48"/>
                </a:moveTo>
                <a:cubicBezTo>
                  <a:pt x="64" y="51"/>
                  <a:pt x="61" y="53"/>
                  <a:pt x="59" y="53"/>
                </a:cubicBezTo>
                <a:cubicBezTo>
                  <a:pt x="39" y="53"/>
                  <a:pt x="39" y="53"/>
                  <a:pt x="39" y="53"/>
                </a:cubicBezTo>
                <a:cubicBezTo>
                  <a:pt x="37" y="53"/>
                  <a:pt x="34" y="51"/>
                  <a:pt x="34" y="48"/>
                </a:cubicBezTo>
                <a:cubicBezTo>
                  <a:pt x="34" y="34"/>
                  <a:pt x="34" y="34"/>
                  <a:pt x="34" y="34"/>
                </a:cubicBezTo>
                <a:cubicBezTo>
                  <a:pt x="34" y="31"/>
                  <a:pt x="37" y="29"/>
                  <a:pt x="39" y="29"/>
                </a:cubicBezTo>
                <a:cubicBezTo>
                  <a:pt x="59" y="29"/>
                  <a:pt x="59" y="29"/>
                  <a:pt x="59" y="29"/>
                </a:cubicBezTo>
                <a:cubicBezTo>
                  <a:pt x="61" y="29"/>
                  <a:pt x="64" y="31"/>
                  <a:pt x="64" y="34"/>
                </a:cubicBezTo>
                <a:lnTo>
                  <a:pt x="6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45"/>
          <p:cNvSpPr/>
          <p:nvPr/>
        </p:nvSpPr>
        <p:spPr>
          <a:xfrm>
            <a:off x="4114084" y="3256565"/>
            <a:ext cx="249200" cy="266722"/>
          </a:xfrm>
          <a:custGeom>
            <a:avLst/>
            <a:gdLst/>
            <a:ahLst/>
            <a:cxnLst/>
            <a:rect l="l" t="t" r="r" b="b"/>
            <a:pathLst>
              <a:path w="59" h="63" extrusionOk="0">
                <a:moveTo>
                  <a:pt x="49" y="43"/>
                </a:moveTo>
                <a:cubicBezTo>
                  <a:pt x="42" y="43"/>
                  <a:pt x="42" y="43"/>
                  <a:pt x="42" y="43"/>
                </a:cubicBezTo>
                <a:cubicBezTo>
                  <a:pt x="43" y="46"/>
                  <a:pt x="44" y="48"/>
                  <a:pt x="44" y="51"/>
                </a:cubicBezTo>
                <a:cubicBezTo>
                  <a:pt x="44" y="53"/>
                  <a:pt x="44" y="55"/>
                  <a:pt x="43" y="58"/>
                </a:cubicBezTo>
                <a:cubicBezTo>
                  <a:pt x="41" y="61"/>
                  <a:pt x="37" y="63"/>
                  <a:pt x="33" y="63"/>
                </a:cubicBezTo>
                <a:cubicBezTo>
                  <a:pt x="32" y="63"/>
                  <a:pt x="31" y="62"/>
                  <a:pt x="30" y="61"/>
                </a:cubicBezTo>
                <a:cubicBezTo>
                  <a:pt x="26" y="58"/>
                  <a:pt x="27" y="52"/>
                  <a:pt x="25" y="49"/>
                </a:cubicBezTo>
                <a:cubicBezTo>
                  <a:pt x="24" y="48"/>
                  <a:pt x="22" y="46"/>
                  <a:pt x="21" y="44"/>
                </a:cubicBezTo>
                <a:cubicBezTo>
                  <a:pt x="20" y="43"/>
                  <a:pt x="17" y="39"/>
                  <a:pt x="16" y="38"/>
                </a:cubicBezTo>
                <a:cubicBezTo>
                  <a:pt x="5" y="38"/>
                  <a:pt x="5" y="38"/>
                  <a:pt x="5" y="38"/>
                </a:cubicBezTo>
                <a:cubicBezTo>
                  <a:pt x="3" y="38"/>
                  <a:pt x="0" y="36"/>
                  <a:pt x="0" y="34"/>
                </a:cubicBezTo>
                <a:cubicBezTo>
                  <a:pt x="0" y="9"/>
                  <a:pt x="0" y="9"/>
                  <a:pt x="0" y="9"/>
                </a:cubicBezTo>
                <a:cubicBezTo>
                  <a:pt x="0" y="7"/>
                  <a:pt x="3" y="4"/>
                  <a:pt x="5" y="4"/>
                </a:cubicBezTo>
                <a:cubicBezTo>
                  <a:pt x="16" y="4"/>
                  <a:pt x="16" y="4"/>
                  <a:pt x="16" y="4"/>
                </a:cubicBezTo>
                <a:cubicBezTo>
                  <a:pt x="17" y="4"/>
                  <a:pt x="20" y="3"/>
                  <a:pt x="21" y="3"/>
                </a:cubicBezTo>
                <a:cubicBezTo>
                  <a:pt x="27" y="1"/>
                  <a:pt x="32" y="0"/>
                  <a:pt x="38" y="0"/>
                </a:cubicBezTo>
                <a:cubicBezTo>
                  <a:pt x="42" y="0"/>
                  <a:pt x="42" y="0"/>
                  <a:pt x="42" y="0"/>
                </a:cubicBezTo>
                <a:cubicBezTo>
                  <a:pt x="49" y="0"/>
                  <a:pt x="54" y="4"/>
                  <a:pt x="54" y="11"/>
                </a:cubicBezTo>
                <a:cubicBezTo>
                  <a:pt x="54" y="11"/>
                  <a:pt x="54" y="11"/>
                  <a:pt x="54" y="11"/>
                </a:cubicBezTo>
                <a:cubicBezTo>
                  <a:pt x="55" y="13"/>
                  <a:pt x="56" y="15"/>
                  <a:pt x="56" y="18"/>
                </a:cubicBezTo>
                <a:cubicBezTo>
                  <a:pt x="56" y="18"/>
                  <a:pt x="56" y="19"/>
                  <a:pt x="56" y="19"/>
                </a:cubicBezTo>
                <a:cubicBezTo>
                  <a:pt x="57" y="21"/>
                  <a:pt x="57" y="23"/>
                  <a:pt x="57" y="25"/>
                </a:cubicBezTo>
                <a:cubicBezTo>
                  <a:pt x="57" y="26"/>
                  <a:pt x="57" y="27"/>
                  <a:pt x="57" y="27"/>
                </a:cubicBezTo>
                <a:cubicBezTo>
                  <a:pt x="58" y="29"/>
                  <a:pt x="59" y="31"/>
                  <a:pt x="59" y="34"/>
                </a:cubicBezTo>
                <a:cubicBezTo>
                  <a:pt x="59" y="39"/>
                  <a:pt x="54" y="43"/>
                  <a:pt x="49" y="43"/>
                </a:cubicBezTo>
                <a:close/>
                <a:moveTo>
                  <a:pt x="8" y="9"/>
                </a:moveTo>
                <a:cubicBezTo>
                  <a:pt x="6" y="9"/>
                  <a:pt x="5" y="10"/>
                  <a:pt x="5" y="12"/>
                </a:cubicBezTo>
                <a:cubicBezTo>
                  <a:pt x="5" y="13"/>
                  <a:pt x="6" y="14"/>
                  <a:pt x="8" y="14"/>
                </a:cubicBezTo>
                <a:cubicBezTo>
                  <a:pt x="9" y="14"/>
                  <a:pt x="10" y="13"/>
                  <a:pt x="10" y="12"/>
                </a:cubicBezTo>
                <a:cubicBezTo>
                  <a:pt x="10" y="10"/>
                  <a:pt x="9" y="9"/>
                  <a:pt x="8" y="9"/>
                </a:cubicBezTo>
                <a:close/>
                <a:moveTo>
                  <a:pt x="51" y="29"/>
                </a:moveTo>
                <a:cubicBezTo>
                  <a:pt x="52" y="28"/>
                  <a:pt x="52" y="26"/>
                  <a:pt x="52" y="25"/>
                </a:cubicBezTo>
                <a:cubicBezTo>
                  <a:pt x="52" y="23"/>
                  <a:pt x="52" y="21"/>
                  <a:pt x="50" y="20"/>
                </a:cubicBezTo>
                <a:cubicBezTo>
                  <a:pt x="51" y="19"/>
                  <a:pt x="51" y="19"/>
                  <a:pt x="51" y="18"/>
                </a:cubicBezTo>
                <a:cubicBezTo>
                  <a:pt x="51" y="16"/>
                  <a:pt x="50" y="14"/>
                  <a:pt x="49" y="13"/>
                </a:cubicBezTo>
                <a:cubicBezTo>
                  <a:pt x="49" y="12"/>
                  <a:pt x="49" y="11"/>
                  <a:pt x="49" y="11"/>
                </a:cubicBezTo>
                <a:cubicBezTo>
                  <a:pt x="49" y="6"/>
                  <a:pt x="46" y="4"/>
                  <a:pt x="42" y="4"/>
                </a:cubicBezTo>
                <a:cubicBezTo>
                  <a:pt x="37" y="4"/>
                  <a:pt x="37" y="4"/>
                  <a:pt x="37" y="4"/>
                </a:cubicBezTo>
                <a:cubicBezTo>
                  <a:pt x="32" y="4"/>
                  <a:pt x="28" y="6"/>
                  <a:pt x="24" y="7"/>
                </a:cubicBezTo>
                <a:cubicBezTo>
                  <a:pt x="22" y="8"/>
                  <a:pt x="18" y="9"/>
                  <a:pt x="16" y="9"/>
                </a:cubicBezTo>
                <a:cubicBezTo>
                  <a:pt x="15" y="9"/>
                  <a:pt x="15" y="9"/>
                  <a:pt x="15" y="9"/>
                </a:cubicBezTo>
                <a:cubicBezTo>
                  <a:pt x="15" y="34"/>
                  <a:pt x="15" y="34"/>
                  <a:pt x="15" y="34"/>
                </a:cubicBezTo>
                <a:cubicBezTo>
                  <a:pt x="16" y="34"/>
                  <a:pt x="16" y="34"/>
                  <a:pt x="16" y="34"/>
                </a:cubicBezTo>
                <a:cubicBezTo>
                  <a:pt x="19" y="34"/>
                  <a:pt x="24" y="40"/>
                  <a:pt x="25" y="42"/>
                </a:cubicBezTo>
                <a:cubicBezTo>
                  <a:pt x="26" y="43"/>
                  <a:pt x="27" y="45"/>
                  <a:pt x="28" y="46"/>
                </a:cubicBezTo>
                <a:cubicBezTo>
                  <a:pt x="32" y="50"/>
                  <a:pt x="31" y="55"/>
                  <a:pt x="33" y="58"/>
                </a:cubicBezTo>
                <a:cubicBezTo>
                  <a:pt x="38" y="58"/>
                  <a:pt x="39" y="55"/>
                  <a:pt x="39" y="51"/>
                </a:cubicBezTo>
                <a:cubicBezTo>
                  <a:pt x="39" y="46"/>
                  <a:pt x="36" y="43"/>
                  <a:pt x="36" y="38"/>
                </a:cubicBezTo>
                <a:cubicBezTo>
                  <a:pt x="49" y="38"/>
                  <a:pt x="49" y="38"/>
                  <a:pt x="49" y="38"/>
                </a:cubicBezTo>
                <a:cubicBezTo>
                  <a:pt x="52" y="38"/>
                  <a:pt x="54" y="36"/>
                  <a:pt x="54" y="34"/>
                </a:cubicBezTo>
                <a:cubicBezTo>
                  <a:pt x="54" y="32"/>
                  <a:pt x="53" y="29"/>
                  <a:pt x="51"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45"/>
          <p:cNvSpPr/>
          <p:nvPr/>
        </p:nvSpPr>
        <p:spPr>
          <a:xfrm>
            <a:off x="4740977" y="3295503"/>
            <a:ext cx="190793" cy="188847"/>
          </a:xfrm>
          <a:custGeom>
            <a:avLst/>
            <a:gdLst/>
            <a:ahLst/>
            <a:cxnLst/>
            <a:rect l="l" t="t" r="r" b="b"/>
            <a:pathLst>
              <a:path w="45" h="45" extrusionOk="0">
                <a:moveTo>
                  <a:pt x="44" y="38"/>
                </a:moveTo>
                <a:cubicBezTo>
                  <a:pt x="38" y="44"/>
                  <a:pt x="38" y="44"/>
                  <a:pt x="38" y="44"/>
                </a:cubicBezTo>
                <a:cubicBezTo>
                  <a:pt x="38" y="44"/>
                  <a:pt x="37" y="45"/>
                  <a:pt x="36" y="45"/>
                </a:cubicBezTo>
                <a:cubicBezTo>
                  <a:pt x="35" y="45"/>
                  <a:pt x="34" y="44"/>
                  <a:pt x="33" y="44"/>
                </a:cubicBezTo>
                <a:cubicBezTo>
                  <a:pt x="22" y="32"/>
                  <a:pt x="22" y="32"/>
                  <a:pt x="22" y="32"/>
                </a:cubicBezTo>
                <a:cubicBezTo>
                  <a:pt x="11" y="44"/>
                  <a:pt x="11" y="44"/>
                  <a:pt x="11" y="44"/>
                </a:cubicBezTo>
                <a:cubicBezTo>
                  <a:pt x="10" y="44"/>
                  <a:pt x="9" y="45"/>
                  <a:pt x="8" y="45"/>
                </a:cubicBezTo>
                <a:cubicBezTo>
                  <a:pt x="7"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7" y="0"/>
                  <a:pt x="8" y="0"/>
                </a:cubicBezTo>
                <a:cubicBezTo>
                  <a:pt x="9" y="0"/>
                  <a:pt x="10" y="0"/>
                  <a:pt x="11" y="1"/>
                </a:cubicBezTo>
                <a:cubicBezTo>
                  <a:pt x="22" y="12"/>
                  <a:pt x="22" y="12"/>
                  <a:pt x="22" y="12"/>
                </a:cubicBezTo>
                <a:cubicBezTo>
                  <a:pt x="33" y="1"/>
                  <a:pt x="33" y="1"/>
                  <a:pt x="33" y="1"/>
                </a:cubicBezTo>
                <a:cubicBezTo>
                  <a:pt x="34" y="0"/>
                  <a:pt x="35" y="0"/>
                  <a:pt x="36" y="0"/>
                </a:cubicBezTo>
                <a:cubicBezTo>
                  <a:pt x="37" y="0"/>
                  <a:pt x="38" y="0"/>
                  <a:pt x="38" y="1"/>
                </a:cubicBezTo>
                <a:cubicBezTo>
                  <a:pt x="44" y="6"/>
                  <a:pt x="44" y="6"/>
                  <a:pt x="44" y="6"/>
                </a:cubicBezTo>
                <a:cubicBezTo>
                  <a:pt x="44" y="6"/>
                  <a:pt x="45" y="7"/>
                  <a:pt x="45" y="8"/>
                </a:cubicBezTo>
                <a:cubicBezTo>
                  <a:pt x="45" y="9"/>
                  <a:pt x="44" y="10"/>
                  <a:pt x="44" y="11"/>
                </a:cubicBezTo>
                <a:cubicBezTo>
                  <a:pt x="32" y="22"/>
                  <a:pt x="32" y="22"/>
                  <a:pt x="32" y="22"/>
                </a:cubicBezTo>
                <a:cubicBezTo>
                  <a:pt x="44" y="33"/>
                  <a:pt x="44" y="33"/>
                  <a:pt x="44" y="33"/>
                </a:cubicBezTo>
                <a:cubicBezTo>
                  <a:pt x="44" y="34"/>
                  <a:pt x="45" y="35"/>
                  <a:pt x="45" y="36"/>
                </a:cubicBezTo>
                <a:cubicBezTo>
                  <a:pt x="45" y="37"/>
                  <a:pt x="44" y="38"/>
                  <a:pt x="4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45"/>
          <p:cNvSpPr/>
          <p:nvPr/>
        </p:nvSpPr>
        <p:spPr>
          <a:xfrm>
            <a:off x="5326986" y="3256565"/>
            <a:ext cx="243358"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3" y="23"/>
                </a:moveTo>
                <a:cubicBezTo>
                  <a:pt x="31" y="40"/>
                  <a:pt x="31" y="40"/>
                  <a:pt x="31" y="40"/>
                </a:cubicBezTo>
                <a:cubicBezTo>
                  <a:pt x="30" y="40"/>
                  <a:pt x="30" y="41"/>
                  <a:pt x="29" y="41"/>
                </a:cubicBezTo>
                <a:cubicBezTo>
                  <a:pt x="28" y="41"/>
                  <a:pt x="27" y="40"/>
                  <a:pt x="27" y="40"/>
                </a:cubicBezTo>
                <a:cubicBezTo>
                  <a:pt x="15" y="23"/>
                  <a:pt x="15" y="23"/>
                  <a:pt x="15" y="23"/>
                </a:cubicBezTo>
                <a:cubicBezTo>
                  <a:pt x="14" y="22"/>
                  <a:pt x="14" y="21"/>
                  <a:pt x="15" y="20"/>
                </a:cubicBezTo>
                <a:cubicBezTo>
                  <a:pt x="15" y="19"/>
                  <a:pt x="16" y="19"/>
                  <a:pt x="17" y="19"/>
                </a:cubicBezTo>
                <a:cubicBezTo>
                  <a:pt x="41" y="19"/>
                  <a:pt x="41" y="19"/>
                  <a:pt x="41" y="19"/>
                </a:cubicBezTo>
                <a:cubicBezTo>
                  <a:pt x="42" y="19"/>
                  <a:pt x="43" y="19"/>
                  <a:pt x="43" y="20"/>
                </a:cubicBezTo>
                <a:cubicBezTo>
                  <a:pt x="44" y="21"/>
                  <a:pt x="44" y="22"/>
                  <a:pt x="43"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45"/>
          <p:cNvSpPr/>
          <p:nvPr/>
        </p:nvSpPr>
        <p:spPr>
          <a:xfrm>
            <a:off x="5932462" y="3256565"/>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0" y="31"/>
                </a:moveTo>
                <a:cubicBezTo>
                  <a:pt x="23" y="43"/>
                  <a:pt x="23" y="43"/>
                  <a:pt x="23" y="43"/>
                </a:cubicBezTo>
                <a:cubicBezTo>
                  <a:pt x="22" y="43"/>
                  <a:pt x="21" y="43"/>
                  <a:pt x="21" y="43"/>
                </a:cubicBezTo>
                <a:cubicBezTo>
                  <a:pt x="20" y="43"/>
                  <a:pt x="19" y="42"/>
                  <a:pt x="19" y="41"/>
                </a:cubicBezTo>
                <a:cubicBezTo>
                  <a:pt x="19" y="17"/>
                  <a:pt x="19" y="17"/>
                  <a:pt x="19" y="17"/>
                </a:cubicBezTo>
                <a:cubicBezTo>
                  <a:pt x="19" y="16"/>
                  <a:pt x="20" y="15"/>
                  <a:pt x="21" y="14"/>
                </a:cubicBezTo>
                <a:cubicBezTo>
                  <a:pt x="21" y="14"/>
                  <a:pt x="22" y="14"/>
                  <a:pt x="23" y="15"/>
                </a:cubicBezTo>
                <a:cubicBezTo>
                  <a:pt x="40" y="27"/>
                  <a:pt x="40" y="27"/>
                  <a:pt x="40" y="27"/>
                </a:cubicBezTo>
                <a:cubicBezTo>
                  <a:pt x="41" y="27"/>
                  <a:pt x="41" y="28"/>
                  <a:pt x="41" y="29"/>
                </a:cubicBezTo>
                <a:cubicBezTo>
                  <a:pt x="41" y="30"/>
                  <a:pt x="41" y="30"/>
                  <a:pt x="40"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45"/>
          <p:cNvSpPr/>
          <p:nvPr/>
        </p:nvSpPr>
        <p:spPr>
          <a:xfrm>
            <a:off x="6543780" y="3235150"/>
            <a:ext cx="235572" cy="288137"/>
          </a:xfrm>
          <a:custGeom>
            <a:avLst/>
            <a:gdLst/>
            <a:ahLst/>
            <a:cxnLst/>
            <a:rect l="l" t="t" r="r" b="b"/>
            <a:pathLst>
              <a:path w="56" h="68" extrusionOk="0">
                <a:moveTo>
                  <a:pt x="53" y="58"/>
                </a:moveTo>
                <a:cubicBezTo>
                  <a:pt x="36" y="58"/>
                  <a:pt x="36" y="58"/>
                  <a:pt x="36" y="58"/>
                </a:cubicBezTo>
                <a:cubicBezTo>
                  <a:pt x="36" y="60"/>
                  <a:pt x="36" y="63"/>
                  <a:pt x="36" y="65"/>
                </a:cubicBezTo>
                <a:cubicBezTo>
                  <a:pt x="36" y="67"/>
                  <a:pt x="35" y="68"/>
                  <a:pt x="34" y="68"/>
                </a:cubicBezTo>
                <a:cubicBezTo>
                  <a:pt x="22" y="68"/>
                  <a:pt x="22" y="68"/>
                  <a:pt x="22" y="68"/>
                </a:cubicBezTo>
                <a:cubicBezTo>
                  <a:pt x="21" y="68"/>
                  <a:pt x="20" y="67"/>
                  <a:pt x="20" y="65"/>
                </a:cubicBezTo>
                <a:cubicBezTo>
                  <a:pt x="20" y="63"/>
                  <a:pt x="20" y="60"/>
                  <a:pt x="20" y="58"/>
                </a:cubicBezTo>
                <a:cubicBezTo>
                  <a:pt x="2" y="58"/>
                  <a:pt x="2" y="58"/>
                  <a:pt x="2" y="58"/>
                </a:cubicBezTo>
                <a:cubicBezTo>
                  <a:pt x="1" y="58"/>
                  <a:pt x="0" y="57"/>
                  <a:pt x="0" y="56"/>
                </a:cubicBezTo>
                <a:cubicBezTo>
                  <a:pt x="0" y="55"/>
                  <a:pt x="0" y="54"/>
                  <a:pt x="1" y="54"/>
                </a:cubicBezTo>
                <a:cubicBezTo>
                  <a:pt x="16" y="39"/>
                  <a:pt x="16" y="39"/>
                  <a:pt x="16" y="39"/>
                </a:cubicBezTo>
                <a:cubicBezTo>
                  <a:pt x="7" y="39"/>
                  <a:pt x="7" y="39"/>
                  <a:pt x="7" y="39"/>
                </a:cubicBezTo>
                <a:cubicBezTo>
                  <a:pt x="6" y="39"/>
                  <a:pt x="5" y="37"/>
                  <a:pt x="5" y="36"/>
                </a:cubicBezTo>
                <a:cubicBezTo>
                  <a:pt x="5" y="35"/>
                  <a:pt x="5" y="35"/>
                  <a:pt x="6" y="34"/>
                </a:cubicBezTo>
                <a:cubicBezTo>
                  <a:pt x="21" y="19"/>
                  <a:pt x="21" y="19"/>
                  <a:pt x="21" y="19"/>
                </a:cubicBezTo>
                <a:cubicBezTo>
                  <a:pt x="13" y="19"/>
                  <a:pt x="13" y="19"/>
                  <a:pt x="13" y="19"/>
                </a:cubicBezTo>
                <a:cubicBezTo>
                  <a:pt x="12" y="19"/>
                  <a:pt x="11" y="18"/>
                  <a:pt x="11" y="17"/>
                </a:cubicBezTo>
                <a:cubicBezTo>
                  <a:pt x="11" y="16"/>
                  <a:pt x="11" y="15"/>
                  <a:pt x="12" y="15"/>
                </a:cubicBezTo>
                <a:cubicBezTo>
                  <a:pt x="26" y="0"/>
                  <a:pt x="26" y="0"/>
                  <a:pt x="26" y="0"/>
                </a:cubicBezTo>
                <a:cubicBezTo>
                  <a:pt x="27" y="0"/>
                  <a:pt x="27" y="0"/>
                  <a:pt x="28" y="0"/>
                </a:cubicBezTo>
                <a:cubicBezTo>
                  <a:pt x="29" y="0"/>
                  <a:pt x="29" y="0"/>
                  <a:pt x="30" y="0"/>
                </a:cubicBezTo>
                <a:cubicBezTo>
                  <a:pt x="44" y="15"/>
                  <a:pt x="44" y="15"/>
                  <a:pt x="44" y="15"/>
                </a:cubicBezTo>
                <a:cubicBezTo>
                  <a:pt x="45" y="15"/>
                  <a:pt x="45" y="16"/>
                  <a:pt x="45" y="17"/>
                </a:cubicBezTo>
                <a:cubicBezTo>
                  <a:pt x="45" y="18"/>
                  <a:pt x="44" y="19"/>
                  <a:pt x="42" y="19"/>
                </a:cubicBezTo>
                <a:cubicBezTo>
                  <a:pt x="35" y="19"/>
                  <a:pt x="35" y="19"/>
                  <a:pt x="35" y="19"/>
                </a:cubicBezTo>
                <a:cubicBezTo>
                  <a:pt x="50" y="34"/>
                  <a:pt x="50" y="34"/>
                  <a:pt x="50" y="34"/>
                </a:cubicBezTo>
                <a:cubicBezTo>
                  <a:pt x="51" y="35"/>
                  <a:pt x="51" y="35"/>
                  <a:pt x="51" y="36"/>
                </a:cubicBezTo>
                <a:cubicBezTo>
                  <a:pt x="51" y="37"/>
                  <a:pt x="50" y="39"/>
                  <a:pt x="49" y="39"/>
                </a:cubicBezTo>
                <a:cubicBezTo>
                  <a:pt x="40" y="39"/>
                  <a:pt x="40" y="39"/>
                  <a:pt x="40" y="39"/>
                </a:cubicBezTo>
                <a:cubicBezTo>
                  <a:pt x="55" y="54"/>
                  <a:pt x="55" y="54"/>
                  <a:pt x="55" y="54"/>
                </a:cubicBezTo>
                <a:cubicBezTo>
                  <a:pt x="56" y="54"/>
                  <a:pt x="56" y="55"/>
                  <a:pt x="56" y="56"/>
                </a:cubicBezTo>
                <a:cubicBezTo>
                  <a:pt x="56" y="57"/>
                  <a:pt x="55" y="58"/>
                  <a:pt x="53"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45"/>
          <p:cNvSpPr/>
          <p:nvPr/>
        </p:nvSpPr>
        <p:spPr>
          <a:xfrm>
            <a:off x="7145364" y="3256565"/>
            <a:ext cx="181058" cy="223891"/>
          </a:xfrm>
          <a:custGeom>
            <a:avLst/>
            <a:gdLst/>
            <a:ahLst/>
            <a:cxnLst/>
            <a:rect l="l" t="t" r="r" b="b"/>
            <a:pathLst>
              <a:path w="43" h="53" extrusionOk="0">
                <a:moveTo>
                  <a:pt x="17" y="53"/>
                </a:moveTo>
                <a:cubicBezTo>
                  <a:pt x="11" y="53"/>
                  <a:pt x="11" y="53"/>
                  <a:pt x="11" y="53"/>
                </a:cubicBezTo>
                <a:cubicBezTo>
                  <a:pt x="10" y="53"/>
                  <a:pt x="9" y="52"/>
                  <a:pt x="9" y="52"/>
                </a:cubicBezTo>
                <a:cubicBezTo>
                  <a:pt x="9" y="29"/>
                  <a:pt x="9" y="29"/>
                  <a:pt x="9" y="29"/>
                </a:cubicBezTo>
                <a:cubicBezTo>
                  <a:pt x="1" y="31"/>
                  <a:pt x="1" y="31"/>
                  <a:pt x="1" y="31"/>
                </a:cubicBezTo>
                <a:cubicBezTo>
                  <a:pt x="1" y="31"/>
                  <a:pt x="1" y="31"/>
                  <a:pt x="1" y="31"/>
                </a:cubicBezTo>
                <a:cubicBezTo>
                  <a:pt x="1" y="31"/>
                  <a:pt x="0" y="31"/>
                  <a:pt x="0" y="31"/>
                </a:cubicBezTo>
                <a:cubicBezTo>
                  <a:pt x="0" y="31"/>
                  <a:pt x="0" y="30"/>
                  <a:pt x="0" y="30"/>
                </a:cubicBezTo>
                <a:cubicBezTo>
                  <a:pt x="0" y="25"/>
                  <a:pt x="0" y="25"/>
                  <a:pt x="0" y="25"/>
                </a:cubicBezTo>
                <a:cubicBezTo>
                  <a:pt x="0" y="25"/>
                  <a:pt x="0" y="24"/>
                  <a:pt x="1" y="24"/>
                </a:cubicBezTo>
                <a:cubicBezTo>
                  <a:pt x="9" y="21"/>
                  <a:pt x="9" y="21"/>
                  <a:pt x="9" y="21"/>
                </a:cubicBezTo>
                <a:cubicBezTo>
                  <a:pt x="9" y="18"/>
                  <a:pt x="9" y="18"/>
                  <a:pt x="9" y="18"/>
                </a:cubicBezTo>
                <a:cubicBezTo>
                  <a:pt x="1" y="20"/>
                  <a:pt x="1" y="20"/>
                  <a:pt x="1" y="20"/>
                </a:cubicBezTo>
                <a:cubicBezTo>
                  <a:pt x="1" y="20"/>
                  <a:pt x="1" y="20"/>
                  <a:pt x="1" y="20"/>
                </a:cubicBezTo>
                <a:cubicBezTo>
                  <a:pt x="1" y="20"/>
                  <a:pt x="0" y="20"/>
                  <a:pt x="0" y="20"/>
                </a:cubicBezTo>
                <a:cubicBezTo>
                  <a:pt x="0" y="20"/>
                  <a:pt x="0" y="19"/>
                  <a:pt x="0" y="19"/>
                </a:cubicBezTo>
                <a:cubicBezTo>
                  <a:pt x="0" y="14"/>
                  <a:pt x="0" y="14"/>
                  <a:pt x="0" y="14"/>
                </a:cubicBezTo>
                <a:cubicBezTo>
                  <a:pt x="0" y="14"/>
                  <a:pt x="0" y="13"/>
                  <a:pt x="1" y="13"/>
                </a:cubicBezTo>
                <a:cubicBezTo>
                  <a:pt x="9" y="10"/>
                  <a:pt x="9" y="10"/>
                  <a:pt x="9" y="10"/>
                </a:cubicBezTo>
                <a:cubicBezTo>
                  <a:pt x="9" y="1"/>
                  <a:pt x="9" y="1"/>
                  <a:pt x="9" y="1"/>
                </a:cubicBezTo>
                <a:cubicBezTo>
                  <a:pt x="9" y="0"/>
                  <a:pt x="10" y="0"/>
                  <a:pt x="11" y="0"/>
                </a:cubicBezTo>
                <a:cubicBezTo>
                  <a:pt x="17" y="0"/>
                  <a:pt x="17" y="0"/>
                  <a:pt x="17" y="0"/>
                </a:cubicBezTo>
                <a:cubicBezTo>
                  <a:pt x="17" y="0"/>
                  <a:pt x="18" y="0"/>
                  <a:pt x="18" y="1"/>
                </a:cubicBezTo>
                <a:cubicBezTo>
                  <a:pt x="18" y="8"/>
                  <a:pt x="18" y="8"/>
                  <a:pt x="18" y="8"/>
                </a:cubicBezTo>
                <a:cubicBezTo>
                  <a:pt x="32" y="3"/>
                  <a:pt x="32" y="3"/>
                  <a:pt x="32" y="3"/>
                </a:cubicBezTo>
                <a:cubicBezTo>
                  <a:pt x="33" y="3"/>
                  <a:pt x="33" y="3"/>
                  <a:pt x="33" y="3"/>
                </a:cubicBezTo>
                <a:cubicBezTo>
                  <a:pt x="34" y="4"/>
                  <a:pt x="34" y="4"/>
                  <a:pt x="34" y="4"/>
                </a:cubicBezTo>
                <a:cubicBezTo>
                  <a:pt x="34" y="9"/>
                  <a:pt x="34" y="9"/>
                  <a:pt x="34" y="9"/>
                </a:cubicBezTo>
                <a:cubicBezTo>
                  <a:pt x="34" y="10"/>
                  <a:pt x="33" y="10"/>
                  <a:pt x="33" y="10"/>
                </a:cubicBezTo>
                <a:cubicBezTo>
                  <a:pt x="18" y="15"/>
                  <a:pt x="18" y="15"/>
                  <a:pt x="18" y="15"/>
                </a:cubicBezTo>
                <a:cubicBezTo>
                  <a:pt x="18" y="19"/>
                  <a:pt x="18" y="19"/>
                  <a:pt x="18" y="19"/>
                </a:cubicBezTo>
                <a:cubicBezTo>
                  <a:pt x="32" y="14"/>
                  <a:pt x="32" y="14"/>
                  <a:pt x="32" y="14"/>
                </a:cubicBezTo>
                <a:cubicBezTo>
                  <a:pt x="33" y="14"/>
                  <a:pt x="33" y="14"/>
                  <a:pt x="33" y="14"/>
                </a:cubicBezTo>
                <a:cubicBezTo>
                  <a:pt x="34" y="15"/>
                  <a:pt x="34" y="15"/>
                  <a:pt x="34" y="15"/>
                </a:cubicBezTo>
                <a:cubicBezTo>
                  <a:pt x="34" y="20"/>
                  <a:pt x="34" y="20"/>
                  <a:pt x="34" y="20"/>
                </a:cubicBezTo>
                <a:cubicBezTo>
                  <a:pt x="34" y="21"/>
                  <a:pt x="33" y="21"/>
                  <a:pt x="33" y="21"/>
                </a:cubicBezTo>
                <a:cubicBezTo>
                  <a:pt x="18" y="26"/>
                  <a:pt x="18" y="26"/>
                  <a:pt x="18" y="26"/>
                </a:cubicBezTo>
                <a:cubicBezTo>
                  <a:pt x="18" y="44"/>
                  <a:pt x="18" y="44"/>
                  <a:pt x="18" y="44"/>
                </a:cubicBezTo>
                <a:cubicBezTo>
                  <a:pt x="27" y="44"/>
                  <a:pt x="35" y="36"/>
                  <a:pt x="35" y="26"/>
                </a:cubicBezTo>
                <a:cubicBezTo>
                  <a:pt x="35" y="26"/>
                  <a:pt x="36" y="25"/>
                  <a:pt x="36" y="25"/>
                </a:cubicBezTo>
                <a:cubicBezTo>
                  <a:pt x="42" y="25"/>
                  <a:pt x="42" y="25"/>
                  <a:pt x="42" y="25"/>
                </a:cubicBezTo>
                <a:cubicBezTo>
                  <a:pt x="43" y="25"/>
                  <a:pt x="43" y="26"/>
                  <a:pt x="43" y="26"/>
                </a:cubicBezTo>
                <a:cubicBezTo>
                  <a:pt x="43" y="41"/>
                  <a:pt x="31" y="53"/>
                  <a:pt x="17"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45"/>
          <p:cNvSpPr/>
          <p:nvPr/>
        </p:nvSpPr>
        <p:spPr>
          <a:xfrm>
            <a:off x="7750840" y="3256565"/>
            <a:ext cx="181060" cy="223891"/>
          </a:xfrm>
          <a:custGeom>
            <a:avLst/>
            <a:gdLst/>
            <a:ahLst/>
            <a:cxnLst/>
            <a:rect l="l" t="t" r="r" b="b"/>
            <a:pathLst>
              <a:path w="43" h="53" extrusionOk="0">
                <a:moveTo>
                  <a:pt x="17" y="53"/>
                </a:moveTo>
                <a:cubicBezTo>
                  <a:pt x="11" y="53"/>
                  <a:pt x="11" y="53"/>
                  <a:pt x="11" y="53"/>
                </a:cubicBezTo>
                <a:cubicBezTo>
                  <a:pt x="10" y="53"/>
                  <a:pt x="9" y="52"/>
                  <a:pt x="9" y="52"/>
                </a:cubicBezTo>
                <a:cubicBezTo>
                  <a:pt x="9" y="29"/>
                  <a:pt x="9" y="29"/>
                  <a:pt x="9" y="29"/>
                </a:cubicBezTo>
                <a:cubicBezTo>
                  <a:pt x="1" y="31"/>
                  <a:pt x="1" y="31"/>
                  <a:pt x="1" y="31"/>
                </a:cubicBezTo>
                <a:cubicBezTo>
                  <a:pt x="1" y="31"/>
                  <a:pt x="1" y="31"/>
                  <a:pt x="1" y="31"/>
                </a:cubicBezTo>
                <a:cubicBezTo>
                  <a:pt x="1" y="31"/>
                  <a:pt x="0" y="31"/>
                  <a:pt x="0" y="31"/>
                </a:cubicBezTo>
                <a:cubicBezTo>
                  <a:pt x="0" y="31"/>
                  <a:pt x="0" y="30"/>
                  <a:pt x="0" y="30"/>
                </a:cubicBezTo>
                <a:cubicBezTo>
                  <a:pt x="0" y="25"/>
                  <a:pt x="0" y="25"/>
                  <a:pt x="0" y="25"/>
                </a:cubicBezTo>
                <a:cubicBezTo>
                  <a:pt x="0" y="25"/>
                  <a:pt x="0" y="24"/>
                  <a:pt x="1" y="24"/>
                </a:cubicBezTo>
                <a:cubicBezTo>
                  <a:pt x="9" y="21"/>
                  <a:pt x="9" y="21"/>
                  <a:pt x="9" y="21"/>
                </a:cubicBezTo>
                <a:cubicBezTo>
                  <a:pt x="9" y="18"/>
                  <a:pt x="9" y="18"/>
                  <a:pt x="9" y="18"/>
                </a:cubicBezTo>
                <a:cubicBezTo>
                  <a:pt x="1" y="20"/>
                  <a:pt x="1" y="20"/>
                  <a:pt x="1" y="20"/>
                </a:cubicBezTo>
                <a:cubicBezTo>
                  <a:pt x="1" y="20"/>
                  <a:pt x="1" y="20"/>
                  <a:pt x="1" y="20"/>
                </a:cubicBezTo>
                <a:cubicBezTo>
                  <a:pt x="1" y="20"/>
                  <a:pt x="0" y="20"/>
                  <a:pt x="0" y="20"/>
                </a:cubicBezTo>
                <a:cubicBezTo>
                  <a:pt x="0" y="20"/>
                  <a:pt x="0" y="19"/>
                  <a:pt x="0" y="19"/>
                </a:cubicBezTo>
                <a:cubicBezTo>
                  <a:pt x="0" y="14"/>
                  <a:pt x="0" y="14"/>
                  <a:pt x="0" y="14"/>
                </a:cubicBezTo>
                <a:cubicBezTo>
                  <a:pt x="0" y="14"/>
                  <a:pt x="0" y="13"/>
                  <a:pt x="1" y="13"/>
                </a:cubicBezTo>
                <a:cubicBezTo>
                  <a:pt x="9" y="10"/>
                  <a:pt x="9" y="10"/>
                  <a:pt x="9" y="10"/>
                </a:cubicBezTo>
                <a:cubicBezTo>
                  <a:pt x="9" y="1"/>
                  <a:pt x="9" y="1"/>
                  <a:pt x="9" y="1"/>
                </a:cubicBezTo>
                <a:cubicBezTo>
                  <a:pt x="9" y="0"/>
                  <a:pt x="10" y="0"/>
                  <a:pt x="11" y="0"/>
                </a:cubicBezTo>
                <a:cubicBezTo>
                  <a:pt x="17" y="0"/>
                  <a:pt x="17" y="0"/>
                  <a:pt x="17" y="0"/>
                </a:cubicBezTo>
                <a:cubicBezTo>
                  <a:pt x="17" y="0"/>
                  <a:pt x="18" y="0"/>
                  <a:pt x="18" y="1"/>
                </a:cubicBezTo>
                <a:cubicBezTo>
                  <a:pt x="18" y="8"/>
                  <a:pt x="18" y="8"/>
                  <a:pt x="18" y="8"/>
                </a:cubicBezTo>
                <a:cubicBezTo>
                  <a:pt x="32" y="3"/>
                  <a:pt x="32" y="3"/>
                  <a:pt x="32" y="3"/>
                </a:cubicBezTo>
                <a:cubicBezTo>
                  <a:pt x="33" y="3"/>
                  <a:pt x="33" y="3"/>
                  <a:pt x="33" y="3"/>
                </a:cubicBezTo>
                <a:cubicBezTo>
                  <a:pt x="34" y="4"/>
                  <a:pt x="34" y="4"/>
                  <a:pt x="34" y="4"/>
                </a:cubicBezTo>
                <a:cubicBezTo>
                  <a:pt x="34" y="9"/>
                  <a:pt x="34" y="9"/>
                  <a:pt x="34" y="9"/>
                </a:cubicBezTo>
                <a:cubicBezTo>
                  <a:pt x="34" y="10"/>
                  <a:pt x="33" y="10"/>
                  <a:pt x="33" y="10"/>
                </a:cubicBezTo>
                <a:cubicBezTo>
                  <a:pt x="18" y="15"/>
                  <a:pt x="18" y="15"/>
                  <a:pt x="18" y="15"/>
                </a:cubicBezTo>
                <a:cubicBezTo>
                  <a:pt x="18" y="19"/>
                  <a:pt x="18" y="19"/>
                  <a:pt x="18" y="19"/>
                </a:cubicBezTo>
                <a:cubicBezTo>
                  <a:pt x="32" y="14"/>
                  <a:pt x="32" y="14"/>
                  <a:pt x="32" y="14"/>
                </a:cubicBezTo>
                <a:cubicBezTo>
                  <a:pt x="33" y="14"/>
                  <a:pt x="33" y="14"/>
                  <a:pt x="33" y="14"/>
                </a:cubicBezTo>
                <a:cubicBezTo>
                  <a:pt x="34" y="15"/>
                  <a:pt x="34" y="15"/>
                  <a:pt x="34" y="15"/>
                </a:cubicBezTo>
                <a:cubicBezTo>
                  <a:pt x="34" y="20"/>
                  <a:pt x="34" y="20"/>
                  <a:pt x="34" y="20"/>
                </a:cubicBezTo>
                <a:cubicBezTo>
                  <a:pt x="34" y="21"/>
                  <a:pt x="33" y="21"/>
                  <a:pt x="33" y="21"/>
                </a:cubicBezTo>
                <a:cubicBezTo>
                  <a:pt x="18" y="26"/>
                  <a:pt x="18" y="26"/>
                  <a:pt x="18" y="26"/>
                </a:cubicBezTo>
                <a:cubicBezTo>
                  <a:pt x="18" y="44"/>
                  <a:pt x="18" y="44"/>
                  <a:pt x="18" y="44"/>
                </a:cubicBezTo>
                <a:cubicBezTo>
                  <a:pt x="27" y="44"/>
                  <a:pt x="35" y="36"/>
                  <a:pt x="35" y="26"/>
                </a:cubicBezTo>
                <a:cubicBezTo>
                  <a:pt x="35" y="26"/>
                  <a:pt x="36" y="25"/>
                  <a:pt x="36" y="25"/>
                </a:cubicBezTo>
                <a:cubicBezTo>
                  <a:pt x="42" y="25"/>
                  <a:pt x="42" y="25"/>
                  <a:pt x="42" y="25"/>
                </a:cubicBezTo>
                <a:cubicBezTo>
                  <a:pt x="43" y="25"/>
                  <a:pt x="43" y="26"/>
                  <a:pt x="43" y="26"/>
                </a:cubicBezTo>
                <a:cubicBezTo>
                  <a:pt x="43" y="41"/>
                  <a:pt x="31" y="53"/>
                  <a:pt x="17"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45"/>
          <p:cNvSpPr/>
          <p:nvPr/>
        </p:nvSpPr>
        <p:spPr>
          <a:xfrm>
            <a:off x="8358264" y="3244884"/>
            <a:ext cx="268668" cy="256987"/>
          </a:xfrm>
          <a:custGeom>
            <a:avLst/>
            <a:gdLst/>
            <a:ahLst/>
            <a:cxnLst/>
            <a:rect l="l" t="t" r="r" b="b"/>
            <a:pathLst>
              <a:path w="64" h="61" extrusionOk="0">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45"/>
          <p:cNvSpPr/>
          <p:nvPr/>
        </p:nvSpPr>
        <p:spPr>
          <a:xfrm>
            <a:off x="8963742" y="3235150"/>
            <a:ext cx="264775" cy="266721"/>
          </a:xfrm>
          <a:custGeom>
            <a:avLst/>
            <a:gdLst/>
            <a:ahLst/>
            <a:cxnLst/>
            <a:rect l="l" t="t" r="r" b="b"/>
            <a:pathLst>
              <a:path w="63" h="63" extrusionOk="0">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45"/>
          <p:cNvSpPr/>
          <p:nvPr/>
        </p:nvSpPr>
        <p:spPr>
          <a:xfrm>
            <a:off x="9569218" y="3244884"/>
            <a:ext cx="270616" cy="256987"/>
          </a:xfrm>
          <a:custGeom>
            <a:avLst/>
            <a:gdLst/>
            <a:ahLst/>
            <a:cxnLst/>
            <a:rect l="l" t="t" r="r" b="b"/>
            <a:pathLst>
              <a:path w="64" h="61" extrusionOk="0">
                <a:moveTo>
                  <a:pt x="64" y="57"/>
                </a:moveTo>
                <a:cubicBezTo>
                  <a:pt x="64" y="59"/>
                  <a:pt x="62" y="61"/>
                  <a:pt x="60" y="61"/>
                </a:cubicBezTo>
                <a:cubicBezTo>
                  <a:pt x="4" y="61"/>
                  <a:pt x="4" y="61"/>
                  <a:pt x="4" y="61"/>
                </a:cubicBezTo>
                <a:cubicBezTo>
                  <a:pt x="2" y="61"/>
                  <a:pt x="0" y="59"/>
                  <a:pt x="0" y="57"/>
                </a:cubicBezTo>
                <a:cubicBezTo>
                  <a:pt x="0" y="45"/>
                  <a:pt x="0" y="45"/>
                  <a:pt x="0" y="45"/>
                </a:cubicBezTo>
                <a:cubicBezTo>
                  <a:pt x="0" y="43"/>
                  <a:pt x="2" y="41"/>
                  <a:pt x="4" y="41"/>
                </a:cubicBezTo>
                <a:cubicBezTo>
                  <a:pt x="20" y="41"/>
                  <a:pt x="20" y="41"/>
                  <a:pt x="20" y="41"/>
                </a:cubicBezTo>
                <a:cubicBezTo>
                  <a:pt x="21" y="44"/>
                  <a:pt x="24" y="46"/>
                  <a:pt x="27" y="46"/>
                </a:cubicBezTo>
                <a:cubicBezTo>
                  <a:pt x="37" y="46"/>
                  <a:pt x="37" y="46"/>
                  <a:pt x="37" y="46"/>
                </a:cubicBezTo>
                <a:cubicBezTo>
                  <a:pt x="40" y="46"/>
                  <a:pt x="43" y="44"/>
                  <a:pt x="44" y="41"/>
                </a:cubicBezTo>
                <a:cubicBezTo>
                  <a:pt x="60" y="41"/>
                  <a:pt x="60" y="41"/>
                  <a:pt x="60" y="41"/>
                </a:cubicBezTo>
                <a:cubicBezTo>
                  <a:pt x="62" y="41"/>
                  <a:pt x="64" y="43"/>
                  <a:pt x="64" y="45"/>
                </a:cubicBezTo>
                <a:lnTo>
                  <a:pt x="64" y="57"/>
                </a:lnTo>
                <a:close/>
                <a:moveTo>
                  <a:pt x="49" y="22"/>
                </a:moveTo>
                <a:cubicBezTo>
                  <a:pt x="39" y="22"/>
                  <a:pt x="39" y="22"/>
                  <a:pt x="39" y="22"/>
                </a:cubicBezTo>
                <a:cubicBezTo>
                  <a:pt x="39" y="39"/>
                  <a:pt x="39" y="39"/>
                  <a:pt x="39" y="39"/>
                </a:cubicBezTo>
                <a:cubicBezTo>
                  <a:pt x="39" y="40"/>
                  <a:pt x="38" y="41"/>
                  <a:pt x="37" y="41"/>
                </a:cubicBezTo>
                <a:cubicBezTo>
                  <a:pt x="27" y="41"/>
                  <a:pt x="27" y="41"/>
                  <a:pt x="27" y="41"/>
                </a:cubicBezTo>
                <a:cubicBezTo>
                  <a:pt x="26" y="41"/>
                  <a:pt x="25" y="40"/>
                  <a:pt x="25" y="39"/>
                </a:cubicBezTo>
                <a:cubicBezTo>
                  <a:pt x="25" y="22"/>
                  <a:pt x="25" y="22"/>
                  <a:pt x="25" y="22"/>
                </a:cubicBezTo>
                <a:cubicBezTo>
                  <a:pt x="15" y="22"/>
                  <a:pt x="15" y="22"/>
                  <a:pt x="15" y="22"/>
                </a:cubicBezTo>
                <a:cubicBezTo>
                  <a:pt x="14" y="22"/>
                  <a:pt x="13" y="21"/>
                  <a:pt x="13" y="20"/>
                </a:cubicBezTo>
                <a:cubicBezTo>
                  <a:pt x="12" y="20"/>
                  <a:pt x="13" y="19"/>
                  <a:pt x="13" y="18"/>
                </a:cubicBezTo>
                <a:cubicBezTo>
                  <a:pt x="30" y="1"/>
                  <a:pt x="30" y="1"/>
                  <a:pt x="30" y="1"/>
                </a:cubicBezTo>
                <a:cubicBezTo>
                  <a:pt x="31" y="0"/>
                  <a:pt x="31" y="0"/>
                  <a:pt x="32" y="0"/>
                </a:cubicBezTo>
                <a:cubicBezTo>
                  <a:pt x="33" y="0"/>
                  <a:pt x="33" y="0"/>
                  <a:pt x="34" y="1"/>
                </a:cubicBezTo>
                <a:cubicBezTo>
                  <a:pt x="51" y="18"/>
                  <a:pt x="51" y="18"/>
                  <a:pt x="51" y="18"/>
                </a:cubicBezTo>
                <a:cubicBezTo>
                  <a:pt x="51" y="19"/>
                  <a:pt x="52" y="20"/>
                  <a:pt x="51" y="20"/>
                </a:cubicBezTo>
                <a:cubicBezTo>
                  <a:pt x="51" y="21"/>
                  <a:pt x="50" y="22"/>
                  <a:pt x="49" y="22"/>
                </a:cubicBezTo>
                <a:close/>
                <a:moveTo>
                  <a:pt x="47" y="51"/>
                </a:moveTo>
                <a:cubicBezTo>
                  <a:pt x="45" y="51"/>
                  <a:pt x="44" y="52"/>
                  <a:pt x="44" y="54"/>
                </a:cubicBezTo>
                <a:cubicBezTo>
                  <a:pt x="44" y="55"/>
                  <a:pt x="45" y="56"/>
                  <a:pt x="47" y="56"/>
                </a:cubicBezTo>
                <a:cubicBezTo>
                  <a:pt x="48" y="56"/>
                  <a:pt x="49" y="55"/>
                  <a:pt x="49" y="54"/>
                </a:cubicBezTo>
                <a:cubicBezTo>
                  <a:pt x="49" y="52"/>
                  <a:pt x="48" y="51"/>
                  <a:pt x="47" y="51"/>
                </a:cubicBezTo>
                <a:close/>
                <a:moveTo>
                  <a:pt x="56" y="51"/>
                </a:moveTo>
                <a:cubicBezTo>
                  <a:pt x="55" y="51"/>
                  <a:pt x="54" y="52"/>
                  <a:pt x="54" y="54"/>
                </a:cubicBezTo>
                <a:cubicBezTo>
                  <a:pt x="54" y="55"/>
                  <a:pt x="55" y="56"/>
                  <a:pt x="56" y="56"/>
                </a:cubicBezTo>
                <a:cubicBezTo>
                  <a:pt x="58" y="56"/>
                  <a:pt x="59" y="55"/>
                  <a:pt x="59" y="54"/>
                </a:cubicBezTo>
                <a:cubicBezTo>
                  <a:pt x="59" y="52"/>
                  <a:pt x="58" y="51"/>
                  <a:pt x="56"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45"/>
          <p:cNvSpPr/>
          <p:nvPr/>
        </p:nvSpPr>
        <p:spPr>
          <a:xfrm>
            <a:off x="10176642" y="3235150"/>
            <a:ext cx="307606" cy="288137"/>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45"/>
          <p:cNvSpPr/>
          <p:nvPr/>
        </p:nvSpPr>
        <p:spPr>
          <a:xfrm>
            <a:off x="10778226" y="3303290"/>
            <a:ext cx="315393" cy="177166"/>
          </a:xfrm>
          <a:custGeom>
            <a:avLst/>
            <a:gdLst/>
            <a:ahLst/>
            <a:cxnLst/>
            <a:rect l="l" t="t" r="r" b="b"/>
            <a:pathLst>
              <a:path w="75" h="42" extrusionOk="0">
                <a:moveTo>
                  <a:pt x="68" y="15"/>
                </a:moveTo>
                <a:cubicBezTo>
                  <a:pt x="60" y="24"/>
                  <a:pt x="60" y="23"/>
                  <a:pt x="66" y="29"/>
                </a:cubicBezTo>
                <a:cubicBezTo>
                  <a:pt x="72" y="35"/>
                  <a:pt x="73" y="37"/>
                  <a:pt x="73" y="38"/>
                </a:cubicBezTo>
                <a:cubicBezTo>
                  <a:pt x="73" y="38"/>
                  <a:pt x="75" y="42"/>
                  <a:pt x="70" y="42"/>
                </a:cubicBezTo>
                <a:cubicBezTo>
                  <a:pt x="61" y="42"/>
                  <a:pt x="61" y="42"/>
                  <a:pt x="61" y="42"/>
                </a:cubicBezTo>
                <a:cubicBezTo>
                  <a:pt x="59" y="42"/>
                  <a:pt x="56" y="40"/>
                  <a:pt x="56" y="40"/>
                </a:cubicBezTo>
                <a:cubicBezTo>
                  <a:pt x="52" y="38"/>
                  <a:pt x="49" y="31"/>
                  <a:pt x="46" y="32"/>
                </a:cubicBezTo>
                <a:cubicBezTo>
                  <a:pt x="46" y="32"/>
                  <a:pt x="43" y="33"/>
                  <a:pt x="43" y="39"/>
                </a:cubicBezTo>
                <a:cubicBezTo>
                  <a:pt x="43" y="40"/>
                  <a:pt x="43" y="41"/>
                  <a:pt x="43" y="41"/>
                </a:cubicBezTo>
                <a:cubicBezTo>
                  <a:pt x="43" y="41"/>
                  <a:pt x="42" y="42"/>
                  <a:pt x="41" y="42"/>
                </a:cubicBezTo>
                <a:cubicBezTo>
                  <a:pt x="36" y="42"/>
                  <a:pt x="36" y="42"/>
                  <a:pt x="36" y="42"/>
                </a:cubicBezTo>
                <a:cubicBezTo>
                  <a:pt x="27" y="42"/>
                  <a:pt x="18" y="34"/>
                  <a:pt x="18" y="34"/>
                </a:cubicBezTo>
                <a:cubicBezTo>
                  <a:pt x="18" y="34"/>
                  <a:pt x="9" y="24"/>
                  <a:pt x="1" y="5"/>
                </a:cubicBezTo>
                <a:cubicBezTo>
                  <a:pt x="0" y="4"/>
                  <a:pt x="1" y="3"/>
                  <a:pt x="1" y="3"/>
                </a:cubicBezTo>
                <a:cubicBezTo>
                  <a:pt x="1" y="3"/>
                  <a:pt x="2" y="2"/>
                  <a:pt x="3" y="2"/>
                </a:cubicBezTo>
                <a:cubicBezTo>
                  <a:pt x="14" y="2"/>
                  <a:pt x="14" y="2"/>
                  <a:pt x="14" y="2"/>
                </a:cubicBezTo>
                <a:cubicBezTo>
                  <a:pt x="15" y="2"/>
                  <a:pt x="15" y="3"/>
                  <a:pt x="15" y="3"/>
                </a:cubicBezTo>
                <a:cubicBezTo>
                  <a:pt x="15" y="3"/>
                  <a:pt x="16" y="3"/>
                  <a:pt x="16" y="4"/>
                </a:cubicBezTo>
                <a:cubicBezTo>
                  <a:pt x="18" y="8"/>
                  <a:pt x="20" y="12"/>
                  <a:pt x="20" y="12"/>
                </a:cubicBezTo>
                <a:cubicBezTo>
                  <a:pt x="24" y="20"/>
                  <a:pt x="26" y="21"/>
                  <a:pt x="28" y="21"/>
                </a:cubicBezTo>
                <a:cubicBezTo>
                  <a:pt x="28" y="21"/>
                  <a:pt x="30" y="19"/>
                  <a:pt x="29" y="10"/>
                </a:cubicBezTo>
                <a:cubicBezTo>
                  <a:pt x="29" y="7"/>
                  <a:pt x="28" y="5"/>
                  <a:pt x="28" y="5"/>
                </a:cubicBezTo>
                <a:cubicBezTo>
                  <a:pt x="27" y="4"/>
                  <a:pt x="26" y="4"/>
                  <a:pt x="25" y="3"/>
                </a:cubicBezTo>
                <a:cubicBezTo>
                  <a:pt x="25" y="3"/>
                  <a:pt x="25" y="2"/>
                  <a:pt x="27" y="1"/>
                </a:cubicBezTo>
                <a:cubicBezTo>
                  <a:pt x="29" y="0"/>
                  <a:pt x="32" y="0"/>
                  <a:pt x="36" y="0"/>
                </a:cubicBezTo>
                <a:cubicBezTo>
                  <a:pt x="39" y="0"/>
                  <a:pt x="40" y="1"/>
                  <a:pt x="41" y="1"/>
                </a:cubicBezTo>
                <a:cubicBezTo>
                  <a:pt x="45" y="2"/>
                  <a:pt x="43" y="5"/>
                  <a:pt x="43" y="13"/>
                </a:cubicBezTo>
                <a:cubicBezTo>
                  <a:pt x="43" y="16"/>
                  <a:pt x="43" y="19"/>
                  <a:pt x="45" y="21"/>
                </a:cubicBezTo>
                <a:cubicBezTo>
                  <a:pt x="45" y="21"/>
                  <a:pt x="47" y="21"/>
                  <a:pt x="52" y="12"/>
                </a:cubicBezTo>
                <a:cubicBezTo>
                  <a:pt x="52" y="12"/>
                  <a:pt x="55" y="8"/>
                  <a:pt x="56" y="4"/>
                </a:cubicBezTo>
                <a:cubicBezTo>
                  <a:pt x="57" y="3"/>
                  <a:pt x="57" y="3"/>
                  <a:pt x="57" y="3"/>
                </a:cubicBezTo>
                <a:cubicBezTo>
                  <a:pt x="57" y="3"/>
                  <a:pt x="58" y="2"/>
                  <a:pt x="59" y="2"/>
                </a:cubicBezTo>
                <a:cubicBezTo>
                  <a:pt x="70" y="2"/>
                  <a:pt x="70" y="2"/>
                  <a:pt x="70" y="2"/>
                </a:cubicBezTo>
                <a:cubicBezTo>
                  <a:pt x="73" y="2"/>
                  <a:pt x="74" y="3"/>
                  <a:pt x="74" y="3"/>
                </a:cubicBezTo>
                <a:cubicBezTo>
                  <a:pt x="74" y="5"/>
                  <a:pt x="72" y="9"/>
                  <a:pt x="68"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45"/>
          <p:cNvSpPr/>
          <p:nvPr/>
        </p:nvSpPr>
        <p:spPr>
          <a:xfrm>
            <a:off x="11323350" y="3235150"/>
            <a:ext cx="292031" cy="266721"/>
          </a:xfrm>
          <a:custGeom>
            <a:avLst/>
            <a:gdLst/>
            <a:ahLst/>
            <a:cxnLst/>
            <a:rect l="l" t="t" r="r" b="b"/>
            <a:pathLst>
              <a:path w="69" h="63" extrusionOk="0">
                <a:moveTo>
                  <a:pt x="68" y="56"/>
                </a:moveTo>
                <a:cubicBezTo>
                  <a:pt x="69" y="57"/>
                  <a:pt x="69" y="59"/>
                  <a:pt x="68" y="60"/>
                </a:cubicBezTo>
                <a:cubicBezTo>
                  <a:pt x="67" y="62"/>
                  <a:pt x="65" y="63"/>
                  <a:pt x="64" y="63"/>
                </a:cubicBezTo>
                <a:cubicBezTo>
                  <a:pt x="5" y="63"/>
                  <a:pt x="5" y="63"/>
                  <a:pt x="5" y="63"/>
                </a:cubicBezTo>
                <a:cubicBezTo>
                  <a:pt x="4" y="63"/>
                  <a:pt x="2" y="62"/>
                  <a:pt x="1" y="60"/>
                </a:cubicBezTo>
                <a:cubicBezTo>
                  <a:pt x="0" y="59"/>
                  <a:pt x="0" y="57"/>
                  <a:pt x="1" y="56"/>
                </a:cubicBezTo>
                <a:cubicBezTo>
                  <a:pt x="30" y="2"/>
                  <a:pt x="30" y="2"/>
                  <a:pt x="30" y="2"/>
                </a:cubicBezTo>
                <a:cubicBezTo>
                  <a:pt x="31" y="1"/>
                  <a:pt x="33" y="0"/>
                  <a:pt x="34" y="0"/>
                </a:cubicBezTo>
                <a:cubicBezTo>
                  <a:pt x="36" y="0"/>
                  <a:pt x="38" y="1"/>
                  <a:pt x="39" y="2"/>
                </a:cubicBezTo>
                <a:lnTo>
                  <a:pt x="68" y="56"/>
                </a:lnTo>
                <a:close/>
                <a:moveTo>
                  <a:pt x="40" y="20"/>
                </a:moveTo>
                <a:cubicBezTo>
                  <a:pt x="40" y="20"/>
                  <a:pt x="40" y="20"/>
                  <a:pt x="40" y="20"/>
                </a:cubicBezTo>
                <a:cubicBezTo>
                  <a:pt x="39" y="19"/>
                  <a:pt x="39" y="19"/>
                  <a:pt x="39" y="19"/>
                </a:cubicBezTo>
                <a:cubicBezTo>
                  <a:pt x="30" y="19"/>
                  <a:pt x="30" y="19"/>
                  <a:pt x="30" y="19"/>
                </a:cubicBezTo>
                <a:cubicBezTo>
                  <a:pt x="30" y="19"/>
                  <a:pt x="30" y="19"/>
                  <a:pt x="29" y="20"/>
                </a:cubicBezTo>
                <a:cubicBezTo>
                  <a:pt x="29" y="20"/>
                  <a:pt x="29" y="20"/>
                  <a:pt x="29" y="20"/>
                </a:cubicBezTo>
                <a:cubicBezTo>
                  <a:pt x="30" y="38"/>
                  <a:pt x="30" y="38"/>
                  <a:pt x="30" y="38"/>
                </a:cubicBezTo>
                <a:cubicBezTo>
                  <a:pt x="30" y="38"/>
                  <a:pt x="30" y="39"/>
                  <a:pt x="31" y="39"/>
                </a:cubicBezTo>
                <a:cubicBezTo>
                  <a:pt x="38" y="39"/>
                  <a:pt x="38" y="39"/>
                  <a:pt x="38" y="39"/>
                </a:cubicBezTo>
                <a:cubicBezTo>
                  <a:pt x="39" y="39"/>
                  <a:pt x="39" y="38"/>
                  <a:pt x="39" y="38"/>
                </a:cubicBezTo>
                <a:lnTo>
                  <a:pt x="40" y="20"/>
                </a:lnTo>
                <a:close/>
                <a:moveTo>
                  <a:pt x="39" y="45"/>
                </a:moveTo>
                <a:cubicBezTo>
                  <a:pt x="39" y="44"/>
                  <a:pt x="39" y="43"/>
                  <a:pt x="38" y="43"/>
                </a:cubicBezTo>
                <a:cubicBezTo>
                  <a:pt x="31" y="43"/>
                  <a:pt x="31" y="43"/>
                  <a:pt x="31" y="43"/>
                </a:cubicBezTo>
                <a:cubicBezTo>
                  <a:pt x="30" y="43"/>
                  <a:pt x="30" y="44"/>
                  <a:pt x="30" y="45"/>
                </a:cubicBezTo>
                <a:cubicBezTo>
                  <a:pt x="30" y="52"/>
                  <a:pt x="30" y="52"/>
                  <a:pt x="30" y="52"/>
                </a:cubicBezTo>
                <a:cubicBezTo>
                  <a:pt x="30" y="53"/>
                  <a:pt x="30" y="53"/>
                  <a:pt x="31" y="53"/>
                </a:cubicBezTo>
                <a:cubicBezTo>
                  <a:pt x="38" y="53"/>
                  <a:pt x="38" y="53"/>
                  <a:pt x="38" y="53"/>
                </a:cubicBezTo>
                <a:cubicBezTo>
                  <a:pt x="39" y="53"/>
                  <a:pt x="39" y="53"/>
                  <a:pt x="39" y="52"/>
                </a:cubicBezTo>
                <a:lnTo>
                  <a:pt x="3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45"/>
          <p:cNvSpPr/>
          <p:nvPr/>
        </p:nvSpPr>
        <p:spPr>
          <a:xfrm>
            <a:off x="564938" y="3712133"/>
            <a:ext cx="260881" cy="282297"/>
          </a:xfrm>
          <a:custGeom>
            <a:avLst/>
            <a:gdLst/>
            <a:ahLst/>
            <a:cxnLst/>
            <a:rect l="l" t="t" r="r" b="b"/>
            <a:pathLst>
              <a:path w="62" h="67" extrusionOk="0">
                <a:moveTo>
                  <a:pt x="42" y="51"/>
                </a:moveTo>
                <a:cubicBezTo>
                  <a:pt x="40" y="61"/>
                  <a:pt x="31" y="67"/>
                  <a:pt x="22" y="67"/>
                </a:cubicBezTo>
                <a:cubicBezTo>
                  <a:pt x="10" y="67"/>
                  <a:pt x="0" y="57"/>
                  <a:pt x="0" y="45"/>
                </a:cubicBezTo>
                <a:cubicBezTo>
                  <a:pt x="0" y="36"/>
                  <a:pt x="6" y="27"/>
                  <a:pt x="14" y="24"/>
                </a:cubicBezTo>
                <a:cubicBezTo>
                  <a:pt x="15" y="29"/>
                  <a:pt x="15" y="29"/>
                  <a:pt x="15" y="29"/>
                </a:cubicBezTo>
                <a:cubicBezTo>
                  <a:pt x="9" y="32"/>
                  <a:pt x="5" y="38"/>
                  <a:pt x="5" y="45"/>
                </a:cubicBezTo>
                <a:cubicBezTo>
                  <a:pt x="5" y="54"/>
                  <a:pt x="12" y="62"/>
                  <a:pt x="22" y="62"/>
                </a:cubicBezTo>
                <a:cubicBezTo>
                  <a:pt x="31" y="62"/>
                  <a:pt x="39" y="54"/>
                  <a:pt x="39" y="44"/>
                </a:cubicBezTo>
                <a:lnTo>
                  <a:pt x="42" y="51"/>
                </a:lnTo>
                <a:close/>
                <a:moveTo>
                  <a:pt x="62" y="52"/>
                </a:moveTo>
                <a:cubicBezTo>
                  <a:pt x="52" y="57"/>
                  <a:pt x="52" y="57"/>
                  <a:pt x="52" y="57"/>
                </a:cubicBezTo>
                <a:cubicBezTo>
                  <a:pt x="52" y="57"/>
                  <a:pt x="51" y="57"/>
                  <a:pt x="51" y="57"/>
                </a:cubicBezTo>
                <a:cubicBezTo>
                  <a:pt x="50" y="57"/>
                  <a:pt x="49" y="56"/>
                  <a:pt x="49" y="56"/>
                </a:cubicBezTo>
                <a:cubicBezTo>
                  <a:pt x="40" y="38"/>
                  <a:pt x="40" y="38"/>
                  <a:pt x="40" y="38"/>
                </a:cubicBezTo>
                <a:cubicBezTo>
                  <a:pt x="22" y="38"/>
                  <a:pt x="22" y="38"/>
                  <a:pt x="22" y="38"/>
                </a:cubicBezTo>
                <a:cubicBezTo>
                  <a:pt x="20" y="38"/>
                  <a:pt x="19" y="37"/>
                  <a:pt x="19" y="35"/>
                </a:cubicBezTo>
                <a:cubicBezTo>
                  <a:pt x="16" y="6"/>
                  <a:pt x="16" y="6"/>
                  <a:pt x="16" y="6"/>
                </a:cubicBezTo>
                <a:cubicBezTo>
                  <a:pt x="16" y="5"/>
                  <a:pt x="16" y="5"/>
                  <a:pt x="16" y="4"/>
                </a:cubicBezTo>
                <a:cubicBezTo>
                  <a:pt x="17" y="2"/>
                  <a:pt x="19" y="0"/>
                  <a:pt x="22" y="0"/>
                </a:cubicBezTo>
                <a:cubicBezTo>
                  <a:pt x="25" y="0"/>
                  <a:pt x="28" y="3"/>
                  <a:pt x="28" y="6"/>
                </a:cubicBezTo>
                <a:cubicBezTo>
                  <a:pt x="28" y="9"/>
                  <a:pt x="25" y="12"/>
                  <a:pt x="21" y="12"/>
                </a:cubicBezTo>
                <a:cubicBezTo>
                  <a:pt x="23" y="23"/>
                  <a:pt x="23" y="23"/>
                  <a:pt x="23" y="23"/>
                </a:cubicBezTo>
                <a:cubicBezTo>
                  <a:pt x="39" y="23"/>
                  <a:pt x="39" y="23"/>
                  <a:pt x="39" y="23"/>
                </a:cubicBezTo>
                <a:cubicBezTo>
                  <a:pt x="39" y="28"/>
                  <a:pt x="39" y="28"/>
                  <a:pt x="39" y="28"/>
                </a:cubicBezTo>
                <a:cubicBezTo>
                  <a:pt x="23" y="28"/>
                  <a:pt x="23" y="28"/>
                  <a:pt x="23" y="28"/>
                </a:cubicBezTo>
                <a:cubicBezTo>
                  <a:pt x="24" y="33"/>
                  <a:pt x="24" y="33"/>
                  <a:pt x="24" y="33"/>
                </a:cubicBezTo>
                <a:cubicBezTo>
                  <a:pt x="41" y="33"/>
                  <a:pt x="41" y="33"/>
                  <a:pt x="41" y="33"/>
                </a:cubicBezTo>
                <a:cubicBezTo>
                  <a:pt x="42" y="33"/>
                  <a:pt x="43" y="33"/>
                  <a:pt x="43" y="34"/>
                </a:cubicBezTo>
                <a:cubicBezTo>
                  <a:pt x="52" y="51"/>
                  <a:pt x="52" y="51"/>
                  <a:pt x="52" y="51"/>
                </a:cubicBezTo>
                <a:cubicBezTo>
                  <a:pt x="59" y="48"/>
                  <a:pt x="59" y="48"/>
                  <a:pt x="59" y="48"/>
                </a:cubicBezTo>
                <a:lnTo>
                  <a:pt x="62"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45"/>
          <p:cNvSpPr/>
          <p:nvPr/>
        </p:nvSpPr>
        <p:spPr>
          <a:xfrm>
            <a:off x="1082806" y="3708239"/>
            <a:ext cx="286190" cy="2861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6" y="34"/>
                </a:moveTo>
                <a:cubicBezTo>
                  <a:pt x="66" y="16"/>
                  <a:pt x="52" y="1"/>
                  <a:pt x="34" y="1"/>
                </a:cubicBezTo>
                <a:cubicBezTo>
                  <a:pt x="16" y="1"/>
                  <a:pt x="1" y="16"/>
                  <a:pt x="1" y="34"/>
                </a:cubicBezTo>
                <a:cubicBezTo>
                  <a:pt x="1" y="52"/>
                  <a:pt x="16" y="66"/>
                  <a:pt x="34" y="66"/>
                </a:cubicBezTo>
                <a:cubicBezTo>
                  <a:pt x="52" y="66"/>
                  <a:pt x="66" y="52"/>
                  <a:pt x="66" y="34"/>
                </a:cubicBezTo>
                <a:close/>
                <a:moveTo>
                  <a:pt x="7" y="22"/>
                </a:moveTo>
                <a:cubicBezTo>
                  <a:pt x="21" y="60"/>
                  <a:pt x="21" y="60"/>
                  <a:pt x="21" y="60"/>
                </a:cubicBezTo>
                <a:cubicBezTo>
                  <a:pt x="11" y="55"/>
                  <a:pt x="5" y="45"/>
                  <a:pt x="5" y="34"/>
                </a:cubicBezTo>
                <a:cubicBezTo>
                  <a:pt x="5" y="29"/>
                  <a:pt x="5" y="25"/>
                  <a:pt x="7" y="22"/>
                </a:cubicBezTo>
                <a:close/>
                <a:moveTo>
                  <a:pt x="51" y="42"/>
                </a:moveTo>
                <a:cubicBezTo>
                  <a:pt x="48" y="51"/>
                  <a:pt x="48" y="51"/>
                  <a:pt x="48" y="51"/>
                </a:cubicBezTo>
                <a:cubicBezTo>
                  <a:pt x="38" y="20"/>
                  <a:pt x="38" y="20"/>
                  <a:pt x="38" y="20"/>
                </a:cubicBezTo>
                <a:cubicBezTo>
                  <a:pt x="38" y="20"/>
                  <a:pt x="40" y="20"/>
                  <a:pt x="41" y="20"/>
                </a:cubicBezTo>
                <a:cubicBezTo>
                  <a:pt x="43" y="20"/>
                  <a:pt x="43" y="17"/>
                  <a:pt x="41" y="17"/>
                </a:cubicBezTo>
                <a:cubicBezTo>
                  <a:pt x="36" y="18"/>
                  <a:pt x="33" y="18"/>
                  <a:pt x="33" y="18"/>
                </a:cubicBezTo>
                <a:cubicBezTo>
                  <a:pt x="33" y="18"/>
                  <a:pt x="30" y="18"/>
                  <a:pt x="25" y="17"/>
                </a:cubicBezTo>
                <a:cubicBezTo>
                  <a:pt x="24" y="17"/>
                  <a:pt x="24" y="20"/>
                  <a:pt x="25" y="20"/>
                </a:cubicBezTo>
                <a:cubicBezTo>
                  <a:pt x="27" y="20"/>
                  <a:pt x="28" y="20"/>
                  <a:pt x="28" y="20"/>
                </a:cubicBezTo>
                <a:cubicBezTo>
                  <a:pt x="33" y="32"/>
                  <a:pt x="33" y="32"/>
                  <a:pt x="33" y="32"/>
                </a:cubicBezTo>
                <a:cubicBezTo>
                  <a:pt x="27" y="52"/>
                  <a:pt x="27" y="52"/>
                  <a:pt x="27" y="52"/>
                </a:cubicBezTo>
                <a:cubicBezTo>
                  <a:pt x="16" y="20"/>
                  <a:pt x="16" y="20"/>
                  <a:pt x="16" y="20"/>
                </a:cubicBezTo>
                <a:cubicBezTo>
                  <a:pt x="16" y="20"/>
                  <a:pt x="18" y="20"/>
                  <a:pt x="19" y="20"/>
                </a:cubicBezTo>
                <a:cubicBezTo>
                  <a:pt x="21" y="20"/>
                  <a:pt x="21" y="17"/>
                  <a:pt x="19" y="17"/>
                </a:cubicBezTo>
                <a:cubicBezTo>
                  <a:pt x="14" y="18"/>
                  <a:pt x="11" y="18"/>
                  <a:pt x="11" y="18"/>
                </a:cubicBezTo>
                <a:cubicBezTo>
                  <a:pt x="11" y="18"/>
                  <a:pt x="10" y="18"/>
                  <a:pt x="9" y="18"/>
                </a:cubicBezTo>
                <a:cubicBezTo>
                  <a:pt x="15" y="10"/>
                  <a:pt x="24" y="5"/>
                  <a:pt x="34" y="5"/>
                </a:cubicBezTo>
                <a:cubicBezTo>
                  <a:pt x="41" y="5"/>
                  <a:pt x="48" y="7"/>
                  <a:pt x="53" y="12"/>
                </a:cubicBezTo>
                <a:cubicBezTo>
                  <a:pt x="53" y="12"/>
                  <a:pt x="53" y="12"/>
                  <a:pt x="53" y="12"/>
                </a:cubicBezTo>
                <a:cubicBezTo>
                  <a:pt x="50" y="12"/>
                  <a:pt x="48" y="15"/>
                  <a:pt x="48" y="17"/>
                </a:cubicBezTo>
                <a:cubicBezTo>
                  <a:pt x="48" y="20"/>
                  <a:pt x="50" y="22"/>
                  <a:pt x="51" y="24"/>
                </a:cubicBezTo>
                <a:cubicBezTo>
                  <a:pt x="52" y="26"/>
                  <a:pt x="53" y="29"/>
                  <a:pt x="53" y="32"/>
                </a:cubicBezTo>
                <a:cubicBezTo>
                  <a:pt x="53" y="35"/>
                  <a:pt x="52" y="38"/>
                  <a:pt x="51" y="42"/>
                </a:cubicBezTo>
                <a:close/>
                <a:moveTo>
                  <a:pt x="43" y="61"/>
                </a:moveTo>
                <a:cubicBezTo>
                  <a:pt x="43" y="61"/>
                  <a:pt x="43" y="61"/>
                  <a:pt x="43" y="61"/>
                </a:cubicBezTo>
                <a:cubicBezTo>
                  <a:pt x="40" y="62"/>
                  <a:pt x="37" y="63"/>
                  <a:pt x="34" y="63"/>
                </a:cubicBezTo>
                <a:cubicBezTo>
                  <a:pt x="31" y="63"/>
                  <a:pt x="28" y="62"/>
                  <a:pt x="26" y="62"/>
                </a:cubicBezTo>
                <a:cubicBezTo>
                  <a:pt x="34" y="36"/>
                  <a:pt x="34" y="36"/>
                  <a:pt x="34" y="36"/>
                </a:cubicBezTo>
                <a:lnTo>
                  <a:pt x="43" y="61"/>
                </a:lnTo>
                <a:close/>
                <a:moveTo>
                  <a:pt x="63" y="34"/>
                </a:moveTo>
                <a:cubicBezTo>
                  <a:pt x="63" y="44"/>
                  <a:pt x="57" y="54"/>
                  <a:pt x="48" y="59"/>
                </a:cubicBezTo>
                <a:cubicBezTo>
                  <a:pt x="57" y="33"/>
                  <a:pt x="57" y="33"/>
                  <a:pt x="57" y="33"/>
                </a:cubicBezTo>
                <a:cubicBezTo>
                  <a:pt x="59" y="29"/>
                  <a:pt x="60" y="26"/>
                  <a:pt x="60" y="23"/>
                </a:cubicBezTo>
                <a:cubicBezTo>
                  <a:pt x="60" y="22"/>
                  <a:pt x="60" y="21"/>
                  <a:pt x="59" y="20"/>
                </a:cubicBezTo>
                <a:cubicBezTo>
                  <a:pt x="62" y="24"/>
                  <a:pt x="63" y="29"/>
                  <a:pt x="63"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45"/>
          <p:cNvSpPr/>
          <p:nvPr/>
        </p:nvSpPr>
        <p:spPr>
          <a:xfrm>
            <a:off x="1705805" y="3708239"/>
            <a:ext cx="212208" cy="264775"/>
          </a:xfrm>
          <a:custGeom>
            <a:avLst/>
            <a:gdLst/>
            <a:ahLst/>
            <a:cxnLst/>
            <a:rect l="l" t="t" r="r" b="b"/>
            <a:pathLst>
              <a:path w="50" h="63" extrusionOk="0">
                <a:moveTo>
                  <a:pt x="29" y="63"/>
                </a:moveTo>
                <a:cubicBezTo>
                  <a:pt x="28" y="63"/>
                  <a:pt x="26" y="62"/>
                  <a:pt x="25" y="62"/>
                </a:cubicBezTo>
                <a:cubicBezTo>
                  <a:pt x="24" y="62"/>
                  <a:pt x="22" y="63"/>
                  <a:pt x="21" y="63"/>
                </a:cubicBezTo>
                <a:cubicBezTo>
                  <a:pt x="21" y="36"/>
                  <a:pt x="21" y="36"/>
                  <a:pt x="21" y="36"/>
                </a:cubicBezTo>
                <a:cubicBezTo>
                  <a:pt x="14" y="24"/>
                  <a:pt x="8" y="11"/>
                  <a:pt x="0" y="0"/>
                </a:cubicBezTo>
                <a:cubicBezTo>
                  <a:pt x="1" y="0"/>
                  <a:pt x="3" y="0"/>
                  <a:pt x="4" y="0"/>
                </a:cubicBezTo>
                <a:cubicBezTo>
                  <a:pt x="5" y="0"/>
                  <a:pt x="7" y="0"/>
                  <a:pt x="8" y="0"/>
                </a:cubicBezTo>
                <a:cubicBezTo>
                  <a:pt x="14" y="9"/>
                  <a:pt x="19" y="18"/>
                  <a:pt x="25" y="28"/>
                </a:cubicBezTo>
                <a:cubicBezTo>
                  <a:pt x="30" y="18"/>
                  <a:pt x="36" y="9"/>
                  <a:pt x="42" y="0"/>
                </a:cubicBezTo>
                <a:cubicBezTo>
                  <a:pt x="43" y="0"/>
                  <a:pt x="44" y="0"/>
                  <a:pt x="46" y="0"/>
                </a:cubicBezTo>
                <a:cubicBezTo>
                  <a:pt x="47" y="0"/>
                  <a:pt x="49" y="0"/>
                  <a:pt x="50" y="0"/>
                </a:cubicBezTo>
                <a:cubicBezTo>
                  <a:pt x="47" y="4"/>
                  <a:pt x="44" y="8"/>
                  <a:pt x="42" y="13"/>
                </a:cubicBezTo>
                <a:cubicBezTo>
                  <a:pt x="37" y="21"/>
                  <a:pt x="33" y="28"/>
                  <a:pt x="28" y="36"/>
                </a:cubicBezTo>
                <a:lnTo>
                  <a:pt x="29" y="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45"/>
          <p:cNvSpPr/>
          <p:nvPr/>
        </p:nvSpPr>
        <p:spPr>
          <a:xfrm>
            <a:off x="2295706" y="3745231"/>
            <a:ext cx="286191" cy="206368"/>
          </a:xfrm>
          <a:custGeom>
            <a:avLst/>
            <a:gdLst/>
            <a:ahLst/>
            <a:cxnLst/>
            <a:rect l="l" t="t" r="r" b="b"/>
            <a:pathLst>
              <a:path w="68" h="49" extrusionOk="0">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45"/>
          <p:cNvSpPr/>
          <p:nvPr/>
        </p:nvSpPr>
        <p:spPr>
          <a:xfrm>
            <a:off x="2901184" y="3729656"/>
            <a:ext cx="286190" cy="221943"/>
          </a:xfrm>
          <a:custGeom>
            <a:avLst/>
            <a:gdLst/>
            <a:ahLst/>
            <a:cxnLst/>
            <a:rect l="l" t="t" r="r" b="b"/>
            <a:pathLst>
              <a:path w="68" h="53" extrusionOk="0">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45"/>
          <p:cNvSpPr/>
          <p:nvPr/>
        </p:nvSpPr>
        <p:spPr>
          <a:xfrm>
            <a:off x="3520289" y="3729656"/>
            <a:ext cx="295924" cy="243358"/>
          </a:xfrm>
          <a:custGeom>
            <a:avLst/>
            <a:gdLst/>
            <a:ahLst/>
            <a:cxnLst/>
            <a:rect l="l" t="t" r="r" b="b"/>
            <a:pathLst>
              <a:path w="70" h="58" extrusionOk="0">
                <a:moveTo>
                  <a:pt x="70" y="46"/>
                </a:moveTo>
                <a:cubicBezTo>
                  <a:pt x="70" y="47"/>
                  <a:pt x="69" y="48"/>
                  <a:pt x="68" y="48"/>
                </a:cubicBezTo>
                <a:cubicBezTo>
                  <a:pt x="61" y="48"/>
                  <a:pt x="61" y="48"/>
                  <a:pt x="61" y="48"/>
                </a:cubicBezTo>
                <a:cubicBezTo>
                  <a:pt x="61" y="53"/>
                  <a:pt x="56" y="58"/>
                  <a:pt x="51" y="58"/>
                </a:cubicBezTo>
                <a:cubicBezTo>
                  <a:pt x="46" y="58"/>
                  <a:pt x="41" y="53"/>
                  <a:pt x="41" y="48"/>
                </a:cubicBezTo>
                <a:cubicBezTo>
                  <a:pt x="27" y="48"/>
                  <a:pt x="27" y="48"/>
                  <a:pt x="27" y="48"/>
                </a:cubicBezTo>
                <a:cubicBezTo>
                  <a:pt x="27" y="53"/>
                  <a:pt x="22" y="58"/>
                  <a:pt x="17" y="58"/>
                </a:cubicBezTo>
                <a:cubicBezTo>
                  <a:pt x="11" y="58"/>
                  <a:pt x="7" y="53"/>
                  <a:pt x="7" y="48"/>
                </a:cubicBezTo>
                <a:cubicBezTo>
                  <a:pt x="2" y="48"/>
                  <a:pt x="2" y="48"/>
                  <a:pt x="2" y="48"/>
                </a:cubicBezTo>
                <a:cubicBezTo>
                  <a:pt x="1" y="48"/>
                  <a:pt x="0" y="47"/>
                  <a:pt x="0" y="46"/>
                </a:cubicBezTo>
                <a:cubicBezTo>
                  <a:pt x="0" y="44"/>
                  <a:pt x="1" y="43"/>
                  <a:pt x="2" y="43"/>
                </a:cubicBezTo>
                <a:cubicBezTo>
                  <a:pt x="2" y="27"/>
                  <a:pt x="2" y="27"/>
                  <a:pt x="2" y="27"/>
                </a:cubicBezTo>
                <a:cubicBezTo>
                  <a:pt x="2" y="26"/>
                  <a:pt x="3" y="24"/>
                  <a:pt x="4" y="23"/>
                </a:cubicBezTo>
                <a:cubicBezTo>
                  <a:pt x="12" y="16"/>
                  <a:pt x="12" y="16"/>
                  <a:pt x="12" y="16"/>
                </a:cubicBezTo>
                <a:cubicBezTo>
                  <a:pt x="12" y="15"/>
                  <a:pt x="14" y="14"/>
                  <a:pt x="16" y="14"/>
                </a:cubicBezTo>
                <a:cubicBezTo>
                  <a:pt x="22" y="14"/>
                  <a:pt x="22" y="14"/>
                  <a:pt x="22" y="14"/>
                </a:cubicBezTo>
                <a:cubicBezTo>
                  <a:pt x="22" y="2"/>
                  <a:pt x="22" y="2"/>
                  <a:pt x="22" y="2"/>
                </a:cubicBezTo>
                <a:cubicBezTo>
                  <a:pt x="22" y="1"/>
                  <a:pt x="23" y="0"/>
                  <a:pt x="24" y="0"/>
                </a:cubicBezTo>
                <a:cubicBezTo>
                  <a:pt x="68" y="0"/>
                  <a:pt x="68" y="0"/>
                  <a:pt x="68" y="0"/>
                </a:cubicBezTo>
                <a:cubicBezTo>
                  <a:pt x="69" y="0"/>
                  <a:pt x="70" y="1"/>
                  <a:pt x="70" y="2"/>
                </a:cubicBezTo>
                <a:lnTo>
                  <a:pt x="70" y="46"/>
                </a:lnTo>
                <a:close/>
                <a:moveTo>
                  <a:pt x="22" y="29"/>
                </a:moveTo>
                <a:cubicBezTo>
                  <a:pt x="22" y="19"/>
                  <a:pt x="22" y="19"/>
                  <a:pt x="22" y="19"/>
                </a:cubicBezTo>
                <a:cubicBezTo>
                  <a:pt x="16" y="19"/>
                  <a:pt x="16" y="19"/>
                  <a:pt x="16" y="19"/>
                </a:cubicBezTo>
                <a:cubicBezTo>
                  <a:pt x="16" y="19"/>
                  <a:pt x="15" y="19"/>
                  <a:pt x="15" y="19"/>
                </a:cubicBezTo>
                <a:cubicBezTo>
                  <a:pt x="7" y="27"/>
                  <a:pt x="7" y="27"/>
                  <a:pt x="7" y="27"/>
                </a:cubicBezTo>
                <a:cubicBezTo>
                  <a:pt x="7" y="27"/>
                  <a:pt x="7" y="27"/>
                  <a:pt x="7" y="28"/>
                </a:cubicBezTo>
                <a:cubicBezTo>
                  <a:pt x="7" y="29"/>
                  <a:pt x="7" y="29"/>
                  <a:pt x="7" y="29"/>
                </a:cubicBezTo>
                <a:lnTo>
                  <a:pt x="22" y="29"/>
                </a:lnTo>
                <a:close/>
                <a:moveTo>
                  <a:pt x="17" y="43"/>
                </a:moveTo>
                <a:cubicBezTo>
                  <a:pt x="14" y="43"/>
                  <a:pt x="12" y="45"/>
                  <a:pt x="12" y="48"/>
                </a:cubicBezTo>
                <a:cubicBezTo>
                  <a:pt x="12" y="51"/>
                  <a:pt x="14" y="53"/>
                  <a:pt x="17" y="53"/>
                </a:cubicBezTo>
                <a:cubicBezTo>
                  <a:pt x="20" y="53"/>
                  <a:pt x="22" y="51"/>
                  <a:pt x="22" y="48"/>
                </a:cubicBezTo>
                <a:cubicBezTo>
                  <a:pt x="22" y="45"/>
                  <a:pt x="20" y="43"/>
                  <a:pt x="17" y="43"/>
                </a:cubicBezTo>
                <a:close/>
                <a:moveTo>
                  <a:pt x="61" y="15"/>
                </a:moveTo>
                <a:cubicBezTo>
                  <a:pt x="61" y="15"/>
                  <a:pt x="60" y="14"/>
                  <a:pt x="59" y="14"/>
                </a:cubicBezTo>
                <a:cubicBezTo>
                  <a:pt x="51" y="14"/>
                  <a:pt x="51" y="14"/>
                  <a:pt x="51" y="14"/>
                </a:cubicBezTo>
                <a:cubicBezTo>
                  <a:pt x="51" y="6"/>
                  <a:pt x="51" y="6"/>
                  <a:pt x="51" y="6"/>
                </a:cubicBezTo>
                <a:cubicBezTo>
                  <a:pt x="51" y="5"/>
                  <a:pt x="50" y="4"/>
                  <a:pt x="50" y="4"/>
                </a:cubicBezTo>
                <a:cubicBezTo>
                  <a:pt x="42" y="4"/>
                  <a:pt x="42" y="4"/>
                  <a:pt x="42" y="4"/>
                </a:cubicBezTo>
                <a:cubicBezTo>
                  <a:pt x="42" y="4"/>
                  <a:pt x="41" y="5"/>
                  <a:pt x="41" y="6"/>
                </a:cubicBezTo>
                <a:cubicBezTo>
                  <a:pt x="41" y="14"/>
                  <a:pt x="41" y="14"/>
                  <a:pt x="41" y="14"/>
                </a:cubicBezTo>
                <a:cubicBezTo>
                  <a:pt x="33" y="14"/>
                  <a:pt x="33" y="14"/>
                  <a:pt x="33" y="14"/>
                </a:cubicBezTo>
                <a:cubicBezTo>
                  <a:pt x="32" y="14"/>
                  <a:pt x="31" y="15"/>
                  <a:pt x="31" y="15"/>
                </a:cubicBezTo>
                <a:cubicBezTo>
                  <a:pt x="31" y="23"/>
                  <a:pt x="31" y="23"/>
                  <a:pt x="31" y="23"/>
                </a:cubicBezTo>
                <a:cubicBezTo>
                  <a:pt x="31" y="23"/>
                  <a:pt x="32" y="24"/>
                  <a:pt x="33" y="24"/>
                </a:cubicBezTo>
                <a:cubicBezTo>
                  <a:pt x="41" y="24"/>
                  <a:pt x="41" y="24"/>
                  <a:pt x="41" y="24"/>
                </a:cubicBezTo>
                <a:cubicBezTo>
                  <a:pt x="41" y="32"/>
                  <a:pt x="41" y="32"/>
                  <a:pt x="41" y="32"/>
                </a:cubicBezTo>
                <a:cubicBezTo>
                  <a:pt x="41" y="33"/>
                  <a:pt x="42" y="34"/>
                  <a:pt x="42" y="34"/>
                </a:cubicBezTo>
                <a:cubicBezTo>
                  <a:pt x="50" y="34"/>
                  <a:pt x="50" y="34"/>
                  <a:pt x="50" y="34"/>
                </a:cubicBezTo>
                <a:cubicBezTo>
                  <a:pt x="50" y="34"/>
                  <a:pt x="51" y="33"/>
                  <a:pt x="51" y="32"/>
                </a:cubicBezTo>
                <a:cubicBezTo>
                  <a:pt x="51" y="24"/>
                  <a:pt x="51" y="24"/>
                  <a:pt x="51" y="24"/>
                </a:cubicBezTo>
                <a:cubicBezTo>
                  <a:pt x="59" y="24"/>
                  <a:pt x="59" y="24"/>
                  <a:pt x="59" y="24"/>
                </a:cubicBezTo>
                <a:cubicBezTo>
                  <a:pt x="60" y="24"/>
                  <a:pt x="61" y="23"/>
                  <a:pt x="61" y="23"/>
                </a:cubicBezTo>
                <a:lnTo>
                  <a:pt x="61" y="15"/>
                </a:lnTo>
                <a:close/>
                <a:moveTo>
                  <a:pt x="51" y="43"/>
                </a:moveTo>
                <a:cubicBezTo>
                  <a:pt x="48" y="43"/>
                  <a:pt x="46" y="45"/>
                  <a:pt x="46" y="48"/>
                </a:cubicBezTo>
                <a:cubicBezTo>
                  <a:pt x="46" y="51"/>
                  <a:pt x="48" y="53"/>
                  <a:pt x="51" y="53"/>
                </a:cubicBezTo>
                <a:cubicBezTo>
                  <a:pt x="54" y="53"/>
                  <a:pt x="56" y="51"/>
                  <a:pt x="56" y="48"/>
                </a:cubicBezTo>
                <a:cubicBezTo>
                  <a:pt x="56" y="45"/>
                  <a:pt x="54" y="43"/>
                  <a:pt x="51"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45"/>
          <p:cNvSpPr/>
          <p:nvPr/>
        </p:nvSpPr>
        <p:spPr>
          <a:xfrm>
            <a:off x="4127713" y="3770539"/>
            <a:ext cx="159643" cy="151856"/>
          </a:xfrm>
          <a:custGeom>
            <a:avLst/>
            <a:gdLst/>
            <a:ahLst/>
            <a:cxnLst/>
            <a:rect l="l" t="t" r="r" b="b"/>
            <a:pathLst>
              <a:path w="38" h="36" extrusionOk="0">
                <a:moveTo>
                  <a:pt x="37" y="4"/>
                </a:moveTo>
                <a:cubicBezTo>
                  <a:pt x="19" y="21"/>
                  <a:pt x="19" y="21"/>
                  <a:pt x="19" y="21"/>
                </a:cubicBezTo>
                <a:cubicBezTo>
                  <a:pt x="19" y="22"/>
                  <a:pt x="19" y="22"/>
                  <a:pt x="19" y="22"/>
                </a:cubicBezTo>
                <a:cubicBezTo>
                  <a:pt x="18" y="22"/>
                  <a:pt x="18" y="22"/>
                  <a:pt x="18" y="21"/>
                </a:cubicBezTo>
                <a:cubicBezTo>
                  <a:pt x="0" y="4"/>
                  <a:pt x="0" y="4"/>
                  <a:pt x="0" y="4"/>
                </a:cubicBezTo>
                <a:cubicBezTo>
                  <a:pt x="0" y="4"/>
                  <a:pt x="0" y="3"/>
                  <a:pt x="0" y="3"/>
                </a:cubicBezTo>
                <a:cubicBezTo>
                  <a:pt x="0" y="3"/>
                  <a:pt x="0" y="2"/>
                  <a:pt x="0" y="2"/>
                </a:cubicBezTo>
                <a:cubicBezTo>
                  <a:pt x="2" y="0"/>
                  <a:pt x="2" y="0"/>
                  <a:pt x="2" y="0"/>
                </a:cubicBezTo>
                <a:cubicBezTo>
                  <a:pt x="2" y="0"/>
                  <a:pt x="2" y="0"/>
                  <a:pt x="3" y="0"/>
                </a:cubicBezTo>
                <a:cubicBezTo>
                  <a:pt x="3" y="0"/>
                  <a:pt x="3" y="0"/>
                  <a:pt x="4" y="0"/>
                </a:cubicBezTo>
                <a:cubicBezTo>
                  <a:pt x="19" y="15"/>
                  <a:pt x="19" y="15"/>
                  <a:pt x="19" y="15"/>
                </a:cubicBezTo>
                <a:cubicBezTo>
                  <a:pt x="34" y="0"/>
                  <a:pt x="34" y="0"/>
                  <a:pt x="34" y="0"/>
                </a:cubicBezTo>
                <a:cubicBezTo>
                  <a:pt x="34" y="0"/>
                  <a:pt x="34" y="0"/>
                  <a:pt x="34" y="0"/>
                </a:cubicBezTo>
                <a:cubicBezTo>
                  <a:pt x="35" y="0"/>
                  <a:pt x="35" y="0"/>
                  <a:pt x="35" y="0"/>
                </a:cubicBezTo>
                <a:cubicBezTo>
                  <a:pt x="37" y="2"/>
                  <a:pt x="37" y="2"/>
                  <a:pt x="37" y="2"/>
                </a:cubicBezTo>
                <a:cubicBezTo>
                  <a:pt x="37" y="2"/>
                  <a:pt x="38" y="3"/>
                  <a:pt x="38" y="3"/>
                </a:cubicBezTo>
                <a:cubicBezTo>
                  <a:pt x="38" y="3"/>
                  <a:pt x="37" y="4"/>
                  <a:pt x="37" y="4"/>
                </a:cubicBezTo>
                <a:close/>
                <a:moveTo>
                  <a:pt x="37" y="18"/>
                </a:moveTo>
                <a:cubicBezTo>
                  <a:pt x="19" y="36"/>
                  <a:pt x="19" y="36"/>
                  <a:pt x="19" y="36"/>
                </a:cubicBezTo>
                <a:cubicBezTo>
                  <a:pt x="19" y="36"/>
                  <a:pt x="19" y="36"/>
                  <a:pt x="19" y="36"/>
                </a:cubicBezTo>
                <a:cubicBezTo>
                  <a:pt x="18" y="36"/>
                  <a:pt x="18" y="36"/>
                  <a:pt x="18" y="36"/>
                </a:cubicBezTo>
                <a:cubicBezTo>
                  <a:pt x="0" y="18"/>
                  <a:pt x="0" y="18"/>
                  <a:pt x="0" y="18"/>
                </a:cubicBezTo>
                <a:cubicBezTo>
                  <a:pt x="0" y="18"/>
                  <a:pt x="0" y="18"/>
                  <a:pt x="0" y="17"/>
                </a:cubicBezTo>
                <a:cubicBezTo>
                  <a:pt x="0" y="17"/>
                  <a:pt x="0" y="17"/>
                  <a:pt x="0" y="17"/>
                </a:cubicBezTo>
                <a:cubicBezTo>
                  <a:pt x="2" y="15"/>
                  <a:pt x="2" y="15"/>
                  <a:pt x="2" y="15"/>
                </a:cubicBezTo>
                <a:cubicBezTo>
                  <a:pt x="2" y="14"/>
                  <a:pt x="2" y="14"/>
                  <a:pt x="3" y="14"/>
                </a:cubicBezTo>
                <a:cubicBezTo>
                  <a:pt x="3" y="14"/>
                  <a:pt x="3" y="14"/>
                  <a:pt x="4" y="15"/>
                </a:cubicBezTo>
                <a:cubicBezTo>
                  <a:pt x="19" y="30"/>
                  <a:pt x="19" y="30"/>
                  <a:pt x="19" y="30"/>
                </a:cubicBezTo>
                <a:cubicBezTo>
                  <a:pt x="34" y="15"/>
                  <a:pt x="34" y="15"/>
                  <a:pt x="34" y="15"/>
                </a:cubicBezTo>
                <a:cubicBezTo>
                  <a:pt x="34" y="14"/>
                  <a:pt x="34" y="14"/>
                  <a:pt x="34" y="14"/>
                </a:cubicBezTo>
                <a:cubicBezTo>
                  <a:pt x="35" y="14"/>
                  <a:pt x="35" y="14"/>
                  <a:pt x="35" y="15"/>
                </a:cubicBezTo>
                <a:cubicBezTo>
                  <a:pt x="37" y="17"/>
                  <a:pt x="37" y="17"/>
                  <a:pt x="37" y="17"/>
                </a:cubicBezTo>
                <a:cubicBezTo>
                  <a:pt x="37" y="17"/>
                  <a:pt x="38" y="17"/>
                  <a:pt x="38" y="17"/>
                </a:cubicBezTo>
                <a:cubicBezTo>
                  <a:pt x="38" y="18"/>
                  <a:pt x="37" y="18"/>
                  <a:pt x="37"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45"/>
          <p:cNvSpPr/>
          <p:nvPr/>
        </p:nvSpPr>
        <p:spPr>
          <a:xfrm>
            <a:off x="4733189" y="3809477"/>
            <a:ext cx="159643" cy="97344"/>
          </a:xfrm>
          <a:custGeom>
            <a:avLst/>
            <a:gdLst/>
            <a:ahLst/>
            <a:cxnLst/>
            <a:rect l="l" t="t" r="r" b="b"/>
            <a:pathLst>
              <a:path w="38" h="23" extrusionOk="0">
                <a:moveTo>
                  <a:pt x="37" y="5"/>
                </a:moveTo>
                <a:cubicBezTo>
                  <a:pt x="19" y="22"/>
                  <a:pt x="19" y="22"/>
                  <a:pt x="19" y="22"/>
                </a:cubicBezTo>
                <a:cubicBezTo>
                  <a:pt x="19" y="22"/>
                  <a:pt x="19" y="23"/>
                  <a:pt x="19" y="23"/>
                </a:cubicBezTo>
                <a:cubicBezTo>
                  <a:pt x="18" y="23"/>
                  <a:pt x="18" y="22"/>
                  <a:pt x="18" y="22"/>
                </a:cubicBezTo>
                <a:cubicBezTo>
                  <a:pt x="0" y="5"/>
                  <a:pt x="0" y="5"/>
                  <a:pt x="0" y="5"/>
                </a:cubicBezTo>
                <a:cubicBezTo>
                  <a:pt x="0" y="4"/>
                  <a:pt x="0" y="4"/>
                  <a:pt x="0" y="4"/>
                </a:cubicBezTo>
                <a:cubicBezTo>
                  <a:pt x="0" y="3"/>
                  <a:pt x="0" y="3"/>
                  <a:pt x="0" y="3"/>
                </a:cubicBezTo>
                <a:cubicBezTo>
                  <a:pt x="2" y="1"/>
                  <a:pt x="2" y="1"/>
                  <a:pt x="2" y="1"/>
                </a:cubicBezTo>
                <a:cubicBezTo>
                  <a:pt x="2" y="1"/>
                  <a:pt x="2" y="0"/>
                  <a:pt x="3" y="0"/>
                </a:cubicBezTo>
                <a:cubicBezTo>
                  <a:pt x="3" y="0"/>
                  <a:pt x="3" y="1"/>
                  <a:pt x="4" y="1"/>
                </a:cubicBezTo>
                <a:cubicBezTo>
                  <a:pt x="19" y="16"/>
                  <a:pt x="19" y="16"/>
                  <a:pt x="19" y="16"/>
                </a:cubicBezTo>
                <a:cubicBezTo>
                  <a:pt x="34" y="1"/>
                  <a:pt x="34" y="1"/>
                  <a:pt x="34" y="1"/>
                </a:cubicBezTo>
                <a:cubicBezTo>
                  <a:pt x="34" y="1"/>
                  <a:pt x="34" y="0"/>
                  <a:pt x="34" y="0"/>
                </a:cubicBezTo>
                <a:cubicBezTo>
                  <a:pt x="35" y="0"/>
                  <a:pt x="35" y="1"/>
                  <a:pt x="35" y="1"/>
                </a:cubicBezTo>
                <a:cubicBezTo>
                  <a:pt x="37" y="3"/>
                  <a:pt x="37" y="3"/>
                  <a:pt x="37" y="3"/>
                </a:cubicBezTo>
                <a:cubicBezTo>
                  <a:pt x="37" y="3"/>
                  <a:pt x="38" y="3"/>
                  <a:pt x="38" y="4"/>
                </a:cubicBezTo>
                <a:cubicBezTo>
                  <a:pt x="38" y="4"/>
                  <a:pt x="37" y="4"/>
                  <a:pt x="37"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45"/>
          <p:cNvSpPr/>
          <p:nvPr/>
        </p:nvSpPr>
        <p:spPr>
          <a:xfrm>
            <a:off x="5932462" y="3729656"/>
            <a:ext cx="249200" cy="243358"/>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49" y="26"/>
                </a:moveTo>
                <a:cubicBezTo>
                  <a:pt x="49" y="25"/>
                  <a:pt x="48" y="24"/>
                  <a:pt x="47" y="24"/>
                </a:cubicBezTo>
                <a:cubicBezTo>
                  <a:pt x="28" y="24"/>
                  <a:pt x="28" y="24"/>
                  <a:pt x="28" y="24"/>
                </a:cubicBezTo>
                <a:cubicBezTo>
                  <a:pt x="35" y="17"/>
                  <a:pt x="35" y="17"/>
                  <a:pt x="35" y="17"/>
                </a:cubicBezTo>
                <a:cubicBezTo>
                  <a:pt x="35" y="16"/>
                  <a:pt x="35" y="16"/>
                  <a:pt x="35" y="15"/>
                </a:cubicBezTo>
                <a:cubicBezTo>
                  <a:pt x="35" y="14"/>
                  <a:pt x="35" y="14"/>
                  <a:pt x="35" y="13"/>
                </a:cubicBezTo>
                <a:cubicBezTo>
                  <a:pt x="31" y="10"/>
                  <a:pt x="31" y="10"/>
                  <a:pt x="31" y="10"/>
                </a:cubicBezTo>
                <a:cubicBezTo>
                  <a:pt x="31" y="9"/>
                  <a:pt x="30" y="9"/>
                  <a:pt x="30" y="9"/>
                </a:cubicBezTo>
                <a:cubicBezTo>
                  <a:pt x="29" y="9"/>
                  <a:pt x="28" y="9"/>
                  <a:pt x="28" y="10"/>
                </a:cubicBezTo>
                <a:cubicBezTo>
                  <a:pt x="14" y="24"/>
                  <a:pt x="14" y="24"/>
                  <a:pt x="14" y="24"/>
                </a:cubicBezTo>
                <a:cubicBezTo>
                  <a:pt x="11" y="27"/>
                  <a:pt x="11" y="27"/>
                  <a:pt x="11" y="27"/>
                </a:cubicBezTo>
                <a:cubicBezTo>
                  <a:pt x="10" y="27"/>
                  <a:pt x="10" y="28"/>
                  <a:pt x="10" y="29"/>
                </a:cubicBezTo>
                <a:cubicBezTo>
                  <a:pt x="10" y="29"/>
                  <a:pt x="10" y="30"/>
                  <a:pt x="11" y="30"/>
                </a:cubicBezTo>
                <a:cubicBezTo>
                  <a:pt x="14" y="34"/>
                  <a:pt x="14" y="34"/>
                  <a:pt x="14" y="34"/>
                </a:cubicBezTo>
                <a:cubicBezTo>
                  <a:pt x="28" y="48"/>
                  <a:pt x="28" y="48"/>
                  <a:pt x="28" y="48"/>
                </a:cubicBezTo>
                <a:cubicBezTo>
                  <a:pt x="28" y="48"/>
                  <a:pt x="29" y="48"/>
                  <a:pt x="30" y="48"/>
                </a:cubicBezTo>
                <a:cubicBezTo>
                  <a:pt x="30" y="48"/>
                  <a:pt x="31" y="48"/>
                  <a:pt x="31" y="48"/>
                </a:cubicBezTo>
                <a:cubicBezTo>
                  <a:pt x="35" y="44"/>
                  <a:pt x="35" y="44"/>
                  <a:pt x="35" y="44"/>
                </a:cubicBezTo>
                <a:cubicBezTo>
                  <a:pt x="35" y="44"/>
                  <a:pt x="35" y="43"/>
                  <a:pt x="35" y="42"/>
                </a:cubicBezTo>
                <a:cubicBezTo>
                  <a:pt x="35" y="42"/>
                  <a:pt x="35" y="41"/>
                  <a:pt x="35" y="41"/>
                </a:cubicBezTo>
                <a:cubicBezTo>
                  <a:pt x="28" y="34"/>
                  <a:pt x="28" y="34"/>
                  <a:pt x="28" y="34"/>
                </a:cubicBezTo>
                <a:cubicBezTo>
                  <a:pt x="47" y="34"/>
                  <a:pt x="47" y="34"/>
                  <a:pt x="47" y="34"/>
                </a:cubicBezTo>
                <a:cubicBezTo>
                  <a:pt x="48" y="34"/>
                  <a:pt x="49" y="32"/>
                  <a:pt x="49" y="31"/>
                </a:cubicBezTo>
                <a:lnTo>
                  <a:pt x="49"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45"/>
          <p:cNvSpPr/>
          <p:nvPr/>
        </p:nvSpPr>
        <p:spPr>
          <a:xfrm>
            <a:off x="6539886" y="3729656"/>
            <a:ext cx="247253" cy="243358"/>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9" y="29"/>
                </a:moveTo>
                <a:cubicBezTo>
                  <a:pt x="9" y="40"/>
                  <a:pt x="18" y="49"/>
                  <a:pt x="30" y="49"/>
                </a:cubicBezTo>
                <a:cubicBezTo>
                  <a:pt x="41" y="49"/>
                  <a:pt x="50" y="40"/>
                  <a:pt x="50" y="29"/>
                </a:cubicBezTo>
                <a:cubicBezTo>
                  <a:pt x="50" y="17"/>
                  <a:pt x="41" y="8"/>
                  <a:pt x="30" y="8"/>
                </a:cubicBezTo>
                <a:cubicBezTo>
                  <a:pt x="18" y="8"/>
                  <a:pt x="9" y="17"/>
                  <a:pt x="9" y="29"/>
                </a:cubicBezTo>
                <a:close/>
                <a:moveTo>
                  <a:pt x="42" y="29"/>
                </a:moveTo>
                <a:cubicBezTo>
                  <a:pt x="34" y="29"/>
                  <a:pt x="34" y="29"/>
                  <a:pt x="34" y="29"/>
                </a:cubicBezTo>
                <a:cubicBezTo>
                  <a:pt x="34" y="42"/>
                  <a:pt x="34" y="42"/>
                  <a:pt x="34" y="42"/>
                </a:cubicBezTo>
                <a:cubicBezTo>
                  <a:pt x="34" y="43"/>
                  <a:pt x="34" y="43"/>
                  <a:pt x="33" y="43"/>
                </a:cubicBezTo>
                <a:cubicBezTo>
                  <a:pt x="26" y="43"/>
                  <a:pt x="26" y="43"/>
                  <a:pt x="26" y="43"/>
                </a:cubicBezTo>
                <a:cubicBezTo>
                  <a:pt x="25" y="43"/>
                  <a:pt x="25" y="43"/>
                  <a:pt x="25" y="42"/>
                </a:cubicBezTo>
                <a:cubicBezTo>
                  <a:pt x="25" y="29"/>
                  <a:pt x="25" y="29"/>
                  <a:pt x="25" y="29"/>
                </a:cubicBezTo>
                <a:cubicBezTo>
                  <a:pt x="17" y="29"/>
                  <a:pt x="17" y="29"/>
                  <a:pt x="17" y="29"/>
                </a:cubicBezTo>
                <a:cubicBezTo>
                  <a:pt x="17" y="29"/>
                  <a:pt x="16" y="28"/>
                  <a:pt x="16" y="27"/>
                </a:cubicBezTo>
                <a:cubicBezTo>
                  <a:pt x="16" y="27"/>
                  <a:pt x="16" y="27"/>
                  <a:pt x="17" y="27"/>
                </a:cubicBezTo>
                <a:cubicBezTo>
                  <a:pt x="29" y="14"/>
                  <a:pt x="29" y="14"/>
                  <a:pt x="29" y="14"/>
                </a:cubicBezTo>
                <a:cubicBezTo>
                  <a:pt x="29" y="14"/>
                  <a:pt x="29" y="14"/>
                  <a:pt x="30" y="14"/>
                </a:cubicBezTo>
                <a:cubicBezTo>
                  <a:pt x="30" y="14"/>
                  <a:pt x="30" y="14"/>
                  <a:pt x="30" y="14"/>
                </a:cubicBezTo>
                <a:cubicBezTo>
                  <a:pt x="43" y="27"/>
                  <a:pt x="43" y="27"/>
                  <a:pt x="43" y="27"/>
                </a:cubicBezTo>
                <a:cubicBezTo>
                  <a:pt x="43" y="27"/>
                  <a:pt x="43" y="27"/>
                  <a:pt x="43" y="28"/>
                </a:cubicBezTo>
                <a:cubicBezTo>
                  <a:pt x="43" y="28"/>
                  <a:pt x="42" y="29"/>
                  <a:pt x="42"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45"/>
          <p:cNvSpPr/>
          <p:nvPr/>
        </p:nvSpPr>
        <p:spPr>
          <a:xfrm>
            <a:off x="7157045" y="3737443"/>
            <a:ext cx="235571" cy="249200"/>
          </a:xfrm>
          <a:custGeom>
            <a:avLst/>
            <a:gdLst/>
            <a:ahLst/>
            <a:cxnLst/>
            <a:rect l="l" t="t" r="r" b="b"/>
            <a:pathLst>
              <a:path w="56" h="59" extrusionOk="0">
                <a:moveTo>
                  <a:pt x="56" y="32"/>
                </a:moveTo>
                <a:cubicBezTo>
                  <a:pt x="56" y="34"/>
                  <a:pt x="54" y="36"/>
                  <a:pt x="51" y="36"/>
                </a:cubicBezTo>
                <a:cubicBezTo>
                  <a:pt x="25" y="36"/>
                  <a:pt x="25" y="36"/>
                  <a:pt x="25" y="36"/>
                </a:cubicBezTo>
                <a:cubicBezTo>
                  <a:pt x="36" y="48"/>
                  <a:pt x="36" y="48"/>
                  <a:pt x="36" y="48"/>
                </a:cubicBezTo>
                <a:cubicBezTo>
                  <a:pt x="37" y="48"/>
                  <a:pt x="37" y="50"/>
                  <a:pt x="37" y="51"/>
                </a:cubicBezTo>
                <a:cubicBezTo>
                  <a:pt x="37" y="52"/>
                  <a:pt x="37" y="54"/>
                  <a:pt x="36" y="54"/>
                </a:cubicBezTo>
                <a:cubicBezTo>
                  <a:pt x="33" y="57"/>
                  <a:pt x="33" y="57"/>
                  <a:pt x="33" y="57"/>
                </a:cubicBezTo>
                <a:cubicBezTo>
                  <a:pt x="32" y="58"/>
                  <a:pt x="31" y="59"/>
                  <a:pt x="29" y="59"/>
                </a:cubicBezTo>
                <a:cubicBezTo>
                  <a:pt x="28" y="59"/>
                  <a:pt x="27" y="58"/>
                  <a:pt x="26" y="57"/>
                </a:cubicBezTo>
                <a:cubicBezTo>
                  <a:pt x="1" y="33"/>
                  <a:pt x="1" y="33"/>
                  <a:pt x="1" y="33"/>
                </a:cubicBezTo>
                <a:cubicBezTo>
                  <a:pt x="0" y="32"/>
                  <a:pt x="0" y="30"/>
                  <a:pt x="0" y="29"/>
                </a:cubicBezTo>
                <a:cubicBezTo>
                  <a:pt x="0" y="28"/>
                  <a:pt x="0" y="27"/>
                  <a:pt x="1" y="26"/>
                </a:cubicBezTo>
                <a:cubicBezTo>
                  <a:pt x="26" y="1"/>
                  <a:pt x="26" y="1"/>
                  <a:pt x="26" y="1"/>
                </a:cubicBezTo>
                <a:cubicBezTo>
                  <a:pt x="27" y="0"/>
                  <a:pt x="28" y="0"/>
                  <a:pt x="29" y="0"/>
                </a:cubicBezTo>
                <a:cubicBezTo>
                  <a:pt x="31" y="0"/>
                  <a:pt x="32" y="0"/>
                  <a:pt x="33" y="1"/>
                </a:cubicBezTo>
                <a:cubicBezTo>
                  <a:pt x="36" y="4"/>
                  <a:pt x="36" y="4"/>
                  <a:pt x="36" y="4"/>
                </a:cubicBezTo>
                <a:cubicBezTo>
                  <a:pt x="37" y="5"/>
                  <a:pt x="37" y="6"/>
                  <a:pt x="37" y="7"/>
                </a:cubicBezTo>
                <a:cubicBezTo>
                  <a:pt x="37" y="9"/>
                  <a:pt x="37" y="10"/>
                  <a:pt x="36" y="11"/>
                </a:cubicBezTo>
                <a:cubicBezTo>
                  <a:pt x="25" y="22"/>
                  <a:pt x="25" y="22"/>
                  <a:pt x="25" y="22"/>
                </a:cubicBezTo>
                <a:cubicBezTo>
                  <a:pt x="51" y="22"/>
                  <a:pt x="51" y="22"/>
                  <a:pt x="51" y="22"/>
                </a:cubicBezTo>
                <a:cubicBezTo>
                  <a:pt x="54" y="22"/>
                  <a:pt x="56" y="24"/>
                  <a:pt x="56" y="27"/>
                </a:cubicBezTo>
                <a:lnTo>
                  <a:pt x="56"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45"/>
          <p:cNvSpPr/>
          <p:nvPr/>
        </p:nvSpPr>
        <p:spPr>
          <a:xfrm>
            <a:off x="7750840" y="3729656"/>
            <a:ext cx="249200" cy="243358"/>
          </a:xfrm>
          <a:custGeom>
            <a:avLst/>
            <a:gdLst/>
            <a:ahLst/>
            <a:cxnLst/>
            <a:rect l="l" t="t" r="r" b="b"/>
            <a:pathLst>
              <a:path w="59" h="58" extrusionOk="0">
                <a:moveTo>
                  <a:pt x="36" y="29"/>
                </a:moveTo>
                <a:cubicBezTo>
                  <a:pt x="49" y="42"/>
                  <a:pt x="49" y="42"/>
                  <a:pt x="49" y="42"/>
                </a:cubicBezTo>
                <a:cubicBezTo>
                  <a:pt x="55" y="37"/>
                  <a:pt x="55" y="37"/>
                  <a:pt x="55" y="37"/>
                </a:cubicBezTo>
                <a:cubicBezTo>
                  <a:pt x="55" y="36"/>
                  <a:pt x="56" y="36"/>
                  <a:pt x="57" y="36"/>
                </a:cubicBezTo>
                <a:cubicBezTo>
                  <a:pt x="58" y="37"/>
                  <a:pt x="59" y="37"/>
                  <a:pt x="59" y="38"/>
                </a:cubicBezTo>
                <a:cubicBezTo>
                  <a:pt x="59" y="55"/>
                  <a:pt x="59" y="55"/>
                  <a:pt x="59" y="55"/>
                </a:cubicBezTo>
                <a:cubicBezTo>
                  <a:pt x="59" y="57"/>
                  <a:pt x="58" y="58"/>
                  <a:pt x="56" y="58"/>
                </a:cubicBezTo>
                <a:cubicBezTo>
                  <a:pt x="39" y="58"/>
                  <a:pt x="39" y="58"/>
                  <a:pt x="39" y="58"/>
                </a:cubicBezTo>
                <a:cubicBezTo>
                  <a:pt x="38" y="58"/>
                  <a:pt x="37" y="57"/>
                  <a:pt x="37" y="56"/>
                </a:cubicBezTo>
                <a:cubicBezTo>
                  <a:pt x="37" y="55"/>
                  <a:pt x="37" y="54"/>
                  <a:pt x="38" y="54"/>
                </a:cubicBezTo>
                <a:cubicBezTo>
                  <a:pt x="43" y="48"/>
                  <a:pt x="43" y="48"/>
                  <a:pt x="43" y="48"/>
                </a:cubicBezTo>
                <a:cubicBezTo>
                  <a:pt x="30" y="35"/>
                  <a:pt x="30" y="35"/>
                  <a:pt x="30" y="35"/>
                </a:cubicBezTo>
                <a:cubicBezTo>
                  <a:pt x="16" y="48"/>
                  <a:pt x="16" y="48"/>
                  <a:pt x="16" y="48"/>
                </a:cubicBezTo>
                <a:cubicBezTo>
                  <a:pt x="22" y="54"/>
                  <a:pt x="22" y="54"/>
                  <a:pt x="22" y="54"/>
                </a:cubicBezTo>
                <a:cubicBezTo>
                  <a:pt x="22" y="54"/>
                  <a:pt x="22" y="55"/>
                  <a:pt x="22" y="56"/>
                </a:cubicBezTo>
                <a:cubicBezTo>
                  <a:pt x="22" y="57"/>
                  <a:pt x="21" y="58"/>
                  <a:pt x="20" y="58"/>
                </a:cubicBezTo>
                <a:cubicBezTo>
                  <a:pt x="3" y="58"/>
                  <a:pt x="3" y="58"/>
                  <a:pt x="3" y="58"/>
                </a:cubicBezTo>
                <a:cubicBezTo>
                  <a:pt x="2" y="58"/>
                  <a:pt x="0" y="57"/>
                  <a:pt x="0" y="55"/>
                </a:cubicBezTo>
                <a:cubicBezTo>
                  <a:pt x="0" y="38"/>
                  <a:pt x="0" y="38"/>
                  <a:pt x="0" y="38"/>
                </a:cubicBezTo>
                <a:cubicBezTo>
                  <a:pt x="0" y="37"/>
                  <a:pt x="1" y="37"/>
                  <a:pt x="2" y="36"/>
                </a:cubicBezTo>
                <a:cubicBezTo>
                  <a:pt x="3" y="36"/>
                  <a:pt x="4" y="36"/>
                  <a:pt x="5" y="37"/>
                </a:cubicBezTo>
                <a:cubicBezTo>
                  <a:pt x="10" y="42"/>
                  <a:pt x="10" y="42"/>
                  <a:pt x="10" y="42"/>
                </a:cubicBezTo>
                <a:cubicBezTo>
                  <a:pt x="24" y="29"/>
                  <a:pt x="24" y="29"/>
                  <a:pt x="24" y="29"/>
                </a:cubicBezTo>
                <a:cubicBezTo>
                  <a:pt x="10" y="15"/>
                  <a:pt x="10" y="15"/>
                  <a:pt x="10" y="15"/>
                </a:cubicBezTo>
                <a:cubicBezTo>
                  <a:pt x="5" y="21"/>
                  <a:pt x="5" y="21"/>
                  <a:pt x="5" y="21"/>
                </a:cubicBezTo>
                <a:cubicBezTo>
                  <a:pt x="4" y="21"/>
                  <a:pt x="4" y="21"/>
                  <a:pt x="3" y="21"/>
                </a:cubicBezTo>
                <a:cubicBezTo>
                  <a:pt x="3" y="21"/>
                  <a:pt x="2" y="21"/>
                  <a:pt x="2" y="21"/>
                </a:cubicBezTo>
                <a:cubicBezTo>
                  <a:pt x="1" y="21"/>
                  <a:pt x="0" y="20"/>
                  <a:pt x="0" y="19"/>
                </a:cubicBezTo>
                <a:cubicBezTo>
                  <a:pt x="0" y="2"/>
                  <a:pt x="0" y="2"/>
                  <a:pt x="0" y="2"/>
                </a:cubicBezTo>
                <a:cubicBezTo>
                  <a:pt x="0" y="1"/>
                  <a:pt x="2" y="0"/>
                  <a:pt x="3" y="0"/>
                </a:cubicBezTo>
                <a:cubicBezTo>
                  <a:pt x="20" y="0"/>
                  <a:pt x="20" y="0"/>
                  <a:pt x="20" y="0"/>
                </a:cubicBezTo>
                <a:cubicBezTo>
                  <a:pt x="21" y="0"/>
                  <a:pt x="22" y="0"/>
                  <a:pt x="22" y="1"/>
                </a:cubicBezTo>
                <a:cubicBezTo>
                  <a:pt x="22" y="2"/>
                  <a:pt x="22" y="3"/>
                  <a:pt x="22" y="4"/>
                </a:cubicBezTo>
                <a:cubicBezTo>
                  <a:pt x="16" y="9"/>
                  <a:pt x="16" y="9"/>
                  <a:pt x="16" y="9"/>
                </a:cubicBezTo>
                <a:cubicBezTo>
                  <a:pt x="30" y="23"/>
                  <a:pt x="30" y="23"/>
                  <a:pt x="30" y="23"/>
                </a:cubicBezTo>
                <a:cubicBezTo>
                  <a:pt x="43" y="9"/>
                  <a:pt x="43" y="9"/>
                  <a:pt x="43" y="9"/>
                </a:cubicBezTo>
                <a:cubicBezTo>
                  <a:pt x="38" y="4"/>
                  <a:pt x="38" y="4"/>
                  <a:pt x="38" y="4"/>
                </a:cubicBezTo>
                <a:cubicBezTo>
                  <a:pt x="37" y="3"/>
                  <a:pt x="37" y="2"/>
                  <a:pt x="37" y="1"/>
                </a:cubicBezTo>
                <a:cubicBezTo>
                  <a:pt x="37" y="0"/>
                  <a:pt x="38" y="0"/>
                  <a:pt x="39" y="0"/>
                </a:cubicBezTo>
                <a:cubicBezTo>
                  <a:pt x="56" y="0"/>
                  <a:pt x="56" y="0"/>
                  <a:pt x="56" y="0"/>
                </a:cubicBezTo>
                <a:cubicBezTo>
                  <a:pt x="58" y="0"/>
                  <a:pt x="59" y="1"/>
                  <a:pt x="59" y="2"/>
                </a:cubicBezTo>
                <a:cubicBezTo>
                  <a:pt x="59" y="19"/>
                  <a:pt x="59" y="19"/>
                  <a:pt x="59" y="19"/>
                </a:cubicBezTo>
                <a:cubicBezTo>
                  <a:pt x="59" y="20"/>
                  <a:pt x="58" y="21"/>
                  <a:pt x="57" y="21"/>
                </a:cubicBezTo>
                <a:cubicBezTo>
                  <a:pt x="57" y="21"/>
                  <a:pt x="57" y="21"/>
                  <a:pt x="56" y="21"/>
                </a:cubicBezTo>
                <a:cubicBezTo>
                  <a:pt x="56" y="21"/>
                  <a:pt x="55" y="21"/>
                  <a:pt x="55" y="21"/>
                </a:cubicBezTo>
                <a:cubicBezTo>
                  <a:pt x="49" y="15"/>
                  <a:pt x="49" y="15"/>
                  <a:pt x="49" y="15"/>
                </a:cubicBezTo>
                <a:lnTo>
                  <a:pt x="36"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45"/>
          <p:cNvSpPr/>
          <p:nvPr/>
        </p:nvSpPr>
        <p:spPr>
          <a:xfrm>
            <a:off x="8358264" y="3729656"/>
            <a:ext cx="243360" cy="243358"/>
          </a:xfrm>
          <a:custGeom>
            <a:avLst/>
            <a:gdLst/>
            <a:ahLst/>
            <a:cxnLst/>
            <a:rect l="l" t="t" r="r" b="b"/>
            <a:pathLst>
              <a:path w="58" h="58" extrusionOk="0">
                <a:moveTo>
                  <a:pt x="42" y="45"/>
                </a:moveTo>
                <a:cubicBezTo>
                  <a:pt x="42" y="45"/>
                  <a:pt x="42" y="45"/>
                  <a:pt x="41" y="45"/>
                </a:cubicBezTo>
                <a:cubicBezTo>
                  <a:pt x="39" y="45"/>
                  <a:pt x="37" y="45"/>
                  <a:pt x="36" y="43"/>
                </a:cubicBezTo>
                <a:cubicBezTo>
                  <a:pt x="35" y="42"/>
                  <a:pt x="35" y="41"/>
                  <a:pt x="35" y="40"/>
                </a:cubicBezTo>
                <a:cubicBezTo>
                  <a:pt x="32" y="43"/>
                  <a:pt x="28" y="46"/>
                  <a:pt x="23" y="46"/>
                </a:cubicBezTo>
                <a:cubicBezTo>
                  <a:pt x="15" y="46"/>
                  <a:pt x="10" y="41"/>
                  <a:pt x="10" y="32"/>
                </a:cubicBezTo>
                <a:cubicBezTo>
                  <a:pt x="10" y="20"/>
                  <a:pt x="19" y="10"/>
                  <a:pt x="29" y="10"/>
                </a:cubicBezTo>
                <a:cubicBezTo>
                  <a:pt x="33" y="10"/>
                  <a:pt x="37" y="12"/>
                  <a:pt x="39" y="15"/>
                </a:cubicBezTo>
                <a:cubicBezTo>
                  <a:pt x="39" y="15"/>
                  <a:pt x="39" y="15"/>
                  <a:pt x="39" y="15"/>
                </a:cubicBezTo>
                <a:cubicBezTo>
                  <a:pt x="39" y="12"/>
                  <a:pt x="39" y="12"/>
                  <a:pt x="39" y="12"/>
                </a:cubicBezTo>
                <a:cubicBezTo>
                  <a:pt x="39" y="12"/>
                  <a:pt x="40" y="12"/>
                  <a:pt x="40" y="12"/>
                </a:cubicBezTo>
                <a:cubicBezTo>
                  <a:pt x="44" y="12"/>
                  <a:pt x="44" y="12"/>
                  <a:pt x="44" y="12"/>
                </a:cubicBezTo>
                <a:cubicBezTo>
                  <a:pt x="44" y="12"/>
                  <a:pt x="45" y="12"/>
                  <a:pt x="45" y="12"/>
                </a:cubicBezTo>
                <a:cubicBezTo>
                  <a:pt x="45" y="12"/>
                  <a:pt x="45" y="13"/>
                  <a:pt x="45" y="13"/>
                </a:cubicBezTo>
                <a:cubicBezTo>
                  <a:pt x="40" y="36"/>
                  <a:pt x="40" y="36"/>
                  <a:pt x="40" y="36"/>
                </a:cubicBezTo>
                <a:cubicBezTo>
                  <a:pt x="40" y="37"/>
                  <a:pt x="40" y="37"/>
                  <a:pt x="40" y="38"/>
                </a:cubicBezTo>
                <a:cubicBezTo>
                  <a:pt x="40" y="40"/>
                  <a:pt x="41" y="40"/>
                  <a:pt x="42" y="40"/>
                </a:cubicBezTo>
                <a:cubicBezTo>
                  <a:pt x="45" y="40"/>
                  <a:pt x="53" y="39"/>
                  <a:pt x="53" y="29"/>
                </a:cubicBezTo>
                <a:cubicBezTo>
                  <a:pt x="53" y="14"/>
                  <a:pt x="44" y="4"/>
                  <a:pt x="29" y="4"/>
                </a:cubicBezTo>
                <a:cubicBezTo>
                  <a:pt x="16" y="4"/>
                  <a:pt x="5" y="15"/>
                  <a:pt x="5" y="29"/>
                </a:cubicBezTo>
                <a:cubicBezTo>
                  <a:pt x="5" y="42"/>
                  <a:pt x="16" y="53"/>
                  <a:pt x="29" y="53"/>
                </a:cubicBezTo>
                <a:cubicBezTo>
                  <a:pt x="34" y="53"/>
                  <a:pt x="40" y="51"/>
                  <a:pt x="44" y="48"/>
                </a:cubicBezTo>
                <a:cubicBezTo>
                  <a:pt x="45" y="47"/>
                  <a:pt x="46" y="47"/>
                  <a:pt x="46" y="48"/>
                </a:cubicBezTo>
                <a:cubicBezTo>
                  <a:pt x="48" y="50"/>
                  <a:pt x="48" y="50"/>
                  <a:pt x="48" y="50"/>
                </a:cubicBezTo>
                <a:cubicBezTo>
                  <a:pt x="48" y="50"/>
                  <a:pt x="48" y="50"/>
                  <a:pt x="48" y="50"/>
                </a:cubicBezTo>
                <a:cubicBezTo>
                  <a:pt x="48" y="51"/>
                  <a:pt x="48" y="51"/>
                  <a:pt x="47" y="51"/>
                </a:cubicBezTo>
                <a:cubicBezTo>
                  <a:pt x="42" y="56"/>
                  <a:pt x="36" y="58"/>
                  <a:pt x="29" y="58"/>
                </a:cubicBezTo>
                <a:cubicBezTo>
                  <a:pt x="13" y="58"/>
                  <a:pt x="0" y="45"/>
                  <a:pt x="0" y="29"/>
                </a:cubicBezTo>
                <a:cubicBezTo>
                  <a:pt x="0" y="13"/>
                  <a:pt x="13" y="0"/>
                  <a:pt x="29" y="0"/>
                </a:cubicBezTo>
                <a:cubicBezTo>
                  <a:pt x="46" y="0"/>
                  <a:pt x="58" y="11"/>
                  <a:pt x="58" y="29"/>
                </a:cubicBezTo>
                <a:cubicBezTo>
                  <a:pt x="58" y="41"/>
                  <a:pt x="50" y="45"/>
                  <a:pt x="42" y="45"/>
                </a:cubicBezTo>
                <a:close/>
                <a:moveTo>
                  <a:pt x="29" y="15"/>
                </a:moveTo>
                <a:cubicBezTo>
                  <a:pt x="23" y="15"/>
                  <a:pt x="16" y="22"/>
                  <a:pt x="16" y="32"/>
                </a:cubicBezTo>
                <a:cubicBezTo>
                  <a:pt x="16" y="37"/>
                  <a:pt x="19" y="41"/>
                  <a:pt x="24" y="41"/>
                </a:cubicBezTo>
                <a:cubicBezTo>
                  <a:pt x="31" y="41"/>
                  <a:pt x="37" y="32"/>
                  <a:pt x="37" y="24"/>
                </a:cubicBezTo>
                <a:cubicBezTo>
                  <a:pt x="37" y="19"/>
                  <a:pt x="34" y="15"/>
                  <a:pt x="29"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45"/>
          <p:cNvSpPr/>
          <p:nvPr/>
        </p:nvSpPr>
        <p:spPr>
          <a:xfrm>
            <a:off x="8963742" y="3708239"/>
            <a:ext cx="307606" cy="286191"/>
          </a:xfrm>
          <a:custGeom>
            <a:avLst/>
            <a:gdLst/>
            <a:ahLst/>
            <a:cxnLst/>
            <a:rect l="l" t="t" r="r" b="b"/>
            <a:pathLst>
              <a:path w="73" h="68" extrusionOk="0">
                <a:moveTo>
                  <a:pt x="73" y="14"/>
                </a:moveTo>
                <a:cubicBezTo>
                  <a:pt x="73" y="19"/>
                  <a:pt x="73" y="19"/>
                  <a:pt x="73" y="19"/>
                </a:cubicBezTo>
                <a:cubicBezTo>
                  <a:pt x="68" y="19"/>
                  <a:pt x="68" y="19"/>
                  <a:pt x="68" y="19"/>
                </a:cubicBezTo>
                <a:cubicBezTo>
                  <a:pt x="68" y="20"/>
                  <a:pt x="67" y="22"/>
                  <a:pt x="65" y="22"/>
                </a:cubicBezTo>
                <a:cubicBezTo>
                  <a:pt x="7" y="22"/>
                  <a:pt x="7" y="22"/>
                  <a:pt x="7" y="22"/>
                </a:cubicBezTo>
                <a:cubicBezTo>
                  <a:pt x="6" y="22"/>
                  <a:pt x="5" y="20"/>
                  <a:pt x="5" y="19"/>
                </a:cubicBezTo>
                <a:cubicBezTo>
                  <a:pt x="0" y="19"/>
                  <a:pt x="0" y="19"/>
                  <a:pt x="0" y="19"/>
                </a:cubicBezTo>
                <a:cubicBezTo>
                  <a:pt x="0" y="14"/>
                  <a:pt x="0" y="14"/>
                  <a:pt x="0" y="14"/>
                </a:cubicBezTo>
                <a:cubicBezTo>
                  <a:pt x="36" y="0"/>
                  <a:pt x="36" y="0"/>
                  <a:pt x="36" y="0"/>
                </a:cubicBezTo>
                <a:lnTo>
                  <a:pt x="73" y="14"/>
                </a:lnTo>
                <a:close/>
                <a:moveTo>
                  <a:pt x="73" y="63"/>
                </a:moveTo>
                <a:cubicBezTo>
                  <a:pt x="73" y="68"/>
                  <a:pt x="73" y="68"/>
                  <a:pt x="73" y="68"/>
                </a:cubicBezTo>
                <a:cubicBezTo>
                  <a:pt x="0" y="68"/>
                  <a:pt x="0" y="68"/>
                  <a:pt x="0" y="68"/>
                </a:cubicBezTo>
                <a:cubicBezTo>
                  <a:pt x="0" y="63"/>
                  <a:pt x="0" y="63"/>
                  <a:pt x="0" y="63"/>
                </a:cubicBezTo>
                <a:cubicBezTo>
                  <a:pt x="0" y="62"/>
                  <a:pt x="1" y="60"/>
                  <a:pt x="2" y="60"/>
                </a:cubicBezTo>
                <a:cubicBezTo>
                  <a:pt x="70" y="60"/>
                  <a:pt x="70" y="60"/>
                  <a:pt x="70" y="60"/>
                </a:cubicBezTo>
                <a:cubicBezTo>
                  <a:pt x="71" y="60"/>
                  <a:pt x="73" y="62"/>
                  <a:pt x="73" y="63"/>
                </a:cubicBezTo>
                <a:close/>
                <a:moveTo>
                  <a:pt x="19" y="24"/>
                </a:moveTo>
                <a:cubicBezTo>
                  <a:pt x="19" y="53"/>
                  <a:pt x="19" y="53"/>
                  <a:pt x="19" y="53"/>
                </a:cubicBezTo>
                <a:cubicBezTo>
                  <a:pt x="24" y="53"/>
                  <a:pt x="24" y="53"/>
                  <a:pt x="24" y="53"/>
                </a:cubicBezTo>
                <a:cubicBezTo>
                  <a:pt x="24" y="24"/>
                  <a:pt x="24" y="24"/>
                  <a:pt x="24" y="24"/>
                </a:cubicBezTo>
                <a:cubicBezTo>
                  <a:pt x="34" y="24"/>
                  <a:pt x="34" y="24"/>
                  <a:pt x="34" y="24"/>
                </a:cubicBezTo>
                <a:cubicBezTo>
                  <a:pt x="34" y="53"/>
                  <a:pt x="34" y="53"/>
                  <a:pt x="34" y="53"/>
                </a:cubicBezTo>
                <a:cubicBezTo>
                  <a:pt x="39" y="53"/>
                  <a:pt x="39" y="53"/>
                  <a:pt x="39" y="53"/>
                </a:cubicBezTo>
                <a:cubicBezTo>
                  <a:pt x="39" y="24"/>
                  <a:pt x="39" y="24"/>
                  <a:pt x="39" y="24"/>
                </a:cubicBezTo>
                <a:cubicBezTo>
                  <a:pt x="48" y="24"/>
                  <a:pt x="48" y="24"/>
                  <a:pt x="48" y="24"/>
                </a:cubicBezTo>
                <a:cubicBezTo>
                  <a:pt x="48" y="53"/>
                  <a:pt x="48" y="53"/>
                  <a:pt x="48" y="53"/>
                </a:cubicBezTo>
                <a:cubicBezTo>
                  <a:pt x="53" y="53"/>
                  <a:pt x="53" y="53"/>
                  <a:pt x="53" y="53"/>
                </a:cubicBezTo>
                <a:cubicBezTo>
                  <a:pt x="53" y="24"/>
                  <a:pt x="53" y="24"/>
                  <a:pt x="53" y="24"/>
                </a:cubicBezTo>
                <a:cubicBezTo>
                  <a:pt x="63" y="24"/>
                  <a:pt x="63" y="24"/>
                  <a:pt x="63" y="24"/>
                </a:cubicBezTo>
                <a:cubicBezTo>
                  <a:pt x="63" y="53"/>
                  <a:pt x="63" y="53"/>
                  <a:pt x="63" y="53"/>
                </a:cubicBezTo>
                <a:cubicBezTo>
                  <a:pt x="65" y="53"/>
                  <a:pt x="65" y="53"/>
                  <a:pt x="65" y="53"/>
                </a:cubicBezTo>
                <a:cubicBezTo>
                  <a:pt x="67" y="53"/>
                  <a:pt x="68" y="54"/>
                  <a:pt x="68" y="56"/>
                </a:cubicBezTo>
                <a:cubicBezTo>
                  <a:pt x="68" y="58"/>
                  <a:pt x="68" y="58"/>
                  <a:pt x="68" y="58"/>
                </a:cubicBezTo>
                <a:cubicBezTo>
                  <a:pt x="5" y="58"/>
                  <a:pt x="5" y="58"/>
                  <a:pt x="5" y="58"/>
                </a:cubicBezTo>
                <a:cubicBezTo>
                  <a:pt x="5" y="56"/>
                  <a:pt x="5" y="56"/>
                  <a:pt x="5" y="56"/>
                </a:cubicBezTo>
                <a:cubicBezTo>
                  <a:pt x="5" y="54"/>
                  <a:pt x="6" y="53"/>
                  <a:pt x="7" y="53"/>
                </a:cubicBezTo>
                <a:cubicBezTo>
                  <a:pt x="9" y="53"/>
                  <a:pt x="9" y="53"/>
                  <a:pt x="9" y="53"/>
                </a:cubicBezTo>
                <a:cubicBezTo>
                  <a:pt x="9" y="24"/>
                  <a:pt x="9" y="24"/>
                  <a:pt x="9" y="24"/>
                </a:cubicBezTo>
                <a:lnTo>
                  <a:pt x="19"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45"/>
          <p:cNvSpPr/>
          <p:nvPr/>
        </p:nvSpPr>
        <p:spPr>
          <a:xfrm>
            <a:off x="9569218" y="3745231"/>
            <a:ext cx="249200" cy="206368"/>
          </a:xfrm>
          <a:custGeom>
            <a:avLst/>
            <a:gdLst/>
            <a:ahLst/>
            <a:cxnLst/>
            <a:rect l="l" t="t" r="r" b="b"/>
            <a:pathLst>
              <a:path w="59" h="49" extrusionOk="0">
                <a:moveTo>
                  <a:pt x="59" y="8"/>
                </a:moveTo>
                <a:cubicBezTo>
                  <a:pt x="59" y="9"/>
                  <a:pt x="58" y="10"/>
                  <a:pt x="56" y="10"/>
                </a:cubicBezTo>
                <a:cubicBezTo>
                  <a:pt x="3" y="10"/>
                  <a:pt x="3" y="10"/>
                  <a:pt x="3" y="10"/>
                </a:cubicBezTo>
                <a:cubicBezTo>
                  <a:pt x="2" y="10"/>
                  <a:pt x="0" y="9"/>
                  <a:pt x="0" y="8"/>
                </a:cubicBezTo>
                <a:cubicBezTo>
                  <a:pt x="0" y="3"/>
                  <a:pt x="0" y="3"/>
                  <a:pt x="0" y="3"/>
                </a:cubicBezTo>
                <a:cubicBezTo>
                  <a:pt x="0" y="2"/>
                  <a:pt x="2" y="0"/>
                  <a:pt x="3" y="0"/>
                </a:cubicBezTo>
                <a:cubicBezTo>
                  <a:pt x="56" y="0"/>
                  <a:pt x="56" y="0"/>
                  <a:pt x="56" y="0"/>
                </a:cubicBezTo>
                <a:cubicBezTo>
                  <a:pt x="58" y="0"/>
                  <a:pt x="59" y="2"/>
                  <a:pt x="59" y="3"/>
                </a:cubicBezTo>
                <a:lnTo>
                  <a:pt x="59" y="8"/>
                </a:lnTo>
                <a:close/>
                <a:moveTo>
                  <a:pt x="59" y="27"/>
                </a:moveTo>
                <a:cubicBezTo>
                  <a:pt x="59" y="28"/>
                  <a:pt x="58" y="30"/>
                  <a:pt x="56" y="30"/>
                </a:cubicBezTo>
                <a:cubicBezTo>
                  <a:pt x="3" y="30"/>
                  <a:pt x="3" y="30"/>
                  <a:pt x="3" y="30"/>
                </a:cubicBezTo>
                <a:cubicBezTo>
                  <a:pt x="2" y="30"/>
                  <a:pt x="0" y="28"/>
                  <a:pt x="0" y="27"/>
                </a:cubicBezTo>
                <a:cubicBezTo>
                  <a:pt x="0" y="22"/>
                  <a:pt x="0" y="22"/>
                  <a:pt x="0" y="22"/>
                </a:cubicBezTo>
                <a:cubicBezTo>
                  <a:pt x="0" y="21"/>
                  <a:pt x="2" y="20"/>
                  <a:pt x="3" y="20"/>
                </a:cubicBezTo>
                <a:cubicBezTo>
                  <a:pt x="56" y="20"/>
                  <a:pt x="56" y="20"/>
                  <a:pt x="56" y="20"/>
                </a:cubicBezTo>
                <a:cubicBezTo>
                  <a:pt x="58" y="20"/>
                  <a:pt x="59" y="21"/>
                  <a:pt x="59" y="22"/>
                </a:cubicBezTo>
                <a:lnTo>
                  <a:pt x="59" y="27"/>
                </a:lnTo>
                <a:close/>
                <a:moveTo>
                  <a:pt x="59" y="47"/>
                </a:moveTo>
                <a:cubicBezTo>
                  <a:pt x="59" y="48"/>
                  <a:pt x="58" y="49"/>
                  <a:pt x="56" y="49"/>
                </a:cubicBezTo>
                <a:cubicBezTo>
                  <a:pt x="3" y="49"/>
                  <a:pt x="3" y="49"/>
                  <a:pt x="3" y="49"/>
                </a:cubicBezTo>
                <a:cubicBezTo>
                  <a:pt x="2" y="49"/>
                  <a:pt x="0" y="48"/>
                  <a:pt x="0" y="47"/>
                </a:cubicBezTo>
                <a:cubicBezTo>
                  <a:pt x="0" y="42"/>
                  <a:pt x="0" y="42"/>
                  <a:pt x="0" y="42"/>
                </a:cubicBezTo>
                <a:cubicBezTo>
                  <a:pt x="0" y="40"/>
                  <a:pt x="2" y="39"/>
                  <a:pt x="3" y="39"/>
                </a:cubicBezTo>
                <a:cubicBezTo>
                  <a:pt x="56" y="39"/>
                  <a:pt x="56" y="39"/>
                  <a:pt x="56" y="39"/>
                </a:cubicBezTo>
                <a:cubicBezTo>
                  <a:pt x="58" y="39"/>
                  <a:pt x="59" y="40"/>
                  <a:pt x="59" y="42"/>
                </a:cubicBezTo>
                <a:lnTo>
                  <a:pt x="59"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45"/>
          <p:cNvSpPr/>
          <p:nvPr/>
        </p:nvSpPr>
        <p:spPr>
          <a:xfrm>
            <a:off x="10188324" y="3708239"/>
            <a:ext cx="264775" cy="286191"/>
          </a:xfrm>
          <a:custGeom>
            <a:avLst/>
            <a:gdLst/>
            <a:ahLst/>
            <a:cxnLst/>
            <a:rect l="l" t="t" r="r" b="b"/>
            <a:pathLst>
              <a:path w="63" h="68" extrusionOk="0">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45"/>
          <p:cNvSpPr/>
          <p:nvPr/>
        </p:nvSpPr>
        <p:spPr>
          <a:xfrm>
            <a:off x="10782120" y="3745231"/>
            <a:ext cx="366012" cy="206368"/>
          </a:xfrm>
          <a:custGeom>
            <a:avLst/>
            <a:gdLst/>
            <a:ahLst/>
            <a:cxnLst/>
            <a:rect l="l" t="t" r="r" b="b"/>
            <a:pathLst>
              <a:path w="87" h="49" extrusionOk="0">
                <a:moveTo>
                  <a:pt x="70" y="49"/>
                </a:moveTo>
                <a:cubicBezTo>
                  <a:pt x="61" y="49"/>
                  <a:pt x="53" y="41"/>
                  <a:pt x="53" y="32"/>
                </a:cubicBezTo>
                <a:cubicBezTo>
                  <a:pt x="53" y="27"/>
                  <a:pt x="55" y="22"/>
                  <a:pt x="59" y="19"/>
                </a:cubicBezTo>
                <a:cubicBezTo>
                  <a:pt x="56" y="16"/>
                  <a:pt x="56" y="16"/>
                  <a:pt x="56" y="16"/>
                </a:cubicBezTo>
                <a:cubicBezTo>
                  <a:pt x="43" y="33"/>
                  <a:pt x="43" y="33"/>
                  <a:pt x="43" y="33"/>
                </a:cubicBezTo>
                <a:cubicBezTo>
                  <a:pt x="43" y="34"/>
                  <a:pt x="42" y="34"/>
                  <a:pt x="41" y="34"/>
                </a:cubicBezTo>
                <a:cubicBezTo>
                  <a:pt x="34" y="34"/>
                  <a:pt x="34" y="34"/>
                  <a:pt x="34" y="34"/>
                </a:cubicBezTo>
                <a:cubicBezTo>
                  <a:pt x="32" y="43"/>
                  <a:pt x="25" y="49"/>
                  <a:pt x="17" y="49"/>
                </a:cubicBezTo>
                <a:cubicBezTo>
                  <a:pt x="7" y="49"/>
                  <a:pt x="0" y="41"/>
                  <a:pt x="0" y="32"/>
                </a:cubicBezTo>
                <a:cubicBezTo>
                  <a:pt x="0" y="23"/>
                  <a:pt x="7" y="15"/>
                  <a:pt x="17" y="15"/>
                </a:cubicBezTo>
                <a:cubicBezTo>
                  <a:pt x="20" y="15"/>
                  <a:pt x="23" y="16"/>
                  <a:pt x="25" y="17"/>
                </a:cubicBezTo>
                <a:cubicBezTo>
                  <a:pt x="30" y="10"/>
                  <a:pt x="30" y="10"/>
                  <a:pt x="30" y="10"/>
                </a:cubicBezTo>
                <a:cubicBezTo>
                  <a:pt x="22" y="10"/>
                  <a:pt x="22" y="10"/>
                  <a:pt x="22" y="10"/>
                </a:cubicBezTo>
                <a:cubicBezTo>
                  <a:pt x="20" y="10"/>
                  <a:pt x="19" y="9"/>
                  <a:pt x="19" y="8"/>
                </a:cubicBezTo>
                <a:cubicBezTo>
                  <a:pt x="19" y="6"/>
                  <a:pt x="20" y="5"/>
                  <a:pt x="22" y="5"/>
                </a:cubicBezTo>
                <a:cubicBezTo>
                  <a:pt x="36" y="5"/>
                  <a:pt x="36" y="5"/>
                  <a:pt x="36" y="5"/>
                </a:cubicBezTo>
                <a:cubicBezTo>
                  <a:pt x="36" y="10"/>
                  <a:pt x="36" y="10"/>
                  <a:pt x="36" y="10"/>
                </a:cubicBezTo>
                <a:cubicBezTo>
                  <a:pt x="53" y="10"/>
                  <a:pt x="53" y="10"/>
                  <a:pt x="53" y="10"/>
                </a:cubicBezTo>
                <a:cubicBezTo>
                  <a:pt x="49" y="5"/>
                  <a:pt x="49" y="5"/>
                  <a:pt x="49" y="5"/>
                </a:cubicBezTo>
                <a:cubicBezTo>
                  <a:pt x="41" y="5"/>
                  <a:pt x="41" y="5"/>
                  <a:pt x="41" y="5"/>
                </a:cubicBezTo>
                <a:cubicBezTo>
                  <a:pt x="40" y="5"/>
                  <a:pt x="39" y="4"/>
                  <a:pt x="39" y="3"/>
                </a:cubicBezTo>
                <a:cubicBezTo>
                  <a:pt x="39" y="2"/>
                  <a:pt x="40" y="0"/>
                  <a:pt x="41" y="0"/>
                </a:cubicBezTo>
                <a:cubicBezTo>
                  <a:pt x="51" y="0"/>
                  <a:pt x="51" y="0"/>
                  <a:pt x="51" y="0"/>
                </a:cubicBezTo>
                <a:cubicBezTo>
                  <a:pt x="52" y="0"/>
                  <a:pt x="52" y="1"/>
                  <a:pt x="53" y="1"/>
                </a:cubicBezTo>
                <a:cubicBezTo>
                  <a:pt x="63" y="17"/>
                  <a:pt x="63" y="17"/>
                  <a:pt x="63" y="17"/>
                </a:cubicBezTo>
                <a:cubicBezTo>
                  <a:pt x="65" y="16"/>
                  <a:pt x="68" y="15"/>
                  <a:pt x="70" y="15"/>
                </a:cubicBezTo>
                <a:cubicBezTo>
                  <a:pt x="80" y="15"/>
                  <a:pt x="87" y="23"/>
                  <a:pt x="87" y="32"/>
                </a:cubicBezTo>
                <a:cubicBezTo>
                  <a:pt x="87" y="41"/>
                  <a:pt x="80" y="49"/>
                  <a:pt x="70" y="49"/>
                </a:cubicBezTo>
                <a:close/>
                <a:moveTo>
                  <a:pt x="17" y="34"/>
                </a:moveTo>
                <a:cubicBezTo>
                  <a:pt x="15" y="34"/>
                  <a:pt x="14" y="32"/>
                  <a:pt x="15" y="31"/>
                </a:cubicBezTo>
                <a:cubicBezTo>
                  <a:pt x="22" y="21"/>
                  <a:pt x="22" y="21"/>
                  <a:pt x="22" y="21"/>
                </a:cubicBezTo>
                <a:cubicBezTo>
                  <a:pt x="20" y="20"/>
                  <a:pt x="19" y="20"/>
                  <a:pt x="17" y="20"/>
                </a:cubicBezTo>
                <a:cubicBezTo>
                  <a:pt x="10" y="20"/>
                  <a:pt x="5" y="25"/>
                  <a:pt x="5" y="32"/>
                </a:cubicBezTo>
                <a:cubicBezTo>
                  <a:pt x="5" y="39"/>
                  <a:pt x="10" y="44"/>
                  <a:pt x="17" y="44"/>
                </a:cubicBezTo>
                <a:cubicBezTo>
                  <a:pt x="23" y="44"/>
                  <a:pt x="28" y="40"/>
                  <a:pt x="29" y="34"/>
                </a:cubicBezTo>
                <a:lnTo>
                  <a:pt x="17" y="34"/>
                </a:lnTo>
                <a:close/>
                <a:moveTo>
                  <a:pt x="29" y="30"/>
                </a:moveTo>
                <a:cubicBezTo>
                  <a:pt x="28" y="27"/>
                  <a:pt x="27" y="26"/>
                  <a:pt x="26" y="24"/>
                </a:cubicBezTo>
                <a:cubicBezTo>
                  <a:pt x="22" y="30"/>
                  <a:pt x="22" y="30"/>
                  <a:pt x="22" y="30"/>
                </a:cubicBezTo>
                <a:lnTo>
                  <a:pt x="29" y="30"/>
                </a:lnTo>
                <a:close/>
                <a:moveTo>
                  <a:pt x="51" y="15"/>
                </a:moveTo>
                <a:cubicBezTo>
                  <a:pt x="33" y="15"/>
                  <a:pt x="33" y="15"/>
                  <a:pt x="33" y="15"/>
                </a:cubicBezTo>
                <a:cubicBezTo>
                  <a:pt x="29" y="20"/>
                  <a:pt x="29" y="20"/>
                  <a:pt x="29" y="20"/>
                </a:cubicBezTo>
                <a:cubicBezTo>
                  <a:pt x="31" y="23"/>
                  <a:pt x="33" y="26"/>
                  <a:pt x="34" y="30"/>
                </a:cubicBezTo>
                <a:cubicBezTo>
                  <a:pt x="40" y="30"/>
                  <a:pt x="40" y="30"/>
                  <a:pt x="40" y="30"/>
                </a:cubicBezTo>
                <a:lnTo>
                  <a:pt x="51" y="15"/>
                </a:lnTo>
                <a:close/>
                <a:moveTo>
                  <a:pt x="70" y="20"/>
                </a:moveTo>
                <a:cubicBezTo>
                  <a:pt x="69" y="20"/>
                  <a:pt x="67" y="20"/>
                  <a:pt x="66" y="21"/>
                </a:cubicBezTo>
                <a:cubicBezTo>
                  <a:pt x="72" y="31"/>
                  <a:pt x="72" y="31"/>
                  <a:pt x="72" y="31"/>
                </a:cubicBezTo>
                <a:cubicBezTo>
                  <a:pt x="73" y="32"/>
                  <a:pt x="73" y="33"/>
                  <a:pt x="72" y="34"/>
                </a:cubicBezTo>
                <a:cubicBezTo>
                  <a:pt x="71" y="34"/>
                  <a:pt x="71" y="34"/>
                  <a:pt x="70" y="34"/>
                </a:cubicBezTo>
                <a:cubicBezTo>
                  <a:pt x="69" y="34"/>
                  <a:pt x="69" y="34"/>
                  <a:pt x="68" y="33"/>
                </a:cubicBezTo>
                <a:cubicBezTo>
                  <a:pt x="62" y="23"/>
                  <a:pt x="62" y="23"/>
                  <a:pt x="62" y="23"/>
                </a:cubicBezTo>
                <a:cubicBezTo>
                  <a:pt x="59" y="26"/>
                  <a:pt x="58" y="29"/>
                  <a:pt x="58" y="32"/>
                </a:cubicBezTo>
                <a:cubicBezTo>
                  <a:pt x="58" y="39"/>
                  <a:pt x="64" y="44"/>
                  <a:pt x="70" y="44"/>
                </a:cubicBezTo>
                <a:cubicBezTo>
                  <a:pt x="77" y="44"/>
                  <a:pt x="82" y="39"/>
                  <a:pt x="82" y="32"/>
                </a:cubicBezTo>
                <a:cubicBezTo>
                  <a:pt x="82" y="25"/>
                  <a:pt x="77" y="20"/>
                  <a:pt x="70"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45"/>
          <p:cNvSpPr/>
          <p:nvPr/>
        </p:nvSpPr>
        <p:spPr>
          <a:xfrm>
            <a:off x="11323350" y="3729656"/>
            <a:ext cx="245306" cy="243358"/>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1"/>
                </a:moveTo>
                <a:cubicBezTo>
                  <a:pt x="46" y="10"/>
                  <a:pt x="44" y="9"/>
                  <a:pt x="42" y="8"/>
                </a:cubicBezTo>
                <a:cubicBezTo>
                  <a:pt x="36" y="6"/>
                  <a:pt x="30" y="6"/>
                  <a:pt x="23" y="7"/>
                </a:cubicBezTo>
                <a:cubicBezTo>
                  <a:pt x="20" y="7"/>
                  <a:pt x="18" y="7"/>
                  <a:pt x="15" y="8"/>
                </a:cubicBezTo>
                <a:cubicBezTo>
                  <a:pt x="13" y="9"/>
                  <a:pt x="10" y="10"/>
                  <a:pt x="10" y="13"/>
                </a:cubicBezTo>
                <a:cubicBezTo>
                  <a:pt x="10" y="18"/>
                  <a:pt x="11" y="24"/>
                  <a:pt x="12" y="30"/>
                </a:cubicBezTo>
                <a:cubicBezTo>
                  <a:pt x="13" y="31"/>
                  <a:pt x="13" y="33"/>
                  <a:pt x="14" y="34"/>
                </a:cubicBezTo>
                <a:cubicBezTo>
                  <a:pt x="17" y="37"/>
                  <a:pt x="21" y="38"/>
                  <a:pt x="25" y="38"/>
                </a:cubicBezTo>
                <a:cubicBezTo>
                  <a:pt x="31" y="39"/>
                  <a:pt x="36" y="38"/>
                  <a:pt x="42" y="36"/>
                </a:cubicBezTo>
                <a:cubicBezTo>
                  <a:pt x="43" y="35"/>
                  <a:pt x="45" y="34"/>
                  <a:pt x="45" y="32"/>
                </a:cubicBezTo>
                <a:cubicBezTo>
                  <a:pt x="46" y="26"/>
                  <a:pt x="47" y="20"/>
                  <a:pt x="48" y="14"/>
                </a:cubicBezTo>
                <a:cubicBezTo>
                  <a:pt x="48" y="13"/>
                  <a:pt x="48" y="12"/>
                  <a:pt x="48" y="11"/>
                </a:cubicBezTo>
                <a:close/>
                <a:moveTo>
                  <a:pt x="43" y="38"/>
                </a:moveTo>
                <a:cubicBezTo>
                  <a:pt x="35" y="43"/>
                  <a:pt x="23" y="43"/>
                  <a:pt x="15" y="38"/>
                </a:cubicBezTo>
                <a:cubicBezTo>
                  <a:pt x="15" y="38"/>
                  <a:pt x="15" y="38"/>
                  <a:pt x="15" y="38"/>
                </a:cubicBezTo>
                <a:cubicBezTo>
                  <a:pt x="14" y="38"/>
                  <a:pt x="14" y="38"/>
                  <a:pt x="14" y="38"/>
                </a:cubicBezTo>
                <a:cubicBezTo>
                  <a:pt x="15" y="41"/>
                  <a:pt x="15" y="44"/>
                  <a:pt x="16" y="46"/>
                </a:cubicBezTo>
                <a:cubicBezTo>
                  <a:pt x="17" y="49"/>
                  <a:pt x="21" y="50"/>
                  <a:pt x="24" y="50"/>
                </a:cubicBezTo>
                <a:cubicBezTo>
                  <a:pt x="29" y="51"/>
                  <a:pt x="35" y="51"/>
                  <a:pt x="40" y="48"/>
                </a:cubicBezTo>
                <a:cubicBezTo>
                  <a:pt x="43" y="47"/>
                  <a:pt x="42" y="43"/>
                  <a:pt x="43" y="41"/>
                </a:cubicBezTo>
                <a:cubicBezTo>
                  <a:pt x="43" y="40"/>
                  <a:pt x="44" y="38"/>
                  <a:pt x="43" y="38"/>
                </a:cubicBezTo>
                <a:close/>
                <a:moveTo>
                  <a:pt x="35" y="14"/>
                </a:moveTo>
                <a:cubicBezTo>
                  <a:pt x="31" y="15"/>
                  <a:pt x="27" y="15"/>
                  <a:pt x="23" y="14"/>
                </a:cubicBezTo>
                <a:cubicBezTo>
                  <a:pt x="21" y="14"/>
                  <a:pt x="18" y="14"/>
                  <a:pt x="16" y="12"/>
                </a:cubicBezTo>
                <a:cubicBezTo>
                  <a:pt x="17" y="11"/>
                  <a:pt x="19" y="10"/>
                  <a:pt x="21" y="10"/>
                </a:cubicBezTo>
                <a:cubicBezTo>
                  <a:pt x="26" y="9"/>
                  <a:pt x="31" y="9"/>
                  <a:pt x="36" y="10"/>
                </a:cubicBezTo>
                <a:cubicBezTo>
                  <a:pt x="38" y="10"/>
                  <a:pt x="40" y="11"/>
                  <a:pt x="42" y="12"/>
                </a:cubicBezTo>
                <a:cubicBezTo>
                  <a:pt x="40" y="14"/>
                  <a:pt x="37" y="14"/>
                  <a:pt x="35" y="14"/>
                </a:cubicBezTo>
                <a:close/>
                <a:moveTo>
                  <a:pt x="29" y="34"/>
                </a:moveTo>
                <a:cubicBezTo>
                  <a:pt x="26" y="34"/>
                  <a:pt x="23" y="32"/>
                  <a:pt x="23" y="28"/>
                </a:cubicBezTo>
                <a:cubicBezTo>
                  <a:pt x="23" y="26"/>
                  <a:pt x="24" y="23"/>
                  <a:pt x="27" y="22"/>
                </a:cubicBezTo>
                <a:cubicBezTo>
                  <a:pt x="30" y="21"/>
                  <a:pt x="34" y="23"/>
                  <a:pt x="35" y="27"/>
                </a:cubicBezTo>
                <a:cubicBezTo>
                  <a:pt x="35" y="30"/>
                  <a:pt x="33" y="34"/>
                  <a:pt x="29" y="34"/>
                </a:cubicBezTo>
                <a:close/>
                <a:moveTo>
                  <a:pt x="27" y="25"/>
                </a:moveTo>
                <a:cubicBezTo>
                  <a:pt x="25" y="26"/>
                  <a:pt x="25" y="30"/>
                  <a:pt x="28" y="31"/>
                </a:cubicBezTo>
                <a:cubicBezTo>
                  <a:pt x="29" y="32"/>
                  <a:pt x="32" y="30"/>
                  <a:pt x="32" y="28"/>
                </a:cubicBezTo>
                <a:cubicBezTo>
                  <a:pt x="32" y="26"/>
                  <a:pt x="29" y="24"/>
                  <a:pt x="27"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45"/>
          <p:cNvSpPr/>
          <p:nvPr/>
        </p:nvSpPr>
        <p:spPr>
          <a:xfrm>
            <a:off x="564938" y="4179382"/>
            <a:ext cx="286190" cy="286191"/>
          </a:xfrm>
          <a:custGeom>
            <a:avLst/>
            <a:gdLst/>
            <a:ahLst/>
            <a:cxnLst/>
            <a:rect l="l" t="t" r="r" b="b"/>
            <a:pathLst>
              <a:path w="68" h="68" extrusionOk="0">
                <a:moveTo>
                  <a:pt x="59" y="10"/>
                </a:moveTo>
                <a:cubicBezTo>
                  <a:pt x="50" y="20"/>
                  <a:pt x="50" y="20"/>
                  <a:pt x="50" y="20"/>
                </a:cubicBezTo>
                <a:cubicBezTo>
                  <a:pt x="52" y="22"/>
                  <a:pt x="52" y="22"/>
                  <a:pt x="52" y="22"/>
                </a:cubicBezTo>
                <a:cubicBezTo>
                  <a:pt x="53" y="23"/>
                  <a:pt x="53" y="25"/>
                  <a:pt x="52" y="26"/>
                </a:cubicBezTo>
                <a:cubicBezTo>
                  <a:pt x="50" y="28"/>
                  <a:pt x="50" y="28"/>
                  <a:pt x="50" y="28"/>
                </a:cubicBezTo>
                <a:cubicBezTo>
                  <a:pt x="52" y="32"/>
                  <a:pt x="53" y="36"/>
                  <a:pt x="53" y="41"/>
                </a:cubicBezTo>
                <a:cubicBezTo>
                  <a:pt x="53" y="56"/>
                  <a:pt x="41" y="68"/>
                  <a:pt x="26" y="68"/>
                </a:cubicBezTo>
                <a:cubicBezTo>
                  <a:pt x="12" y="68"/>
                  <a:pt x="0" y="56"/>
                  <a:pt x="0" y="41"/>
                </a:cubicBezTo>
                <a:cubicBezTo>
                  <a:pt x="0" y="26"/>
                  <a:pt x="12" y="14"/>
                  <a:pt x="26" y="14"/>
                </a:cubicBezTo>
                <a:cubicBezTo>
                  <a:pt x="31" y="14"/>
                  <a:pt x="36" y="16"/>
                  <a:pt x="40" y="18"/>
                </a:cubicBezTo>
                <a:cubicBezTo>
                  <a:pt x="42" y="15"/>
                  <a:pt x="42" y="15"/>
                  <a:pt x="42" y="15"/>
                </a:cubicBezTo>
                <a:cubicBezTo>
                  <a:pt x="43" y="14"/>
                  <a:pt x="44" y="14"/>
                  <a:pt x="45" y="15"/>
                </a:cubicBezTo>
                <a:cubicBezTo>
                  <a:pt x="48" y="18"/>
                  <a:pt x="48" y="18"/>
                  <a:pt x="48" y="18"/>
                </a:cubicBezTo>
                <a:cubicBezTo>
                  <a:pt x="57" y="9"/>
                  <a:pt x="57" y="9"/>
                  <a:pt x="57" y="9"/>
                </a:cubicBezTo>
                <a:lnTo>
                  <a:pt x="59" y="10"/>
                </a:lnTo>
                <a:close/>
                <a:moveTo>
                  <a:pt x="18" y="21"/>
                </a:moveTo>
                <a:cubicBezTo>
                  <a:pt x="13" y="23"/>
                  <a:pt x="8" y="27"/>
                  <a:pt x="6" y="33"/>
                </a:cubicBezTo>
                <a:cubicBezTo>
                  <a:pt x="6" y="34"/>
                  <a:pt x="6" y="35"/>
                  <a:pt x="8" y="36"/>
                </a:cubicBezTo>
                <a:cubicBezTo>
                  <a:pt x="8" y="36"/>
                  <a:pt x="8" y="36"/>
                  <a:pt x="8" y="36"/>
                </a:cubicBezTo>
                <a:cubicBezTo>
                  <a:pt x="9" y="36"/>
                  <a:pt x="10" y="36"/>
                  <a:pt x="11" y="35"/>
                </a:cubicBezTo>
                <a:cubicBezTo>
                  <a:pt x="12" y="30"/>
                  <a:pt x="16" y="27"/>
                  <a:pt x="20" y="25"/>
                </a:cubicBezTo>
                <a:cubicBezTo>
                  <a:pt x="21" y="25"/>
                  <a:pt x="22" y="23"/>
                  <a:pt x="21" y="22"/>
                </a:cubicBezTo>
                <a:cubicBezTo>
                  <a:pt x="21" y="21"/>
                  <a:pt x="20" y="20"/>
                  <a:pt x="18" y="21"/>
                </a:cubicBezTo>
                <a:close/>
                <a:moveTo>
                  <a:pt x="57" y="7"/>
                </a:moveTo>
                <a:cubicBezTo>
                  <a:pt x="56" y="7"/>
                  <a:pt x="56" y="7"/>
                  <a:pt x="56" y="6"/>
                </a:cubicBezTo>
                <a:cubicBezTo>
                  <a:pt x="52" y="3"/>
                  <a:pt x="52" y="3"/>
                  <a:pt x="52" y="3"/>
                </a:cubicBezTo>
                <a:cubicBezTo>
                  <a:pt x="52" y="2"/>
                  <a:pt x="52" y="2"/>
                  <a:pt x="52" y="1"/>
                </a:cubicBezTo>
                <a:cubicBezTo>
                  <a:pt x="53" y="1"/>
                  <a:pt x="54" y="1"/>
                  <a:pt x="54" y="1"/>
                </a:cubicBezTo>
                <a:cubicBezTo>
                  <a:pt x="58" y="5"/>
                  <a:pt x="58" y="5"/>
                  <a:pt x="58" y="5"/>
                </a:cubicBezTo>
                <a:cubicBezTo>
                  <a:pt x="58" y="5"/>
                  <a:pt x="58" y="6"/>
                  <a:pt x="58" y="6"/>
                </a:cubicBezTo>
                <a:cubicBezTo>
                  <a:pt x="57" y="7"/>
                  <a:pt x="57" y="7"/>
                  <a:pt x="57" y="7"/>
                </a:cubicBezTo>
                <a:close/>
                <a:moveTo>
                  <a:pt x="61" y="5"/>
                </a:moveTo>
                <a:cubicBezTo>
                  <a:pt x="61" y="5"/>
                  <a:pt x="60" y="6"/>
                  <a:pt x="59" y="6"/>
                </a:cubicBezTo>
                <a:cubicBezTo>
                  <a:pt x="59" y="6"/>
                  <a:pt x="58" y="5"/>
                  <a:pt x="58" y="5"/>
                </a:cubicBezTo>
                <a:cubicBezTo>
                  <a:pt x="58" y="1"/>
                  <a:pt x="58" y="1"/>
                  <a:pt x="58" y="1"/>
                </a:cubicBezTo>
                <a:cubicBezTo>
                  <a:pt x="58" y="0"/>
                  <a:pt x="59" y="0"/>
                  <a:pt x="59" y="0"/>
                </a:cubicBezTo>
                <a:cubicBezTo>
                  <a:pt x="60" y="0"/>
                  <a:pt x="61" y="0"/>
                  <a:pt x="61" y="1"/>
                </a:cubicBezTo>
                <a:lnTo>
                  <a:pt x="61" y="5"/>
                </a:lnTo>
                <a:close/>
                <a:moveTo>
                  <a:pt x="63" y="6"/>
                </a:moveTo>
                <a:cubicBezTo>
                  <a:pt x="63" y="7"/>
                  <a:pt x="62" y="7"/>
                  <a:pt x="62" y="7"/>
                </a:cubicBezTo>
                <a:cubicBezTo>
                  <a:pt x="62" y="7"/>
                  <a:pt x="61" y="7"/>
                  <a:pt x="61" y="6"/>
                </a:cubicBezTo>
                <a:cubicBezTo>
                  <a:pt x="61" y="6"/>
                  <a:pt x="61" y="5"/>
                  <a:pt x="61" y="5"/>
                </a:cubicBezTo>
                <a:cubicBezTo>
                  <a:pt x="64" y="1"/>
                  <a:pt x="64" y="1"/>
                  <a:pt x="64" y="1"/>
                </a:cubicBezTo>
                <a:cubicBezTo>
                  <a:pt x="65" y="1"/>
                  <a:pt x="66" y="1"/>
                  <a:pt x="66" y="1"/>
                </a:cubicBezTo>
                <a:cubicBezTo>
                  <a:pt x="67" y="2"/>
                  <a:pt x="67" y="2"/>
                  <a:pt x="66" y="3"/>
                </a:cubicBezTo>
                <a:lnTo>
                  <a:pt x="63" y="6"/>
                </a:lnTo>
                <a:close/>
                <a:moveTo>
                  <a:pt x="65" y="15"/>
                </a:moveTo>
                <a:cubicBezTo>
                  <a:pt x="65" y="15"/>
                  <a:pt x="65" y="15"/>
                  <a:pt x="64" y="15"/>
                </a:cubicBezTo>
                <a:cubicBezTo>
                  <a:pt x="61" y="12"/>
                  <a:pt x="61" y="12"/>
                  <a:pt x="61" y="12"/>
                </a:cubicBezTo>
                <a:cubicBezTo>
                  <a:pt x="61" y="11"/>
                  <a:pt x="61" y="10"/>
                  <a:pt x="61" y="10"/>
                </a:cubicBezTo>
                <a:cubicBezTo>
                  <a:pt x="62" y="9"/>
                  <a:pt x="62" y="9"/>
                  <a:pt x="63" y="10"/>
                </a:cubicBezTo>
                <a:cubicBezTo>
                  <a:pt x="66" y="13"/>
                  <a:pt x="66" y="13"/>
                  <a:pt x="66" y="13"/>
                </a:cubicBezTo>
                <a:cubicBezTo>
                  <a:pt x="67" y="14"/>
                  <a:pt x="67" y="15"/>
                  <a:pt x="66" y="15"/>
                </a:cubicBezTo>
                <a:cubicBezTo>
                  <a:pt x="66" y="15"/>
                  <a:pt x="66" y="15"/>
                  <a:pt x="65" y="15"/>
                </a:cubicBezTo>
                <a:close/>
                <a:moveTo>
                  <a:pt x="67" y="9"/>
                </a:moveTo>
                <a:cubicBezTo>
                  <a:pt x="63" y="9"/>
                  <a:pt x="63" y="9"/>
                  <a:pt x="63" y="9"/>
                </a:cubicBezTo>
                <a:cubicBezTo>
                  <a:pt x="62" y="9"/>
                  <a:pt x="62" y="9"/>
                  <a:pt x="62" y="8"/>
                </a:cubicBezTo>
                <a:cubicBezTo>
                  <a:pt x="62" y="8"/>
                  <a:pt x="62" y="7"/>
                  <a:pt x="63" y="7"/>
                </a:cubicBezTo>
                <a:cubicBezTo>
                  <a:pt x="67" y="7"/>
                  <a:pt x="67" y="7"/>
                  <a:pt x="67" y="7"/>
                </a:cubicBezTo>
                <a:cubicBezTo>
                  <a:pt x="67" y="7"/>
                  <a:pt x="68" y="8"/>
                  <a:pt x="68" y="8"/>
                </a:cubicBezTo>
                <a:cubicBezTo>
                  <a:pt x="68" y="9"/>
                  <a:pt x="67" y="9"/>
                  <a:pt x="6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45"/>
          <p:cNvSpPr/>
          <p:nvPr/>
        </p:nvSpPr>
        <p:spPr>
          <a:xfrm>
            <a:off x="1082806" y="4179382"/>
            <a:ext cx="286190" cy="245306"/>
          </a:xfrm>
          <a:custGeom>
            <a:avLst/>
            <a:gdLst/>
            <a:ahLst/>
            <a:cxnLst/>
            <a:rect l="l" t="t" r="r" b="b"/>
            <a:pathLst>
              <a:path w="68" h="58" extrusionOk="0">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45"/>
          <p:cNvSpPr/>
          <p:nvPr/>
        </p:nvSpPr>
        <p:spPr>
          <a:xfrm>
            <a:off x="1690230" y="4179382"/>
            <a:ext cx="227783" cy="286191"/>
          </a:xfrm>
          <a:custGeom>
            <a:avLst/>
            <a:gdLst/>
            <a:ahLst/>
            <a:cxnLst/>
            <a:rect l="l" t="t" r="r" b="b"/>
            <a:pathLst>
              <a:path w="54" h="68" extrusionOk="0">
                <a:moveTo>
                  <a:pt x="54" y="65"/>
                </a:moveTo>
                <a:cubicBezTo>
                  <a:pt x="54" y="67"/>
                  <a:pt x="53" y="68"/>
                  <a:pt x="51" y="68"/>
                </a:cubicBezTo>
                <a:cubicBezTo>
                  <a:pt x="3" y="68"/>
                  <a:pt x="3" y="68"/>
                  <a:pt x="3" y="68"/>
                </a:cubicBezTo>
                <a:cubicBezTo>
                  <a:pt x="2" y="68"/>
                  <a:pt x="0" y="67"/>
                  <a:pt x="0" y="65"/>
                </a:cubicBezTo>
                <a:cubicBezTo>
                  <a:pt x="0" y="2"/>
                  <a:pt x="0" y="2"/>
                  <a:pt x="0" y="2"/>
                </a:cubicBezTo>
                <a:cubicBezTo>
                  <a:pt x="0" y="1"/>
                  <a:pt x="2" y="0"/>
                  <a:pt x="3" y="0"/>
                </a:cubicBezTo>
                <a:cubicBezTo>
                  <a:pt x="51" y="0"/>
                  <a:pt x="51" y="0"/>
                  <a:pt x="51" y="0"/>
                </a:cubicBezTo>
                <a:cubicBezTo>
                  <a:pt x="53" y="0"/>
                  <a:pt x="54" y="1"/>
                  <a:pt x="54" y="2"/>
                </a:cubicBezTo>
                <a:lnTo>
                  <a:pt x="54" y="65"/>
                </a:lnTo>
                <a:close/>
                <a:moveTo>
                  <a:pt x="49" y="63"/>
                </a:moveTo>
                <a:cubicBezTo>
                  <a:pt x="49" y="5"/>
                  <a:pt x="49" y="5"/>
                  <a:pt x="49" y="5"/>
                </a:cubicBezTo>
                <a:cubicBezTo>
                  <a:pt x="5" y="5"/>
                  <a:pt x="5" y="5"/>
                  <a:pt x="5" y="5"/>
                </a:cubicBezTo>
                <a:cubicBezTo>
                  <a:pt x="5" y="63"/>
                  <a:pt x="5" y="63"/>
                  <a:pt x="5" y="63"/>
                </a:cubicBezTo>
                <a:cubicBezTo>
                  <a:pt x="20" y="63"/>
                  <a:pt x="20" y="63"/>
                  <a:pt x="20" y="63"/>
                </a:cubicBezTo>
                <a:cubicBezTo>
                  <a:pt x="20" y="54"/>
                  <a:pt x="20" y="54"/>
                  <a:pt x="20" y="54"/>
                </a:cubicBezTo>
                <a:cubicBezTo>
                  <a:pt x="20" y="54"/>
                  <a:pt x="20" y="53"/>
                  <a:pt x="21" y="53"/>
                </a:cubicBezTo>
                <a:cubicBezTo>
                  <a:pt x="33" y="53"/>
                  <a:pt x="33" y="53"/>
                  <a:pt x="33" y="53"/>
                </a:cubicBezTo>
                <a:cubicBezTo>
                  <a:pt x="34" y="53"/>
                  <a:pt x="34" y="54"/>
                  <a:pt x="34" y="54"/>
                </a:cubicBezTo>
                <a:cubicBezTo>
                  <a:pt x="34" y="63"/>
                  <a:pt x="34" y="63"/>
                  <a:pt x="34" y="63"/>
                </a:cubicBezTo>
                <a:lnTo>
                  <a:pt x="49" y="63"/>
                </a:lnTo>
                <a:close/>
                <a:moveTo>
                  <a:pt x="15" y="13"/>
                </a:moveTo>
                <a:cubicBezTo>
                  <a:pt x="15" y="14"/>
                  <a:pt x="14" y="14"/>
                  <a:pt x="14" y="14"/>
                </a:cubicBezTo>
                <a:cubicBezTo>
                  <a:pt x="11" y="14"/>
                  <a:pt x="11" y="14"/>
                  <a:pt x="11" y="14"/>
                </a:cubicBezTo>
                <a:cubicBezTo>
                  <a:pt x="11" y="14"/>
                  <a:pt x="10" y="14"/>
                  <a:pt x="10" y="13"/>
                </a:cubicBezTo>
                <a:cubicBezTo>
                  <a:pt x="10" y="11"/>
                  <a:pt x="10" y="11"/>
                  <a:pt x="10" y="11"/>
                </a:cubicBezTo>
                <a:cubicBezTo>
                  <a:pt x="10" y="10"/>
                  <a:pt x="11" y="9"/>
                  <a:pt x="11" y="9"/>
                </a:cubicBezTo>
                <a:cubicBezTo>
                  <a:pt x="14" y="9"/>
                  <a:pt x="14" y="9"/>
                  <a:pt x="14" y="9"/>
                </a:cubicBezTo>
                <a:cubicBezTo>
                  <a:pt x="14" y="9"/>
                  <a:pt x="15" y="10"/>
                  <a:pt x="15" y="11"/>
                </a:cubicBezTo>
                <a:lnTo>
                  <a:pt x="15" y="13"/>
                </a:lnTo>
                <a:close/>
                <a:moveTo>
                  <a:pt x="15" y="23"/>
                </a:moveTo>
                <a:cubicBezTo>
                  <a:pt x="15" y="23"/>
                  <a:pt x="14" y="24"/>
                  <a:pt x="14" y="24"/>
                </a:cubicBezTo>
                <a:cubicBezTo>
                  <a:pt x="11" y="24"/>
                  <a:pt x="11" y="24"/>
                  <a:pt x="11" y="24"/>
                </a:cubicBezTo>
                <a:cubicBezTo>
                  <a:pt x="11" y="24"/>
                  <a:pt x="10" y="23"/>
                  <a:pt x="10" y="23"/>
                </a:cubicBezTo>
                <a:cubicBezTo>
                  <a:pt x="10" y="20"/>
                  <a:pt x="10" y="20"/>
                  <a:pt x="10" y="20"/>
                </a:cubicBezTo>
                <a:cubicBezTo>
                  <a:pt x="10" y="20"/>
                  <a:pt x="11" y="19"/>
                  <a:pt x="11" y="19"/>
                </a:cubicBezTo>
                <a:cubicBezTo>
                  <a:pt x="14" y="19"/>
                  <a:pt x="14" y="19"/>
                  <a:pt x="14" y="19"/>
                </a:cubicBezTo>
                <a:cubicBezTo>
                  <a:pt x="14" y="19"/>
                  <a:pt x="15" y="20"/>
                  <a:pt x="15" y="20"/>
                </a:cubicBezTo>
                <a:lnTo>
                  <a:pt x="15" y="23"/>
                </a:lnTo>
                <a:close/>
                <a:moveTo>
                  <a:pt x="15" y="32"/>
                </a:moveTo>
                <a:cubicBezTo>
                  <a:pt x="15" y="33"/>
                  <a:pt x="14" y="34"/>
                  <a:pt x="14" y="34"/>
                </a:cubicBezTo>
                <a:cubicBezTo>
                  <a:pt x="11" y="34"/>
                  <a:pt x="11" y="34"/>
                  <a:pt x="11" y="34"/>
                </a:cubicBezTo>
                <a:cubicBezTo>
                  <a:pt x="11" y="34"/>
                  <a:pt x="10" y="33"/>
                  <a:pt x="10" y="32"/>
                </a:cubicBezTo>
                <a:cubicBezTo>
                  <a:pt x="10" y="30"/>
                  <a:pt x="10" y="30"/>
                  <a:pt x="10" y="30"/>
                </a:cubicBezTo>
                <a:cubicBezTo>
                  <a:pt x="10" y="29"/>
                  <a:pt x="11" y="29"/>
                  <a:pt x="11" y="29"/>
                </a:cubicBezTo>
                <a:cubicBezTo>
                  <a:pt x="14" y="29"/>
                  <a:pt x="14" y="29"/>
                  <a:pt x="14" y="29"/>
                </a:cubicBezTo>
                <a:cubicBezTo>
                  <a:pt x="14" y="29"/>
                  <a:pt x="15" y="29"/>
                  <a:pt x="15" y="30"/>
                </a:cubicBezTo>
                <a:lnTo>
                  <a:pt x="15" y="32"/>
                </a:lnTo>
                <a:close/>
                <a:moveTo>
                  <a:pt x="15" y="42"/>
                </a:moveTo>
                <a:cubicBezTo>
                  <a:pt x="15" y="43"/>
                  <a:pt x="14" y="43"/>
                  <a:pt x="14" y="43"/>
                </a:cubicBezTo>
                <a:cubicBezTo>
                  <a:pt x="11" y="43"/>
                  <a:pt x="11" y="43"/>
                  <a:pt x="11" y="43"/>
                </a:cubicBezTo>
                <a:cubicBezTo>
                  <a:pt x="11" y="43"/>
                  <a:pt x="10" y="43"/>
                  <a:pt x="10" y="42"/>
                </a:cubicBezTo>
                <a:cubicBezTo>
                  <a:pt x="10" y="40"/>
                  <a:pt x="10" y="40"/>
                  <a:pt x="10" y="40"/>
                </a:cubicBezTo>
                <a:cubicBezTo>
                  <a:pt x="10" y="39"/>
                  <a:pt x="11" y="39"/>
                  <a:pt x="11" y="39"/>
                </a:cubicBezTo>
                <a:cubicBezTo>
                  <a:pt x="14" y="39"/>
                  <a:pt x="14" y="39"/>
                  <a:pt x="14" y="39"/>
                </a:cubicBezTo>
                <a:cubicBezTo>
                  <a:pt x="14" y="39"/>
                  <a:pt x="15" y="39"/>
                  <a:pt x="15" y="40"/>
                </a:cubicBezTo>
                <a:lnTo>
                  <a:pt x="15" y="42"/>
                </a:lnTo>
                <a:close/>
                <a:moveTo>
                  <a:pt x="15" y="52"/>
                </a:moveTo>
                <a:cubicBezTo>
                  <a:pt x="15" y="53"/>
                  <a:pt x="14" y="53"/>
                  <a:pt x="14" y="53"/>
                </a:cubicBezTo>
                <a:cubicBezTo>
                  <a:pt x="11" y="53"/>
                  <a:pt x="11" y="53"/>
                  <a:pt x="11" y="53"/>
                </a:cubicBezTo>
                <a:cubicBezTo>
                  <a:pt x="11" y="53"/>
                  <a:pt x="10" y="53"/>
                  <a:pt x="10" y="52"/>
                </a:cubicBezTo>
                <a:cubicBezTo>
                  <a:pt x="10" y="49"/>
                  <a:pt x="10" y="49"/>
                  <a:pt x="10" y="49"/>
                </a:cubicBezTo>
                <a:cubicBezTo>
                  <a:pt x="10" y="49"/>
                  <a:pt x="11" y="48"/>
                  <a:pt x="11" y="48"/>
                </a:cubicBezTo>
                <a:cubicBezTo>
                  <a:pt x="14" y="48"/>
                  <a:pt x="14" y="48"/>
                  <a:pt x="14" y="48"/>
                </a:cubicBezTo>
                <a:cubicBezTo>
                  <a:pt x="14" y="48"/>
                  <a:pt x="15" y="49"/>
                  <a:pt x="15" y="49"/>
                </a:cubicBezTo>
                <a:lnTo>
                  <a:pt x="15" y="52"/>
                </a:lnTo>
                <a:close/>
                <a:moveTo>
                  <a:pt x="25" y="13"/>
                </a:moveTo>
                <a:cubicBezTo>
                  <a:pt x="25" y="14"/>
                  <a:pt x="24" y="14"/>
                  <a:pt x="24" y="14"/>
                </a:cubicBezTo>
                <a:cubicBezTo>
                  <a:pt x="21" y="14"/>
                  <a:pt x="21" y="14"/>
                  <a:pt x="21" y="14"/>
                </a:cubicBezTo>
                <a:cubicBezTo>
                  <a:pt x="20" y="14"/>
                  <a:pt x="20" y="14"/>
                  <a:pt x="20" y="13"/>
                </a:cubicBezTo>
                <a:cubicBezTo>
                  <a:pt x="20" y="11"/>
                  <a:pt x="20" y="11"/>
                  <a:pt x="20" y="11"/>
                </a:cubicBezTo>
                <a:cubicBezTo>
                  <a:pt x="20" y="10"/>
                  <a:pt x="20" y="9"/>
                  <a:pt x="21" y="9"/>
                </a:cubicBezTo>
                <a:cubicBezTo>
                  <a:pt x="24" y="9"/>
                  <a:pt x="24" y="9"/>
                  <a:pt x="24" y="9"/>
                </a:cubicBezTo>
                <a:cubicBezTo>
                  <a:pt x="24" y="9"/>
                  <a:pt x="25" y="10"/>
                  <a:pt x="25" y="11"/>
                </a:cubicBezTo>
                <a:lnTo>
                  <a:pt x="25" y="13"/>
                </a:lnTo>
                <a:close/>
                <a:moveTo>
                  <a:pt x="25" y="23"/>
                </a:moveTo>
                <a:cubicBezTo>
                  <a:pt x="25" y="23"/>
                  <a:pt x="24" y="24"/>
                  <a:pt x="24" y="24"/>
                </a:cubicBezTo>
                <a:cubicBezTo>
                  <a:pt x="21" y="24"/>
                  <a:pt x="21" y="24"/>
                  <a:pt x="21" y="24"/>
                </a:cubicBezTo>
                <a:cubicBezTo>
                  <a:pt x="20" y="24"/>
                  <a:pt x="20" y="23"/>
                  <a:pt x="20" y="23"/>
                </a:cubicBezTo>
                <a:cubicBezTo>
                  <a:pt x="20" y="20"/>
                  <a:pt x="20" y="20"/>
                  <a:pt x="20" y="20"/>
                </a:cubicBezTo>
                <a:cubicBezTo>
                  <a:pt x="20" y="20"/>
                  <a:pt x="20" y="19"/>
                  <a:pt x="21" y="19"/>
                </a:cubicBezTo>
                <a:cubicBezTo>
                  <a:pt x="24" y="19"/>
                  <a:pt x="24" y="19"/>
                  <a:pt x="24" y="19"/>
                </a:cubicBezTo>
                <a:cubicBezTo>
                  <a:pt x="24" y="19"/>
                  <a:pt x="25" y="20"/>
                  <a:pt x="25" y="20"/>
                </a:cubicBezTo>
                <a:lnTo>
                  <a:pt x="25" y="23"/>
                </a:lnTo>
                <a:close/>
                <a:moveTo>
                  <a:pt x="25" y="32"/>
                </a:moveTo>
                <a:cubicBezTo>
                  <a:pt x="25" y="33"/>
                  <a:pt x="24" y="34"/>
                  <a:pt x="24" y="34"/>
                </a:cubicBezTo>
                <a:cubicBezTo>
                  <a:pt x="21" y="34"/>
                  <a:pt x="21" y="34"/>
                  <a:pt x="21" y="34"/>
                </a:cubicBezTo>
                <a:cubicBezTo>
                  <a:pt x="20" y="34"/>
                  <a:pt x="20" y="33"/>
                  <a:pt x="20" y="32"/>
                </a:cubicBezTo>
                <a:cubicBezTo>
                  <a:pt x="20" y="30"/>
                  <a:pt x="20" y="30"/>
                  <a:pt x="20" y="30"/>
                </a:cubicBezTo>
                <a:cubicBezTo>
                  <a:pt x="20" y="29"/>
                  <a:pt x="20" y="29"/>
                  <a:pt x="21" y="29"/>
                </a:cubicBezTo>
                <a:cubicBezTo>
                  <a:pt x="24" y="29"/>
                  <a:pt x="24" y="29"/>
                  <a:pt x="24" y="29"/>
                </a:cubicBezTo>
                <a:cubicBezTo>
                  <a:pt x="24" y="29"/>
                  <a:pt x="25" y="29"/>
                  <a:pt x="25" y="30"/>
                </a:cubicBezTo>
                <a:lnTo>
                  <a:pt x="25" y="32"/>
                </a:lnTo>
                <a:close/>
                <a:moveTo>
                  <a:pt x="25" y="42"/>
                </a:moveTo>
                <a:cubicBezTo>
                  <a:pt x="25" y="43"/>
                  <a:pt x="24" y="43"/>
                  <a:pt x="24" y="43"/>
                </a:cubicBezTo>
                <a:cubicBezTo>
                  <a:pt x="21" y="43"/>
                  <a:pt x="21" y="43"/>
                  <a:pt x="21" y="43"/>
                </a:cubicBezTo>
                <a:cubicBezTo>
                  <a:pt x="20" y="43"/>
                  <a:pt x="20" y="43"/>
                  <a:pt x="20" y="42"/>
                </a:cubicBezTo>
                <a:cubicBezTo>
                  <a:pt x="20" y="40"/>
                  <a:pt x="20" y="40"/>
                  <a:pt x="20" y="40"/>
                </a:cubicBezTo>
                <a:cubicBezTo>
                  <a:pt x="20" y="39"/>
                  <a:pt x="20" y="39"/>
                  <a:pt x="21" y="39"/>
                </a:cubicBezTo>
                <a:cubicBezTo>
                  <a:pt x="24" y="39"/>
                  <a:pt x="24" y="39"/>
                  <a:pt x="24" y="39"/>
                </a:cubicBezTo>
                <a:cubicBezTo>
                  <a:pt x="24" y="39"/>
                  <a:pt x="25" y="39"/>
                  <a:pt x="25" y="40"/>
                </a:cubicBezTo>
                <a:lnTo>
                  <a:pt x="25" y="42"/>
                </a:lnTo>
                <a:close/>
                <a:moveTo>
                  <a:pt x="34" y="13"/>
                </a:moveTo>
                <a:cubicBezTo>
                  <a:pt x="34" y="14"/>
                  <a:pt x="34" y="14"/>
                  <a:pt x="33" y="14"/>
                </a:cubicBezTo>
                <a:cubicBezTo>
                  <a:pt x="31" y="14"/>
                  <a:pt x="31" y="14"/>
                  <a:pt x="31" y="14"/>
                </a:cubicBezTo>
                <a:cubicBezTo>
                  <a:pt x="30" y="14"/>
                  <a:pt x="30" y="14"/>
                  <a:pt x="30" y="13"/>
                </a:cubicBezTo>
                <a:cubicBezTo>
                  <a:pt x="30" y="11"/>
                  <a:pt x="30" y="11"/>
                  <a:pt x="30" y="11"/>
                </a:cubicBezTo>
                <a:cubicBezTo>
                  <a:pt x="30" y="10"/>
                  <a:pt x="30" y="9"/>
                  <a:pt x="31" y="9"/>
                </a:cubicBezTo>
                <a:cubicBezTo>
                  <a:pt x="33" y="9"/>
                  <a:pt x="33" y="9"/>
                  <a:pt x="33" y="9"/>
                </a:cubicBezTo>
                <a:cubicBezTo>
                  <a:pt x="34" y="9"/>
                  <a:pt x="34" y="10"/>
                  <a:pt x="34" y="11"/>
                </a:cubicBezTo>
                <a:lnTo>
                  <a:pt x="34" y="13"/>
                </a:lnTo>
                <a:close/>
                <a:moveTo>
                  <a:pt x="34" y="23"/>
                </a:moveTo>
                <a:cubicBezTo>
                  <a:pt x="34" y="23"/>
                  <a:pt x="34" y="24"/>
                  <a:pt x="33" y="24"/>
                </a:cubicBezTo>
                <a:cubicBezTo>
                  <a:pt x="31" y="24"/>
                  <a:pt x="31" y="24"/>
                  <a:pt x="31" y="24"/>
                </a:cubicBezTo>
                <a:cubicBezTo>
                  <a:pt x="30" y="24"/>
                  <a:pt x="30" y="23"/>
                  <a:pt x="30" y="23"/>
                </a:cubicBezTo>
                <a:cubicBezTo>
                  <a:pt x="30" y="20"/>
                  <a:pt x="30" y="20"/>
                  <a:pt x="30" y="20"/>
                </a:cubicBezTo>
                <a:cubicBezTo>
                  <a:pt x="30" y="20"/>
                  <a:pt x="30" y="19"/>
                  <a:pt x="31" y="19"/>
                </a:cubicBezTo>
                <a:cubicBezTo>
                  <a:pt x="33" y="19"/>
                  <a:pt x="33" y="19"/>
                  <a:pt x="33" y="19"/>
                </a:cubicBezTo>
                <a:cubicBezTo>
                  <a:pt x="34" y="19"/>
                  <a:pt x="34" y="20"/>
                  <a:pt x="34" y="20"/>
                </a:cubicBezTo>
                <a:lnTo>
                  <a:pt x="34" y="23"/>
                </a:lnTo>
                <a:close/>
                <a:moveTo>
                  <a:pt x="34" y="32"/>
                </a:moveTo>
                <a:cubicBezTo>
                  <a:pt x="34" y="33"/>
                  <a:pt x="34" y="34"/>
                  <a:pt x="33" y="34"/>
                </a:cubicBezTo>
                <a:cubicBezTo>
                  <a:pt x="31" y="34"/>
                  <a:pt x="31" y="34"/>
                  <a:pt x="31" y="34"/>
                </a:cubicBezTo>
                <a:cubicBezTo>
                  <a:pt x="30" y="34"/>
                  <a:pt x="30" y="33"/>
                  <a:pt x="30" y="32"/>
                </a:cubicBezTo>
                <a:cubicBezTo>
                  <a:pt x="30" y="30"/>
                  <a:pt x="30" y="30"/>
                  <a:pt x="30" y="30"/>
                </a:cubicBezTo>
                <a:cubicBezTo>
                  <a:pt x="30" y="29"/>
                  <a:pt x="30" y="29"/>
                  <a:pt x="31" y="29"/>
                </a:cubicBezTo>
                <a:cubicBezTo>
                  <a:pt x="33" y="29"/>
                  <a:pt x="33" y="29"/>
                  <a:pt x="33" y="29"/>
                </a:cubicBezTo>
                <a:cubicBezTo>
                  <a:pt x="34" y="29"/>
                  <a:pt x="34" y="29"/>
                  <a:pt x="34" y="30"/>
                </a:cubicBezTo>
                <a:lnTo>
                  <a:pt x="34" y="32"/>
                </a:lnTo>
                <a:close/>
                <a:moveTo>
                  <a:pt x="34" y="42"/>
                </a:moveTo>
                <a:cubicBezTo>
                  <a:pt x="34" y="43"/>
                  <a:pt x="34" y="43"/>
                  <a:pt x="33" y="43"/>
                </a:cubicBezTo>
                <a:cubicBezTo>
                  <a:pt x="31" y="43"/>
                  <a:pt x="31" y="43"/>
                  <a:pt x="31" y="43"/>
                </a:cubicBezTo>
                <a:cubicBezTo>
                  <a:pt x="30" y="43"/>
                  <a:pt x="30" y="43"/>
                  <a:pt x="30" y="42"/>
                </a:cubicBezTo>
                <a:cubicBezTo>
                  <a:pt x="30" y="40"/>
                  <a:pt x="30" y="40"/>
                  <a:pt x="30" y="40"/>
                </a:cubicBezTo>
                <a:cubicBezTo>
                  <a:pt x="30" y="39"/>
                  <a:pt x="30" y="39"/>
                  <a:pt x="31" y="39"/>
                </a:cubicBezTo>
                <a:cubicBezTo>
                  <a:pt x="33" y="39"/>
                  <a:pt x="33" y="39"/>
                  <a:pt x="33" y="39"/>
                </a:cubicBezTo>
                <a:cubicBezTo>
                  <a:pt x="34" y="39"/>
                  <a:pt x="34" y="39"/>
                  <a:pt x="34" y="40"/>
                </a:cubicBezTo>
                <a:lnTo>
                  <a:pt x="34" y="42"/>
                </a:lnTo>
                <a:close/>
                <a:moveTo>
                  <a:pt x="44" y="13"/>
                </a:moveTo>
                <a:cubicBezTo>
                  <a:pt x="44" y="14"/>
                  <a:pt x="44" y="14"/>
                  <a:pt x="43" y="14"/>
                </a:cubicBezTo>
                <a:cubicBezTo>
                  <a:pt x="41" y="14"/>
                  <a:pt x="41" y="14"/>
                  <a:pt x="41" y="14"/>
                </a:cubicBezTo>
                <a:cubicBezTo>
                  <a:pt x="40" y="14"/>
                  <a:pt x="39" y="14"/>
                  <a:pt x="39" y="13"/>
                </a:cubicBezTo>
                <a:cubicBezTo>
                  <a:pt x="39" y="11"/>
                  <a:pt x="39" y="11"/>
                  <a:pt x="39" y="11"/>
                </a:cubicBezTo>
                <a:cubicBezTo>
                  <a:pt x="39" y="10"/>
                  <a:pt x="40" y="9"/>
                  <a:pt x="41" y="9"/>
                </a:cubicBezTo>
                <a:cubicBezTo>
                  <a:pt x="43" y="9"/>
                  <a:pt x="43" y="9"/>
                  <a:pt x="43" y="9"/>
                </a:cubicBezTo>
                <a:cubicBezTo>
                  <a:pt x="44" y="9"/>
                  <a:pt x="44" y="10"/>
                  <a:pt x="44" y="11"/>
                </a:cubicBezTo>
                <a:lnTo>
                  <a:pt x="44" y="13"/>
                </a:lnTo>
                <a:close/>
                <a:moveTo>
                  <a:pt x="44" y="23"/>
                </a:moveTo>
                <a:cubicBezTo>
                  <a:pt x="44" y="23"/>
                  <a:pt x="44" y="24"/>
                  <a:pt x="43" y="24"/>
                </a:cubicBezTo>
                <a:cubicBezTo>
                  <a:pt x="41" y="24"/>
                  <a:pt x="41" y="24"/>
                  <a:pt x="41" y="24"/>
                </a:cubicBezTo>
                <a:cubicBezTo>
                  <a:pt x="40" y="24"/>
                  <a:pt x="39" y="23"/>
                  <a:pt x="39" y="23"/>
                </a:cubicBezTo>
                <a:cubicBezTo>
                  <a:pt x="39" y="20"/>
                  <a:pt x="39" y="20"/>
                  <a:pt x="39" y="20"/>
                </a:cubicBezTo>
                <a:cubicBezTo>
                  <a:pt x="39" y="20"/>
                  <a:pt x="40" y="19"/>
                  <a:pt x="41" y="19"/>
                </a:cubicBezTo>
                <a:cubicBezTo>
                  <a:pt x="43" y="19"/>
                  <a:pt x="43" y="19"/>
                  <a:pt x="43" y="19"/>
                </a:cubicBezTo>
                <a:cubicBezTo>
                  <a:pt x="44" y="19"/>
                  <a:pt x="44" y="20"/>
                  <a:pt x="44" y="20"/>
                </a:cubicBezTo>
                <a:lnTo>
                  <a:pt x="44" y="23"/>
                </a:lnTo>
                <a:close/>
                <a:moveTo>
                  <a:pt x="44" y="32"/>
                </a:moveTo>
                <a:cubicBezTo>
                  <a:pt x="44" y="33"/>
                  <a:pt x="44" y="34"/>
                  <a:pt x="43" y="34"/>
                </a:cubicBezTo>
                <a:cubicBezTo>
                  <a:pt x="41" y="34"/>
                  <a:pt x="41" y="34"/>
                  <a:pt x="41" y="34"/>
                </a:cubicBezTo>
                <a:cubicBezTo>
                  <a:pt x="40" y="34"/>
                  <a:pt x="39" y="33"/>
                  <a:pt x="39" y="32"/>
                </a:cubicBezTo>
                <a:cubicBezTo>
                  <a:pt x="39" y="30"/>
                  <a:pt x="39" y="30"/>
                  <a:pt x="39" y="30"/>
                </a:cubicBezTo>
                <a:cubicBezTo>
                  <a:pt x="39" y="29"/>
                  <a:pt x="40" y="29"/>
                  <a:pt x="41" y="29"/>
                </a:cubicBezTo>
                <a:cubicBezTo>
                  <a:pt x="43" y="29"/>
                  <a:pt x="43" y="29"/>
                  <a:pt x="43" y="29"/>
                </a:cubicBezTo>
                <a:cubicBezTo>
                  <a:pt x="44" y="29"/>
                  <a:pt x="44" y="29"/>
                  <a:pt x="44" y="30"/>
                </a:cubicBezTo>
                <a:lnTo>
                  <a:pt x="44" y="32"/>
                </a:lnTo>
                <a:close/>
                <a:moveTo>
                  <a:pt x="44" y="42"/>
                </a:moveTo>
                <a:cubicBezTo>
                  <a:pt x="44" y="43"/>
                  <a:pt x="44" y="43"/>
                  <a:pt x="43" y="43"/>
                </a:cubicBezTo>
                <a:cubicBezTo>
                  <a:pt x="41" y="43"/>
                  <a:pt x="41" y="43"/>
                  <a:pt x="41" y="43"/>
                </a:cubicBezTo>
                <a:cubicBezTo>
                  <a:pt x="40" y="43"/>
                  <a:pt x="39" y="43"/>
                  <a:pt x="39" y="42"/>
                </a:cubicBezTo>
                <a:cubicBezTo>
                  <a:pt x="39" y="40"/>
                  <a:pt x="39" y="40"/>
                  <a:pt x="39" y="40"/>
                </a:cubicBezTo>
                <a:cubicBezTo>
                  <a:pt x="39" y="39"/>
                  <a:pt x="40" y="39"/>
                  <a:pt x="41" y="39"/>
                </a:cubicBezTo>
                <a:cubicBezTo>
                  <a:pt x="43" y="39"/>
                  <a:pt x="43" y="39"/>
                  <a:pt x="43" y="39"/>
                </a:cubicBezTo>
                <a:cubicBezTo>
                  <a:pt x="44" y="39"/>
                  <a:pt x="44" y="39"/>
                  <a:pt x="44" y="40"/>
                </a:cubicBezTo>
                <a:lnTo>
                  <a:pt x="44" y="42"/>
                </a:lnTo>
                <a:close/>
                <a:moveTo>
                  <a:pt x="44" y="52"/>
                </a:moveTo>
                <a:cubicBezTo>
                  <a:pt x="44" y="53"/>
                  <a:pt x="44" y="53"/>
                  <a:pt x="43" y="53"/>
                </a:cubicBezTo>
                <a:cubicBezTo>
                  <a:pt x="41" y="53"/>
                  <a:pt x="41" y="53"/>
                  <a:pt x="41" y="53"/>
                </a:cubicBezTo>
                <a:cubicBezTo>
                  <a:pt x="40" y="53"/>
                  <a:pt x="39" y="53"/>
                  <a:pt x="39" y="52"/>
                </a:cubicBezTo>
                <a:cubicBezTo>
                  <a:pt x="39" y="49"/>
                  <a:pt x="39" y="49"/>
                  <a:pt x="39" y="49"/>
                </a:cubicBezTo>
                <a:cubicBezTo>
                  <a:pt x="39" y="49"/>
                  <a:pt x="40" y="48"/>
                  <a:pt x="41" y="48"/>
                </a:cubicBezTo>
                <a:cubicBezTo>
                  <a:pt x="43" y="48"/>
                  <a:pt x="43" y="48"/>
                  <a:pt x="43" y="48"/>
                </a:cubicBezTo>
                <a:cubicBezTo>
                  <a:pt x="44" y="48"/>
                  <a:pt x="44" y="49"/>
                  <a:pt x="44" y="49"/>
                </a:cubicBezTo>
                <a:lnTo>
                  <a:pt x="44"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45"/>
          <p:cNvSpPr/>
          <p:nvPr/>
        </p:nvSpPr>
        <p:spPr>
          <a:xfrm>
            <a:off x="2295706" y="4179382"/>
            <a:ext cx="329022" cy="286191"/>
          </a:xfrm>
          <a:custGeom>
            <a:avLst/>
            <a:gdLst/>
            <a:ahLst/>
            <a:cxnLst/>
            <a:rect l="l" t="t" r="r" b="b"/>
            <a:pathLst>
              <a:path w="78" h="68" extrusionOk="0">
                <a:moveTo>
                  <a:pt x="78" y="42"/>
                </a:moveTo>
                <a:cubicBezTo>
                  <a:pt x="78" y="57"/>
                  <a:pt x="78" y="57"/>
                  <a:pt x="78" y="57"/>
                </a:cubicBezTo>
                <a:cubicBezTo>
                  <a:pt x="78" y="57"/>
                  <a:pt x="77" y="58"/>
                  <a:pt x="76" y="58"/>
                </a:cubicBezTo>
                <a:cubicBezTo>
                  <a:pt x="73" y="58"/>
                  <a:pt x="73" y="58"/>
                  <a:pt x="73" y="58"/>
                </a:cubicBezTo>
                <a:cubicBezTo>
                  <a:pt x="73" y="60"/>
                  <a:pt x="73" y="60"/>
                  <a:pt x="73" y="60"/>
                </a:cubicBezTo>
                <a:cubicBezTo>
                  <a:pt x="73" y="64"/>
                  <a:pt x="69" y="68"/>
                  <a:pt x="65" y="68"/>
                </a:cubicBezTo>
                <a:cubicBezTo>
                  <a:pt x="61" y="68"/>
                  <a:pt x="58" y="64"/>
                  <a:pt x="58" y="60"/>
                </a:cubicBezTo>
                <a:cubicBezTo>
                  <a:pt x="58" y="58"/>
                  <a:pt x="58" y="58"/>
                  <a:pt x="58" y="58"/>
                </a:cubicBezTo>
                <a:cubicBezTo>
                  <a:pt x="19" y="58"/>
                  <a:pt x="19" y="58"/>
                  <a:pt x="19" y="58"/>
                </a:cubicBezTo>
                <a:cubicBezTo>
                  <a:pt x="19" y="60"/>
                  <a:pt x="19" y="60"/>
                  <a:pt x="19" y="60"/>
                </a:cubicBezTo>
                <a:cubicBezTo>
                  <a:pt x="19" y="64"/>
                  <a:pt x="16" y="68"/>
                  <a:pt x="12" y="68"/>
                </a:cubicBezTo>
                <a:cubicBezTo>
                  <a:pt x="8" y="68"/>
                  <a:pt x="5" y="64"/>
                  <a:pt x="5" y="60"/>
                </a:cubicBezTo>
                <a:cubicBezTo>
                  <a:pt x="5" y="58"/>
                  <a:pt x="5" y="58"/>
                  <a:pt x="5" y="58"/>
                </a:cubicBezTo>
                <a:cubicBezTo>
                  <a:pt x="1" y="58"/>
                  <a:pt x="1" y="58"/>
                  <a:pt x="1" y="58"/>
                </a:cubicBezTo>
                <a:cubicBezTo>
                  <a:pt x="0" y="58"/>
                  <a:pt x="0" y="57"/>
                  <a:pt x="0" y="57"/>
                </a:cubicBezTo>
                <a:cubicBezTo>
                  <a:pt x="0" y="42"/>
                  <a:pt x="0" y="42"/>
                  <a:pt x="0" y="42"/>
                </a:cubicBezTo>
                <a:cubicBezTo>
                  <a:pt x="0" y="38"/>
                  <a:pt x="4" y="34"/>
                  <a:pt x="8" y="34"/>
                </a:cubicBezTo>
                <a:cubicBezTo>
                  <a:pt x="9" y="34"/>
                  <a:pt x="9" y="34"/>
                  <a:pt x="9" y="34"/>
                </a:cubicBezTo>
                <a:cubicBezTo>
                  <a:pt x="13" y="18"/>
                  <a:pt x="13" y="18"/>
                  <a:pt x="13" y="18"/>
                </a:cubicBezTo>
                <a:cubicBezTo>
                  <a:pt x="14" y="13"/>
                  <a:pt x="19" y="9"/>
                  <a:pt x="24" y="9"/>
                </a:cubicBezTo>
                <a:cubicBezTo>
                  <a:pt x="29" y="9"/>
                  <a:pt x="29" y="9"/>
                  <a:pt x="29" y="9"/>
                </a:cubicBezTo>
                <a:cubicBezTo>
                  <a:pt x="29" y="1"/>
                  <a:pt x="29" y="1"/>
                  <a:pt x="29" y="1"/>
                </a:cubicBezTo>
                <a:cubicBezTo>
                  <a:pt x="29" y="0"/>
                  <a:pt x="29" y="0"/>
                  <a:pt x="30" y="0"/>
                </a:cubicBezTo>
                <a:cubicBezTo>
                  <a:pt x="47" y="0"/>
                  <a:pt x="47" y="0"/>
                  <a:pt x="47" y="0"/>
                </a:cubicBezTo>
                <a:cubicBezTo>
                  <a:pt x="48" y="0"/>
                  <a:pt x="48" y="0"/>
                  <a:pt x="48" y="1"/>
                </a:cubicBezTo>
                <a:cubicBezTo>
                  <a:pt x="48" y="9"/>
                  <a:pt x="48" y="9"/>
                  <a:pt x="48" y="9"/>
                </a:cubicBezTo>
                <a:cubicBezTo>
                  <a:pt x="53" y="9"/>
                  <a:pt x="53" y="9"/>
                  <a:pt x="53" y="9"/>
                </a:cubicBezTo>
                <a:cubicBezTo>
                  <a:pt x="58" y="9"/>
                  <a:pt x="63" y="13"/>
                  <a:pt x="64" y="18"/>
                </a:cubicBezTo>
                <a:cubicBezTo>
                  <a:pt x="68" y="34"/>
                  <a:pt x="68" y="34"/>
                  <a:pt x="68" y="34"/>
                </a:cubicBezTo>
                <a:cubicBezTo>
                  <a:pt x="69" y="34"/>
                  <a:pt x="69" y="34"/>
                  <a:pt x="69" y="34"/>
                </a:cubicBezTo>
                <a:cubicBezTo>
                  <a:pt x="74" y="34"/>
                  <a:pt x="78" y="38"/>
                  <a:pt x="78" y="42"/>
                </a:cubicBezTo>
                <a:close/>
                <a:moveTo>
                  <a:pt x="18" y="46"/>
                </a:moveTo>
                <a:cubicBezTo>
                  <a:pt x="18" y="43"/>
                  <a:pt x="15" y="40"/>
                  <a:pt x="12" y="40"/>
                </a:cubicBezTo>
                <a:cubicBezTo>
                  <a:pt x="9" y="40"/>
                  <a:pt x="6" y="43"/>
                  <a:pt x="6" y="46"/>
                </a:cubicBezTo>
                <a:cubicBezTo>
                  <a:pt x="6" y="49"/>
                  <a:pt x="9" y="52"/>
                  <a:pt x="12" y="52"/>
                </a:cubicBezTo>
                <a:cubicBezTo>
                  <a:pt x="15" y="52"/>
                  <a:pt x="18" y="49"/>
                  <a:pt x="18" y="46"/>
                </a:cubicBezTo>
                <a:close/>
                <a:moveTo>
                  <a:pt x="58" y="34"/>
                </a:moveTo>
                <a:cubicBezTo>
                  <a:pt x="55" y="20"/>
                  <a:pt x="55" y="20"/>
                  <a:pt x="55" y="20"/>
                </a:cubicBezTo>
                <a:cubicBezTo>
                  <a:pt x="54" y="20"/>
                  <a:pt x="54" y="19"/>
                  <a:pt x="53" y="19"/>
                </a:cubicBezTo>
                <a:cubicBezTo>
                  <a:pt x="24" y="19"/>
                  <a:pt x="24" y="19"/>
                  <a:pt x="24" y="19"/>
                </a:cubicBezTo>
                <a:cubicBezTo>
                  <a:pt x="24" y="19"/>
                  <a:pt x="23" y="20"/>
                  <a:pt x="23" y="20"/>
                </a:cubicBezTo>
                <a:cubicBezTo>
                  <a:pt x="19" y="34"/>
                  <a:pt x="19" y="34"/>
                  <a:pt x="19" y="34"/>
                </a:cubicBezTo>
                <a:lnTo>
                  <a:pt x="58" y="34"/>
                </a:lnTo>
                <a:close/>
                <a:moveTo>
                  <a:pt x="71" y="46"/>
                </a:moveTo>
                <a:cubicBezTo>
                  <a:pt x="71" y="43"/>
                  <a:pt x="69" y="40"/>
                  <a:pt x="65" y="40"/>
                </a:cubicBezTo>
                <a:cubicBezTo>
                  <a:pt x="62" y="40"/>
                  <a:pt x="59" y="43"/>
                  <a:pt x="59" y="46"/>
                </a:cubicBezTo>
                <a:cubicBezTo>
                  <a:pt x="59" y="49"/>
                  <a:pt x="62" y="52"/>
                  <a:pt x="65" y="52"/>
                </a:cubicBezTo>
                <a:cubicBezTo>
                  <a:pt x="69" y="52"/>
                  <a:pt x="71" y="49"/>
                  <a:pt x="71"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45"/>
          <p:cNvSpPr/>
          <p:nvPr/>
        </p:nvSpPr>
        <p:spPr>
          <a:xfrm>
            <a:off x="2901184" y="4179382"/>
            <a:ext cx="307606" cy="266722"/>
          </a:xfrm>
          <a:custGeom>
            <a:avLst/>
            <a:gdLst/>
            <a:ahLst/>
            <a:cxnLst/>
            <a:rect l="l" t="t" r="r" b="b"/>
            <a:pathLst>
              <a:path w="73" h="63" extrusionOk="0">
                <a:moveTo>
                  <a:pt x="73" y="19"/>
                </a:moveTo>
                <a:cubicBezTo>
                  <a:pt x="73" y="53"/>
                  <a:pt x="73" y="53"/>
                  <a:pt x="73" y="53"/>
                </a:cubicBezTo>
                <a:cubicBezTo>
                  <a:pt x="73" y="58"/>
                  <a:pt x="69" y="63"/>
                  <a:pt x="64" y="63"/>
                </a:cubicBezTo>
                <a:cubicBezTo>
                  <a:pt x="10" y="63"/>
                  <a:pt x="10" y="63"/>
                  <a:pt x="10" y="63"/>
                </a:cubicBezTo>
                <a:cubicBezTo>
                  <a:pt x="5" y="63"/>
                  <a:pt x="0" y="58"/>
                  <a:pt x="0" y="53"/>
                </a:cubicBezTo>
                <a:cubicBezTo>
                  <a:pt x="0" y="19"/>
                  <a:pt x="0" y="19"/>
                  <a:pt x="0" y="19"/>
                </a:cubicBezTo>
                <a:cubicBezTo>
                  <a:pt x="0" y="14"/>
                  <a:pt x="5" y="9"/>
                  <a:pt x="10" y="9"/>
                </a:cubicBezTo>
                <a:cubicBezTo>
                  <a:pt x="19" y="9"/>
                  <a:pt x="19" y="9"/>
                  <a:pt x="19" y="9"/>
                </a:cubicBezTo>
                <a:cubicBezTo>
                  <a:pt x="21" y="4"/>
                  <a:pt x="21" y="4"/>
                  <a:pt x="21" y="4"/>
                </a:cubicBezTo>
                <a:cubicBezTo>
                  <a:pt x="22" y="2"/>
                  <a:pt x="25" y="0"/>
                  <a:pt x="27" y="0"/>
                </a:cubicBezTo>
                <a:cubicBezTo>
                  <a:pt x="47" y="0"/>
                  <a:pt x="47" y="0"/>
                  <a:pt x="47" y="0"/>
                </a:cubicBezTo>
                <a:cubicBezTo>
                  <a:pt x="49" y="0"/>
                  <a:pt x="52" y="2"/>
                  <a:pt x="53" y="4"/>
                </a:cubicBezTo>
                <a:cubicBezTo>
                  <a:pt x="55" y="9"/>
                  <a:pt x="55" y="9"/>
                  <a:pt x="55" y="9"/>
                </a:cubicBezTo>
                <a:cubicBezTo>
                  <a:pt x="64" y="9"/>
                  <a:pt x="64" y="9"/>
                  <a:pt x="64" y="9"/>
                </a:cubicBezTo>
                <a:cubicBezTo>
                  <a:pt x="69" y="9"/>
                  <a:pt x="73" y="14"/>
                  <a:pt x="73" y="19"/>
                </a:cubicBezTo>
                <a:close/>
                <a:moveTo>
                  <a:pt x="54" y="36"/>
                </a:moveTo>
                <a:cubicBezTo>
                  <a:pt x="54" y="27"/>
                  <a:pt x="46" y="19"/>
                  <a:pt x="37" y="19"/>
                </a:cubicBezTo>
                <a:cubicBezTo>
                  <a:pt x="28" y="19"/>
                  <a:pt x="20" y="27"/>
                  <a:pt x="20" y="36"/>
                </a:cubicBezTo>
                <a:cubicBezTo>
                  <a:pt x="20" y="46"/>
                  <a:pt x="28" y="53"/>
                  <a:pt x="37" y="53"/>
                </a:cubicBezTo>
                <a:cubicBezTo>
                  <a:pt x="46" y="53"/>
                  <a:pt x="54" y="46"/>
                  <a:pt x="54" y="36"/>
                </a:cubicBezTo>
                <a:close/>
                <a:moveTo>
                  <a:pt x="48" y="36"/>
                </a:moveTo>
                <a:cubicBezTo>
                  <a:pt x="48" y="42"/>
                  <a:pt x="43" y="47"/>
                  <a:pt x="37" y="47"/>
                </a:cubicBezTo>
                <a:cubicBezTo>
                  <a:pt x="31" y="47"/>
                  <a:pt x="26" y="42"/>
                  <a:pt x="26" y="36"/>
                </a:cubicBezTo>
                <a:cubicBezTo>
                  <a:pt x="26" y="30"/>
                  <a:pt x="31" y="25"/>
                  <a:pt x="37" y="25"/>
                </a:cubicBezTo>
                <a:cubicBezTo>
                  <a:pt x="43" y="25"/>
                  <a:pt x="48" y="30"/>
                  <a:pt x="48"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45"/>
          <p:cNvSpPr/>
          <p:nvPr/>
        </p:nvSpPr>
        <p:spPr>
          <a:xfrm>
            <a:off x="3520289" y="4239736"/>
            <a:ext cx="93450" cy="163537"/>
          </a:xfrm>
          <a:custGeom>
            <a:avLst/>
            <a:gdLst/>
            <a:ahLst/>
            <a:cxnLst/>
            <a:rect l="l" t="t" r="r" b="b"/>
            <a:pathLst>
              <a:path w="22" h="39" extrusionOk="0">
                <a:moveTo>
                  <a:pt x="22" y="37"/>
                </a:moveTo>
                <a:cubicBezTo>
                  <a:pt x="22" y="38"/>
                  <a:pt x="21" y="39"/>
                  <a:pt x="19" y="39"/>
                </a:cubicBezTo>
                <a:cubicBezTo>
                  <a:pt x="19" y="39"/>
                  <a:pt x="18" y="39"/>
                  <a:pt x="18" y="38"/>
                </a:cubicBezTo>
                <a:cubicBezTo>
                  <a:pt x="1" y="21"/>
                  <a:pt x="1" y="21"/>
                  <a:pt x="1" y="21"/>
                </a:cubicBezTo>
                <a:cubicBezTo>
                  <a:pt x="0" y="21"/>
                  <a:pt x="0" y="20"/>
                  <a:pt x="0" y="20"/>
                </a:cubicBezTo>
                <a:cubicBezTo>
                  <a:pt x="0" y="19"/>
                  <a:pt x="0" y="18"/>
                  <a:pt x="1" y="18"/>
                </a:cubicBezTo>
                <a:cubicBezTo>
                  <a:pt x="18" y="1"/>
                  <a:pt x="18" y="1"/>
                  <a:pt x="18" y="1"/>
                </a:cubicBezTo>
                <a:cubicBezTo>
                  <a:pt x="18" y="1"/>
                  <a:pt x="19" y="0"/>
                  <a:pt x="19" y="0"/>
                </a:cubicBezTo>
                <a:cubicBezTo>
                  <a:pt x="21" y="0"/>
                  <a:pt x="22" y="1"/>
                  <a:pt x="22" y="3"/>
                </a:cubicBezTo>
                <a:lnTo>
                  <a:pt x="22"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45"/>
          <p:cNvSpPr/>
          <p:nvPr/>
        </p:nvSpPr>
        <p:spPr>
          <a:xfrm>
            <a:off x="4114084" y="4200799"/>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0" y="31"/>
                </a:moveTo>
                <a:cubicBezTo>
                  <a:pt x="23" y="43"/>
                  <a:pt x="23" y="43"/>
                  <a:pt x="23" y="43"/>
                </a:cubicBezTo>
                <a:cubicBezTo>
                  <a:pt x="22" y="43"/>
                  <a:pt x="21" y="43"/>
                  <a:pt x="21" y="43"/>
                </a:cubicBezTo>
                <a:cubicBezTo>
                  <a:pt x="20" y="43"/>
                  <a:pt x="19" y="42"/>
                  <a:pt x="19" y="41"/>
                </a:cubicBezTo>
                <a:cubicBezTo>
                  <a:pt x="19" y="17"/>
                  <a:pt x="19" y="17"/>
                  <a:pt x="19" y="17"/>
                </a:cubicBezTo>
                <a:cubicBezTo>
                  <a:pt x="19" y="16"/>
                  <a:pt x="20" y="15"/>
                  <a:pt x="21" y="14"/>
                </a:cubicBezTo>
                <a:cubicBezTo>
                  <a:pt x="21" y="14"/>
                  <a:pt x="22" y="14"/>
                  <a:pt x="23" y="15"/>
                </a:cubicBezTo>
                <a:cubicBezTo>
                  <a:pt x="40" y="27"/>
                  <a:pt x="40" y="27"/>
                  <a:pt x="40" y="27"/>
                </a:cubicBezTo>
                <a:cubicBezTo>
                  <a:pt x="41" y="27"/>
                  <a:pt x="41" y="28"/>
                  <a:pt x="41" y="29"/>
                </a:cubicBezTo>
                <a:cubicBezTo>
                  <a:pt x="41" y="30"/>
                  <a:pt x="41" y="30"/>
                  <a:pt x="40"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45"/>
          <p:cNvSpPr/>
          <p:nvPr/>
        </p:nvSpPr>
        <p:spPr>
          <a:xfrm>
            <a:off x="5932462" y="4179382"/>
            <a:ext cx="264775" cy="266722"/>
          </a:xfrm>
          <a:custGeom>
            <a:avLst/>
            <a:gdLst/>
            <a:ahLst/>
            <a:cxnLst/>
            <a:rect l="l" t="t" r="r" b="b"/>
            <a:pathLst>
              <a:path w="63" h="63" extrusionOk="0">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45"/>
          <p:cNvSpPr/>
          <p:nvPr/>
        </p:nvSpPr>
        <p:spPr>
          <a:xfrm>
            <a:off x="6539886" y="4200799"/>
            <a:ext cx="243360"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45"/>
          <p:cNvSpPr/>
          <p:nvPr/>
        </p:nvSpPr>
        <p:spPr>
          <a:xfrm>
            <a:off x="7145364" y="4200799"/>
            <a:ext cx="243358"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44" y="30"/>
                </a:moveTo>
                <a:cubicBezTo>
                  <a:pt x="45" y="29"/>
                  <a:pt x="45" y="28"/>
                  <a:pt x="44" y="27"/>
                </a:cubicBezTo>
                <a:cubicBezTo>
                  <a:pt x="27" y="10"/>
                  <a:pt x="27" y="10"/>
                  <a:pt x="27" y="10"/>
                </a:cubicBezTo>
                <a:cubicBezTo>
                  <a:pt x="26" y="9"/>
                  <a:pt x="25" y="9"/>
                  <a:pt x="24" y="10"/>
                </a:cubicBezTo>
                <a:cubicBezTo>
                  <a:pt x="20" y="14"/>
                  <a:pt x="20" y="14"/>
                  <a:pt x="20" y="14"/>
                </a:cubicBezTo>
                <a:cubicBezTo>
                  <a:pt x="19" y="15"/>
                  <a:pt x="19" y="16"/>
                  <a:pt x="20" y="17"/>
                </a:cubicBezTo>
                <a:cubicBezTo>
                  <a:pt x="31" y="29"/>
                  <a:pt x="31" y="29"/>
                  <a:pt x="31" y="29"/>
                </a:cubicBezTo>
                <a:cubicBezTo>
                  <a:pt x="20" y="40"/>
                  <a:pt x="20" y="40"/>
                  <a:pt x="20" y="40"/>
                </a:cubicBezTo>
                <a:cubicBezTo>
                  <a:pt x="19" y="41"/>
                  <a:pt x="19" y="43"/>
                  <a:pt x="20" y="44"/>
                </a:cubicBezTo>
                <a:cubicBezTo>
                  <a:pt x="24" y="48"/>
                  <a:pt x="24" y="48"/>
                  <a:pt x="24" y="48"/>
                </a:cubicBezTo>
                <a:cubicBezTo>
                  <a:pt x="25" y="49"/>
                  <a:pt x="26" y="49"/>
                  <a:pt x="27" y="48"/>
                </a:cubicBezTo>
                <a:lnTo>
                  <a:pt x="44"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45"/>
          <p:cNvSpPr/>
          <p:nvPr/>
        </p:nvSpPr>
        <p:spPr>
          <a:xfrm>
            <a:off x="7768363" y="4179382"/>
            <a:ext cx="163537" cy="260881"/>
          </a:xfrm>
          <a:custGeom>
            <a:avLst/>
            <a:gdLst/>
            <a:ahLst/>
            <a:cxnLst/>
            <a:rect l="l" t="t" r="r" b="b"/>
            <a:pathLst>
              <a:path w="39" h="62" extrusionOk="0">
                <a:moveTo>
                  <a:pt x="10" y="61"/>
                </a:moveTo>
                <a:cubicBezTo>
                  <a:pt x="9" y="62"/>
                  <a:pt x="8" y="62"/>
                  <a:pt x="7" y="61"/>
                </a:cubicBezTo>
                <a:cubicBezTo>
                  <a:pt x="1" y="55"/>
                  <a:pt x="1" y="55"/>
                  <a:pt x="1" y="55"/>
                </a:cubicBezTo>
                <a:cubicBezTo>
                  <a:pt x="0" y="54"/>
                  <a:pt x="0" y="52"/>
                  <a:pt x="1" y="51"/>
                </a:cubicBezTo>
                <a:cubicBezTo>
                  <a:pt x="21" y="31"/>
                  <a:pt x="21" y="31"/>
                  <a:pt x="21" y="31"/>
                </a:cubicBezTo>
                <a:cubicBezTo>
                  <a:pt x="1" y="11"/>
                  <a:pt x="1" y="11"/>
                  <a:pt x="1" y="11"/>
                </a:cubicBezTo>
                <a:cubicBezTo>
                  <a:pt x="0" y="10"/>
                  <a:pt x="0" y="9"/>
                  <a:pt x="1" y="8"/>
                </a:cubicBezTo>
                <a:cubicBezTo>
                  <a:pt x="7" y="1"/>
                  <a:pt x="7" y="1"/>
                  <a:pt x="7" y="1"/>
                </a:cubicBezTo>
                <a:cubicBezTo>
                  <a:pt x="8" y="0"/>
                  <a:pt x="9" y="0"/>
                  <a:pt x="10" y="1"/>
                </a:cubicBezTo>
                <a:cubicBezTo>
                  <a:pt x="38" y="30"/>
                  <a:pt x="38" y="30"/>
                  <a:pt x="38" y="30"/>
                </a:cubicBezTo>
                <a:cubicBezTo>
                  <a:pt x="39" y="31"/>
                  <a:pt x="39" y="32"/>
                  <a:pt x="38" y="33"/>
                </a:cubicBezTo>
                <a:lnTo>
                  <a:pt x="10" y="6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45"/>
          <p:cNvSpPr/>
          <p:nvPr/>
        </p:nvSpPr>
        <p:spPr>
          <a:xfrm>
            <a:off x="8358264" y="4200799"/>
            <a:ext cx="243360"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8" y="29"/>
                </a:moveTo>
                <a:cubicBezTo>
                  <a:pt x="8" y="40"/>
                  <a:pt x="18" y="49"/>
                  <a:pt x="29" y="49"/>
                </a:cubicBezTo>
                <a:cubicBezTo>
                  <a:pt x="40" y="49"/>
                  <a:pt x="50" y="40"/>
                  <a:pt x="50" y="29"/>
                </a:cubicBezTo>
                <a:cubicBezTo>
                  <a:pt x="50" y="17"/>
                  <a:pt x="40" y="8"/>
                  <a:pt x="29" y="8"/>
                </a:cubicBezTo>
                <a:cubicBezTo>
                  <a:pt x="18" y="8"/>
                  <a:pt x="8" y="17"/>
                  <a:pt x="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45"/>
          <p:cNvSpPr/>
          <p:nvPr/>
        </p:nvSpPr>
        <p:spPr>
          <a:xfrm>
            <a:off x="8963742" y="4200799"/>
            <a:ext cx="249200"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45"/>
          <p:cNvSpPr/>
          <p:nvPr/>
        </p:nvSpPr>
        <p:spPr>
          <a:xfrm>
            <a:off x="9569218" y="4200799"/>
            <a:ext cx="307606" cy="223890"/>
          </a:xfrm>
          <a:custGeom>
            <a:avLst/>
            <a:gdLst/>
            <a:ahLst/>
            <a:cxnLst/>
            <a:rect l="l" t="t" r="r" b="b"/>
            <a:pathLst>
              <a:path w="73" h="53" extrusionOk="0">
                <a:moveTo>
                  <a:pt x="59" y="53"/>
                </a:moveTo>
                <a:cubicBezTo>
                  <a:pt x="17" y="53"/>
                  <a:pt x="17" y="53"/>
                  <a:pt x="17" y="53"/>
                </a:cubicBezTo>
                <a:cubicBezTo>
                  <a:pt x="8" y="53"/>
                  <a:pt x="0" y="45"/>
                  <a:pt x="0" y="36"/>
                </a:cubicBezTo>
                <a:cubicBezTo>
                  <a:pt x="0" y="29"/>
                  <a:pt x="4" y="23"/>
                  <a:pt x="10" y="21"/>
                </a:cubicBezTo>
                <a:cubicBezTo>
                  <a:pt x="10" y="20"/>
                  <a:pt x="10" y="20"/>
                  <a:pt x="10" y="19"/>
                </a:cubicBezTo>
                <a:cubicBezTo>
                  <a:pt x="10" y="8"/>
                  <a:pt x="19" y="0"/>
                  <a:pt x="30" y="0"/>
                </a:cubicBezTo>
                <a:cubicBezTo>
                  <a:pt x="37" y="0"/>
                  <a:pt x="45" y="4"/>
                  <a:pt x="48" y="12"/>
                </a:cubicBezTo>
                <a:cubicBezTo>
                  <a:pt x="49" y="10"/>
                  <a:pt x="52" y="9"/>
                  <a:pt x="54" y="9"/>
                </a:cubicBezTo>
                <a:cubicBezTo>
                  <a:pt x="59" y="9"/>
                  <a:pt x="64" y="14"/>
                  <a:pt x="64" y="19"/>
                </a:cubicBezTo>
                <a:cubicBezTo>
                  <a:pt x="64" y="21"/>
                  <a:pt x="63" y="23"/>
                  <a:pt x="62" y="24"/>
                </a:cubicBezTo>
                <a:cubicBezTo>
                  <a:pt x="69" y="26"/>
                  <a:pt x="73" y="32"/>
                  <a:pt x="73" y="38"/>
                </a:cubicBezTo>
                <a:cubicBezTo>
                  <a:pt x="73" y="46"/>
                  <a:pt x="67" y="53"/>
                  <a:pt x="59" y="53"/>
                </a:cubicBezTo>
                <a:close/>
                <a:moveTo>
                  <a:pt x="49" y="27"/>
                </a:moveTo>
                <a:cubicBezTo>
                  <a:pt x="35" y="13"/>
                  <a:pt x="35" y="13"/>
                  <a:pt x="35" y="13"/>
                </a:cubicBezTo>
                <a:cubicBezTo>
                  <a:pt x="35" y="13"/>
                  <a:pt x="35" y="13"/>
                  <a:pt x="34" y="13"/>
                </a:cubicBezTo>
                <a:cubicBezTo>
                  <a:pt x="34" y="13"/>
                  <a:pt x="34" y="13"/>
                  <a:pt x="34" y="13"/>
                </a:cubicBezTo>
                <a:cubicBezTo>
                  <a:pt x="20" y="27"/>
                  <a:pt x="20" y="27"/>
                  <a:pt x="20" y="27"/>
                </a:cubicBezTo>
                <a:cubicBezTo>
                  <a:pt x="20" y="27"/>
                  <a:pt x="20" y="27"/>
                  <a:pt x="20" y="27"/>
                </a:cubicBezTo>
                <a:cubicBezTo>
                  <a:pt x="20" y="28"/>
                  <a:pt x="20" y="29"/>
                  <a:pt x="21" y="29"/>
                </a:cubicBezTo>
                <a:cubicBezTo>
                  <a:pt x="30" y="29"/>
                  <a:pt x="30" y="29"/>
                  <a:pt x="30" y="29"/>
                </a:cubicBezTo>
                <a:cubicBezTo>
                  <a:pt x="30" y="42"/>
                  <a:pt x="30" y="42"/>
                  <a:pt x="30" y="42"/>
                </a:cubicBezTo>
                <a:cubicBezTo>
                  <a:pt x="30" y="43"/>
                  <a:pt x="30" y="43"/>
                  <a:pt x="31" y="43"/>
                </a:cubicBezTo>
                <a:cubicBezTo>
                  <a:pt x="38" y="43"/>
                  <a:pt x="38" y="43"/>
                  <a:pt x="38" y="43"/>
                </a:cubicBezTo>
                <a:cubicBezTo>
                  <a:pt x="39" y="43"/>
                  <a:pt x="39" y="43"/>
                  <a:pt x="39" y="42"/>
                </a:cubicBezTo>
                <a:cubicBezTo>
                  <a:pt x="39" y="29"/>
                  <a:pt x="39" y="29"/>
                  <a:pt x="39" y="29"/>
                </a:cubicBezTo>
                <a:cubicBezTo>
                  <a:pt x="48" y="29"/>
                  <a:pt x="48" y="29"/>
                  <a:pt x="48" y="29"/>
                </a:cubicBezTo>
                <a:cubicBezTo>
                  <a:pt x="49" y="29"/>
                  <a:pt x="49" y="28"/>
                  <a:pt x="49" y="27"/>
                </a:cubicBezTo>
                <a:cubicBezTo>
                  <a:pt x="49" y="27"/>
                  <a:pt x="49" y="27"/>
                  <a:pt x="49"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45"/>
          <p:cNvSpPr/>
          <p:nvPr/>
        </p:nvSpPr>
        <p:spPr>
          <a:xfrm>
            <a:off x="10176642" y="4179382"/>
            <a:ext cx="286191" cy="286191"/>
          </a:xfrm>
          <a:custGeom>
            <a:avLst/>
            <a:gdLst/>
            <a:ahLst/>
            <a:cxnLst/>
            <a:rect l="l" t="t" r="r" b="b"/>
            <a:pathLst>
              <a:path w="68" h="68" extrusionOk="0">
                <a:moveTo>
                  <a:pt x="68" y="44"/>
                </a:moveTo>
                <a:cubicBezTo>
                  <a:pt x="68" y="45"/>
                  <a:pt x="67" y="46"/>
                  <a:pt x="67" y="46"/>
                </a:cubicBezTo>
                <a:cubicBezTo>
                  <a:pt x="35" y="67"/>
                  <a:pt x="35" y="67"/>
                  <a:pt x="35" y="67"/>
                </a:cubicBezTo>
                <a:cubicBezTo>
                  <a:pt x="35" y="68"/>
                  <a:pt x="34" y="68"/>
                  <a:pt x="34" y="68"/>
                </a:cubicBezTo>
                <a:cubicBezTo>
                  <a:pt x="33" y="68"/>
                  <a:pt x="33" y="68"/>
                  <a:pt x="32" y="67"/>
                </a:cubicBezTo>
                <a:cubicBezTo>
                  <a:pt x="1" y="46"/>
                  <a:pt x="1" y="46"/>
                  <a:pt x="1" y="46"/>
                </a:cubicBezTo>
                <a:cubicBezTo>
                  <a:pt x="0" y="46"/>
                  <a:pt x="0" y="45"/>
                  <a:pt x="0" y="44"/>
                </a:cubicBezTo>
                <a:cubicBezTo>
                  <a:pt x="0" y="23"/>
                  <a:pt x="0" y="23"/>
                  <a:pt x="0" y="23"/>
                </a:cubicBezTo>
                <a:cubicBezTo>
                  <a:pt x="0" y="22"/>
                  <a:pt x="0" y="21"/>
                  <a:pt x="1" y="21"/>
                </a:cubicBezTo>
                <a:cubicBezTo>
                  <a:pt x="32" y="0"/>
                  <a:pt x="32" y="0"/>
                  <a:pt x="32" y="0"/>
                </a:cubicBezTo>
                <a:cubicBezTo>
                  <a:pt x="33" y="0"/>
                  <a:pt x="33" y="0"/>
                  <a:pt x="34" y="0"/>
                </a:cubicBezTo>
                <a:cubicBezTo>
                  <a:pt x="34" y="0"/>
                  <a:pt x="35" y="0"/>
                  <a:pt x="35" y="0"/>
                </a:cubicBezTo>
                <a:cubicBezTo>
                  <a:pt x="67" y="21"/>
                  <a:pt x="67" y="21"/>
                  <a:pt x="67" y="21"/>
                </a:cubicBezTo>
                <a:cubicBezTo>
                  <a:pt x="67" y="21"/>
                  <a:pt x="68" y="22"/>
                  <a:pt x="68" y="23"/>
                </a:cubicBezTo>
                <a:lnTo>
                  <a:pt x="68" y="44"/>
                </a:lnTo>
                <a:close/>
                <a:moveTo>
                  <a:pt x="13" y="34"/>
                </a:moveTo>
                <a:cubicBezTo>
                  <a:pt x="6" y="29"/>
                  <a:pt x="6" y="29"/>
                  <a:pt x="6" y="29"/>
                </a:cubicBezTo>
                <a:cubicBezTo>
                  <a:pt x="6" y="39"/>
                  <a:pt x="6" y="39"/>
                  <a:pt x="6" y="39"/>
                </a:cubicBezTo>
                <a:lnTo>
                  <a:pt x="13" y="34"/>
                </a:lnTo>
                <a:close/>
                <a:moveTo>
                  <a:pt x="31" y="22"/>
                </a:moveTo>
                <a:cubicBezTo>
                  <a:pt x="31" y="8"/>
                  <a:pt x="31" y="8"/>
                  <a:pt x="31" y="8"/>
                </a:cubicBezTo>
                <a:cubicBezTo>
                  <a:pt x="8" y="23"/>
                  <a:pt x="8" y="23"/>
                  <a:pt x="8" y="23"/>
                </a:cubicBezTo>
                <a:cubicBezTo>
                  <a:pt x="18" y="30"/>
                  <a:pt x="18" y="30"/>
                  <a:pt x="18" y="30"/>
                </a:cubicBezTo>
                <a:lnTo>
                  <a:pt x="31" y="22"/>
                </a:lnTo>
                <a:close/>
                <a:moveTo>
                  <a:pt x="31" y="59"/>
                </a:moveTo>
                <a:cubicBezTo>
                  <a:pt x="31" y="46"/>
                  <a:pt x="31" y="46"/>
                  <a:pt x="31" y="46"/>
                </a:cubicBezTo>
                <a:cubicBezTo>
                  <a:pt x="18" y="37"/>
                  <a:pt x="18" y="37"/>
                  <a:pt x="18" y="37"/>
                </a:cubicBezTo>
                <a:cubicBezTo>
                  <a:pt x="8" y="44"/>
                  <a:pt x="8" y="44"/>
                  <a:pt x="8" y="44"/>
                </a:cubicBezTo>
                <a:lnTo>
                  <a:pt x="31" y="59"/>
                </a:lnTo>
                <a:close/>
                <a:moveTo>
                  <a:pt x="44" y="34"/>
                </a:moveTo>
                <a:cubicBezTo>
                  <a:pt x="34" y="27"/>
                  <a:pt x="34" y="27"/>
                  <a:pt x="34" y="27"/>
                </a:cubicBezTo>
                <a:cubicBezTo>
                  <a:pt x="23" y="34"/>
                  <a:pt x="23" y="34"/>
                  <a:pt x="23" y="34"/>
                </a:cubicBezTo>
                <a:cubicBezTo>
                  <a:pt x="34" y="41"/>
                  <a:pt x="34" y="41"/>
                  <a:pt x="34" y="41"/>
                </a:cubicBezTo>
                <a:lnTo>
                  <a:pt x="44" y="34"/>
                </a:lnTo>
                <a:close/>
                <a:moveTo>
                  <a:pt x="60" y="23"/>
                </a:moveTo>
                <a:cubicBezTo>
                  <a:pt x="37" y="8"/>
                  <a:pt x="37" y="8"/>
                  <a:pt x="37" y="8"/>
                </a:cubicBezTo>
                <a:cubicBezTo>
                  <a:pt x="37" y="22"/>
                  <a:pt x="37" y="22"/>
                  <a:pt x="37" y="22"/>
                </a:cubicBezTo>
                <a:cubicBezTo>
                  <a:pt x="49" y="30"/>
                  <a:pt x="49" y="30"/>
                  <a:pt x="49" y="30"/>
                </a:cubicBezTo>
                <a:lnTo>
                  <a:pt x="60" y="23"/>
                </a:lnTo>
                <a:close/>
                <a:moveTo>
                  <a:pt x="60" y="44"/>
                </a:moveTo>
                <a:cubicBezTo>
                  <a:pt x="49" y="37"/>
                  <a:pt x="49" y="37"/>
                  <a:pt x="49" y="37"/>
                </a:cubicBezTo>
                <a:cubicBezTo>
                  <a:pt x="37" y="46"/>
                  <a:pt x="37" y="46"/>
                  <a:pt x="37" y="46"/>
                </a:cubicBezTo>
                <a:cubicBezTo>
                  <a:pt x="37" y="59"/>
                  <a:pt x="37" y="59"/>
                  <a:pt x="37" y="59"/>
                </a:cubicBezTo>
                <a:lnTo>
                  <a:pt x="60" y="44"/>
                </a:lnTo>
                <a:close/>
                <a:moveTo>
                  <a:pt x="62" y="39"/>
                </a:moveTo>
                <a:cubicBezTo>
                  <a:pt x="62" y="29"/>
                  <a:pt x="62" y="29"/>
                  <a:pt x="62" y="29"/>
                </a:cubicBezTo>
                <a:cubicBezTo>
                  <a:pt x="55" y="34"/>
                  <a:pt x="55" y="34"/>
                  <a:pt x="55" y="34"/>
                </a:cubicBezTo>
                <a:lnTo>
                  <a:pt x="62"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45"/>
          <p:cNvSpPr/>
          <p:nvPr/>
        </p:nvSpPr>
        <p:spPr>
          <a:xfrm>
            <a:off x="10782120" y="4200799"/>
            <a:ext cx="268668" cy="245306"/>
          </a:xfrm>
          <a:custGeom>
            <a:avLst/>
            <a:gdLst/>
            <a:ahLst/>
            <a:cxnLst/>
            <a:rect l="l" t="t" r="r" b="b"/>
            <a:pathLst>
              <a:path w="64" h="58" extrusionOk="0">
                <a:moveTo>
                  <a:pt x="64" y="52"/>
                </a:moveTo>
                <a:cubicBezTo>
                  <a:pt x="64" y="55"/>
                  <a:pt x="61" y="58"/>
                  <a:pt x="58" y="58"/>
                </a:cubicBezTo>
                <a:cubicBezTo>
                  <a:pt x="7" y="58"/>
                  <a:pt x="7" y="58"/>
                  <a:pt x="7" y="58"/>
                </a:cubicBezTo>
                <a:cubicBezTo>
                  <a:pt x="3" y="58"/>
                  <a:pt x="0" y="55"/>
                  <a:pt x="0" y="52"/>
                </a:cubicBezTo>
                <a:cubicBezTo>
                  <a:pt x="0" y="6"/>
                  <a:pt x="0" y="6"/>
                  <a:pt x="0" y="6"/>
                </a:cubicBezTo>
                <a:cubicBezTo>
                  <a:pt x="0" y="2"/>
                  <a:pt x="3" y="0"/>
                  <a:pt x="7" y="0"/>
                </a:cubicBezTo>
                <a:cubicBezTo>
                  <a:pt x="58" y="0"/>
                  <a:pt x="58" y="0"/>
                  <a:pt x="58" y="0"/>
                </a:cubicBezTo>
                <a:cubicBezTo>
                  <a:pt x="61" y="0"/>
                  <a:pt x="64" y="2"/>
                  <a:pt x="64" y="6"/>
                </a:cubicBezTo>
                <a:lnTo>
                  <a:pt x="64" y="52"/>
                </a:lnTo>
                <a:close/>
                <a:moveTo>
                  <a:pt x="30" y="53"/>
                </a:moveTo>
                <a:cubicBezTo>
                  <a:pt x="30" y="9"/>
                  <a:pt x="30" y="9"/>
                  <a:pt x="30" y="9"/>
                </a:cubicBezTo>
                <a:cubicBezTo>
                  <a:pt x="5" y="9"/>
                  <a:pt x="5" y="9"/>
                  <a:pt x="5" y="9"/>
                </a:cubicBezTo>
                <a:cubicBezTo>
                  <a:pt x="5" y="52"/>
                  <a:pt x="5" y="52"/>
                  <a:pt x="5" y="52"/>
                </a:cubicBezTo>
                <a:cubicBezTo>
                  <a:pt x="5" y="52"/>
                  <a:pt x="6" y="53"/>
                  <a:pt x="7" y="53"/>
                </a:cubicBezTo>
                <a:lnTo>
                  <a:pt x="30" y="53"/>
                </a:lnTo>
                <a:close/>
                <a:moveTo>
                  <a:pt x="59" y="9"/>
                </a:moveTo>
                <a:cubicBezTo>
                  <a:pt x="34" y="9"/>
                  <a:pt x="34" y="9"/>
                  <a:pt x="34" y="9"/>
                </a:cubicBezTo>
                <a:cubicBezTo>
                  <a:pt x="34" y="53"/>
                  <a:pt x="34" y="53"/>
                  <a:pt x="34" y="53"/>
                </a:cubicBezTo>
                <a:cubicBezTo>
                  <a:pt x="58" y="53"/>
                  <a:pt x="58" y="53"/>
                  <a:pt x="58" y="53"/>
                </a:cubicBezTo>
                <a:cubicBezTo>
                  <a:pt x="58" y="53"/>
                  <a:pt x="59" y="52"/>
                  <a:pt x="59" y="52"/>
                </a:cubicBezTo>
                <a:lnTo>
                  <a:pt x="5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45"/>
          <p:cNvSpPr/>
          <p:nvPr/>
        </p:nvSpPr>
        <p:spPr>
          <a:xfrm>
            <a:off x="11323350" y="4218320"/>
            <a:ext cx="286190" cy="227785"/>
          </a:xfrm>
          <a:custGeom>
            <a:avLst/>
            <a:gdLst/>
            <a:ahLst/>
            <a:cxnLst/>
            <a:rect l="l" t="t" r="r" b="b"/>
            <a:pathLst>
              <a:path w="68" h="54" extrusionOk="0">
                <a:moveTo>
                  <a:pt x="54" y="20"/>
                </a:moveTo>
                <a:cubicBezTo>
                  <a:pt x="54" y="31"/>
                  <a:pt x="42" y="39"/>
                  <a:pt x="27" y="39"/>
                </a:cubicBezTo>
                <a:cubicBezTo>
                  <a:pt x="25" y="39"/>
                  <a:pt x="23" y="39"/>
                  <a:pt x="20" y="39"/>
                </a:cubicBezTo>
                <a:cubicBezTo>
                  <a:pt x="17" y="41"/>
                  <a:pt x="14" y="43"/>
                  <a:pt x="10" y="44"/>
                </a:cubicBezTo>
                <a:cubicBezTo>
                  <a:pt x="9" y="44"/>
                  <a:pt x="8" y="44"/>
                  <a:pt x="7" y="44"/>
                </a:cubicBezTo>
                <a:cubicBezTo>
                  <a:pt x="7" y="44"/>
                  <a:pt x="7" y="44"/>
                  <a:pt x="7" y="44"/>
                </a:cubicBezTo>
                <a:cubicBezTo>
                  <a:pt x="6" y="44"/>
                  <a:pt x="5" y="44"/>
                  <a:pt x="5" y="43"/>
                </a:cubicBezTo>
                <a:cubicBezTo>
                  <a:pt x="5" y="42"/>
                  <a:pt x="6" y="42"/>
                  <a:pt x="6" y="41"/>
                </a:cubicBezTo>
                <a:cubicBezTo>
                  <a:pt x="8" y="40"/>
                  <a:pt x="9" y="38"/>
                  <a:pt x="11" y="35"/>
                </a:cubicBezTo>
                <a:cubicBezTo>
                  <a:pt x="4" y="32"/>
                  <a:pt x="0" y="26"/>
                  <a:pt x="0" y="20"/>
                </a:cubicBezTo>
                <a:cubicBezTo>
                  <a:pt x="0" y="9"/>
                  <a:pt x="12" y="0"/>
                  <a:pt x="27" y="0"/>
                </a:cubicBezTo>
                <a:cubicBezTo>
                  <a:pt x="42" y="0"/>
                  <a:pt x="54" y="9"/>
                  <a:pt x="54" y="20"/>
                </a:cubicBezTo>
                <a:close/>
                <a:moveTo>
                  <a:pt x="5" y="20"/>
                </a:moveTo>
                <a:cubicBezTo>
                  <a:pt x="5" y="24"/>
                  <a:pt x="8" y="28"/>
                  <a:pt x="13" y="31"/>
                </a:cubicBezTo>
                <a:cubicBezTo>
                  <a:pt x="17" y="33"/>
                  <a:pt x="17" y="33"/>
                  <a:pt x="17" y="33"/>
                </a:cubicBezTo>
                <a:cubicBezTo>
                  <a:pt x="15" y="36"/>
                  <a:pt x="15" y="36"/>
                  <a:pt x="15" y="36"/>
                </a:cubicBezTo>
                <a:cubicBezTo>
                  <a:pt x="16" y="36"/>
                  <a:pt x="17" y="35"/>
                  <a:pt x="18" y="35"/>
                </a:cubicBezTo>
                <a:cubicBezTo>
                  <a:pt x="19" y="34"/>
                  <a:pt x="19" y="34"/>
                  <a:pt x="19" y="34"/>
                </a:cubicBezTo>
                <a:cubicBezTo>
                  <a:pt x="21" y="34"/>
                  <a:pt x="21" y="34"/>
                  <a:pt x="21" y="34"/>
                </a:cubicBezTo>
                <a:cubicBezTo>
                  <a:pt x="23" y="34"/>
                  <a:pt x="25" y="34"/>
                  <a:pt x="27" y="34"/>
                </a:cubicBezTo>
                <a:cubicBezTo>
                  <a:pt x="39" y="34"/>
                  <a:pt x="49" y="28"/>
                  <a:pt x="49" y="20"/>
                </a:cubicBezTo>
                <a:cubicBezTo>
                  <a:pt x="49" y="12"/>
                  <a:pt x="39" y="5"/>
                  <a:pt x="27" y="5"/>
                </a:cubicBezTo>
                <a:cubicBezTo>
                  <a:pt x="15" y="5"/>
                  <a:pt x="5" y="12"/>
                  <a:pt x="5" y="20"/>
                </a:cubicBezTo>
                <a:close/>
                <a:moveTo>
                  <a:pt x="63" y="51"/>
                </a:moveTo>
                <a:cubicBezTo>
                  <a:pt x="63" y="52"/>
                  <a:pt x="64" y="52"/>
                  <a:pt x="64" y="53"/>
                </a:cubicBezTo>
                <a:cubicBezTo>
                  <a:pt x="63" y="53"/>
                  <a:pt x="63" y="54"/>
                  <a:pt x="62" y="54"/>
                </a:cubicBezTo>
                <a:cubicBezTo>
                  <a:pt x="61" y="54"/>
                  <a:pt x="60" y="54"/>
                  <a:pt x="59" y="53"/>
                </a:cubicBezTo>
                <a:cubicBezTo>
                  <a:pt x="55" y="52"/>
                  <a:pt x="52" y="51"/>
                  <a:pt x="48" y="48"/>
                </a:cubicBezTo>
                <a:cubicBezTo>
                  <a:pt x="46" y="49"/>
                  <a:pt x="44" y="49"/>
                  <a:pt x="42" y="49"/>
                </a:cubicBezTo>
                <a:cubicBezTo>
                  <a:pt x="35" y="49"/>
                  <a:pt x="29" y="47"/>
                  <a:pt x="24" y="44"/>
                </a:cubicBezTo>
                <a:cubicBezTo>
                  <a:pt x="25" y="44"/>
                  <a:pt x="26" y="44"/>
                  <a:pt x="27" y="44"/>
                </a:cubicBezTo>
                <a:cubicBezTo>
                  <a:pt x="35" y="44"/>
                  <a:pt x="43" y="42"/>
                  <a:pt x="49" y="38"/>
                </a:cubicBezTo>
                <a:cubicBezTo>
                  <a:pt x="55" y="33"/>
                  <a:pt x="59" y="27"/>
                  <a:pt x="59" y="20"/>
                </a:cubicBezTo>
                <a:cubicBezTo>
                  <a:pt x="59" y="18"/>
                  <a:pt x="58" y="16"/>
                  <a:pt x="58" y="14"/>
                </a:cubicBezTo>
                <a:cubicBezTo>
                  <a:pt x="64" y="18"/>
                  <a:pt x="68" y="23"/>
                  <a:pt x="68" y="30"/>
                </a:cubicBezTo>
                <a:cubicBezTo>
                  <a:pt x="68" y="36"/>
                  <a:pt x="65" y="41"/>
                  <a:pt x="58" y="45"/>
                </a:cubicBezTo>
                <a:cubicBezTo>
                  <a:pt x="60" y="48"/>
                  <a:pt x="61" y="49"/>
                  <a:pt x="63"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45"/>
          <p:cNvSpPr/>
          <p:nvPr/>
        </p:nvSpPr>
        <p:spPr>
          <a:xfrm>
            <a:off x="564938" y="4689463"/>
            <a:ext cx="286190" cy="227785"/>
          </a:xfrm>
          <a:custGeom>
            <a:avLst/>
            <a:gdLst/>
            <a:ahLst/>
            <a:cxnLst/>
            <a:rect l="l" t="t" r="r" b="b"/>
            <a:pathLst>
              <a:path w="68" h="54" extrusionOk="0">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45"/>
          <p:cNvSpPr/>
          <p:nvPr/>
        </p:nvSpPr>
        <p:spPr>
          <a:xfrm>
            <a:off x="1082806" y="4671941"/>
            <a:ext cx="245306"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5" y="29"/>
                </a:moveTo>
                <a:cubicBezTo>
                  <a:pt x="5" y="42"/>
                  <a:pt x="16" y="53"/>
                  <a:pt x="29" y="53"/>
                </a:cubicBezTo>
                <a:cubicBezTo>
                  <a:pt x="42" y="53"/>
                  <a:pt x="53" y="42"/>
                  <a:pt x="53" y="29"/>
                </a:cubicBezTo>
                <a:cubicBezTo>
                  <a:pt x="53" y="15"/>
                  <a:pt x="42" y="4"/>
                  <a:pt x="29" y="4"/>
                </a:cubicBezTo>
                <a:cubicBezTo>
                  <a:pt x="16" y="4"/>
                  <a:pt x="5" y="15"/>
                  <a:pt x="5" y="29"/>
                </a:cubicBezTo>
                <a:close/>
                <a:moveTo>
                  <a:pt x="43" y="40"/>
                </a:moveTo>
                <a:cubicBezTo>
                  <a:pt x="43" y="45"/>
                  <a:pt x="35" y="47"/>
                  <a:pt x="30" y="47"/>
                </a:cubicBezTo>
                <a:cubicBezTo>
                  <a:pt x="19" y="47"/>
                  <a:pt x="11" y="39"/>
                  <a:pt x="11" y="29"/>
                </a:cubicBezTo>
                <a:cubicBezTo>
                  <a:pt x="11" y="18"/>
                  <a:pt x="19" y="10"/>
                  <a:pt x="29" y="10"/>
                </a:cubicBezTo>
                <a:cubicBezTo>
                  <a:pt x="33" y="10"/>
                  <a:pt x="43" y="12"/>
                  <a:pt x="43" y="18"/>
                </a:cubicBezTo>
                <a:cubicBezTo>
                  <a:pt x="43" y="22"/>
                  <a:pt x="43" y="22"/>
                  <a:pt x="43" y="22"/>
                </a:cubicBezTo>
                <a:cubicBezTo>
                  <a:pt x="43" y="22"/>
                  <a:pt x="43" y="23"/>
                  <a:pt x="42" y="23"/>
                </a:cubicBezTo>
                <a:cubicBezTo>
                  <a:pt x="38" y="23"/>
                  <a:pt x="38" y="23"/>
                  <a:pt x="38" y="23"/>
                </a:cubicBezTo>
                <a:cubicBezTo>
                  <a:pt x="37" y="23"/>
                  <a:pt x="37" y="22"/>
                  <a:pt x="37" y="22"/>
                </a:cubicBezTo>
                <a:cubicBezTo>
                  <a:pt x="37" y="19"/>
                  <a:pt x="37" y="19"/>
                  <a:pt x="37" y="19"/>
                </a:cubicBezTo>
                <a:cubicBezTo>
                  <a:pt x="37" y="17"/>
                  <a:pt x="33" y="16"/>
                  <a:pt x="30" y="16"/>
                </a:cubicBezTo>
                <a:cubicBezTo>
                  <a:pt x="22" y="16"/>
                  <a:pt x="17" y="21"/>
                  <a:pt x="17" y="28"/>
                </a:cubicBezTo>
                <a:cubicBezTo>
                  <a:pt x="17" y="36"/>
                  <a:pt x="23" y="42"/>
                  <a:pt x="30" y="42"/>
                </a:cubicBezTo>
                <a:cubicBezTo>
                  <a:pt x="33" y="42"/>
                  <a:pt x="38" y="41"/>
                  <a:pt x="38" y="38"/>
                </a:cubicBezTo>
                <a:cubicBezTo>
                  <a:pt x="38" y="35"/>
                  <a:pt x="38" y="35"/>
                  <a:pt x="38" y="35"/>
                </a:cubicBezTo>
                <a:cubicBezTo>
                  <a:pt x="38" y="35"/>
                  <a:pt x="38" y="35"/>
                  <a:pt x="38" y="35"/>
                </a:cubicBezTo>
                <a:cubicBezTo>
                  <a:pt x="43" y="35"/>
                  <a:pt x="43" y="35"/>
                  <a:pt x="43" y="35"/>
                </a:cubicBezTo>
                <a:cubicBezTo>
                  <a:pt x="43" y="35"/>
                  <a:pt x="43" y="35"/>
                  <a:pt x="43" y="35"/>
                </a:cubicBezTo>
                <a:lnTo>
                  <a:pt x="43"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45"/>
          <p:cNvSpPr/>
          <p:nvPr/>
        </p:nvSpPr>
        <p:spPr>
          <a:xfrm>
            <a:off x="1690230" y="4671941"/>
            <a:ext cx="282296" cy="253093"/>
          </a:xfrm>
          <a:custGeom>
            <a:avLst/>
            <a:gdLst/>
            <a:ahLst/>
            <a:cxnLst/>
            <a:rect l="l" t="t" r="r" b="b"/>
            <a:pathLst>
              <a:path w="145" h="130" extrusionOk="0">
                <a:moveTo>
                  <a:pt x="145" y="0"/>
                </a:moveTo>
                <a:lnTo>
                  <a:pt x="123" y="109"/>
                </a:lnTo>
                <a:lnTo>
                  <a:pt x="58" y="130"/>
                </a:lnTo>
                <a:lnTo>
                  <a:pt x="0" y="109"/>
                </a:lnTo>
                <a:lnTo>
                  <a:pt x="6" y="80"/>
                </a:lnTo>
                <a:lnTo>
                  <a:pt x="30" y="80"/>
                </a:lnTo>
                <a:lnTo>
                  <a:pt x="28" y="91"/>
                </a:lnTo>
                <a:lnTo>
                  <a:pt x="62" y="104"/>
                </a:lnTo>
                <a:lnTo>
                  <a:pt x="104" y="91"/>
                </a:lnTo>
                <a:lnTo>
                  <a:pt x="108" y="63"/>
                </a:lnTo>
                <a:lnTo>
                  <a:pt x="8" y="63"/>
                </a:lnTo>
                <a:lnTo>
                  <a:pt x="13" y="39"/>
                </a:lnTo>
                <a:lnTo>
                  <a:pt x="112" y="39"/>
                </a:lnTo>
                <a:lnTo>
                  <a:pt x="117" y="24"/>
                </a:lnTo>
                <a:lnTo>
                  <a:pt x="17" y="24"/>
                </a:lnTo>
                <a:lnTo>
                  <a:pt x="21" y="0"/>
                </a:lnTo>
                <a:lnTo>
                  <a:pt x="14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45"/>
          <p:cNvSpPr/>
          <p:nvPr/>
        </p:nvSpPr>
        <p:spPr>
          <a:xfrm>
            <a:off x="2295706" y="4652473"/>
            <a:ext cx="227785" cy="286190"/>
          </a:xfrm>
          <a:custGeom>
            <a:avLst/>
            <a:gdLst/>
            <a:ahLst/>
            <a:cxnLst/>
            <a:rect l="l" t="t" r="r" b="b"/>
            <a:pathLst>
              <a:path w="54" h="68" extrusionOk="0">
                <a:moveTo>
                  <a:pt x="25" y="26"/>
                </a:moveTo>
                <a:cubicBezTo>
                  <a:pt x="25" y="29"/>
                  <a:pt x="23" y="32"/>
                  <a:pt x="20" y="33"/>
                </a:cubicBezTo>
                <a:cubicBezTo>
                  <a:pt x="20" y="63"/>
                  <a:pt x="20" y="63"/>
                  <a:pt x="20" y="63"/>
                </a:cubicBezTo>
                <a:cubicBezTo>
                  <a:pt x="20" y="66"/>
                  <a:pt x="18" y="68"/>
                  <a:pt x="15" y="68"/>
                </a:cubicBezTo>
                <a:cubicBezTo>
                  <a:pt x="10" y="68"/>
                  <a:pt x="10" y="68"/>
                  <a:pt x="10" y="68"/>
                </a:cubicBezTo>
                <a:cubicBezTo>
                  <a:pt x="7" y="68"/>
                  <a:pt x="5" y="66"/>
                  <a:pt x="5" y="63"/>
                </a:cubicBezTo>
                <a:cubicBezTo>
                  <a:pt x="5" y="33"/>
                  <a:pt x="5" y="33"/>
                  <a:pt x="5" y="33"/>
                </a:cubicBezTo>
                <a:cubicBezTo>
                  <a:pt x="2" y="32"/>
                  <a:pt x="0" y="29"/>
                  <a:pt x="0" y="26"/>
                </a:cubicBezTo>
                <a:cubicBezTo>
                  <a:pt x="0" y="2"/>
                  <a:pt x="0" y="2"/>
                  <a:pt x="0" y="2"/>
                </a:cubicBezTo>
                <a:cubicBezTo>
                  <a:pt x="0" y="1"/>
                  <a:pt x="2" y="0"/>
                  <a:pt x="3" y="0"/>
                </a:cubicBezTo>
                <a:cubicBezTo>
                  <a:pt x="4" y="0"/>
                  <a:pt x="5" y="1"/>
                  <a:pt x="5" y="2"/>
                </a:cubicBezTo>
                <a:cubicBezTo>
                  <a:pt x="5" y="18"/>
                  <a:pt x="5" y="18"/>
                  <a:pt x="5" y="18"/>
                </a:cubicBezTo>
                <a:cubicBezTo>
                  <a:pt x="5" y="19"/>
                  <a:pt x="6" y="20"/>
                  <a:pt x="8" y="20"/>
                </a:cubicBezTo>
                <a:cubicBezTo>
                  <a:pt x="9" y="20"/>
                  <a:pt x="10" y="19"/>
                  <a:pt x="10" y="18"/>
                </a:cubicBezTo>
                <a:cubicBezTo>
                  <a:pt x="10" y="2"/>
                  <a:pt x="10" y="2"/>
                  <a:pt x="10" y="2"/>
                </a:cubicBezTo>
                <a:cubicBezTo>
                  <a:pt x="10" y="1"/>
                  <a:pt x="11" y="0"/>
                  <a:pt x="13" y="0"/>
                </a:cubicBezTo>
                <a:cubicBezTo>
                  <a:pt x="14" y="0"/>
                  <a:pt x="15" y="1"/>
                  <a:pt x="15" y="2"/>
                </a:cubicBezTo>
                <a:cubicBezTo>
                  <a:pt x="15" y="18"/>
                  <a:pt x="15" y="18"/>
                  <a:pt x="15" y="18"/>
                </a:cubicBezTo>
                <a:cubicBezTo>
                  <a:pt x="15" y="19"/>
                  <a:pt x="16" y="20"/>
                  <a:pt x="17" y="20"/>
                </a:cubicBezTo>
                <a:cubicBezTo>
                  <a:pt x="19" y="20"/>
                  <a:pt x="20" y="19"/>
                  <a:pt x="20" y="18"/>
                </a:cubicBezTo>
                <a:cubicBezTo>
                  <a:pt x="20" y="2"/>
                  <a:pt x="20" y="2"/>
                  <a:pt x="20" y="2"/>
                </a:cubicBezTo>
                <a:cubicBezTo>
                  <a:pt x="20" y="1"/>
                  <a:pt x="21" y="0"/>
                  <a:pt x="22" y="0"/>
                </a:cubicBezTo>
                <a:cubicBezTo>
                  <a:pt x="24" y="0"/>
                  <a:pt x="25" y="1"/>
                  <a:pt x="25" y="2"/>
                </a:cubicBezTo>
                <a:lnTo>
                  <a:pt x="25" y="26"/>
                </a:lnTo>
                <a:close/>
                <a:moveTo>
                  <a:pt x="54" y="63"/>
                </a:moveTo>
                <a:cubicBezTo>
                  <a:pt x="54" y="66"/>
                  <a:pt x="52" y="68"/>
                  <a:pt x="49" y="68"/>
                </a:cubicBezTo>
                <a:cubicBezTo>
                  <a:pt x="44" y="68"/>
                  <a:pt x="44" y="68"/>
                  <a:pt x="44" y="68"/>
                </a:cubicBezTo>
                <a:cubicBezTo>
                  <a:pt x="42" y="68"/>
                  <a:pt x="39" y="66"/>
                  <a:pt x="39" y="63"/>
                </a:cubicBezTo>
                <a:cubicBezTo>
                  <a:pt x="39" y="43"/>
                  <a:pt x="39" y="43"/>
                  <a:pt x="39" y="43"/>
                </a:cubicBezTo>
                <a:cubicBezTo>
                  <a:pt x="31" y="43"/>
                  <a:pt x="31" y="43"/>
                  <a:pt x="31" y="43"/>
                </a:cubicBezTo>
                <a:cubicBezTo>
                  <a:pt x="30" y="43"/>
                  <a:pt x="30" y="43"/>
                  <a:pt x="30" y="42"/>
                </a:cubicBezTo>
                <a:cubicBezTo>
                  <a:pt x="30" y="12"/>
                  <a:pt x="30" y="12"/>
                  <a:pt x="30" y="12"/>
                </a:cubicBezTo>
                <a:cubicBezTo>
                  <a:pt x="30" y="5"/>
                  <a:pt x="35" y="0"/>
                  <a:pt x="42" y="0"/>
                </a:cubicBezTo>
                <a:cubicBezTo>
                  <a:pt x="51" y="0"/>
                  <a:pt x="51" y="0"/>
                  <a:pt x="51" y="0"/>
                </a:cubicBezTo>
                <a:cubicBezTo>
                  <a:pt x="53" y="0"/>
                  <a:pt x="54" y="1"/>
                  <a:pt x="54" y="2"/>
                </a:cubicBezTo>
                <a:lnTo>
                  <a:pt x="54" y="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45"/>
          <p:cNvSpPr/>
          <p:nvPr/>
        </p:nvSpPr>
        <p:spPr>
          <a:xfrm>
            <a:off x="2901184" y="4671941"/>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56" y="29"/>
                </a:moveTo>
                <a:cubicBezTo>
                  <a:pt x="29" y="29"/>
                  <a:pt x="29" y="29"/>
                  <a:pt x="29" y="29"/>
                </a:cubicBezTo>
                <a:cubicBezTo>
                  <a:pt x="29" y="2"/>
                  <a:pt x="29" y="2"/>
                  <a:pt x="29" y="2"/>
                </a:cubicBezTo>
                <a:cubicBezTo>
                  <a:pt x="11" y="2"/>
                  <a:pt x="11" y="2"/>
                  <a:pt x="11" y="2"/>
                </a:cubicBezTo>
                <a:cubicBezTo>
                  <a:pt x="6" y="2"/>
                  <a:pt x="2" y="6"/>
                  <a:pt x="2" y="10"/>
                </a:cubicBezTo>
                <a:cubicBezTo>
                  <a:pt x="2" y="29"/>
                  <a:pt x="2" y="29"/>
                  <a:pt x="2" y="29"/>
                </a:cubicBezTo>
                <a:cubicBezTo>
                  <a:pt x="29" y="29"/>
                  <a:pt x="29" y="29"/>
                  <a:pt x="29" y="29"/>
                </a:cubicBezTo>
                <a:cubicBezTo>
                  <a:pt x="29" y="55"/>
                  <a:pt x="29" y="55"/>
                  <a:pt x="29" y="55"/>
                </a:cubicBezTo>
                <a:cubicBezTo>
                  <a:pt x="47" y="55"/>
                  <a:pt x="47" y="55"/>
                  <a:pt x="47" y="55"/>
                </a:cubicBezTo>
                <a:cubicBezTo>
                  <a:pt x="52" y="55"/>
                  <a:pt x="56" y="52"/>
                  <a:pt x="56" y="47"/>
                </a:cubicBezTo>
                <a:lnTo>
                  <a:pt x="56"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45"/>
          <p:cNvSpPr/>
          <p:nvPr/>
        </p:nvSpPr>
        <p:spPr>
          <a:xfrm>
            <a:off x="3512501" y="4652473"/>
            <a:ext cx="151856" cy="286190"/>
          </a:xfrm>
          <a:custGeom>
            <a:avLst/>
            <a:gdLst/>
            <a:ahLst/>
            <a:cxnLst/>
            <a:rect l="l" t="t" r="r" b="b"/>
            <a:pathLst>
              <a:path w="36" h="68" extrusionOk="0">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45"/>
          <p:cNvSpPr/>
          <p:nvPr/>
        </p:nvSpPr>
        <p:spPr>
          <a:xfrm>
            <a:off x="4121872" y="4668048"/>
            <a:ext cx="266722" cy="249200"/>
          </a:xfrm>
          <a:custGeom>
            <a:avLst/>
            <a:gdLst/>
            <a:ahLst/>
            <a:cxnLst/>
            <a:rect l="l" t="t" r="r" b="b"/>
            <a:pathLst>
              <a:path w="137" h="128" extrusionOk="0">
                <a:moveTo>
                  <a:pt x="70" y="24"/>
                </a:moveTo>
                <a:lnTo>
                  <a:pt x="29" y="50"/>
                </a:lnTo>
                <a:lnTo>
                  <a:pt x="0" y="26"/>
                </a:lnTo>
                <a:lnTo>
                  <a:pt x="42" y="0"/>
                </a:lnTo>
                <a:lnTo>
                  <a:pt x="70" y="24"/>
                </a:lnTo>
                <a:close/>
                <a:moveTo>
                  <a:pt x="70" y="74"/>
                </a:moveTo>
                <a:lnTo>
                  <a:pt x="42" y="98"/>
                </a:lnTo>
                <a:lnTo>
                  <a:pt x="0" y="72"/>
                </a:lnTo>
                <a:lnTo>
                  <a:pt x="29" y="50"/>
                </a:lnTo>
                <a:lnTo>
                  <a:pt x="70" y="74"/>
                </a:lnTo>
                <a:close/>
                <a:moveTo>
                  <a:pt x="109" y="104"/>
                </a:moveTo>
                <a:lnTo>
                  <a:pt x="70" y="128"/>
                </a:lnTo>
                <a:lnTo>
                  <a:pt x="29" y="104"/>
                </a:lnTo>
                <a:lnTo>
                  <a:pt x="29" y="95"/>
                </a:lnTo>
                <a:lnTo>
                  <a:pt x="42" y="102"/>
                </a:lnTo>
                <a:lnTo>
                  <a:pt x="70" y="78"/>
                </a:lnTo>
                <a:lnTo>
                  <a:pt x="98" y="102"/>
                </a:lnTo>
                <a:lnTo>
                  <a:pt x="109" y="95"/>
                </a:lnTo>
                <a:lnTo>
                  <a:pt x="109" y="104"/>
                </a:lnTo>
                <a:close/>
                <a:moveTo>
                  <a:pt x="137" y="26"/>
                </a:moveTo>
                <a:lnTo>
                  <a:pt x="111" y="50"/>
                </a:lnTo>
                <a:lnTo>
                  <a:pt x="70" y="24"/>
                </a:lnTo>
                <a:lnTo>
                  <a:pt x="98" y="0"/>
                </a:lnTo>
                <a:lnTo>
                  <a:pt x="137" y="26"/>
                </a:lnTo>
                <a:close/>
                <a:moveTo>
                  <a:pt x="137" y="72"/>
                </a:moveTo>
                <a:lnTo>
                  <a:pt x="98" y="98"/>
                </a:lnTo>
                <a:lnTo>
                  <a:pt x="70" y="74"/>
                </a:lnTo>
                <a:lnTo>
                  <a:pt x="111" y="50"/>
                </a:lnTo>
                <a:lnTo>
                  <a:pt x="137"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45"/>
          <p:cNvSpPr/>
          <p:nvPr/>
        </p:nvSpPr>
        <p:spPr>
          <a:xfrm>
            <a:off x="4721508" y="4753710"/>
            <a:ext cx="221943" cy="62300"/>
          </a:xfrm>
          <a:custGeom>
            <a:avLst/>
            <a:gdLst/>
            <a:ahLst/>
            <a:cxnLst/>
            <a:rect l="l" t="t" r="r" b="b"/>
            <a:pathLst>
              <a:path w="53" h="15" extrusionOk="0">
                <a:moveTo>
                  <a:pt x="14" y="11"/>
                </a:moveTo>
                <a:cubicBezTo>
                  <a:pt x="14" y="13"/>
                  <a:pt x="13" y="15"/>
                  <a:pt x="11" y="15"/>
                </a:cubicBezTo>
                <a:cubicBezTo>
                  <a:pt x="3" y="15"/>
                  <a:pt x="3" y="15"/>
                  <a:pt x="3" y="15"/>
                </a:cubicBezTo>
                <a:cubicBezTo>
                  <a:pt x="1" y="15"/>
                  <a:pt x="0" y="13"/>
                  <a:pt x="0" y="11"/>
                </a:cubicBezTo>
                <a:cubicBezTo>
                  <a:pt x="0" y="4"/>
                  <a:pt x="0" y="4"/>
                  <a:pt x="0" y="4"/>
                </a:cubicBezTo>
                <a:cubicBezTo>
                  <a:pt x="0" y="2"/>
                  <a:pt x="1" y="0"/>
                  <a:pt x="3" y="0"/>
                </a:cubicBezTo>
                <a:cubicBezTo>
                  <a:pt x="11" y="0"/>
                  <a:pt x="11" y="0"/>
                  <a:pt x="11" y="0"/>
                </a:cubicBezTo>
                <a:cubicBezTo>
                  <a:pt x="13" y="0"/>
                  <a:pt x="14" y="2"/>
                  <a:pt x="14" y="4"/>
                </a:cubicBezTo>
                <a:lnTo>
                  <a:pt x="14" y="11"/>
                </a:lnTo>
                <a:close/>
                <a:moveTo>
                  <a:pt x="34" y="11"/>
                </a:moveTo>
                <a:cubicBezTo>
                  <a:pt x="34" y="13"/>
                  <a:pt x="32" y="15"/>
                  <a:pt x="30" y="15"/>
                </a:cubicBezTo>
                <a:cubicBezTo>
                  <a:pt x="23" y="15"/>
                  <a:pt x="23" y="15"/>
                  <a:pt x="23" y="15"/>
                </a:cubicBezTo>
                <a:cubicBezTo>
                  <a:pt x="21" y="15"/>
                  <a:pt x="19" y="13"/>
                  <a:pt x="19" y="11"/>
                </a:cubicBezTo>
                <a:cubicBezTo>
                  <a:pt x="19" y="4"/>
                  <a:pt x="19" y="4"/>
                  <a:pt x="19" y="4"/>
                </a:cubicBezTo>
                <a:cubicBezTo>
                  <a:pt x="19" y="2"/>
                  <a:pt x="21" y="0"/>
                  <a:pt x="23" y="0"/>
                </a:cubicBezTo>
                <a:cubicBezTo>
                  <a:pt x="30" y="0"/>
                  <a:pt x="30" y="0"/>
                  <a:pt x="30" y="0"/>
                </a:cubicBezTo>
                <a:cubicBezTo>
                  <a:pt x="32" y="0"/>
                  <a:pt x="34" y="2"/>
                  <a:pt x="34" y="4"/>
                </a:cubicBezTo>
                <a:lnTo>
                  <a:pt x="34" y="11"/>
                </a:lnTo>
                <a:close/>
                <a:moveTo>
                  <a:pt x="53" y="11"/>
                </a:moveTo>
                <a:cubicBezTo>
                  <a:pt x="53" y="13"/>
                  <a:pt x="52" y="15"/>
                  <a:pt x="50" y="15"/>
                </a:cubicBezTo>
                <a:cubicBezTo>
                  <a:pt x="42" y="15"/>
                  <a:pt x="42" y="15"/>
                  <a:pt x="42" y="15"/>
                </a:cubicBezTo>
                <a:cubicBezTo>
                  <a:pt x="40" y="15"/>
                  <a:pt x="39" y="13"/>
                  <a:pt x="39" y="11"/>
                </a:cubicBezTo>
                <a:cubicBezTo>
                  <a:pt x="39" y="4"/>
                  <a:pt x="39" y="4"/>
                  <a:pt x="39" y="4"/>
                </a:cubicBezTo>
                <a:cubicBezTo>
                  <a:pt x="39" y="2"/>
                  <a:pt x="40" y="0"/>
                  <a:pt x="42" y="0"/>
                </a:cubicBezTo>
                <a:cubicBezTo>
                  <a:pt x="50" y="0"/>
                  <a:pt x="50" y="0"/>
                  <a:pt x="50" y="0"/>
                </a:cubicBezTo>
                <a:cubicBezTo>
                  <a:pt x="52" y="0"/>
                  <a:pt x="53" y="2"/>
                  <a:pt x="53" y="4"/>
                </a:cubicBezTo>
                <a:lnTo>
                  <a:pt x="53"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45"/>
          <p:cNvSpPr/>
          <p:nvPr/>
        </p:nvSpPr>
        <p:spPr>
          <a:xfrm>
            <a:off x="5326986" y="4689463"/>
            <a:ext cx="286190" cy="227785"/>
          </a:xfrm>
          <a:custGeom>
            <a:avLst/>
            <a:gdLst/>
            <a:ahLst/>
            <a:cxnLst/>
            <a:rect l="l" t="t" r="r" b="b"/>
            <a:pathLst>
              <a:path w="68" h="54" extrusionOk="0">
                <a:moveTo>
                  <a:pt x="68" y="48"/>
                </a:moveTo>
                <a:cubicBezTo>
                  <a:pt x="68" y="51"/>
                  <a:pt x="66" y="54"/>
                  <a:pt x="62" y="54"/>
                </a:cubicBezTo>
                <a:cubicBezTo>
                  <a:pt x="7" y="54"/>
                  <a:pt x="7" y="54"/>
                  <a:pt x="7" y="54"/>
                </a:cubicBezTo>
                <a:cubicBezTo>
                  <a:pt x="3" y="54"/>
                  <a:pt x="0" y="51"/>
                  <a:pt x="0" y="48"/>
                </a:cubicBezTo>
                <a:cubicBezTo>
                  <a:pt x="0" y="6"/>
                  <a:pt x="0" y="6"/>
                  <a:pt x="0" y="6"/>
                </a:cubicBezTo>
                <a:cubicBezTo>
                  <a:pt x="0" y="3"/>
                  <a:pt x="3" y="0"/>
                  <a:pt x="7" y="0"/>
                </a:cubicBezTo>
                <a:cubicBezTo>
                  <a:pt x="62" y="0"/>
                  <a:pt x="62" y="0"/>
                  <a:pt x="62" y="0"/>
                </a:cubicBezTo>
                <a:cubicBezTo>
                  <a:pt x="66" y="0"/>
                  <a:pt x="68" y="3"/>
                  <a:pt x="68" y="6"/>
                </a:cubicBezTo>
                <a:lnTo>
                  <a:pt x="68" y="48"/>
                </a:lnTo>
                <a:close/>
                <a:moveTo>
                  <a:pt x="62" y="5"/>
                </a:moveTo>
                <a:cubicBezTo>
                  <a:pt x="7" y="5"/>
                  <a:pt x="7" y="5"/>
                  <a:pt x="7" y="5"/>
                </a:cubicBezTo>
                <a:cubicBezTo>
                  <a:pt x="6" y="5"/>
                  <a:pt x="5" y="6"/>
                  <a:pt x="5" y="6"/>
                </a:cubicBezTo>
                <a:cubicBezTo>
                  <a:pt x="5" y="11"/>
                  <a:pt x="7" y="15"/>
                  <a:pt x="11" y="17"/>
                </a:cubicBezTo>
                <a:cubicBezTo>
                  <a:pt x="16" y="21"/>
                  <a:pt x="21" y="25"/>
                  <a:pt x="26" y="29"/>
                </a:cubicBezTo>
                <a:cubicBezTo>
                  <a:pt x="28" y="31"/>
                  <a:pt x="32" y="34"/>
                  <a:pt x="34" y="34"/>
                </a:cubicBezTo>
                <a:cubicBezTo>
                  <a:pt x="34" y="34"/>
                  <a:pt x="34" y="34"/>
                  <a:pt x="34" y="34"/>
                </a:cubicBezTo>
                <a:cubicBezTo>
                  <a:pt x="34" y="34"/>
                  <a:pt x="34" y="34"/>
                  <a:pt x="34" y="34"/>
                </a:cubicBezTo>
                <a:cubicBezTo>
                  <a:pt x="37" y="34"/>
                  <a:pt x="41" y="31"/>
                  <a:pt x="43" y="29"/>
                </a:cubicBezTo>
                <a:cubicBezTo>
                  <a:pt x="48" y="25"/>
                  <a:pt x="53" y="21"/>
                  <a:pt x="58" y="17"/>
                </a:cubicBezTo>
                <a:cubicBezTo>
                  <a:pt x="60" y="15"/>
                  <a:pt x="64" y="11"/>
                  <a:pt x="64" y="8"/>
                </a:cubicBezTo>
                <a:cubicBezTo>
                  <a:pt x="64" y="7"/>
                  <a:pt x="64" y="5"/>
                  <a:pt x="62" y="5"/>
                </a:cubicBezTo>
                <a:close/>
                <a:moveTo>
                  <a:pt x="64" y="19"/>
                </a:moveTo>
                <a:cubicBezTo>
                  <a:pt x="63" y="20"/>
                  <a:pt x="62" y="20"/>
                  <a:pt x="61" y="21"/>
                </a:cubicBezTo>
                <a:cubicBezTo>
                  <a:pt x="56" y="25"/>
                  <a:pt x="50" y="30"/>
                  <a:pt x="45" y="34"/>
                </a:cubicBezTo>
                <a:cubicBezTo>
                  <a:pt x="42" y="36"/>
                  <a:pt x="38" y="39"/>
                  <a:pt x="34" y="39"/>
                </a:cubicBezTo>
                <a:cubicBezTo>
                  <a:pt x="34" y="39"/>
                  <a:pt x="34" y="39"/>
                  <a:pt x="34" y="39"/>
                </a:cubicBezTo>
                <a:cubicBezTo>
                  <a:pt x="34" y="39"/>
                  <a:pt x="34" y="39"/>
                  <a:pt x="34" y="39"/>
                </a:cubicBezTo>
                <a:cubicBezTo>
                  <a:pt x="30" y="39"/>
                  <a:pt x="27" y="36"/>
                  <a:pt x="24" y="34"/>
                </a:cubicBezTo>
                <a:cubicBezTo>
                  <a:pt x="19" y="30"/>
                  <a:pt x="13" y="25"/>
                  <a:pt x="8" y="21"/>
                </a:cubicBezTo>
                <a:cubicBezTo>
                  <a:pt x="7" y="20"/>
                  <a:pt x="6" y="20"/>
                  <a:pt x="5" y="19"/>
                </a:cubicBezTo>
                <a:cubicBezTo>
                  <a:pt x="5" y="48"/>
                  <a:pt x="5" y="48"/>
                  <a:pt x="5" y="48"/>
                </a:cubicBezTo>
                <a:cubicBezTo>
                  <a:pt x="5" y="48"/>
                  <a:pt x="6" y="49"/>
                  <a:pt x="7" y="49"/>
                </a:cubicBezTo>
                <a:cubicBezTo>
                  <a:pt x="62" y="49"/>
                  <a:pt x="62" y="49"/>
                  <a:pt x="62" y="49"/>
                </a:cubicBezTo>
                <a:cubicBezTo>
                  <a:pt x="63" y="49"/>
                  <a:pt x="64" y="48"/>
                  <a:pt x="64" y="48"/>
                </a:cubicBezTo>
                <a:lnTo>
                  <a:pt x="64"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45"/>
          <p:cNvSpPr/>
          <p:nvPr/>
        </p:nvSpPr>
        <p:spPr>
          <a:xfrm>
            <a:off x="5932462" y="4671941"/>
            <a:ext cx="159643" cy="223890"/>
          </a:xfrm>
          <a:custGeom>
            <a:avLst/>
            <a:gdLst/>
            <a:ahLst/>
            <a:cxnLst/>
            <a:rect l="l" t="t" r="r" b="b"/>
            <a:pathLst>
              <a:path w="38" h="53" extrusionOk="0">
                <a:moveTo>
                  <a:pt x="38" y="50"/>
                </a:moveTo>
                <a:cubicBezTo>
                  <a:pt x="38" y="51"/>
                  <a:pt x="38" y="52"/>
                  <a:pt x="37" y="52"/>
                </a:cubicBezTo>
                <a:cubicBezTo>
                  <a:pt x="37" y="52"/>
                  <a:pt x="34" y="53"/>
                  <a:pt x="29" y="53"/>
                </a:cubicBezTo>
                <a:cubicBezTo>
                  <a:pt x="17" y="53"/>
                  <a:pt x="8" y="46"/>
                  <a:pt x="5" y="35"/>
                </a:cubicBezTo>
                <a:cubicBezTo>
                  <a:pt x="1" y="35"/>
                  <a:pt x="1" y="35"/>
                  <a:pt x="1" y="35"/>
                </a:cubicBezTo>
                <a:cubicBezTo>
                  <a:pt x="0" y="35"/>
                  <a:pt x="0" y="34"/>
                  <a:pt x="0" y="33"/>
                </a:cubicBezTo>
                <a:cubicBezTo>
                  <a:pt x="0" y="29"/>
                  <a:pt x="0" y="29"/>
                  <a:pt x="0" y="29"/>
                </a:cubicBezTo>
                <a:cubicBezTo>
                  <a:pt x="0" y="29"/>
                  <a:pt x="0" y="28"/>
                  <a:pt x="1" y="28"/>
                </a:cubicBezTo>
                <a:cubicBezTo>
                  <a:pt x="3" y="28"/>
                  <a:pt x="3" y="28"/>
                  <a:pt x="3" y="28"/>
                </a:cubicBezTo>
                <a:cubicBezTo>
                  <a:pt x="3" y="27"/>
                  <a:pt x="3" y="25"/>
                  <a:pt x="4" y="24"/>
                </a:cubicBezTo>
                <a:cubicBezTo>
                  <a:pt x="1" y="24"/>
                  <a:pt x="1" y="24"/>
                  <a:pt x="1" y="24"/>
                </a:cubicBezTo>
                <a:cubicBezTo>
                  <a:pt x="0" y="24"/>
                  <a:pt x="0" y="23"/>
                  <a:pt x="0" y="23"/>
                </a:cubicBezTo>
                <a:cubicBezTo>
                  <a:pt x="0" y="18"/>
                  <a:pt x="0" y="18"/>
                  <a:pt x="0" y="18"/>
                </a:cubicBezTo>
                <a:cubicBezTo>
                  <a:pt x="0" y="18"/>
                  <a:pt x="0" y="17"/>
                  <a:pt x="1" y="17"/>
                </a:cubicBezTo>
                <a:cubicBezTo>
                  <a:pt x="5" y="17"/>
                  <a:pt x="5" y="17"/>
                  <a:pt x="5" y="17"/>
                </a:cubicBezTo>
                <a:cubicBezTo>
                  <a:pt x="8" y="7"/>
                  <a:pt x="18" y="0"/>
                  <a:pt x="29" y="0"/>
                </a:cubicBezTo>
                <a:cubicBezTo>
                  <a:pt x="33" y="0"/>
                  <a:pt x="36" y="0"/>
                  <a:pt x="37" y="0"/>
                </a:cubicBezTo>
                <a:cubicBezTo>
                  <a:pt x="37" y="0"/>
                  <a:pt x="37" y="1"/>
                  <a:pt x="37" y="1"/>
                </a:cubicBezTo>
                <a:cubicBezTo>
                  <a:pt x="37" y="1"/>
                  <a:pt x="37" y="2"/>
                  <a:pt x="37" y="2"/>
                </a:cubicBezTo>
                <a:cubicBezTo>
                  <a:pt x="36" y="8"/>
                  <a:pt x="36" y="8"/>
                  <a:pt x="36" y="8"/>
                </a:cubicBezTo>
                <a:cubicBezTo>
                  <a:pt x="36" y="9"/>
                  <a:pt x="35" y="9"/>
                  <a:pt x="34" y="9"/>
                </a:cubicBezTo>
                <a:cubicBezTo>
                  <a:pt x="34" y="9"/>
                  <a:pt x="32" y="8"/>
                  <a:pt x="29" y="8"/>
                </a:cubicBezTo>
                <a:cubicBezTo>
                  <a:pt x="23" y="8"/>
                  <a:pt x="17" y="12"/>
                  <a:pt x="15" y="17"/>
                </a:cubicBezTo>
                <a:cubicBezTo>
                  <a:pt x="32" y="17"/>
                  <a:pt x="32" y="17"/>
                  <a:pt x="32" y="17"/>
                </a:cubicBezTo>
                <a:cubicBezTo>
                  <a:pt x="33" y="17"/>
                  <a:pt x="33" y="17"/>
                  <a:pt x="33" y="18"/>
                </a:cubicBezTo>
                <a:cubicBezTo>
                  <a:pt x="34" y="18"/>
                  <a:pt x="34" y="18"/>
                  <a:pt x="34" y="19"/>
                </a:cubicBezTo>
                <a:cubicBezTo>
                  <a:pt x="33" y="23"/>
                  <a:pt x="33" y="23"/>
                  <a:pt x="33" y="23"/>
                </a:cubicBezTo>
                <a:cubicBezTo>
                  <a:pt x="33" y="24"/>
                  <a:pt x="32" y="24"/>
                  <a:pt x="32" y="24"/>
                </a:cubicBezTo>
                <a:cubicBezTo>
                  <a:pt x="13" y="24"/>
                  <a:pt x="13" y="24"/>
                  <a:pt x="13" y="24"/>
                </a:cubicBezTo>
                <a:cubicBezTo>
                  <a:pt x="13" y="25"/>
                  <a:pt x="13" y="27"/>
                  <a:pt x="13" y="28"/>
                </a:cubicBezTo>
                <a:cubicBezTo>
                  <a:pt x="30" y="28"/>
                  <a:pt x="30" y="28"/>
                  <a:pt x="30" y="28"/>
                </a:cubicBezTo>
                <a:cubicBezTo>
                  <a:pt x="31" y="28"/>
                  <a:pt x="31" y="28"/>
                  <a:pt x="31" y="28"/>
                </a:cubicBezTo>
                <a:cubicBezTo>
                  <a:pt x="32" y="29"/>
                  <a:pt x="32" y="29"/>
                  <a:pt x="32" y="29"/>
                </a:cubicBezTo>
                <a:cubicBezTo>
                  <a:pt x="31" y="34"/>
                  <a:pt x="31" y="34"/>
                  <a:pt x="31" y="34"/>
                </a:cubicBezTo>
                <a:cubicBezTo>
                  <a:pt x="31" y="34"/>
                  <a:pt x="30" y="35"/>
                  <a:pt x="30" y="35"/>
                </a:cubicBezTo>
                <a:cubicBezTo>
                  <a:pt x="15" y="35"/>
                  <a:pt x="15" y="35"/>
                  <a:pt x="15" y="35"/>
                </a:cubicBezTo>
                <a:cubicBezTo>
                  <a:pt x="17" y="41"/>
                  <a:pt x="23" y="44"/>
                  <a:pt x="29" y="44"/>
                </a:cubicBezTo>
                <a:cubicBezTo>
                  <a:pt x="33" y="44"/>
                  <a:pt x="35" y="43"/>
                  <a:pt x="35" y="43"/>
                </a:cubicBezTo>
                <a:cubicBezTo>
                  <a:pt x="36" y="43"/>
                  <a:pt x="36" y="43"/>
                  <a:pt x="36" y="44"/>
                </a:cubicBezTo>
                <a:cubicBezTo>
                  <a:pt x="37" y="44"/>
                  <a:pt x="37" y="44"/>
                  <a:pt x="37" y="44"/>
                </a:cubicBezTo>
                <a:lnTo>
                  <a:pt x="38"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45"/>
          <p:cNvSpPr/>
          <p:nvPr/>
        </p:nvSpPr>
        <p:spPr>
          <a:xfrm>
            <a:off x="6539886" y="4652473"/>
            <a:ext cx="290084" cy="264775"/>
          </a:xfrm>
          <a:custGeom>
            <a:avLst/>
            <a:gdLst/>
            <a:ahLst/>
            <a:cxnLst/>
            <a:rect l="l" t="t" r="r" b="b"/>
            <a:pathLst>
              <a:path w="69" h="63" extrusionOk="0">
                <a:moveTo>
                  <a:pt x="68" y="56"/>
                </a:moveTo>
                <a:cubicBezTo>
                  <a:pt x="69" y="57"/>
                  <a:pt x="69" y="59"/>
                  <a:pt x="68" y="60"/>
                </a:cubicBezTo>
                <a:cubicBezTo>
                  <a:pt x="67" y="62"/>
                  <a:pt x="65" y="63"/>
                  <a:pt x="64" y="63"/>
                </a:cubicBezTo>
                <a:cubicBezTo>
                  <a:pt x="5" y="63"/>
                  <a:pt x="5" y="63"/>
                  <a:pt x="5" y="63"/>
                </a:cubicBezTo>
                <a:cubicBezTo>
                  <a:pt x="4" y="63"/>
                  <a:pt x="2" y="62"/>
                  <a:pt x="1" y="60"/>
                </a:cubicBezTo>
                <a:cubicBezTo>
                  <a:pt x="0" y="59"/>
                  <a:pt x="0" y="57"/>
                  <a:pt x="1" y="56"/>
                </a:cubicBezTo>
                <a:cubicBezTo>
                  <a:pt x="30" y="2"/>
                  <a:pt x="30" y="2"/>
                  <a:pt x="30" y="2"/>
                </a:cubicBezTo>
                <a:cubicBezTo>
                  <a:pt x="31" y="1"/>
                  <a:pt x="33" y="0"/>
                  <a:pt x="34" y="0"/>
                </a:cubicBezTo>
                <a:cubicBezTo>
                  <a:pt x="36" y="0"/>
                  <a:pt x="38" y="1"/>
                  <a:pt x="39" y="2"/>
                </a:cubicBezTo>
                <a:lnTo>
                  <a:pt x="68" y="56"/>
                </a:lnTo>
                <a:close/>
                <a:moveTo>
                  <a:pt x="40" y="20"/>
                </a:moveTo>
                <a:cubicBezTo>
                  <a:pt x="40" y="20"/>
                  <a:pt x="40" y="20"/>
                  <a:pt x="40" y="20"/>
                </a:cubicBezTo>
                <a:cubicBezTo>
                  <a:pt x="39" y="19"/>
                  <a:pt x="39" y="19"/>
                  <a:pt x="39" y="19"/>
                </a:cubicBezTo>
                <a:cubicBezTo>
                  <a:pt x="30" y="19"/>
                  <a:pt x="30" y="19"/>
                  <a:pt x="30" y="19"/>
                </a:cubicBezTo>
                <a:cubicBezTo>
                  <a:pt x="30" y="19"/>
                  <a:pt x="30" y="19"/>
                  <a:pt x="29" y="20"/>
                </a:cubicBezTo>
                <a:cubicBezTo>
                  <a:pt x="29" y="20"/>
                  <a:pt x="29" y="20"/>
                  <a:pt x="29" y="20"/>
                </a:cubicBezTo>
                <a:cubicBezTo>
                  <a:pt x="30" y="38"/>
                  <a:pt x="30" y="38"/>
                  <a:pt x="30" y="38"/>
                </a:cubicBezTo>
                <a:cubicBezTo>
                  <a:pt x="30" y="38"/>
                  <a:pt x="30" y="39"/>
                  <a:pt x="31" y="39"/>
                </a:cubicBezTo>
                <a:cubicBezTo>
                  <a:pt x="38" y="39"/>
                  <a:pt x="38" y="39"/>
                  <a:pt x="38" y="39"/>
                </a:cubicBezTo>
                <a:cubicBezTo>
                  <a:pt x="39" y="39"/>
                  <a:pt x="39" y="38"/>
                  <a:pt x="39" y="38"/>
                </a:cubicBezTo>
                <a:lnTo>
                  <a:pt x="40" y="20"/>
                </a:lnTo>
                <a:close/>
                <a:moveTo>
                  <a:pt x="39" y="45"/>
                </a:moveTo>
                <a:cubicBezTo>
                  <a:pt x="39" y="44"/>
                  <a:pt x="39" y="43"/>
                  <a:pt x="38" y="43"/>
                </a:cubicBezTo>
                <a:cubicBezTo>
                  <a:pt x="31" y="43"/>
                  <a:pt x="31" y="43"/>
                  <a:pt x="31" y="43"/>
                </a:cubicBezTo>
                <a:cubicBezTo>
                  <a:pt x="30" y="43"/>
                  <a:pt x="30" y="44"/>
                  <a:pt x="30" y="45"/>
                </a:cubicBezTo>
                <a:cubicBezTo>
                  <a:pt x="30" y="52"/>
                  <a:pt x="30" y="52"/>
                  <a:pt x="30" y="52"/>
                </a:cubicBezTo>
                <a:cubicBezTo>
                  <a:pt x="30" y="53"/>
                  <a:pt x="30" y="53"/>
                  <a:pt x="31" y="53"/>
                </a:cubicBezTo>
                <a:cubicBezTo>
                  <a:pt x="38" y="53"/>
                  <a:pt x="38" y="53"/>
                  <a:pt x="38" y="53"/>
                </a:cubicBezTo>
                <a:cubicBezTo>
                  <a:pt x="39" y="53"/>
                  <a:pt x="39" y="53"/>
                  <a:pt x="39" y="52"/>
                </a:cubicBezTo>
                <a:lnTo>
                  <a:pt x="3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45"/>
          <p:cNvSpPr/>
          <p:nvPr/>
        </p:nvSpPr>
        <p:spPr>
          <a:xfrm>
            <a:off x="7145364" y="4710879"/>
            <a:ext cx="286190" cy="184952"/>
          </a:xfrm>
          <a:custGeom>
            <a:avLst/>
            <a:gdLst/>
            <a:ahLst/>
            <a:cxnLst/>
            <a:rect l="l" t="t" r="r" b="b"/>
            <a:pathLst>
              <a:path w="68" h="44" extrusionOk="0">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45"/>
          <p:cNvSpPr/>
          <p:nvPr/>
        </p:nvSpPr>
        <p:spPr>
          <a:xfrm>
            <a:off x="7750840" y="4671941"/>
            <a:ext cx="249200" cy="245306"/>
          </a:xfrm>
          <a:custGeom>
            <a:avLst/>
            <a:gdLst/>
            <a:ahLst/>
            <a:cxnLst/>
            <a:rect l="l" t="t" r="r" b="b"/>
            <a:pathLst>
              <a:path w="59" h="58" extrusionOk="0">
                <a:moveTo>
                  <a:pt x="48" y="58"/>
                </a:moveTo>
                <a:cubicBezTo>
                  <a:pt x="41" y="58"/>
                  <a:pt x="41" y="58"/>
                  <a:pt x="41" y="58"/>
                </a:cubicBezTo>
                <a:cubicBezTo>
                  <a:pt x="41" y="35"/>
                  <a:pt x="41" y="35"/>
                  <a:pt x="41" y="35"/>
                </a:cubicBezTo>
                <a:cubicBezTo>
                  <a:pt x="48" y="35"/>
                  <a:pt x="48" y="35"/>
                  <a:pt x="48" y="35"/>
                </a:cubicBezTo>
                <a:cubicBezTo>
                  <a:pt x="49" y="26"/>
                  <a:pt x="49" y="26"/>
                  <a:pt x="49" y="26"/>
                </a:cubicBezTo>
                <a:cubicBezTo>
                  <a:pt x="41" y="26"/>
                  <a:pt x="41" y="26"/>
                  <a:pt x="41" y="26"/>
                </a:cubicBezTo>
                <a:cubicBezTo>
                  <a:pt x="41" y="21"/>
                  <a:pt x="41" y="21"/>
                  <a:pt x="41" y="21"/>
                </a:cubicBezTo>
                <a:cubicBezTo>
                  <a:pt x="41" y="18"/>
                  <a:pt x="42" y="17"/>
                  <a:pt x="45" y="17"/>
                </a:cubicBezTo>
                <a:cubicBezTo>
                  <a:pt x="50" y="17"/>
                  <a:pt x="50" y="17"/>
                  <a:pt x="50" y="17"/>
                </a:cubicBezTo>
                <a:cubicBezTo>
                  <a:pt x="50" y="9"/>
                  <a:pt x="50" y="9"/>
                  <a:pt x="50" y="9"/>
                </a:cubicBezTo>
                <a:cubicBezTo>
                  <a:pt x="49" y="9"/>
                  <a:pt x="47" y="8"/>
                  <a:pt x="43" y="8"/>
                </a:cubicBezTo>
                <a:cubicBezTo>
                  <a:pt x="37" y="8"/>
                  <a:pt x="32" y="12"/>
                  <a:pt x="32" y="20"/>
                </a:cubicBezTo>
                <a:cubicBezTo>
                  <a:pt x="32" y="26"/>
                  <a:pt x="32" y="26"/>
                  <a:pt x="32" y="26"/>
                </a:cubicBezTo>
                <a:cubicBezTo>
                  <a:pt x="24" y="26"/>
                  <a:pt x="24" y="26"/>
                  <a:pt x="24" y="26"/>
                </a:cubicBezTo>
                <a:cubicBezTo>
                  <a:pt x="24" y="35"/>
                  <a:pt x="24" y="35"/>
                  <a:pt x="24" y="35"/>
                </a:cubicBezTo>
                <a:cubicBezTo>
                  <a:pt x="32" y="35"/>
                  <a:pt x="32" y="35"/>
                  <a:pt x="32" y="35"/>
                </a:cubicBezTo>
                <a:cubicBezTo>
                  <a:pt x="32" y="58"/>
                  <a:pt x="32" y="58"/>
                  <a:pt x="32"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cubicBezTo>
                  <a:pt x="59" y="47"/>
                  <a:pt x="59" y="47"/>
                  <a:pt x="59" y="47"/>
                </a:cubicBezTo>
                <a:cubicBezTo>
                  <a:pt x="59" y="53"/>
                  <a:pt x="54" y="58"/>
                  <a:pt x="48"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45"/>
          <p:cNvSpPr/>
          <p:nvPr/>
        </p:nvSpPr>
        <p:spPr>
          <a:xfrm>
            <a:off x="8358264" y="4656367"/>
            <a:ext cx="200528" cy="282296"/>
          </a:xfrm>
          <a:custGeom>
            <a:avLst/>
            <a:gdLst/>
            <a:ahLst/>
            <a:cxnLst/>
            <a:rect l="l" t="t" r="r" b="b"/>
            <a:pathLst>
              <a:path w="48" h="67" extrusionOk="0">
                <a:moveTo>
                  <a:pt x="45" y="42"/>
                </a:moveTo>
                <a:cubicBezTo>
                  <a:pt x="43" y="42"/>
                  <a:pt x="42" y="42"/>
                  <a:pt x="42" y="41"/>
                </a:cubicBezTo>
                <a:cubicBezTo>
                  <a:pt x="33" y="28"/>
                  <a:pt x="33" y="28"/>
                  <a:pt x="33" y="28"/>
                </a:cubicBezTo>
                <a:cubicBezTo>
                  <a:pt x="31" y="28"/>
                  <a:pt x="31" y="28"/>
                  <a:pt x="31" y="28"/>
                </a:cubicBezTo>
                <a:cubicBezTo>
                  <a:pt x="31" y="33"/>
                  <a:pt x="31" y="33"/>
                  <a:pt x="31" y="33"/>
                </a:cubicBezTo>
                <a:cubicBezTo>
                  <a:pt x="41" y="48"/>
                  <a:pt x="41" y="48"/>
                  <a:pt x="41" y="48"/>
                </a:cubicBezTo>
                <a:cubicBezTo>
                  <a:pt x="41" y="49"/>
                  <a:pt x="41" y="49"/>
                  <a:pt x="41" y="50"/>
                </a:cubicBezTo>
                <a:cubicBezTo>
                  <a:pt x="41" y="51"/>
                  <a:pt x="40" y="52"/>
                  <a:pt x="39" y="52"/>
                </a:cubicBezTo>
                <a:cubicBezTo>
                  <a:pt x="31" y="52"/>
                  <a:pt x="31" y="52"/>
                  <a:pt x="31" y="52"/>
                </a:cubicBezTo>
                <a:cubicBezTo>
                  <a:pt x="31" y="62"/>
                  <a:pt x="31" y="62"/>
                  <a:pt x="31" y="62"/>
                </a:cubicBezTo>
                <a:cubicBezTo>
                  <a:pt x="31" y="65"/>
                  <a:pt x="29" y="67"/>
                  <a:pt x="27" y="67"/>
                </a:cubicBezTo>
                <a:cubicBezTo>
                  <a:pt x="21" y="67"/>
                  <a:pt x="21" y="67"/>
                  <a:pt x="21" y="67"/>
                </a:cubicBezTo>
                <a:cubicBezTo>
                  <a:pt x="19" y="67"/>
                  <a:pt x="17" y="65"/>
                  <a:pt x="17" y="62"/>
                </a:cubicBezTo>
                <a:cubicBezTo>
                  <a:pt x="17" y="52"/>
                  <a:pt x="17" y="52"/>
                  <a:pt x="17" y="52"/>
                </a:cubicBezTo>
                <a:cubicBezTo>
                  <a:pt x="9" y="52"/>
                  <a:pt x="9" y="52"/>
                  <a:pt x="9" y="52"/>
                </a:cubicBezTo>
                <a:cubicBezTo>
                  <a:pt x="8" y="52"/>
                  <a:pt x="7" y="51"/>
                  <a:pt x="7" y="50"/>
                </a:cubicBezTo>
                <a:cubicBezTo>
                  <a:pt x="7" y="49"/>
                  <a:pt x="7" y="49"/>
                  <a:pt x="7" y="48"/>
                </a:cubicBezTo>
                <a:cubicBezTo>
                  <a:pt x="17" y="33"/>
                  <a:pt x="17" y="33"/>
                  <a:pt x="17" y="33"/>
                </a:cubicBezTo>
                <a:cubicBezTo>
                  <a:pt x="17" y="28"/>
                  <a:pt x="17" y="28"/>
                  <a:pt x="17" y="28"/>
                </a:cubicBezTo>
                <a:cubicBezTo>
                  <a:pt x="15" y="28"/>
                  <a:pt x="15" y="28"/>
                  <a:pt x="15" y="28"/>
                </a:cubicBezTo>
                <a:cubicBezTo>
                  <a:pt x="6" y="41"/>
                  <a:pt x="6" y="41"/>
                  <a:pt x="6" y="41"/>
                </a:cubicBezTo>
                <a:cubicBezTo>
                  <a:pt x="6" y="42"/>
                  <a:pt x="5" y="42"/>
                  <a:pt x="3" y="42"/>
                </a:cubicBezTo>
                <a:cubicBezTo>
                  <a:pt x="1" y="42"/>
                  <a:pt x="0" y="41"/>
                  <a:pt x="0" y="39"/>
                </a:cubicBezTo>
                <a:cubicBezTo>
                  <a:pt x="0" y="38"/>
                  <a:pt x="0" y="37"/>
                  <a:pt x="0" y="37"/>
                </a:cubicBezTo>
                <a:cubicBezTo>
                  <a:pt x="10" y="22"/>
                  <a:pt x="10" y="22"/>
                  <a:pt x="10" y="22"/>
                </a:cubicBezTo>
                <a:cubicBezTo>
                  <a:pt x="12" y="20"/>
                  <a:pt x="14" y="18"/>
                  <a:pt x="17" y="18"/>
                </a:cubicBezTo>
                <a:cubicBezTo>
                  <a:pt x="31" y="18"/>
                  <a:pt x="31" y="18"/>
                  <a:pt x="31" y="18"/>
                </a:cubicBezTo>
                <a:cubicBezTo>
                  <a:pt x="34" y="18"/>
                  <a:pt x="37" y="20"/>
                  <a:pt x="38" y="22"/>
                </a:cubicBezTo>
                <a:cubicBezTo>
                  <a:pt x="48" y="37"/>
                  <a:pt x="48" y="37"/>
                  <a:pt x="48" y="37"/>
                </a:cubicBezTo>
                <a:cubicBezTo>
                  <a:pt x="48" y="37"/>
                  <a:pt x="48" y="38"/>
                  <a:pt x="48" y="39"/>
                </a:cubicBezTo>
                <a:cubicBezTo>
                  <a:pt x="48" y="41"/>
                  <a:pt x="47" y="42"/>
                  <a:pt x="45" y="42"/>
                </a:cubicBezTo>
                <a:close/>
                <a:moveTo>
                  <a:pt x="24" y="17"/>
                </a:moveTo>
                <a:cubicBezTo>
                  <a:pt x="19" y="17"/>
                  <a:pt x="16" y="13"/>
                  <a:pt x="16" y="8"/>
                </a:cubicBezTo>
                <a:cubicBezTo>
                  <a:pt x="16" y="4"/>
                  <a:pt x="19" y="0"/>
                  <a:pt x="24" y="0"/>
                </a:cubicBezTo>
                <a:cubicBezTo>
                  <a:pt x="29" y="0"/>
                  <a:pt x="33" y="4"/>
                  <a:pt x="33" y="8"/>
                </a:cubicBezTo>
                <a:cubicBezTo>
                  <a:pt x="33" y="13"/>
                  <a:pt x="29" y="17"/>
                  <a:pt x="2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45"/>
          <p:cNvSpPr/>
          <p:nvPr/>
        </p:nvSpPr>
        <p:spPr>
          <a:xfrm>
            <a:off x="8963742" y="4652473"/>
            <a:ext cx="243358" cy="286190"/>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24" y="33"/>
                </a:moveTo>
                <a:cubicBezTo>
                  <a:pt x="24" y="54"/>
                  <a:pt x="24" y="54"/>
                  <a:pt x="24" y="54"/>
                </a:cubicBezTo>
                <a:cubicBezTo>
                  <a:pt x="24" y="54"/>
                  <a:pt x="24" y="55"/>
                  <a:pt x="23" y="55"/>
                </a:cubicBezTo>
                <a:cubicBezTo>
                  <a:pt x="23" y="55"/>
                  <a:pt x="23" y="55"/>
                  <a:pt x="23" y="55"/>
                </a:cubicBezTo>
                <a:cubicBezTo>
                  <a:pt x="23" y="55"/>
                  <a:pt x="22" y="55"/>
                  <a:pt x="22" y="55"/>
                </a:cubicBezTo>
                <a:cubicBezTo>
                  <a:pt x="16" y="48"/>
                  <a:pt x="16" y="48"/>
                  <a:pt x="16" y="48"/>
                </a:cubicBezTo>
                <a:cubicBezTo>
                  <a:pt x="11" y="48"/>
                  <a:pt x="11" y="48"/>
                  <a:pt x="11" y="48"/>
                </a:cubicBezTo>
                <a:cubicBezTo>
                  <a:pt x="10" y="48"/>
                  <a:pt x="9" y="48"/>
                  <a:pt x="9" y="47"/>
                </a:cubicBezTo>
                <a:cubicBezTo>
                  <a:pt x="9" y="40"/>
                  <a:pt x="9" y="40"/>
                  <a:pt x="9" y="40"/>
                </a:cubicBezTo>
                <a:cubicBezTo>
                  <a:pt x="9" y="39"/>
                  <a:pt x="10" y="39"/>
                  <a:pt x="11" y="39"/>
                </a:cubicBezTo>
                <a:cubicBezTo>
                  <a:pt x="16" y="39"/>
                  <a:pt x="16" y="39"/>
                  <a:pt x="16" y="39"/>
                </a:cubicBezTo>
                <a:cubicBezTo>
                  <a:pt x="22" y="32"/>
                  <a:pt x="22" y="32"/>
                  <a:pt x="22" y="32"/>
                </a:cubicBezTo>
                <a:cubicBezTo>
                  <a:pt x="22" y="32"/>
                  <a:pt x="23" y="32"/>
                  <a:pt x="23" y="32"/>
                </a:cubicBezTo>
                <a:cubicBezTo>
                  <a:pt x="24" y="32"/>
                  <a:pt x="24" y="33"/>
                  <a:pt x="24" y="33"/>
                </a:cubicBezTo>
                <a:close/>
                <a:moveTo>
                  <a:pt x="33" y="52"/>
                </a:moveTo>
                <a:cubicBezTo>
                  <a:pt x="35" y="49"/>
                  <a:pt x="36" y="47"/>
                  <a:pt x="36" y="43"/>
                </a:cubicBezTo>
                <a:cubicBezTo>
                  <a:pt x="36" y="40"/>
                  <a:pt x="35" y="37"/>
                  <a:pt x="33" y="35"/>
                </a:cubicBezTo>
                <a:cubicBezTo>
                  <a:pt x="32" y="34"/>
                  <a:pt x="30" y="34"/>
                  <a:pt x="29" y="35"/>
                </a:cubicBezTo>
                <a:cubicBezTo>
                  <a:pt x="28" y="36"/>
                  <a:pt x="28" y="37"/>
                  <a:pt x="29" y="38"/>
                </a:cubicBezTo>
                <a:cubicBezTo>
                  <a:pt x="31" y="40"/>
                  <a:pt x="31" y="42"/>
                  <a:pt x="31" y="43"/>
                </a:cubicBezTo>
                <a:cubicBezTo>
                  <a:pt x="31" y="45"/>
                  <a:pt x="31" y="47"/>
                  <a:pt x="29" y="48"/>
                </a:cubicBezTo>
                <a:cubicBezTo>
                  <a:pt x="28" y="49"/>
                  <a:pt x="28" y="51"/>
                  <a:pt x="29" y="52"/>
                </a:cubicBezTo>
                <a:cubicBezTo>
                  <a:pt x="30" y="52"/>
                  <a:pt x="31" y="52"/>
                  <a:pt x="31" y="52"/>
                </a:cubicBezTo>
                <a:cubicBezTo>
                  <a:pt x="32" y="52"/>
                  <a:pt x="32" y="52"/>
                  <a:pt x="33" y="52"/>
                </a:cubicBezTo>
                <a:close/>
                <a:moveTo>
                  <a:pt x="41" y="57"/>
                </a:moveTo>
                <a:cubicBezTo>
                  <a:pt x="44" y="53"/>
                  <a:pt x="46" y="48"/>
                  <a:pt x="46" y="43"/>
                </a:cubicBezTo>
                <a:cubicBezTo>
                  <a:pt x="46" y="38"/>
                  <a:pt x="44" y="34"/>
                  <a:pt x="41" y="30"/>
                </a:cubicBezTo>
                <a:cubicBezTo>
                  <a:pt x="40" y="29"/>
                  <a:pt x="39" y="28"/>
                  <a:pt x="38" y="29"/>
                </a:cubicBezTo>
                <a:cubicBezTo>
                  <a:pt x="37" y="30"/>
                  <a:pt x="36" y="32"/>
                  <a:pt x="37" y="33"/>
                </a:cubicBezTo>
                <a:cubicBezTo>
                  <a:pt x="40" y="36"/>
                  <a:pt x="41" y="39"/>
                  <a:pt x="41" y="43"/>
                </a:cubicBezTo>
                <a:cubicBezTo>
                  <a:pt x="41" y="47"/>
                  <a:pt x="40" y="51"/>
                  <a:pt x="37" y="54"/>
                </a:cubicBezTo>
                <a:cubicBezTo>
                  <a:pt x="36" y="55"/>
                  <a:pt x="37" y="57"/>
                  <a:pt x="38" y="58"/>
                </a:cubicBezTo>
                <a:cubicBezTo>
                  <a:pt x="38" y="58"/>
                  <a:pt x="39" y="58"/>
                  <a:pt x="39" y="58"/>
                </a:cubicBezTo>
                <a:cubicBezTo>
                  <a:pt x="40" y="58"/>
                  <a:pt x="41" y="58"/>
                  <a:pt x="41" y="57"/>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45"/>
          <p:cNvSpPr/>
          <p:nvPr/>
        </p:nvSpPr>
        <p:spPr>
          <a:xfrm>
            <a:off x="9569218" y="4652473"/>
            <a:ext cx="245306" cy="286190"/>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34" y="34"/>
                </a:moveTo>
                <a:cubicBezTo>
                  <a:pt x="34" y="48"/>
                  <a:pt x="34" y="48"/>
                  <a:pt x="34" y="48"/>
                </a:cubicBezTo>
                <a:cubicBezTo>
                  <a:pt x="34" y="51"/>
                  <a:pt x="32" y="53"/>
                  <a:pt x="29" y="53"/>
                </a:cubicBezTo>
                <a:cubicBezTo>
                  <a:pt x="14" y="53"/>
                  <a:pt x="14" y="53"/>
                  <a:pt x="14" y="53"/>
                </a:cubicBezTo>
                <a:cubicBezTo>
                  <a:pt x="12" y="53"/>
                  <a:pt x="9" y="51"/>
                  <a:pt x="9" y="48"/>
                </a:cubicBezTo>
                <a:cubicBezTo>
                  <a:pt x="9" y="34"/>
                  <a:pt x="9" y="34"/>
                  <a:pt x="9" y="34"/>
                </a:cubicBezTo>
                <a:cubicBezTo>
                  <a:pt x="9" y="31"/>
                  <a:pt x="12" y="29"/>
                  <a:pt x="14" y="29"/>
                </a:cubicBezTo>
                <a:cubicBezTo>
                  <a:pt x="29" y="29"/>
                  <a:pt x="29" y="29"/>
                  <a:pt x="29" y="29"/>
                </a:cubicBezTo>
                <a:cubicBezTo>
                  <a:pt x="32" y="29"/>
                  <a:pt x="34" y="31"/>
                  <a:pt x="34" y="34"/>
                </a:cubicBezTo>
                <a:close/>
                <a:moveTo>
                  <a:pt x="48" y="30"/>
                </a:moveTo>
                <a:cubicBezTo>
                  <a:pt x="48" y="52"/>
                  <a:pt x="48" y="52"/>
                  <a:pt x="48" y="52"/>
                </a:cubicBezTo>
                <a:cubicBezTo>
                  <a:pt x="48" y="52"/>
                  <a:pt x="48" y="53"/>
                  <a:pt x="48" y="53"/>
                </a:cubicBezTo>
                <a:cubicBezTo>
                  <a:pt x="47" y="53"/>
                  <a:pt x="47" y="53"/>
                  <a:pt x="47" y="53"/>
                </a:cubicBezTo>
                <a:cubicBezTo>
                  <a:pt x="47" y="53"/>
                  <a:pt x="46" y="53"/>
                  <a:pt x="46" y="53"/>
                </a:cubicBezTo>
                <a:cubicBezTo>
                  <a:pt x="36" y="43"/>
                  <a:pt x="36" y="43"/>
                  <a:pt x="36" y="43"/>
                </a:cubicBezTo>
                <a:cubicBezTo>
                  <a:pt x="36" y="39"/>
                  <a:pt x="36" y="39"/>
                  <a:pt x="36" y="39"/>
                </a:cubicBezTo>
                <a:cubicBezTo>
                  <a:pt x="46" y="29"/>
                  <a:pt x="46" y="29"/>
                  <a:pt x="46" y="29"/>
                </a:cubicBezTo>
                <a:cubicBezTo>
                  <a:pt x="46" y="29"/>
                  <a:pt x="47" y="29"/>
                  <a:pt x="47" y="29"/>
                </a:cubicBezTo>
                <a:cubicBezTo>
                  <a:pt x="47" y="29"/>
                  <a:pt x="47" y="29"/>
                  <a:pt x="48" y="29"/>
                </a:cubicBezTo>
                <a:cubicBezTo>
                  <a:pt x="48" y="29"/>
                  <a:pt x="48" y="30"/>
                  <a:pt x="48" y="30"/>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45"/>
          <p:cNvSpPr/>
          <p:nvPr/>
        </p:nvSpPr>
        <p:spPr>
          <a:xfrm>
            <a:off x="10176642" y="4652473"/>
            <a:ext cx="243360" cy="286190"/>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9" y="31"/>
                </a:moveTo>
                <a:cubicBezTo>
                  <a:pt x="9" y="27"/>
                  <a:pt x="13" y="24"/>
                  <a:pt x="17" y="24"/>
                </a:cubicBezTo>
                <a:cubicBezTo>
                  <a:pt x="21" y="24"/>
                  <a:pt x="24" y="27"/>
                  <a:pt x="24" y="31"/>
                </a:cubicBezTo>
                <a:cubicBezTo>
                  <a:pt x="24" y="35"/>
                  <a:pt x="21" y="39"/>
                  <a:pt x="17" y="39"/>
                </a:cubicBezTo>
                <a:cubicBezTo>
                  <a:pt x="13" y="39"/>
                  <a:pt x="9" y="35"/>
                  <a:pt x="9" y="31"/>
                </a:cubicBezTo>
                <a:close/>
                <a:moveTo>
                  <a:pt x="48" y="58"/>
                </a:moveTo>
                <a:cubicBezTo>
                  <a:pt x="9" y="58"/>
                  <a:pt x="9" y="58"/>
                  <a:pt x="9" y="58"/>
                </a:cubicBezTo>
                <a:cubicBezTo>
                  <a:pt x="9" y="51"/>
                  <a:pt x="9" y="51"/>
                  <a:pt x="9" y="51"/>
                </a:cubicBezTo>
                <a:cubicBezTo>
                  <a:pt x="17" y="43"/>
                  <a:pt x="17" y="43"/>
                  <a:pt x="17" y="43"/>
                </a:cubicBezTo>
                <a:cubicBezTo>
                  <a:pt x="22" y="48"/>
                  <a:pt x="22" y="48"/>
                  <a:pt x="22" y="48"/>
                </a:cubicBezTo>
                <a:cubicBezTo>
                  <a:pt x="36" y="34"/>
                  <a:pt x="36" y="34"/>
                  <a:pt x="36" y="34"/>
                </a:cubicBezTo>
                <a:cubicBezTo>
                  <a:pt x="48" y="46"/>
                  <a:pt x="48" y="46"/>
                  <a:pt x="48" y="46"/>
                </a:cubicBezTo>
                <a:lnTo>
                  <a:pt x="48" y="58"/>
                </a:ln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45"/>
          <p:cNvSpPr/>
          <p:nvPr/>
        </p:nvSpPr>
        <p:spPr>
          <a:xfrm>
            <a:off x="10782120" y="4652473"/>
            <a:ext cx="249200" cy="286190"/>
          </a:xfrm>
          <a:custGeom>
            <a:avLst/>
            <a:gdLst/>
            <a:ahLst/>
            <a:cxnLst/>
            <a:rect l="l" t="t" r="r" b="b"/>
            <a:pathLst>
              <a:path w="59" h="68" extrusionOk="0">
                <a:moveTo>
                  <a:pt x="59" y="20"/>
                </a:moveTo>
                <a:cubicBezTo>
                  <a:pt x="59" y="64"/>
                  <a:pt x="59" y="64"/>
                  <a:pt x="59" y="64"/>
                </a:cubicBezTo>
                <a:cubicBezTo>
                  <a:pt x="59" y="66"/>
                  <a:pt x="57" y="68"/>
                  <a:pt x="55" y="68"/>
                </a:cubicBezTo>
                <a:cubicBezTo>
                  <a:pt x="4" y="68"/>
                  <a:pt x="4" y="68"/>
                  <a:pt x="4" y="68"/>
                </a:cubicBezTo>
                <a:cubicBezTo>
                  <a:pt x="2" y="68"/>
                  <a:pt x="0" y="66"/>
                  <a:pt x="0" y="64"/>
                </a:cubicBezTo>
                <a:cubicBezTo>
                  <a:pt x="0" y="3"/>
                  <a:pt x="0" y="3"/>
                  <a:pt x="0" y="3"/>
                </a:cubicBezTo>
                <a:cubicBezTo>
                  <a:pt x="0" y="1"/>
                  <a:pt x="2" y="0"/>
                  <a:pt x="4" y="0"/>
                </a:cubicBezTo>
                <a:cubicBezTo>
                  <a:pt x="38" y="0"/>
                  <a:pt x="38" y="0"/>
                  <a:pt x="38" y="0"/>
                </a:cubicBezTo>
                <a:cubicBezTo>
                  <a:pt x="40" y="0"/>
                  <a:pt x="43" y="1"/>
                  <a:pt x="44" y="2"/>
                </a:cubicBezTo>
                <a:cubicBezTo>
                  <a:pt x="56" y="14"/>
                  <a:pt x="56" y="14"/>
                  <a:pt x="56" y="14"/>
                </a:cubicBezTo>
                <a:cubicBezTo>
                  <a:pt x="58" y="16"/>
                  <a:pt x="59" y="18"/>
                  <a:pt x="59" y="20"/>
                </a:cubicBezTo>
                <a:close/>
                <a:moveTo>
                  <a:pt x="54" y="24"/>
                </a:moveTo>
                <a:cubicBezTo>
                  <a:pt x="38" y="24"/>
                  <a:pt x="38" y="24"/>
                  <a:pt x="38" y="24"/>
                </a:cubicBezTo>
                <a:cubicBezTo>
                  <a:pt x="36" y="24"/>
                  <a:pt x="34" y="22"/>
                  <a:pt x="34" y="20"/>
                </a:cubicBezTo>
                <a:cubicBezTo>
                  <a:pt x="34" y="5"/>
                  <a:pt x="34" y="5"/>
                  <a:pt x="34" y="5"/>
                </a:cubicBezTo>
                <a:cubicBezTo>
                  <a:pt x="5" y="5"/>
                  <a:pt x="5" y="5"/>
                  <a:pt x="5" y="5"/>
                </a:cubicBezTo>
                <a:cubicBezTo>
                  <a:pt x="5" y="63"/>
                  <a:pt x="5" y="63"/>
                  <a:pt x="5" y="63"/>
                </a:cubicBezTo>
                <a:cubicBezTo>
                  <a:pt x="54" y="63"/>
                  <a:pt x="54" y="63"/>
                  <a:pt x="54" y="63"/>
                </a:cubicBezTo>
                <a:lnTo>
                  <a:pt x="54" y="24"/>
                </a:lnTo>
                <a:close/>
                <a:moveTo>
                  <a:pt x="16" y="29"/>
                </a:moveTo>
                <a:cubicBezTo>
                  <a:pt x="43" y="29"/>
                  <a:pt x="43" y="29"/>
                  <a:pt x="43" y="29"/>
                </a:cubicBezTo>
                <a:cubicBezTo>
                  <a:pt x="44" y="29"/>
                  <a:pt x="44" y="29"/>
                  <a:pt x="44" y="30"/>
                </a:cubicBezTo>
                <a:cubicBezTo>
                  <a:pt x="44" y="32"/>
                  <a:pt x="44" y="32"/>
                  <a:pt x="44" y="32"/>
                </a:cubicBezTo>
                <a:cubicBezTo>
                  <a:pt x="44" y="33"/>
                  <a:pt x="44" y="34"/>
                  <a:pt x="43" y="34"/>
                </a:cubicBezTo>
                <a:cubicBezTo>
                  <a:pt x="16" y="34"/>
                  <a:pt x="16" y="34"/>
                  <a:pt x="16" y="34"/>
                </a:cubicBezTo>
                <a:cubicBezTo>
                  <a:pt x="16" y="34"/>
                  <a:pt x="15" y="33"/>
                  <a:pt x="15" y="32"/>
                </a:cubicBezTo>
                <a:cubicBezTo>
                  <a:pt x="15" y="30"/>
                  <a:pt x="15" y="30"/>
                  <a:pt x="15" y="30"/>
                </a:cubicBezTo>
                <a:cubicBezTo>
                  <a:pt x="15" y="29"/>
                  <a:pt x="16" y="29"/>
                  <a:pt x="16" y="29"/>
                </a:cubicBezTo>
                <a:close/>
                <a:moveTo>
                  <a:pt x="44" y="40"/>
                </a:moveTo>
                <a:cubicBezTo>
                  <a:pt x="44" y="42"/>
                  <a:pt x="44" y="42"/>
                  <a:pt x="44" y="42"/>
                </a:cubicBezTo>
                <a:cubicBezTo>
                  <a:pt x="44" y="43"/>
                  <a:pt x="44" y="43"/>
                  <a:pt x="43" y="43"/>
                </a:cubicBezTo>
                <a:cubicBezTo>
                  <a:pt x="16" y="43"/>
                  <a:pt x="16" y="43"/>
                  <a:pt x="16" y="43"/>
                </a:cubicBezTo>
                <a:cubicBezTo>
                  <a:pt x="16" y="43"/>
                  <a:pt x="15" y="43"/>
                  <a:pt x="15" y="42"/>
                </a:cubicBezTo>
                <a:cubicBezTo>
                  <a:pt x="15" y="40"/>
                  <a:pt x="15" y="40"/>
                  <a:pt x="15" y="40"/>
                </a:cubicBezTo>
                <a:cubicBezTo>
                  <a:pt x="15" y="39"/>
                  <a:pt x="16" y="39"/>
                  <a:pt x="16" y="39"/>
                </a:cubicBezTo>
                <a:cubicBezTo>
                  <a:pt x="43" y="39"/>
                  <a:pt x="43" y="39"/>
                  <a:pt x="43" y="39"/>
                </a:cubicBezTo>
                <a:cubicBezTo>
                  <a:pt x="44" y="39"/>
                  <a:pt x="44" y="39"/>
                  <a:pt x="44" y="40"/>
                </a:cubicBezTo>
                <a:close/>
                <a:moveTo>
                  <a:pt x="44" y="49"/>
                </a:moveTo>
                <a:cubicBezTo>
                  <a:pt x="44" y="52"/>
                  <a:pt x="44" y="52"/>
                  <a:pt x="44" y="52"/>
                </a:cubicBezTo>
                <a:cubicBezTo>
                  <a:pt x="44" y="53"/>
                  <a:pt x="44" y="53"/>
                  <a:pt x="43" y="53"/>
                </a:cubicBezTo>
                <a:cubicBezTo>
                  <a:pt x="16" y="53"/>
                  <a:pt x="16" y="53"/>
                  <a:pt x="16" y="53"/>
                </a:cubicBezTo>
                <a:cubicBezTo>
                  <a:pt x="16" y="53"/>
                  <a:pt x="15" y="53"/>
                  <a:pt x="15" y="52"/>
                </a:cubicBezTo>
                <a:cubicBezTo>
                  <a:pt x="15" y="49"/>
                  <a:pt x="15" y="49"/>
                  <a:pt x="15" y="49"/>
                </a:cubicBezTo>
                <a:cubicBezTo>
                  <a:pt x="15" y="49"/>
                  <a:pt x="16" y="48"/>
                  <a:pt x="16" y="48"/>
                </a:cubicBezTo>
                <a:cubicBezTo>
                  <a:pt x="43" y="48"/>
                  <a:pt x="43" y="48"/>
                  <a:pt x="43" y="48"/>
                </a:cubicBezTo>
                <a:cubicBezTo>
                  <a:pt x="44" y="48"/>
                  <a:pt x="44" y="49"/>
                  <a:pt x="44" y="49"/>
                </a:cubicBezTo>
                <a:close/>
                <a:moveTo>
                  <a:pt x="39" y="19"/>
                </a:moveTo>
                <a:cubicBezTo>
                  <a:pt x="54" y="19"/>
                  <a:pt x="54" y="19"/>
                  <a:pt x="54" y="19"/>
                </a:cubicBezTo>
                <a:cubicBezTo>
                  <a:pt x="53" y="18"/>
                  <a:pt x="53" y="18"/>
                  <a:pt x="53" y="18"/>
                </a:cubicBezTo>
                <a:cubicBezTo>
                  <a:pt x="41" y="6"/>
                  <a:pt x="41" y="6"/>
                  <a:pt x="41" y="6"/>
                </a:cubicBezTo>
                <a:cubicBezTo>
                  <a:pt x="41" y="5"/>
                  <a:pt x="40"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45"/>
          <p:cNvSpPr/>
          <p:nvPr/>
        </p:nvSpPr>
        <p:spPr>
          <a:xfrm>
            <a:off x="11323350" y="4652473"/>
            <a:ext cx="286190" cy="286190"/>
          </a:xfrm>
          <a:custGeom>
            <a:avLst/>
            <a:gdLst/>
            <a:ahLst/>
            <a:cxnLst/>
            <a:rect l="l" t="t" r="r" b="b"/>
            <a:pathLst>
              <a:path w="68" h="68" extrusionOk="0">
                <a:moveTo>
                  <a:pt x="68" y="18"/>
                </a:moveTo>
                <a:cubicBezTo>
                  <a:pt x="68" y="64"/>
                  <a:pt x="68" y="64"/>
                  <a:pt x="68" y="64"/>
                </a:cubicBezTo>
                <a:cubicBezTo>
                  <a:pt x="68" y="66"/>
                  <a:pt x="67" y="68"/>
                  <a:pt x="65" y="68"/>
                </a:cubicBezTo>
                <a:cubicBezTo>
                  <a:pt x="28" y="68"/>
                  <a:pt x="28" y="68"/>
                  <a:pt x="28" y="68"/>
                </a:cubicBezTo>
                <a:cubicBezTo>
                  <a:pt x="26" y="68"/>
                  <a:pt x="25" y="66"/>
                  <a:pt x="25" y="64"/>
                </a:cubicBezTo>
                <a:cubicBezTo>
                  <a:pt x="25" y="53"/>
                  <a:pt x="25" y="53"/>
                  <a:pt x="25" y="53"/>
                </a:cubicBezTo>
                <a:cubicBezTo>
                  <a:pt x="4" y="53"/>
                  <a:pt x="4" y="53"/>
                  <a:pt x="4" y="53"/>
                </a:cubicBezTo>
                <a:cubicBezTo>
                  <a:pt x="2" y="53"/>
                  <a:pt x="0" y="52"/>
                  <a:pt x="0" y="49"/>
                </a:cubicBezTo>
                <a:cubicBezTo>
                  <a:pt x="0" y="24"/>
                  <a:pt x="0" y="24"/>
                  <a:pt x="0" y="24"/>
                </a:cubicBezTo>
                <a:cubicBezTo>
                  <a:pt x="0" y="22"/>
                  <a:pt x="2" y="19"/>
                  <a:pt x="3" y="18"/>
                </a:cubicBezTo>
                <a:cubicBezTo>
                  <a:pt x="19" y="2"/>
                  <a:pt x="19" y="2"/>
                  <a:pt x="19" y="2"/>
                </a:cubicBezTo>
                <a:cubicBezTo>
                  <a:pt x="20" y="1"/>
                  <a:pt x="23" y="0"/>
                  <a:pt x="25" y="0"/>
                </a:cubicBezTo>
                <a:cubicBezTo>
                  <a:pt x="41" y="0"/>
                  <a:pt x="41" y="0"/>
                  <a:pt x="41" y="0"/>
                </a:cubicBezTo>
                <a:cubicBezTo>
                  <a:pt x="43" y="0"/>
                  <a:pt x="44" y="1"/>
                  <a:pt x="44" y="3"/>
                </a:cubicBezTo>
                <a:cubicBezTo>
                  <a:pt x="44" y="16"/>
                  <a:pt x="44" y="16"/>
                  <a:pt x="44" y="16"/>
                </a:cubicBezTo>
                <a:cubicBezTo>
                  <a:pt x="46" y="15"/>
                  <a:pt x="48" y="14"/>
                  <a:pt x="49" y="14"/>
                </a:cubicBezTo>
                <a:cubicBezTo>
                  <a:pt x="65" y="14"/>
                  <a:pt x="65" y="14"/>
                  <a:pt x="65" y="14"/>
                </a:cubicBezTo>
                <a:cubicBezTo>
                  <a:pt x="67" y="14"/>
                  <a:pt x="68" y="16"/>
                  <a:pt x="68" y="18"/>
                </a:cubicBezTo>
                <a:close/>
                <a:moveTo>
                  <a:pt x="39" y="20"/>
                </a:moveTo>
                <a:cubicBezTo>
                  <a:pt x="39" y="5"/>
                  <a:pt x="39" y="5"/>
                  <a:pt x="39" y="5"/>
                </a:cubicBezTo>
                <a:cubicBezTo>
                  <a:pt x="25" y="5"/>
                  <a:pt x="25" y="5"/>
                  <a:pt x="25" y="5"/>
                </a:cubicBezTo>
                <a:cubicBezTo>
                  <a:pt x="25" y="20"/>
                  <a:pt x="25" y="20"/>
                  <a:pt x="25" y="20"/>
                </a:cubicBezTo>
                <a:cubicBezTo>
                  <a:pt x="25" y="22"/>
                  <a:pt x="23" y="24"/>
                  <a:pt x="21" y="24"/>
                </a:cubicBezTo>
                <a:cubicBezTo>
                  <a:pt x="5" y="24"/>
                  <a:pt x="5" y="24"/>
                  <a:pt x="5" y="24"/>
                </a:cubicBezTo>
                <a:cubicBezTo>
                  <a:pt x="5" y="48"/>
                  <a:pt x="5" y="48"/>
                  <a:pt x="5" y="48"/>
                </a:cubicBezTo>
                <a:cubicBezTo>
                  <a:pt x="25" y="48"/>
                  <a:pt x="25" y="48"/>
                  <a:pt x="25" y="48"/>
                </a:cubicBezTo>
                <a:cubicBezTo>
                  <a:pt x="25" y="39"/>
                  <a:pt x="25" y="39"/>
                  <a:pt x="25" y="39"/>
                </a:cubicBezTo>
                <a:cubicBezTo>
                  <a:pt x="25" y="37"/>
                  <a:pt x="26" y="34"/>
                  <a:pt x="27" y="32"/>
                </a:cubicBezTo>
                <a:lnTo>
                  <a:pt x="39" y="20"/>
                </a:lnTo>
                <a:close/>
                <a:moveTo>
                  <a:pt x="9" y="19"/>
                </a:moveTo>
                <a:cubicBezTo>
                  <a:pt x="20" y="19"/>
                  <a:pt x="20" y="19"/>
                  <a:pt x="20" y="19"/>
                </a:cubicBezTo>
                <a:cubicBezTo>
                  <a:pt x="20" y="8"/>
                  <a:pt x="20" y="8"/>
                  <a:pt x="20" y="8"/>
                </a:cubicBezTo>
                <a:lnTo>
                  <a:pt x="9" y="19"/>
                </a:lnTo>
                <a:close/>
                <a:moveTo>
                  <a:pt x="64" y="19"/>
                </a:moveTo>
                <a:cubicBezTo>
                  <a:pt x="49" y="19"/>
                  <a:pt x="49" y="19"/>
                  <a:pt x="49" y="19"/>
                </a:cubicBezTo>
                <a:cubicBezTo>
                  <a:pt x="49" y="35"/>
                  <a:pt x="49" y="35"/>
                  <a:pt x="49" y="35"/>
                </a:cubicBezTo>
                <a:cubicBezTo>
                  <a:pt x="49" y="37"/>
                  <a:pt x="47" y="39"/>
                  <a:pt x="45" y="39"/>
                </a:cubicBezTo>
                <a:cubicBezTo>
                  <a:pt x="30" y="39"/>
                  <a:pt x="30" y="39"/>
                  <a:pt x="30" y="39"/>
                </a:cubicBezTo>
                <a:cubicBezTo>
                  <a:pt x="30" y="63"/>
                  <a:pt x="30" y="63"/>
                  <a:pt x="30" y="63"/>
                </a:cubicBezTo>
                <a:cubicBezTo>
                  <a:pt x="64" y="63"/>
                  <a:pt x="64" y="63"/>
                  <a:pt x="64" y="63"/>
                </a:cubicBezTo>
                <a:lnTo>
                  <a:pt x="64" y="19"/>
                </a:lnTo>
                <a:close/>
                <a:moveTo>
                  <a:pt x="33" y="34"/>
                </a:moveTo>
                <a:cubicBezTo>
                  <a:pt x="44" y="34"/>
                  <a:pt x="44" y="34"/>
                  <a:pt x="44" y="34"/>
                </a:cubicBezTo>
                <a:cubicBezTo>
                  <a:pt x="44" y="22"/>
                  <a:pt x="44" y="22"/>
                  <a:pt x="44" y="22"/>
                </a:cubicBezTo>
                <a:lnTo>
                  <a:pt x="3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45"/>
          <p:cNvSpPr/>
          <p:nvPr/>
        </p:nvSpPr>
        <p:spPr>
          <a:xfrm>
            <a:off x="561044" y="5127509"/>
            <a:ext cx="227783" cy="260881"/>
          </a:xfrm>
          <a:custGeom>
            <a:avLst/>
            <a:gdLst/>
            <a:ahLst/>
            <a:cxnLst/>
            <a:rect l="l" t="t" r="r" b="b"/>
            <a:pathLst>
              <a:path w="54" h="62" extrusionOk="0">
                <a:moveTo>
                  <a:pt x="54" y="17"/>
                </a:moveTo>
                <a:cubicBezTo>
                  <a:pt x="54" y="17"/>
                  <a:pt x="54" y="18"/>
                  <a:pt x="54" y="18"/>
                </a:cubicBezTo>
                <a:cubicBezTo>
                  <a:pt x="54" y="18"/>
                  <a:pt x="53" y="18"/>
                  <a:pt x="53" y="18"/>
                </a:cubicBezTo>
                <a:cubicBezTo>
                  <a:pt x="53" y="18"/>
                  <a:pt x="53" y="18"/>
                  <a:pt x="53" y="18"/>
                </a:cubicBezTo>
                <a:cubicBezTo>
                  <a:pt x="36" y="14"/>
                  <a:pt x="36" y="14"/>
                  <a:pt x="36" y="14"/>
                </a:cubicBezTo>
                <a:cubicBezTo>
                  <a:pt x="35" y="14"/>
                  <a:pt x="35" y="14"/>
                  <a:pt x="35" y="13"/>
                </a:cubicBezTo>
                <a:cubicBezTo>
                  <a:pt x="25" y="13"/>
                  <a:pt x="25" y="13"/>
                  <a:pt x="25" y="13"/>
                </a:cubicBezTo>
                <a:cubicBezTo>
                  <a:pt x="25" y="17"/>
                  <a:pt x="25" y="17"/>
                  <a:pt x="25" y="17"/>
                </a:cubicBezTo>
                <a:cubicBezTo>
                  <a:pt x="31" y="18"/>
                  <a:pt x="35" y="23"/>
                  <a:pt x="35" y="29"/>
                </a:cubicBezTo>
                <a:cubicBezTo>
                  <a:pt x="35" y="59"/>
                  <a:pt x="35" y="59"/>
                  <a:pt x="35" y="59"/>
                </a:cubicBezTo>
                <a:cubicBezTo>
                  <a:pt x="35" y="61"/>
                  <a:pt x="34" y="62"/>
                  <a:pt x="32" y="62"/>
                </a:cubicBezTo>
                <a:cubicBezTo>
                  <a:pt x="13" y="62"/>
                  <a:pt x="13" y="62"/>
                  <a:pt x="13" y="62"/>
                </a:cubicBezTo>
                <a:cubicBezTo>
                  <a:pt x="12" y="62"/>
                  <a:pt x="10" y="61"/>
                  <a:pt x="10" y="59"/>
                </a:cubicBezTo>
                <a:cubicBezTo>
                  <a:pt x="10" y="29"/>
                  <a:pt x="10" y="29"/>
                  <a:pt x="10" y="29"/>
                </a:cubicBezTo>
                <a:cubicBezTo>
                  <a:pt x="10" y="24"/>
                  <a:pt x="14" y="19"/>
                  <a:pt x="19" y="17"/>
                </a:cubicBezTo>
                <a:cubicBezTo>
                  <a:pt x="19" y="13"/>
                  <a:pt x="19" y="13"/>
                  <a:pt x="19" y="13"/>
                </a:cubicBezTo>
                <a:cubicBezTo>
                  <a:pt x="18" y="13"/>
                  <a:pt x="18" y="13"/>
                  <a:pt x="18" y="13"/>
                </a:cubicBezTo>
                <a:cubicBezTo>
                  <a:pt x="10" y="13"/>
                  <a:pt x="5" y="22"/>
                  <a:pt x="5" y="22"/>
                </a:cubicBezTo>
                <a:cubicBezTo>
                  <a:pt x="5" y="22"/>
                  <a:pt x="4" y="23"/>
                  <a:pt x="3" y="23"/>
                </a:cubicBezTo>
                <a:cubicBezTo>
                  <a:pt x="3" y="23"/>
                  <a:pt x="2" y="23"/>
                  <a:pt x="2" y="23"/>
                </a:cubicBezTo>
                <a:cubicBezTo>
                  <a:pt x="1" y="22"/>
                  <a:pt x="0" y="21"/>
                  <a:pt x="1" y="19"/>
                </a:cubicBezTo>
                <a:cubicBezTo>
                  <a:pt x="1" y="19"/>
                  <a:pt x="5" y="12"/>
                  <a:pt x="13" y="9"/>
                </a:cubicBezTo>
                <a:cubicBezTo>
                  <a:pt x="12" y="8"/>
                  <a:pt x="12" y="7"/>
                  <a:pt x="12" y="6"/>
                </a:cubicBezTo>
                <a:cubicBezTo>
                  <a:pt x="12" y="3"/>
                  <a:pt x="14" y="0"/>
                  <a:pt x="18" y="0"/>
                </a:cubicBezTo>
                <a:cubicBezTo>
                  <a:pt x="21" y="0"/>
                  <a:pt x="24" y="3"/>
                  <a:pt x="24" y="6"/>
                </a:cubicBezTo>
                <a:cubicBezTo>
                  <a:pt x="24" y="7"/>
                  <a:pt x="24" y="8"/>
                  <a:pt x="23" y="8"/>
                </a:cubicBezTo>
                <a:cubicBezTo>
                  <a:pt x="35" y="8"/>
                  <a:pt x="35" y="8"/>
                  <a:pt x="35" y="8"/>
                </a:cubicBezTo>
                <a:cubicBezTo>
                  <a:pt x="35" y="8"/>
                  <a:pt x="35" y="7"/>
                  <a:pt x="36" y="7"/>
                </a:cubicBezTo>
                <a:cubicBezTo>
                  <a:pt x="53" y="4"/>
                  <a:pt x="53" y="4"/>
                  <a:pt x="53" y="4"/>
                </a:cubicBezTo>
                <a:cubicBezTo>
                  <a:pt x="53" y="4"/>
                  <a:pt x="53" y="4"/>
                  <a:pt x="53" y="4"/>
                </a:cubicBezTo>
                <a:cubicBezTo>
                  <a:pt x="53" y="4"/>
                  <a:pt x="54" y="4"/>
                  <a:pt x="54" y="4"/>
                </a:cubicBezTo>
                <a:cubicBezTo>
                  <a:pt x="54" y="4"/>
                  <a:pt x="54" y="4"/>
                  <a:pt x="54" y="5"/>
                </a:cubicBezTo>
                <a:lnTo>
                  <a:pt x="54" y="17"/>
                </a:lnTo>
                <a:close/>
                <a:moveTo>
                  <a:pt x="18" y="4"/>
                </a:moveTo>
                <a:cubicBezTo>
                  <a:pt x="16" y="4"/>
                  <a:pt x="15" y="5"/>
                  <a:pt x="15" y="6"/>
                </a:cubicBezTo>
                <a:cubicBezTo>
                  <a:pt x="15" y="7"/>
                  <a:pt x="16" y="8"/>
                  <a:pt x="18" y="8"/>
                </a:cubicBezTo>
                <a:cubicBezTo>
                  <a:pt x="19" y="8"/>
                  <a:pt x="20" y="7"/>
                  <a:pt x="20" y="6"/>
                </a:cubicBezTo>
                <a:cubicBezTo>
                  <a:pt x="20" y="5"/>
                  <a:pt x="19" y="4"/>
                  <a:pt x="18"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45"/>
          <p:cNvSpPr/>
          <p:nvPr/>
        </p:nvSpPr>
        <p:spPr>
          <a:xfrm>
            <a:off x="1082806" y="5145031"/>
            <a:ext cx="147962" cy="264775"/>
          </a:xfrm>
          <a:custGeom>
            <a:avLst/>
            <a:gdLst/>
            <a:ahLst/>
            <a:cxnLst/>
            <a:rect l="l" t="t" r="r" b="b"/>
            <a:pathLst>
              <a:path w="35" h="63" extrusionOk="0">
                <a:moveTo>
                  <a:pt x="34" y="18"/>
                </a:moveTo>
                <a:cubicBezTo>
                  <a:pt x="14" y="62"/>
                  <a:pt x="14" y="62"/>
                  <a:pt x="14" y="62"/>
                </a:cubicBezTo>
                <a:cubicBezTo>
                  <a:pt x="13" y="62"/>
                  <a:pt x="13" y="63"/>
                  <a:pt x="12" y="63"/>
                </a:cubicBezTo>
                <a:cubicBezTo>
                  <a:pt x="12" y="63"/>
                  <a:pt x="12" y="63"/>
                  <a:pt x="12" y="63"/>
                </a:cubicBezTo>
                <a:cubicBezTo>
                  <a:pt x="11" y="62"/>
                  <a:pt x="10" y="62"/>
                  <a:pt x="11" y="61"/>
                </a:cubicBezTo>
                <a:cubicBezTo>
                  <a:pt x="18" y="30"/>
                  <a:pt x="18" y="30"/>
                  <a:pt x="18" y="30"/>
                </a:cubicBezTo>
                <a:cubicBezTo>
                  <a:pt x="3" y="34"/>
                  <a:pt x="3" y="34"/>
                  <a:pt x="3" y="34"/>
                </a:cubicBezTo>
                <a:cubicBezTo>
                  <a:pt x="2" y="34"/>
                  <a:pt x="2" y="34"/>
                  <a:pt x="2" y="34"/>
                </a:cubicBezTo>
                <a:cubicBezTo>
                  <a:pt x="2" y="34"/>
                  <a:pt x="1" y="34"/>
                  <a:pt x="1" y="34"/>
                </a:cubicBezTo>
                <a:cubicBezTo>
                  <a:pt x="1" y="33"/>
                  <a:pt x="0" y="33"/>
                  <a:pt x="0" y="32"/>
                </a:cubicBezTo>
                <a:cubicBezTo>
                  <a:pt x="8" y="1"/>
                  <a:pt x="8" y="1"/>
                  <a:pt x="8" y="1"/>
                </a:cubicBezTo>
                <a:cubicBezTo>
                  <a:pt x="8" y="0"/>
                  <a:pt x="9" y="0"/>
                  <a:pt x="10" y="0"/>
                </a:cubicBezTo>
                <a:cubicBezTo>
                  <a:pt x="22" y="0"/>
                  <a:pt x="22" y="0"/>
                  <a:pt x="22" y="0"/>
                </a:cubicBezTo>
                <a:cubicBezTo>
                  <a:pt x="23" y="0"/>
                  <a:pt x="24" y="0"/>
                  <a:pt x="24" y="1"/>
                </a:cubicBezTo>
                <a:cubicBezTo>
                  <a:pt x="24" y="1"/>
                  <a:pt x="24" y="2"/>
                  <a:pt x="24" y="2"/>
                </a:cubicBezTo>
                <a:cubicBezTo>
                  <a:pt x="17" y="19"/>
                  <a:pt x="17" y="19"/>
                  <a:pt x="17" y="19"/>
                </a:cubicBezTo>
                <a:cubicBezTo>
                  <a:pt x="32" y="16"/>
                  <a:pt x="32" y="16"/>
                  <a:pt x="32" y="16"/>
                </a:cubicBezTo>
                <a:cubicBezTo>
                  <a:pt x="32" y="16"/>
                  <a:pt x="33" y="16"/>
                  <a:pt x="33" y="16"/>
                </a:cubicBezTo>
                <a:cubicBezTo>
                  <a:pt x="33" y="16"/>
                  <a:pt x="34" y="16"/>
                  <a:pt x="34" y="16"/>
                </a:cubicBezTo>
                <a:cubicBezTo>
                  <a:pt x="34" y="17"/>
                  <a:pt x="35" y="17"/>
                  <a:pt x="3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45"/>
          <p:cNvSpPr/>
          <p:nvPr/>
        </p:nvSpPr>
        <p:spPr>
          <a:xfrm>
            <a:off x="1690230" y="5145031"/>
            <a:ext cx="268668" cy="223891"/>
          </a:xfrm>
          <a:custGeom>
            <a:avLst/>
            <a:gdLst/>
            <a:ahLst/>
            <a:cxnLst/>
            <a:rect l="l" t="t" r="r" b="b"/>
            <a:pathLst>
              <a:path w="64" h="53" extrusionOk="0">
                <a:moveTo>
                  <a:pt x="64" y="44"/>
                </a:moveTo>
                <a:cubicBezTo>
                  <a:pt x="64" y="49"/>
                  <a:pt x="60" y="53"/>
                  <a:pt x="55" y="53"/>
                </a:cubicBezTo>
                <a:cubicBezTo>
                  <a:pt x="9" y="53"/>
                  <a:pt x="9" y="53"/>
                  <a:pt x="9" y="53"/>
                </a:cubicBezTo>
                <a:cubicBezTo>
                  <a:pt x="4" y="53"/>
                  <a:pt x="0" y="49"/>
                  <a:pt x="0" y="44"/>
                </a:cubicBezTo>
                <a:cubicBezTo>
                  <a:pt x="0" y="8"/>
                  <a:pt x="0" y="8"/>
                  <a:pt x="0" y="8"/>
                </a:cubicBezTo>
                <a:cubicBezTo>
                  <a:pt x="0" y="3"/>
                  <a:pt x="4" y="0"/>
                  <a:pt x="9" y="0"/>
                </a:cubicBezTo>
                <a:cubicBezTo>
                  <a:pt x="21" y="0"/>
                  <a:pt x="21" y="0"/>
                  <a:pt x="21" y="0"/>
                </a:cubicBezTo>
                <a:cubicBezTo>
                  <a:pt x="26" y="0"/>
                  <a:pt x="30" y="3"/>
                  <a:pt x="30" y="8"/>
                </a:cubicBezTo>
                <a:cubicBezTo>
                  <a:pt x="30" y="9"/>
                  <a:pt x="30" y="9"/>
                  <a:pt x="30" y="9"/>
                </a:cubicBezTo>
                <a:cubicBezTo>
                  <a:pt x="55" y="9"/>
                  <a:pt x="55" y="9"/>
                  <a:pt x="55" y="9"/>
                </a:cubicBezTo>
                <a:cubicBezTo>
                  <a:pt x="60" y="9"/>
                  <a:pt x="64" y="13"/>
                  <a:pt x="64" y="18"/>
                </a:cubicBezTo>
                <a:lnTo>
                  <a:pt x="64"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45"/>
          <p:cNvSpPr/>
          <p:nvPr/>
        </p:nvSpPr>
        <p:spPr>
          <a:xfrm>
            <a:off x="2295706" y="5145031"/>
            <a:ext cx="268668" cy="243360"/>
          </a:xfrm>
          <a:custGeom>
            <a:avLst/>
            <a:gdLst/>
            <a:ahLst/>
            <a:cxnLst/>
            <a:rect l="l" t="t" r="r" b="b"/>
            <a:pathLst>
              <a:path w="64" h="58" extrusionOk="0">
                <a:moveTo>
                  <a:pt x="1" y="55"/>
                </a:moveTo>
                <a:cubicBezTo>
                  <a:pt x="4" y="54"/>
                  <a:pt x="8" y="55"/>
                  <a:pt x="10" y="50"/>
                </a:cubicBezTo>
                <a:cubicBezTo>
                  <a:pt x="19" y="27"/>
                  <a:pt x="19" y="27"/>
                  <a:pt x="19" y="27"/>
                </a:cubicBezTo>
                <a:cubicBezTo>
                  <a:pt x="29" y="0"/>
                  <a:pt x="29" y="0"/>
                  <a:pt x="29" y="0"/>
                </a:cubicBezTo>
                <a:cubicBezTo>
                  <a:pt x="32" y="0"/>
                  <a:pt x="32" y="0"/>
                  <a:pt x="32" y="0"/>
                </a:cubicBezTo>
                <a:cubicBezTo>
                  <a:pt x="34" y="0"/>
                  <a:pt x="34" y="0"/>
                  <a:pt x="34" y="0"/>
                </a:cubicBezTo>
                <a:cubicBezTo>
                  <a:pt x="34" y="0"/>
                  <a:pt x="34" y="0"/>
                  <a:pt x="34" y="0"/>
                </a:cubicBezTo>
                <a:cubicBezTo>
                  <a:pt x="42" y="19"/>
                  <a:pt x="42" y="19"/>
                  <a:pt x="42" y="19"/>
                </a:cubicBezTo>
                <a:cubicBezTo>
                  <a:pt x="45" y="25"/>
                  <a:pt x="48" y="32"/>
                  <a:pt x="51" y="39"/>
                </a:cubicBezTo>
                <a:cubicBezTo>
                  <a:pt x="52" y="43"/>
                  <a:pt x="54" y="47"/>
                  <a:pt x="56" y="51"/>
                </a:cubicBezTo>
                <a:cubicBezTo>
                  <a:pt x="56" y="51"/>
                  <a:pt x="56" y="52"/>
                  <a:pt x="57" y="53"/>
                </a:cubicBezTo>
                <a:cubicBezTo>
                  <a:pt x="58" y="54"/>
                  <a:pt x="62" y="54"/>
                  <a:pt x="63" y="55"/>
                </a:cubicBezTo>
                <a:cubicBezTo>
                  <a:pt x="63" y="55"/>
                  <a:pt x="64" y="56"/>
                  <a:pt x="64" y="57"/>
                </a:cubicBezTo>
                <a:cubicBezTo>
                  <a:pt x="64" y="57"/>
                  <a:pt x="64" y="58"/>
                  <a:pt x="64" y="58"/>
                </a:cubicBezTo>
                <a:cubicBezTo>
                  <a:pt x="59" y="58"/>
                  <a:pt x="54" y="57"/>
                  <a:pt x="49" y="57"/>
                </a:cubicBezTo>
                <a:cubicBezTo>
                  <a:pt x="44" y="57"/>
                  <a:pt x="39" y="58"/>
                  <a:pt x="34" y="58"/>
                </a:cubicBezTo>
                <a:cubicBezTo>
                  <a:pt x="34" y="57"/>
                  <a:pt x="34" y="56"/>
                  <a:pt x="34" y="55"/>
                </a:cubicBezTo>
                <a:cubicBezTo>
                  <a:pt x="39" y="54"/>
                  <a:pt x="39" y="54"/>
                  <a:pt x="39" y="54"/>
                </a:cubicBezTo>
                <a:cubicBezTo>
                  <a:pt x="40" y="54"/>
                  <a:pt x="42" y="53"/>
                  <a:pt x="42" y="52"/>
                </a:cubicBezTo>
                <a:cubicBezTo>
                  <a:pt x="42" y="51"/>
                  <a:pt x="37" y="39"/>
                  <a:pt x="37" y="38"/>
                </a:cubicBezTo>
                <a:cubicBezTo>
                  <a:pt x="20" y="38"/>
                  <a:pt x="20" y="38"/>
                  <a:pt x="20" y="38"/>
                </a:cubicBezTo>
                <a:cubicBezTo>
                  <a:pt x="19" y="40"/>
                  <a:pt x="15" y="50"/>
                  <a:pt x="15" y="51"/>
                </a:cubicBezTo>
                <a:cubicBezTo>
                  <a:pt x="15" y="54"/>
                  <a:pt x="21" y="54"/>
                  <a:pt x="23" y="55"/>
                </a:cubicBezTo>
                <a:cubicBezTo>
                  <a:pt x="23" y="55"/>
                  <a:pt x="23" y="56"/>
                  <a:pt x="23" y="57"/>
                </a:cubicBezTo>
                <a:cubicBezTo>
                  <a:pt x="23" y="57"/>
                  <a:pt x="23" y="57"/>
                  <a:pt x="23" y="58"/>
                </a:cubicBezTo>
                <a:cubicBezTo>
                  <a:pt x="18" y="58"/>
                  <a:pt x="14" y="57"/>
                  <a:pt x="9" y="57"/>
                </a:cubicBezTo>
                <a:cubicBezTo>
                  <a:pt x="9" y="57"/>
                  <a:pt x="8" y="57"/>
                  <a:pt x="8" y="57"/>
                </a:cubicBezTo>
                <a:cubicBezTo>
                  <a:pt x="5" y="58"/>
                  <a:pt x="3" y="58"/>
                  <a:pt x="0" y="58"/>
                </a:cubicBezTo>
                <a:lnTo>
                  <a:pt x="1" y="55"/>
                </a:lnTo>
                <a:close/>
                <a:moveTo>
                  <a:pt x="22" y="33"/>
                </a:moveTo>
                <a:cubicBezTo>
                  <a:pt x="25" y="33"/>
                  <a:pt x="29" y="33"/>
                  <a:pt x="33" y="33"/>
                </a:cubicBezTo>
                <a:cubicBezTo>
                  <a:pt x="34" y="33"/>
                  <a:pt x="34" y="33"/>
                  <a:pt x="35" y="33"/>
                </a:cubicBezTo>
                <a:cubicBezTo>
                  <a:pt x="33" y="27"/>
                  <a:pt x="31" y="21"/>
                  <a:pt x="28" y="16"/>
                </a:cubicBezTo>
                <a:lnTo>
                  <a:pt x="22"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45"/>
          <p:cNvSpPr/>
          <p:nvPr/>
        </p:nvSpPr>
        <p:spPr>
          <a:xfrm>
            <a:off x="2901184" y="5123616"/>
            <a:ext cx="286190" cy="286190"/>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3" y="34"/>
                </a:moveTo>
                <a:cubicBezTo>
                  <a:pt x="63" y="34"/>
                  <a:pt x="63" y="34"/>
                  <a:pt x="63" y="34"/>
                </a:cubicBezTo>
                <a:cubicBezTo>
                  <a:pt x="59" y="37"/>
                  <a:pt x="59" y="37"/>
                  <a:pt x="59" y="37"/>
                </a:cubicBezTo>
                <a:cubicBezTo>
                  <a:pt x="50" y="28"/>
                  <a:pt x="50" y="28"/>
                  <a:pt x="50" y="28"/>
                </a:cubicBezTo>
                <a:cubicBezTo>
                  <a:pt x="52" y="16"/>
                  <a:pt x="52" y="16"/>
                  <a:pt x="52" y="16"/>
                </a:cubicBezTo>
                <a:cubicBezTo>
                  <a:pt x="57" y="17"/>
                  <a:pt x="57" y="17"/>
                  <a:pt x="57" y="17"/>
                </a:cubicBezTo>
                <a:cubicBezTo>
                  <a:pt x="54" y="12"/>
                  <a:pt x="49" y="8"/>
                  <a:pt x="43" y="6"/>
                </a:cubicBezTo>
                <a:cubicBezTo>
                  <a:pt x="45" y="11"/>
                  <a:pt x="45" y="11"/>
                  <a:pt x="45" y="11"/>
                </a:cubicBezTo>
                <a:cubicBezTo>
                  <a:pt x="34" y="17"/>
                  <a:pt x="34" y="17"/>
                  <a:pt x="34" y="17"/>
                </a:cubicBezTo>
                <a:cubicBezTo>
                  <a:pt x="23" y="11"/>
                  <a:pt x="23" y="11"/>
                  <a:pt x="23" y="11"/>
                </a:cubicBezTo>
                <a:cubicBezTo>
                  <a:pt x="25" y="6"/>
                  <a:pt x="25" y="6"/>
                  <a:pt x="25" y="6"/>
                </a:cubicBezTo>
                <a:cubicBezTo>
                  <a:pt x="19" y="8"/>
                  <a:pt x="14" y="12"/>
                  <a:pt x="10" y="17"/>
                </a:cubicBezTo>
                <a:cubicBezTo>
                  <a:pt x="15" y="16"/>
                  <a:pt x="15" y="16"/>
                  <a:pt x="15" y="16"/>
                </a:cubicBezTo>
                <a:cubicBezTo>
                  <a:pt x="18" y="28"/>
                  <a:pt x="18" y="28"/>
                  <a:pt x="18" y="28"/>
                </a:cubicBezTo>
                <a:cubicBezTo>
                  <a:pt x="8" y="37"/>
                  <a:pt x="8" y="37"/>
                  <a:pt x="8" y="37"/>
                </a:cubicBezTo>
                <a:cubicBezTo>
                  <a:pt x="5" y="34"/>
                  <a:pt x="5" y="34"/>
                  <a:pt x="5" y="34"/>
                </a:cubicBezTo>
                <a:cubicBezTo>
                  <a:pt x="5" y="34"/>
                  <a:pt x="5" y="34"/>
                  <a:pt x="5" y="34"/>
                </a:cubicBezTo>
                <a:cubicBezTo>
                  <a:pt x="5" y="40"/>
                  <a:pt x="7" y="46"/>
                  <a:pt x="10" y="51"/>
                </a:cubicBezTo>
                <a:cubicBezTo>
                  <a:pt x="11" y="46"/>
                  <a:pt x="11" y="46"/>
                  <a:pt x="11" y="46"/>
                </a:cubicBezTo>
                <a:cubicBezTo>
                  <a:pt x="24" y="47"/>
                  <a:pt x="24" y="47"/>
                  <a:pt x="24" y="47"/>
                </a:cubicBezTo>
                <a:cubicBezTo>
                  <a:pt x="29" y="59"/>
                  <a:pt x="29" y="59"/>
                  <a:pt x="29" y="59"/>
                </a:cubicBezTo>
                <a:cubicBezTo>
                  <a:pt x="25" y="61"/>
                  <a:pt x="25" y="61"/>
                  <a:pt x="25" y="61"/>
                </a:cubicBezTo>
                <a:cubicBezTo>
                  <a:pt x="28" y="62"/>
                  <a:pt x="31" y="63"/>
                  <a:pt x="34" y="63"/>
                </a:cubicBezTo>
                <a:cubicBezTo>
                  <a:pt x="37" y="63"/>
                  <a:pt x="40" y="62"/>
                  <a:pt x="43" y="61"/>
                </a:cubicBezTo>
                <a:cubicBezTo>
                  <a:pt x="38" y="59"/>
                  <a:pt x="38" y="59"/>
                  <a:pt x="38" y="59"/>
                </a:cubicBezTo>
                <a:cubicBezTo>
                  <a:pt x="44" y="47"/>
                  <a:pt x="44" y="47"/>
                  <a:pt x="44" y="47"/>
                </a:cubicBezTo>
                <a:cubicBezTo>
                  <a:pt x="56" y="46"/>
                  <a:pt x="56" y="46"/>
                  <a:pt x="56" y="46"/>
                </a:cubicBezTo>
                <a:cubicBezTo>
                  <a:pt x="57" y="51"/>
                  <a:pt x="57" y="51"/>
                  <a:pt x="57" y="51"/>
                </a:cubicBezTo>
                <a:cubicBezTo>
                  <a:pt x="61" y="46"/>
                  <a:pt x="63" y="40"/>
                  <a:pt x="63" y="34"/>
                </a:cubicBezTo>
                <a:close/>
                <a:moveTo>
                  <a:pt x="34" y="23"/>
                </a:moveTo>
                <a:cubicBezTo>
                  <a:pt x="45" y="31"/>
                  <a:pt x="45" y="31"/>
                  <a:pt x="45" y="31"/>
                </a:cubicBezTo>
                <a:cubicBezTo>
                  <a:pt x="41" y="43"/>
                  <a:pt x="41" y="43"/>
                  <a:pt x="41" y="43"/>
                </a:cubicBezTo>
                <a:cubicBezTo>
                  <a:pt x="27" y="43"/>
                  <a:pt x="27" y="43"/>
                  <a:pt x="27" y="43"/>
                </a:cubicBezTo>
                <a:cubicBezTo>
                  <a:pt x="23" y="31"/>
                  <a:pt x="23" y="31"/>
                  <a:pt x="23" y="31"/>
                </a:cubicBezTo>
                <a:lnTo>
                  <a:pt x="34"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45"/>
          <p:cNvSpPr/>
          <p:nvPr/>
        </p:nvSpPr>
        <p:spPr>
          <a:xfrm>
            <a:off x="3508608" y="5123616"/>
            <a:ext cx="286190" cy="286190"/>
          </a:xfrm>
          <a:custGeom>
            <a:avLst/>
            <a:gdLst/>
            <a:ahLst/>
            <a:cxnLst/>
            <a:rect l="l" t="t" r="r" b="b"/>
            <a:pathLst>
              <a:path w="68" h="68" extrusionOk="0">
                <a:moveTo>
                  <a:pt x="34" y="68"/>
                </a:moveTo>
                <a:cubicBezTo>
                  <a:pt x="15" y="68"/>
                  <a:pt x="0" y="52"/>
                  <a:pt x="0" y="34"/>
                </a:cubicBezTo>
                <a:cubicBezTo>
                  <a:pt x="0" y="15"/>
                  <a:pt x="15" y="0"/>
                  <a:pt x="34" y="0"/>
                </a:cubicBezTo>
                <a:cubicBezTo>
                  <a:pt x="53" y="0"/>
                  <a:pt x="68" y="15"/>
                  <a:pt x="68" y="34"/>
                </a:cubicBezTo>
                <a:cubicBezTo>
                  <a:pt x="68" y="52"/>
                  <a:pt x="53" y="68"/>
                  <a:pt x="34" y="68"/>
                </a:cubicBezTo>
                <a:close/>
                <a:moveTo>
                  <a:pt x="34" y="1"/>
                </a:moveTo>
                <a:cubicBezTo>
                  <a:pt x="16" y="1"/>
                  <a:pt x="1" y="16"/>
                  <a:pt x="1" y="34"/>
                </a:cubicBezTo>
                <a:cubicBezTo>
                  <a:pt x="1" y="52"/>
                  <a:pt x="16" y="66"/>
                  <a:pt x="34" y="66"/>
                </a:cubicBezTo>
                <a:cubicBezTo>
                  <a:pt x="52" y="66"/>
                  <a:pt x="66" y="52"/>
                  <a:pt x="66" y="34"/>
                </a:cubicBezTo>
                <a:cubicBezTo>
                  <a:pt x="66" y="16"/>
                  <a:pt x="52" y="1"/>
                  <a:pt x="34" y="1"/>
                </a:cubicBezTo>
                <a:close/>
                <a:moveTo>
                  <a:pt x="7" y="43"/>
                </a:moveTo>
                <a:cubicBezTo>
                  <a:pt x="8" y="44"/>
                  <a:pt x="8" y="46"/>
                  <a:pt x="9" y="47"/>
                </a:cubicBezTo>
                <a:cubicBezTo>
                  <a:pt x="7" y="48"/>
                  <a:pt x="7" y="48"/>
                  <a:pt x="7" y="48"/>
                </a:cubicBezTo>
                <a:cubicBezTo>
                  <a:pt x="4" y="44"/>
                  <a:pt x="3" y="39"/>
                  <a:pt x="3" y="34"/>
                </a:cubicBezTo>
                <a:cubicBezTo>
                  <a:pt x="3" y="28"/>
                  <a:pt x="4" y="23"/>
                  <a:pt x="7" y="19"/>
                </a:cubicBezTo>
                <a:cubicBezTo>
                  <a:pt x="9" y="20"/>
                  <a:pt x="9" y="20"/>
                  <a:pt x="9" y="20"/>
                </a:cubicBezTo>
                <a:cubicBezTo>
                  <a:pt x="8" y="22"/>
                  <a:pt x="8" y="23"/>
                  <a:pt x="7" y="25"/>
                </a:cubicBezTo>
                <a:cubicBezTo>
                  <a:pt x="10" y="26"/>
                  <a:pt x="10" y="26"/>
                  <a:pt x="10" y="26"/>
                </a:cubicBezTo>
                <a:cubicBezTo>
                  <a:pt x="9" y="28"/>
                  <a:pt x="9" y="31"/>
                  <a:pt x="9" y="34"/>
                </a:cubicBezTo>
                <a:cubicBezTo>
                  <a:pt x="9" y="37"/>
                  <a:pt x="9" y="39"/>
                  <a:pt x="10" y="42"/>
                </a:cubicBezTo>
                <a:lnTo>
                  <a:pt x="7" y="43"/>
                </a:lnTo>
                <a:close/>
                <a:moveTo>
                  <a:pt x="33" y="64"/>
                </a:moveTo>
                <a:cubicBezTo>
                  <a:pt x="22" y="64"/>
                  <a:pt x="13" y="58"/>
                  <a:pt x="8" y="50"/>
                </a:cubicBezTo>
                <a:cubicBezTo>
                  <a:pt x="10" y="48"/>
                  <a:pt x="10" y="48"/>
                  <a:pt x="10" y="48"/>
                </a:cubicBezTo>
                <a:cubicBezTo>
                  <a:pt x="11" y="50"/>
                  <a:pt x="12" y="51"/>
                  <a:pt x="13" y="52"/>
                </a:cubicBezTo>
                <a:cubicBezTo>
                  <a:pt x="15" y="50"/>
                  <a:pt x="15" y="50"/>
                  <a:pt x="15" y="50"/>
                </a:cubicBezTo>
                <a:cubicBezTo>
                  <a:pt x="19" y="54"/>
                  <a:pt x="23" y="57"/>
                  <a:pt x="29" y="58"/>
                </a:cubicBezTo>
                <a:cubicBezTo>
                  <a:pt x="28" y="61"/>
                  <a:pt x="28" y="61"/>
                  <a:pt x="28" y="61"/>
                </a:cubicBezTo>
                <a:cubicBezTo>
                  <a:pt x="30" y="62"/>
                  <a:pt x="31" y="62"/>
                  <a:pt x="33" y="62"/>
                </a:cubicBezTo>
                <a:lnTo>
                  <a:pt x="33" y="64"/>
                </a:lnTo>
                <a:close/>
                <a:moveTo>
                  <a:pt x="33" y="6"/>
                </a:moveTo>
                <a:cubicBezTo>
                  <a:pt x="31" y="6"/>
                  <a:pt x="30" y="6"/>
                  <a:pt x="28" y="6"/>
                </a:cubicBezTo>
                <a:cubicBezTo>
                  <a:pt x="29" y="9"/>
                  <a:pt x="29" y="9"/>
                  <a:pt x="29" y="9"/>
                </a:cubicBezTo>
                <a:cubicBezTo>
                  <a:pt x="23" y="10"/>
                  <a:pt x="19" y="13"/>
                  <a:pt x="15" y="17"/>
                </a:cubicBezTo>
                <a:cubicBezTo>
                  <a:pt x="13" y="15"/>
                  <a:pt x="13" y="15"/>
                  <a:pt x="13" y="15"/>
                </a:cubicBezTo>
                <a:cubicBezTo>
                  <a:pt x="12" y="16"/>
                  <a:pt x="11" y="18"/>
                  <a:pt x="10" y="19"/>
                </a:cubicBezTo>
                <a:cubicBezTo>
                  <a:pt x="8" y="18"/>
                  <a:pt x="8" y="18"/>
                  <a:pt x="8" y="18"/>
                </a:cubicBezTo>
                <a:cubicBezTo>
                  <a:pt x="13" y="9"/>
                  <a:pt x="22" y="3"/>
                  <a:pt x="33" y="3"/>
                </a:cubicBezTo>
                <a:lnTo>
                  <a:pt x="33" y="6"/>
                </a:lnTo>
                <a:close/>
                <a:moveTo>
                  <a:pt x="43" y="30"/>
                </a:moveTo>
                <a:cubicBezTo>
                  <a:pt x="44" y="32"/>
                  <a:pt x="44" y="33"/>
                  <a:pt x="44" y="34"/>
                </a:cubicBezTo>
                <a:cubicBezTo>
                  <a:pt x="44" y="35"/>
                  <a:pt x="44" y="36"/>
                  <a:pt x="43" y="37"/>
                </a:cubicBezTo>
                <a:cubicBezTo>
                  <a:pt x="52" y="40"/>
                  <a:pt x="52" y="40"/>
                  <a:pt x="52" y="40"/>
                </a:cubicBezTo>
                <a:cubicBezTo>
                  <a:pt x="51" y="42"/>
                  <a:pt x="50" y="45"/>
                  <a:pt x="48" y="46"/>
                </a:cubicBezTo>
                <a:cubicBezTo>
                  <a:pt x="41" y="40"/>
                  <a:pt x="41" y="40"/>
                  <a:pt x="41" y="40"/>
                </a:cubicBezTo>
                <a:cubicBezTo>
                  <a:pt x="40" y="42"/>
                  <a:pt x="38" y="43"/>
                  <a:pt x="36" y="43"/>
                </a:cubicBezTo>
                <a:cubicBezTo>
                  <a:pt x="37" y="53"/>
                  <a:pt x="37" y="53"/>
                  <a:pt x="37" y="53"/>
                </a:cubicBezTo>
                <a:cubicBezTo>
                  <a:pt x="36" y="53"/>
                  <a:pt x="35" y="53"/>
                  <a:pt x="34" y="53"/>
                </a:cubicBezTo>
                <a:cubicBezTo>
                  <a:pt x="32" y="53"/>
                  <a:pt x="31" y="53"/>
                  <a:pt x="30" y="53"/>
                </a:cubicBezTo>
                <a:cubicBezTo>
                  <a:pt x="32" y="43"/>
                  <a:pt x="32" y="43"/>
                  <a:pt x="32" y="43"/>
                </a:cubicBezTo>
                <a:cubicBezTo>
                  <a:pt x="30" y="43"/>
                  <a:pt x="28" y="42"/>
                  <a:pt x="26" y="40"/>
                </a:cubicBezTo>
                <a:cubicBezTo>
                  <a:pt x="19" y="46"/>
                  <a:pt x="19" y="46"/>
                  <a:pt x="19" y="46"/>
                </a:cubicBezTo>
                <a:cubicBezTo>
                  <a:pt x="18" y="45"/>
                  <a:pt x="16" y="42"/>
                  <a:pt x="16" y="40"/>
                </a:cubicBezTo>
                <a:cubicBezTo>
                  <a:pt x="24" y="37"/>
                  <a:pt x="24" y="37"/>
                  <a:pt x="24" y="37"/>
                </a:cubicBezTo>
                <a:cubicBezTo>
                  <a:pt x="24" y="36"/>
                  <a:pt x="24" y="35"/>
                  <a:pt x="24" y="34"/>
                </a:cubicBezTo>
                <a:cubicBezTo>
                  <a:pt x="24" y="33"/>
                  <a:pt x="24" y="32"/>
                  <a:pt x="24" y="30"/>
                </a:cubicBezTo>
                <a:cubicBezTo>
                  <a:pt x="16" y="27"/>
                  <a:pt x="16" y="27"/>
                  <a:pt x="16" y="27"/>
                </a:cubicBezTo>
                <a:cubicBezTo>
                  <a:pt x="16" y="25"/>
                  <a:pt x="18" y="23"/>
                  <a:pt x="19" y="21"/>
                </a:cubicBezTo>
                <a:cubicBezTo>
                  <a:pt x="26" y="27"/>
                  <a:pt x="26" y="27"/>
                  <a:pt x="26" y="27"/>
                </a:cubicBezTo>
                <a:cubicBezTo>
                  <a:pt x="28" y="26"/>
                  <a:pt x="30" y="24"/>
                  <a:pt x="32" y="24"/>
                </a:cubicBezTo>
                <a:cubicBezTo>
                  <a:pt x="30" y="15"/>
                  <a:pt x="30" y="15"/>
                  <a:pt x="30" y="15"/>
                </a:cubicBezTo>
                <a:cubicBezTo>
                  <a:pt x="31" y="15"/>
                  <a:pt x="32" y="14"/>
                  <a:pt x="34" y="14"/>
                </a:cubicBezTo>
                <a:cubicBezTo>
                  <a:pt x="35" y="14"/>
                  <a:pt x="36" y="15"/>
                  <a:pt x="37" y="15"/>
                </a:cubicBezTo>
                <a:cubicBezTo>
                  <a:pt x="36" y="24"/>
                  <a:pt x="36" y="24"/>
                  <a:pt x="36" y="24"/>
                </a:cubicBezTo>
                <a:cubicBezTo>
                  <a:pt x="38" y="24"/>
                  <a:pt x="40" y="26"/>
                  <a:pt x="41" y="27"/>
                </a:cubicBezTo>
                <a:cubicBezTo>
                  <a:pt x="48" y="21"/>
                  <a:pt x="48" y="21"/>
                  <a:pt x="48" y="21"/>
                </a:cubicBezTo>
                <a:cubicBezTo>
                  <a:pt x="50" y="23"/>
                  <a:pt x="51" y="25"/>
                  <a:pt x="52" y="27"/>
                </a:cubicBezTo>
                <a:lnTo>
                  <a:pt x="43" y="30"/>
                </a:lnTo>
                <a:close/>
                <a:moveTo>
                  <a:pt x="58" y="19"/>
                </a:moveTo>
                <a:cubicBezTo>
                  <a:pt x="57" y="18"/>
                  <a:pt x="56" y="16"/>
                  <a:pt x="55" y="15"/>
                </a:cubicBezTo>
                <a:cubicBezTo>
                  <a:pt x="53" y="17"/>
                  <a:pt x="53" y="17"/>
                  <a:pt x="53" y="17"/>
                </a:cubicBezTo>
                <a:cubicBezTo>
                  <a:pt x="49" y="13"/>
                  <a:pt x="44" y="10"/>
                  <a:pt x="39" y="9"/>
                </a:cubicBezTo>
                <a:cubicBezTo>
                  <a:pt x="39" y="6"/>
                  <a:pt x="39" y="6"/>
                  <a:pt x="39" y="6"/>
                </a:cubicBezTo>
                <a:cubicBezTo>
                  <a:pt x="38" y="6"/>
                  <a:pt x="36" y="6"/>
                  <a:pt x="35" y="6"/>
                </a:cubicBezTo>
                <a:cubicBezTo>
                  <a:pt x="35" y="3"/>
                  <a:pt x="35" y="3"/>
                  <a:pt x="35" y="3"/>
                </a:cubicBezTo>
                <a:cubicBezTo>
                  <a:pt x="45" y="3"/>
                  <a:pt x="55" y="9"/>
                  <a:pt x="60" y="18"/>
                </a:cubicBezTo>
                <a:lnTo>
                  <a:pt x="58" y="19"/>
                </a:lnTo>
                <a:close/>
                <a:moveTo>
                  <a:pt x="60" y="50"/>
                </a:moveTo>
                <a:cubicBezTo>
                  <a:pt x="55" y="58"/>
                  <a:pt x="45" y="64"/>
                  <a:pt x="35" y="64"/>
                </a:cubicBezTo>
                <a:cubicBezTo>
                  <a:pt x="35" y="62"/>
                  <a:pt x="35" y="62"/>
                  <a:pt x="35" y="62"/>
                </a:cubicBezTo>
                <a:cubicBezTo>
                  <a:pt x="36" y="62"/>
                  <a:pt x="38" y="62"/>
                  <a:pt x="39" y="61"/>
                </a:cubicBezTo>
                <a:cubicBezTo>
                  <a:pt x="39" y="58"/>
                  <a:pt x="39" y="58"/>
                  <a:pt x="39" y="58"/>
                </a:cubicBezTo>
                <a:cubicBezTo>
                  <a:pt x="44" y="57"/>
                  <a:pt x="49" y="54"/>
                  <a:pt x="53" y="50"/>
                </a:cubicBezTo>
                <a:cubicBezTo>
                  <a:pt x="55" y="52"/>
                  <a:pt x="55" y="52"/>
                  <a:pt x="55" y="52"/>
                </a:cubicBezTo>
                <a:cubicBezTo>
                  <a:pt x="56" y="51"/>
                  <a:pt x="57" y="50"/>
                  <a:pt x="58" y="48"/>
                </a:cubicBezTo>
                <a:lnTo>
                  <a:pt x="60" y="50"/>
                </a:lnTo>
                <a:close/>
                <a:moveTo>
                  <a:pt x="61" y="48"/>
                </a:moveTo>
                <a:cubicBezTo>
                  <a:pt x="59" y="47"/>
                  <a:pt x="59" y="47"/>
                  <a:pt x="59" y="47"/>
                </a:cubicBezTo>
                <a:cubicBezTo>
                  <a:pt x="59" y="46"/>
                  <a:pt x="60" y="44"/>
                  <a:pt x="60" y="43"/>
                </a:cubicBezTo>
                <a:cubicBezTo>
                  <a:pt x="57" y="42"/>
                  <a:pt x="57" y="42"/>
                  <a:pt x="57" y="42"/>
                </a:cubicBezTo>
                <a:cubicBezTo>
                  <a:pt x="58" y="39"/>
                  <a:pt x="59" y="37"/>
                  <a:pt x="59" y="34"/>
                </a:cubicBezTo>
                <a:cubicBezTo>
                  <a:pt x="59" y="31"/>
                  <a:pt x="58" y="28"/>
                  <a:pt x="57" y="26"/>
                </a:cubicBezTo>
                <a:cubicBezTo>
                  <a:pt x="60" y="25"/>
                  <a:pt x="60" y="25"/>
                  <a:pt x="60" y="25"/>
                </a:cubicBezTo>
                <a:cubicBezTo>
                  <a:pt x="60" y="23"/>
                  <a:pt x="59" y="22"/>
                  <a:pt x="59" y="20"/>
                </a:cubicBezTo>
                <a:cubicBezTo>
                  <a:pt x="61" y="19"/>
                  <a:pt x="61" y="19"/>
                  <a:pt x="61" y="19"/>
                </a:cubicBezTo>
                <a:cubicBezTo>
                  <a:pt x="63" y="23"/>
                  <a:pt x="64" y="28"/>
                  <a:pt x="64" y="34"/>
                </a:cubicBezTo>
                <a:cubicBezTo>
                  <a:pt x="64" y="39"/>
                  <a:pt x="63" y="44"/>
                  <a:pt x="61"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45"/>
          <p:cNvSpPr/>
          <p:nvPr/>
        </p:nvSpPr>
        <p:spPr>
          <a:xfrm>
            <a:off x="4121872" y="5123616"/>
            <a:ext cx="266722" cy="286190"/>
          </a:xfrm>
          <a:custGeom>
            <a:avLst/>
            <a:gdLst/>
            <a:ahLst/>
            <a:cxnLst/>
            <a:rect l="l" t="t" r="r" b="b"/>
            <a:pathLst>
              <a:path w="63" h="68" extrusionOk="0">
                <a:moveTo>
                  <a:pt x="28" y="24"/>
                </a:moveTo>
                <a:cubicBezTo>
                  <a:pt x="27" y="24"/>
                  <a:pt x="26" y="24"/>
                  <a:pt x="25" y="25"/>
                </a:cubicBezTo>
                <a:cubicBezTo>
                  <a:pt x="26" y="26"/>
                  <a:pt x="26" y="27"/>
                  <a:pt x="26" y="28"/>
                </a:cubicBezTo>
                <a:cubicBezTo>
                  <a:pt x="26" y="34"/>
                  <a:pt x="22" y="39"/>
                  <a:pt x="16" y="40"/>
                </a:cubicBezTo>
                <a:cubicBezTo>
                  <a:pt x="14" y="41"/>
                  <a:pt x="13" y="42"/>
                  <a:pt x="13" y="44"/>
                </a:cubicBezTo>
                <a:cubicBezTo>
                  <a:pt x="13" y="49"/>
                  <a:pt x="28" y="45"/>
                  <a:pt x="28" y="56"/>
                </a:cubicBezTo>
                <a:cubicBezTo>
                  <a:pt x="28" y="65"/>
                  <a:pt x="22" y="68"/>
                  <a:pt x="14" y="68"/>
                </a:cubicBezTo>
                <a:cubicBezTo>
                  <a:pt x="8" y="68"/>
                  <a:pt x="0" y="66"/>
                  <a:pt x="0" y="58"/>
                </a:cubicBezTo>
                <a:cubicBezTo>
                  <a:pt x="0" y="53"/>
                  <a:pt x="3" y="51"/>
                  <a:pt x="7" y="49"/>
                </a:cubicBezTo>
                <a:cubicBezTo>
                  <a:pt x="7" y="49"/>
                  <a:pt x="7" y="49"/>
                  <a:pt x="7" y="49"/>
                </a:cubicBezTo>
                <a:cubicBezTo>
                  <a:pt x="6" y="48"/>
                  <a:pt x="5" y="46"/>
                  <a:pt x="5" y="44"/>
                </a:cubicBezTo>
                <a:cubicBezTo>
                  <a:pt x="5" y="42"/>
                  <a:pt x="5" y="40"/>
                  <a:pt x="7" y="39"/>
                </a:cubicBezTo>
                <a:cubicBezTo>
                  <a:pt x="7" y="39"/>
                  <a:pt x="7" y="39"/>
                  <a:pt x="7" y="39"/>
                </a:cubicBezTo>
                <a:cubicBezTo>
                  <a:pt x="3" y="38"/>
                  <a:pt x="1" y="32"/>
                  <a:pt x="1" y="29"/>
                </a:cubicBezTo>
                <a:cubicBezTo>
                  <a:pt x="1" y="21"/>
                  <a:pt x="6" y="16"/>
                  <a:pt x="13" y="16"/>
                </a:cubicBezTo>
                <a:cubicBezTo>
                  <a:pt x="16" y="16"/>
                  <a:pt x="18" y="17"/>
                  <a:pt x="20" y="18"/>
                </a:cubicBezTo>
                <a:cubicBezTo>
                  <a:pt x="23" y="18"/>
                  <a:pt x="26" y="17"/>
                  <a:pt x="28" y="16"/>
                </a:cubicBezTo>
                <a:lnTo>
                  <a:pt x="28" y="24"/>
                </a:lnTo>
                <a:close/>
                <a:moveTo>
                  <a:pt x="14" y="53"/>
                </a:moveTo>
                <a:cubicBezTo>
                  <a:pt x="11" y="53"/>
                  <a:pt x="8" y="54"/>
                  <a:pt x="8" y="57"/>
                </a:cubicBezTo>
                <a:cubicBezTo>
                  <a:pt x="8" y="61"/>
                  <a:pt x="12" y="61"/>
                  <a:pt x="15" y="61"/>
                </a:cubicBezTo>
                <a:cubicBezTo>
                  <a:pt x="17" y="61"/>
                  <a:pt x="20" y="60"/>
                  <a:pt x="20" y="57"/>
                </a:cubicBezTo>
                <a:cubicBezTo>
                  <a:pt x="20" y="54"/>
                  <a:pt x="17" y="53"/>
                  <a:pt x="14" y="53"/>
                </a:cubicBezTo>
                <a:close/>
                <a:moveTo>
                  <a:pt x="14" y="23"/>
                </a:moveTo>
                <a:cubicBezTo>
                  <a:pt x="10" y="23"/>
                  <a:pt x="9" y="25"/>
                  <a:pt x="9" y="29"/>
                </a:cubicBezTo>
                <a:cubicBezTo>
                  <a:pt x="9" y="32"/>
                  <a:pt x="10" y="34"/>
                  <a:pt x="14" y="34"/>
                </a:cubicBezTo>
                <a:cubicBezTo>
                  <a:pt x="17" y="34"/>
                  <a:pt x="18" y="32"/>
                  <a:pt x="18" y="29"/>
                </a:cubicBezTo>
                <a:cubicBezTo>
                  <a:pt x="18" y="26"/>
                  <a:pt x="17" y="23"/>
                  <a:pt x="14" y="23"/>
                </a:cubicBezTo>
                <a:close/>
                <a:moveTo>
                  <a:pt x="36" y="11"/>
                </a:moveTo>
                <a:cubicBezTo>
                  <a:pt x="33" y="11"/>
                  <a:pt x="31" y="8"/>
                  <a:pt x="31" y="5"/>
                </a:cubicBezTo>
                <a:cubicBezTo>
                  <a:pt x="31" y="2"/>
                  <a:pt x="33" y="0"/>
                  <a:pt x="36" y="0"/>
                </a:cubicBezTo>
                <a:cubicBezTo>
                  <a:pt x="39" y="0"/>
                  <a:pt x="41" y="2"/>
                  <a:pt x="41" y="5"/>
                </a:cubicBezTo>
                <a:cubicBezTo>
                  <a:pt x="41" y="8"/>
                  <a:pt x="39" y="11"/>
                  <a:pt x="36" y="11"/>
                </a:cubicBezTo>
                <a:close/>
                <a:moveTo>
                  <a:pt x="32" y="50"/>
                </a:moveTo>
                <a:cubicBezTo>
                  <a:pt x="32" y="48"/>
                  <a:pt x="32" y="46"/>
                  <a:pt x="32" y="45"/>
                </a:cubicBezTo>
                <a:cubicBezTo>
                  <a:pt x="32" y="21"/>
                  <a:pt x="32" y="21"/>
                  <a:pt x="32" y="21"/>
                </a:cubicBezTo>
                <a:cubicBezTo>
                  <a:pt x="32" y="20"/>
                  <a:pt x="32" y="18"/>
                  <a:pt x="32" y="17"/>
                </a:cubicBezTo>
                <a:cubicBezTo>
                  <a:pt x="40" y="17"/>
                  <a:pt x="40" y="17"/>
                  <a:pt x="40" y="17"/>
                </a:cubicBezTo>
                <a:cubicBezTo>
                  <a:pt x="40" y="18"/>
                  <a:pt x="40" y="20"/>
                  <a:pt x="40" y="21"/>
                </a:cubicBezTo>
                <a:cubicBezTo>
                  <a:pt x="40" y="45"/>
                  <a:pt x="40" y="45"/>
                  <a:pt x="40" y="45"/>
                </a:cubicBezTo>
                <a:cubicBezTo>
                  <a:pt x="40" y="46"/>
                  <a:pt x="40" y="48"/>
                  <a:pt x="40" y="50"/>
                </a:cubicBezTo>
                <a:lnTo>
                  <a:pt x="32" y="50"/>
                </a:lnTo>
                <a:close/>
                <a:moveTo>
                  <a:pt x="63" y="49"/>
                </a:moveTo>
                <a:cubicBezTo>
                  <a:pt x="61" y="50"/>
                  <a:pt x="59" y="50"/>
                  <a:pt x="57" y="50"/>
                </a:cubicBezTo>
                <a:cubicBezTo>
                  <a:pt x="48" y="50"/>
                  <a:pt x="48" y="44"/>
                  <a:pt x="48" y="37"/>
                </a:cubicBezTo>
                <a:cubicBezTo>
                  <a:pt x="48" y="24"/>
                  <a:pt x="48" y="24"/>
                  <a:pt x="48" y="24"/>
                </a:cubicBezTo>
                <a:cubicBezTo>
                  <a:pt x="48" y="24"/>
                  <a:pt x="48" y="24"/>
                  <a:pt x="48" y="24"/>
                </a:cubicBezTo>
                <a:cubicBezTo>
                  <a:pt x="48" y="24"/>
                  <a:pt x="48" y="24"/>
                  <a:pt x="48" y="24"/>
                </a:cubicBezTo>
                <a:cubicBezTo>
                  <a:pt x="47" y="24"/>
                  <a:pt x="47" y="24"/>
                  <a:pt x="46" y="24"/>
                </a:cubicBezTo>
                <a:cubicBezTo>
                  <a:pt x="45" y="24"/>
                  <a:pt x="45" y="24"/>
                  <a:pt x="44" y="24"/>
                </a:cubicBezTo>
                <a:cubicBezTo>
                  <a:pt x="44" y="17"/>
                  <a:pt x="44" y="17"/>
                  <a:pt x="44" y="17"/>
                </a:cubicBezTo>
                <a:cubicBezTo>
                  <a:pt x="48" y="17"/>
                  <a:pt x="48" y="17"/>
                  <a:pt x="48" y="17"/>
                </a:cubicBezTo>
                <a:cubicBezTo>
                  <a:pt x="48" y="14"/>
                  <a:pt x="48" y="14"/>
                  <a:pt x="48" y="14"/>
                </a:cubicBezTo>
                <a:cubicBezTo>
                  <a:pt x="48" y="13"/>
                  <a:pt x="48" y="11"/>
                  <a:pt x="47" y="10"/>
                </a:cubicBezTo>
                <a:cubicBezTo>
                  <a:pt x="56" y="10"/>
                  <a:pt x="56" y="10"/>
                  <a:pt x="56" y="10"/>
                </a:cubicBezTo>
                <a:cubicBezTo>
                  <a:pt x="56" y="12"/>
                  <a:pt x="56" y="14"/>
                  <a:pt x="56" y="17"/>
                </a:cubicBezTo>
                <a:cubicBezTo>
                  <a:pt x="62" y="17"/>
                  <a:pt x="62" y="17"/>
                  <a:pt x="62" y="17"/>
                </a:cubicBezTo>
                <a:cubicBezTo>
                  <a:pt x="62" y="24"/>
                  <a:pt x="62" y="24"/>
                  <a:pt x="62" y="24"/>
                </a:cubicBezTo>
                <a:cubicBezTo>
                  <a:pt x="61" y="24"/>
                  <a:pt x="60" y="24"/>
                  <a:pt x="59" y="24"/>
                </a:cubicBezTo>
                <a:cubicBezTo>
                  <a:pt x="56" y="24"/>
                  <a:pt x="56" y="24"/>
                  <a:pt x="56" y="24"/>
                </a:cubicBezTo>
                <a:cubicBezTo>
                  <a:pt x="56" y="38"/>
                  <a:pt x="56" y="38"/>
                  <a:pt x="56" y="38"/>
                </a:cubicBezTo>
                <a:cubicBezTo>
                  <a:pt x="56" y="40"/>
                  <a:pt x="56" y="42"/>
                  <a:pt x="59" y="42"/>
                </a:cubicBezTo>
                <a:cubicBezTo>
                  <a:pt x="61" y="42"/>
                  <a:pt x="62" y="42"/>
                  <a:pt x="63" y="41"/>
                </a:cubicBezTo>
                <a:lnTo>
                  <a:pt x="63"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45"/>
          <p:cNvSpPr/>
          <p:nvPr/>
        </p:nvSpPr>
        <p:spPr>
          <a:xfrm>
            <a:off x="4721508" y="5145031"/>
            <a:ext cx="247253" cy="243360"/>
          </a:xfrm>
          <a:custGeom>
            <a:avLst/>
            <a:gdLst/>
            <a:ahLst/>
            <a:cxnLst/>
            <a:rect l="l" t="t" r="r" b="b"/>
            <a:pathLst>
              <a:path w="59" h="58" extrusionOk="0">
                <a:moveTo>
                  <a:pt x="59" y="47"/>
                </a:moveTo>
                <a:cubicBezTo>
                  <a:pt x="59" y="53"/>
                  <a:pt x="54" y="58"/>
                  <a:pt x="48" y="58"/>
                </a:cubicBezTo>
                <a:cubicBezTo>
                  <a:pt x="39" y="58"/>
                  <a:pt x="39" y="58"/>
                  <a:pt x="39" y="58"/>
                </a:cubicBezTo>
                <a:cubicBezTo>
                  <a:pt x="38" y="58"/>
                  <a:pt x="37" y="58"/>
                  <a:pt x="37" y="56"/>
                </a:cubicBezTo>
                <a:cubicBezTo>
                  <a:pt x="37" y="55"/>
                  <a:pt x="37" y="51"/>
                  <a:pt x="37" y="47"/>
                </a:cubicBezTo>
                <a:cubicBezTo>
                  <a:pt x="37" y="44"/>
                  <a:pt x="36" y="42"/>
                  <a:pt x="35" y="42"/>
                </a:cubicBezTo>
                <a:cubicBezTo>
                  <a:pt x="41" y="41"/>
                  <a:pt x="48" y="38"/>
                  <a:pt x="48" y="27"/>
                </a:cubicBezTo>
                <a:cubicBezTo>
                  <a:pt x="48" y="24"/>
                  <a:pt x="47" y="21"/>
                  <a:pt x="45" y="19"/>
                </a:cubicBezTo>
                <a:cubicBezTo>
                  <a:pt x="46" y="19"/>
                  <a:pt x="46" y="16"/>
                  <a:pt x="45" y="12"/>
                </a:cubicBezTo>
                <a:cubicBezTo>
                  <a:pt x="42" y="11"/>
                  <a:pt x="37" y="15"/>
                  <a:pt x="37" y="15"/>
                </a:cubicBezTo>
                <a:cubicBezTo>
                  <a:pt x="35" y="14"/>
                  <a:pt x="32" y="14"/>
                  <a:pt x="30" y="14"/>
                </a:cubicBezTo>
                <a:cubicBezTo>
                  <a:pt x="27" y="14"/>
                  <a:pt x="25" y="14"/>
                  <a:pt x="22" y="15"/>
                </a:cubicBezTo>
                <a:cubicBezTo>
                  <a:pt x="22" y="15"/>
                  <a:pt x="17" y="11"/>
                  <a:pt x="14" y="12"/>
                </a:cubicBezTo>
                <a:cubicBezTo>
                  <a:pt x="13" y="16"/>
                  <a:pt x="14" y="19"/>
                  <a:pt x="14" y="19"/>
                </a:cubicBezTo>
                <a:cubicBezTo>
                  <a:pt x="12" y="21"/>
                  <a:pt x="11" y="24"/>
                  <a:pt x="11" y="27"/>
                </a:cubicBezTo>
                <a:cubicBezTo>
                  <a:pt x="11" y="38"/>
                  <a:pt x="18" y="41"/>
                  <a:pt x="24" y="42"/>
                </a:cubicBezTo>
                <a:cubicBezTo>
                  <a:pt x="23" y="42"/>
                  <a:pt x="23" y="44"/>
                  <a:pt x="22" y="45"/>
                </a:cubicBezTo>
                <a:cubicBezTo>
                  <a:pt x="21" y="46"/>
                  <a:pt x="16" y="48"/>
                  <a:pt x="14" y="43"/>
                </a:cubicBezTo>
                <a:cubicBezTo>
                  <a:pt x="12" y="40"/>
                  <a:pt x="9" y="40"/>
                  <a:pt x="9" y="40"/>
                </a:cubicBezTo>
                <a:cubicBezTo>
                  <a:pt x="7" y="40"/>
                  <a:pt x="9" y="42"/>
                  <a:pt x="9" y="42"/>
                </a:cubicBezTo>
                <a:cubicBezTo>
                  <a:pt x="11" y="43"/>
                  <a:pt x="13" y="46"/>
                  <a:pt x="13" y="46"/>
                </a:cubicBezTo>
                <a:cubicBezTo>
                  <a:pt x="14" y="51"/>
                  <a:pt x="22" y="50"/>
                  <a:pt x="22" y="50"/>
                </a:cubicBezTo>
                <a:cubicBezTo>
                  <a:pt x="22" y="52"/>
                  <a:pt x="22" y="55"/>
                  <a:pt x="22" y="56"/>
                </a:cubicBezTo>
                <a:cubicBezTo>
                  <a:pt x="22" y="58"/>
                  <a:pt x="21" y="58"/>
                  <a:pt x="20"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11" y="41"/>
                </a:moveTo>
                <a:cubicBezTo>
                  <a:pt x="11" y="41"/>
                  <a:pt x="11" y="41"/>
                  <a:pt x="11" y="41"/>
                </a:cubicBezTo>
                <a:cubicBezTo>
                  <a:pt x="11" y="41"/>
                  <a:pt x="11" y="41"/>
                  <a:pt x="11" y="41"/>
                </a:cubicBezTo>
                <a:cubicBezTo>
                  <a:pt x="11" y="41"/>
                  <a:pt x="12" y="41"/>
                  <a:pt x="11" y="41"/>
                </a:cubicBezTo>
                <a:cubicBezTo>
                  <a:pt x="11" y="42"/>
                  <a:pt x="11" y="42"/>
                  <a:pt x="11" y="41"/>
                </a:cubicBezTo>
                <a:close/>
                <a:moveTo>
                  <a:pt x="12" y="43"/>
                </a:moveTo>
                <a:cubicBezTo>
                  <a:pt x="12" y="42"/>
                  <a:pt x="12" y="42"/>
                  <a:pt x="12" y="42"/>
                </a:cubicBezTo>
                <a:cubicBezTo>
                  <a:pt x="12" y="42"/>
                  <a:pt x="12" y="42"/>
                  <a:pt x="13" y="42"/>
                </a:cubicBezTo>
                <a:cubicBezTo>
                  <a:pt x="13" y="42"/>
                  <a:pt x="13" y="43"/>
                  <a:pt x="13" y="43"/>
                </a:cubicBezTo>
                <a:cubicBezTo>
                  <a:pt x="13" y="43"/>
                  <a:pt x="12" y="43"/>
                  <a:pt x="12" y="43"/>
                </a:cubicBezTo>
                <a:close/>
                <a:moveTo>
                  <a:pt x="14" y="44"/>
                </a:moveTo>
                <a:cubicBezTo>
                  <a:pt x="14" y="45"/>
                  <a:pt x="13" y="44"/>
                  <a:pt x="13" y="44"/>
                </a:cubicBezTo>
                <a:cubicBezTo>
                  <a:pt x="13" y="44"/>
                  <a:pt x="13" y="44"/>
                  <a:pt x="13" y="43"/>
                </a:cubicBezTo>
                <a:cubicBezTo>
                  <a:pt x="13" y="43"/>
                  <a:pt x="14" y="43"/>
                  <a:pt x="14" y="44"/>
                </a:cubicBezTo>
                <a:cubicBezTo>
                  <a:pt x="14" y="44"/>
                  <a:pt x="14" y="44"/>
                  <a:pt x="14" y="44"/>
                </a:cubicBezTo>
                <a:close/>
                <a:moveTo>
                  <a:pt x="15" y="46"/>
                </a:moveTo>
                <a:cubicBezTo>
                  <a:pt x="14" y="46"/>
                  <a:pt x="14" y="45"/>
                  <a:pt x="14" y="45"/>
                </a:cubicBezTo>
                <a:cubicBezTo>
                  <a:pt x="15" y="45"/>
                  <a:pt x="15" y="45"/>
                  <a:pt x="15" y="45"/>
                </a:cubicBezTo>
                <a:cubicBezTo>
                  <a:pt x="15" y="46"/>
                  <a:pt x="16" y="46"/>
                  <a:pt x="15" y="46"/>
                </a:cubicBezTo>
                <a:cubicBezTo>
                  <a:pt x="15" y="46"/>
                  <a:pt x="15" y="46"/>
                  <a:pt x="15" y="46"/>
                </a:cubicBezTo>
                <a:close/>
                <a:moveTo>
                  <a:pt x="17" y="47"/>
                </a:moveTo>
                <a:cubicBezTo>
                  <a:pt x="16" y="47"/>
                  <a:pt x="16" y="47"/>
                  <a:pt x="16" y="47"/>
                </a:cubicBezTo>
                <a:cubicBezTo>
                  <a:pt x="16" y="46"/>
                  <a:pt x="17" y="46"/>
                  <a:pt x="17" y="46"/>
                </a:cubicBezTo>
                <a:cubicBezTo>
                  <a:pt x="17" y="46"/>
                  <a:pt x="18" y="47"/>
                  <a:pt x="18" y="47"/>
                </a:cubicBezTo>
                <a:cubicBezTo>
                  <a:pt x="17" y="47"/>
                  <a:pt x="17" y="47"/>
                  <a:pt x="17" y="47"/>
                </a:cubicBezTo>
                <a:close/>
                <a:moveTo>
                  <a:pt x="19" y="48"/>
                </a:moveTo>
                <a:cubicBezTo>
                  <a:pt x="19" y="48"/>
                  <a:pt x="19" y="47"/>
                  <a:pt x="19" y="47"/>
                </a:cubicBezTo>
                <a:cubicBezTo>
                  <a:pt x="19" y="47"/>
                  <a:pt x="19" y="47"/>
                  <a:pt x="19" y="47"/>
                </a:cubicBezTo>
                <a:cubicBezTo>
                  <a:pt x="20" y="47"/>
                  <a:pt x="20" y="47"/>
                  <a:pt x="20" y="47"/>
                </a:cubicBezTo>
                <a:cubicBezTo>
                  <a:pt x="20" y="47"/>
                  <a:pt x="20" y="48"/>
                  <a:pt x="19" y="48"/>
                </a:cubicBezTo>
                <a:close/>
                <a:moveTo>
                  <a:pt x="22" y="47"/>
                </a:moveTo>
                <a:cubicBezTo>
                  <a:pt x="21" y="47"/>
                  <a:pt x="21" y="47"/>
                  <a:pt x="21" y="47"/>
                </a:cubicBezTo>
                <a:cubicBezTo>
                  <a:pt x="21" y="47"/>
                  <a:pt x="21" y="47"/>
                  <a:pt x="21" y="46"/>
                </a:cubicBezTo>
                <a:cubicBezTo>
                  <a:pt x="22" y="46"/>
                  <a:pt x="22" y="47"/>
                  <a:pt x="22" y="47"/>
                </a:cubicBezTo>
                <a:cubicBezTo>
                  <a:pt x="22" y="47"/>
                  <a:pt x="22" y="47"/>
                  <a:pt x="22"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45"/>
          <p:cNvSpPr/>
          <p:nvPr/>
        </p:nvSpPr>
        <p:spPr>
          <a:xfrm>
            <a:off x="5344507" y="5123616"/>
            <a:ext cx="167431" cy="264775"/>
          </a:xfrm>
          <a:custGeom>
            <a:avLst/>
            <a:gdLst/>
            <a:ahLst/>
            <a:cxnLst/>
            <a:rect l="l" t="t" r="r" b="b"/>
            <a:pathLst>
              <a:path w="40" h="63" extrusionOk="0">
                <a:moveTo>
                  <a:pt x="40" y="0"/>
                </a:moveTo>
                <a:cubicBezTo>
                  <a:pt x="35" y="3"/>
                  <a:pt x="35" y="3"/>
                  <a:pt x="35" y="3"/>
                </a:cubicBezTo>
                <a:cubicBezTo>
                  <a:pt x="30" y="3"/>
                  <a:pt x="30" y="3"/>
                  <a:pt x="30" y="3"/>
                </a:cubicBezTo>
                <a:cubicBezTo>
                  <a:pt x="33" y="6"/>
                  <a:pt x="36" y="9"/>
                  <a:pt x="36" y="14"/>
                </a:cubicBezTo>
                <a:cubicBezTo>
                  <a:pt x="36" y="24"/>
                  <a:pt x="27" y="25"/>
                  <a:pt x="27" y="30"/>
                </a:cubicBezTo>
                <a:cubicBezTo>
                  <a:pt x="27" y="35"/>
                  <a:pt x="38" y="37"/>
                  <a:pt x="38" y="47"/>
                </a:cubicBezTo>
                <a:cubicBezTo>
                  <a:pt x="38" y="50"/>
                  <a:pt x="38" y="52"/>
                  <a:pt x="37" y="54"/>
                </a:cubicBezTo>
                <a:cubicBezTo>
                  <a:pt x="33" y="61"/>
                  <a:pt x="24" y="63"/>
                  <a:pt x="17" y="63"/>
                </a:cubicBezTo>
                <a:cubicBezTo>
                  <a:pt x="12" y="63"/>
                  <a:pt x="5" y="61"/>
                  <a:pt x="1" y="56"/>
                </a:cubicBezTo>
                <a:cubicBezTo>
                  <a:pt x="0" y="55"/>
                  <a:pt x="0" y="53"/>
                  <a:pt x="0" y="51"/>
                </a:cubicBezTo>
                <a:cubicBezTo>
                  <a:pt x="0" y="47"/>
                  <a:pt x="3" y="43"/>
                  <a:pt x="6" y="41"/>
                </a:cubicBezTo>
                <a:cubicBezTo>
                  <a:pt x="11"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lnTo>
                  <a:pt x="40" y="0"/>
                </a:lnTo>
                <a:close/>
                <a:moveTo>
                  <a:pt x="24" y="40"/>
                </a:moveTo>
                <a:cubicBezTo>
                  <a:pt x="24" y="40"/>
                  <a:pt x="23" y="40"/>
                  <a:pt x="22" y="40"/>
                </a:cubicBezTo>
                <a:cubicBezTo>
                  <a:pt x="16" y="40"/>
                  <a:pt x="7" y="42"/>
                  <a:pt x="7" y="49"/>
                </a:cubicBezTo>
                <a:cubicBezTo>
                  <a:pt x="7" y="57"/>
                  <a:pt x="15" y="59"/>
                  <a:pt x="21" y="59"/>
                </a:cubicBezTo>
                <a:cubicBezTo>
                  <a:pt x="27" y="59"/>
                  <a:pt x="33" y="57"/>
                  <a:pt x="33" y="51"/>
                </a:cubicBezTo>
                <a:cubicBezTo>
                  <a:pt x="33" y="45"/>
                  <a:pt x="28" y="42"/>
                  <a:pt x="24" y="40"/>
                </a:cubicBezTo>
                <a:close/>
                <a:moveTo>
                  <a:pt x="18" y="3"/>
                </a:moveTo>
                <a:cubicBezTo>
                  <a:pt x="16" y="3"/>
                  <a:pt x="14" y="4"/>
                  <a:pt x="13" y="6"/>
                </a:cubicBezTo>
                <a:cubicBezTo>
                  <a:pt x="11" y="7"/>
                  <a:pt x="11" y="9"/>
                  <a:pt x="11" y="12"/>
                </a:cubicBezTo>
                <a:cubicBezTo>
                  <a:pt x="11" y="17"/>
                  <a:pt x="14" y="26"/>
                  <a:pt x="21" y="26"/>
                </a:cubicBezTo>
                <a:cubicBezTo>
                  <a:pt x="23" y="26"/>
                  <a:pt x="25" y="25"/>
                  <a:pt x="27" y="24"/>
                </a:cubicBezTo>
                <a:cubicBezTo>
                  <a:pt x="28" y="22"/>
                  <a:pt x="29" y="20"/>
                  <a:pt x="29" y="18"/>
                </a:cubicBezTo>
                <a:cubicBezTo>
                  <a:pt x="29" y="12"/>
                  <a:pt x="25" y="3"/>
                  <a:pt x="1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45"/>
          <p:cNvSpPr/>
          <p:nvPr/>
        </p:nvSpPr>
        <p:spPr>
          <a:xfrm>
            <a:off x="5932462" y="5145031"/>
            <a:ext cx="366012" cy="243360"/>
          </a:xfrm>
          <a:custGeom>
            <a:avLst/>
            <a:gdLst/>
            <a:ahLst/>
            <a:cxnLst/>
            <a:rect l="l" t="t" r="r" b="b"/>
            <a:pathLst>
              <a:path w="87" h="58" extrusionOk="0">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45"/>
          <p:cNvSpPr/>
          <p:nvPr/>
        </p:nvSpPr>
        <p:spPr>
          <a:xfrm>
            <a:off x="6539886" y="5123616"/>
            <a:ext cx="247253" cy="286190"/>
          </a:xfrm>
          <a:custGeom>
            <a:avLst/>
            <a:gdLst/>
            <a:ahLst/>
            <a:cxnLst/>
            <a:rect l="l" t="t" r="r" b="b"/>
            <a:pathLst>
              <a:path w="59" h="68" extrusionOk="0">
                <a:moveTo>
                  <a:pt x="48" y="48"/>
                </a:moveTo>
                <a:cubicBezTo>
                  <a:pt x="47" y="48"/>
                  <a:pt x="47" y="48"/>
                  <a:pt x="47" y="48"/>
                </a:cubicBezTo>
                <a:cubicBezTo>
                  <a:pt x="45" y="49"/>
                  <a:pt x="43" y="50"/>
                  <a:pt x="41" y="50"/>
                </a:cubicBezTo>
                <a:cubicBezTo>
                  <a:pt x="40" y="50"/>
                  <a:pt x="40" y="50"/>
                  <a:pt x="39" y="50"/>
                </a:cubicBezTo>
                <a:cubicBezTo>
                  <a:pt x="38" y="51"/>
                  <a:pt x="36" y="51"/>
                  <a:pt x="34" y="52"/>
                </a:cubicBezTo>
                <a:cubicBezTo>
                  <a:pt x="34" y="58"/>
                  <a:pt x="34" y="58"/>
                  <a:pt x="34" y="58"/>
                </a:cubicBezTo>
                <a:cubicBezTo>
                  <a:pt x="34" y="63"/>
                  <a:pt x="30" y="68"/>
                  <a:pt x="25" y="68"/>
                </a:cubicBezTo>
                <a:cubicBezTo>
                  <a:pt x="19" y="68"/>
                  <a:pt x="15" y="63"/>
                  <a:pt x="15" y="58"/>
                </a:cubicBezTo>
                <a:cubicBezTo>
                  <a:pt x="15" y="44"/>
                  <a:pt x="15" y="44"/>
                  <a:pt x="15" y="44"/>
                </a:cubicBezTo>
                <a:cubicBezTo>
                  <a:pt x="14" y="44"/>
                  <a:pt x="12" y="45"/>
                  <a:pt x="10" y="45"/>
                </a:cubicBezTo>
                <a:cubicBezTo>
                  <a:pt x="4" y="45"/>
                  <a:pt x="0" y="40"/>
                  <a:pt x="0" y="34"/>
                </a:cubicBezTo>
                <a:cubicBezTo>
                  <a:pt x="0" y="29"/>
                  <a:pt x="7" y="27"/>
                  <a:pt x="10" y="25"/>
                </a:cubicBezTo>
                <a:cubicBezTo>
                  <a:pt x="12" y="24"/>
                  <a:pt x="14" y="22"/>
                  <a:pt x="15" y="21"/>
                </a:cubicBezTo>
                <a:cubicBezTo>
                  <a:pt x="17" y="20"/>
                  <a:pt x="20" y="17"/>
                  <a:pt x="20" y="15"/>
                </a:cubicBezTo>
                <a:cubicBezTo>
                  <a:pt x="20" y="5"/>
                  <a:pt x="20" y="5"/>
                  <a:pt x="20" y="5"/>
                </a:cubicBezTo>
                <a:cubicBezTo>
                  <a:pt x="20" y="2"/>
                  <a:pt x="22" y="0"/>
                  <a:pt x="25" y="0"/>
                </a:cubicBezTo>
                <a:cubicBezTo>
                  <a:pt x="49" y="0"/>
                  <a:pt x="49" y="0"/>
                  <a:pt x="49" y="0"/>
                </a:cubicBezTo>
                <a:cubicBezTo>
                  <a:pt x="52" y="0"/>
                  <a:pt x="54" y="2"/>
                  <a:pt x="54" y="5"/>
                </a:cubicBezTo>
                <a:cubicBezTo>
                  <a:pt x="54" y="15"/>
                  <a:pt x="54" y="15"/>
                  <a:pt x="54" y="15"/>
                </a:cubicBezTo>
                <a:cubicBezTo>
                  <a:pt x="54" y="18"/>
                  <a:pt x="55" y="22"/>
                  <a:pt x="56" y="24"/>
                </a:cubicBezTo>
                <a:cubicBezTo>
                  <a:pt x="58" y="28"/>
                  <a:pt x="59" y="32"/>
                  <a:pt x="59" y="36"/>
                </a:cubicBezTo>
                <a:cubicBezTo>
                  <a:pt x="59" y="43"/>
                  <a:pt x="55" y="48"/>
                  <a:pt x="48" y="48"/>
                </a:cubicBezTo>
                <a:close/>
                <a:moveTo>
                  <a:pt x="49" y="15"/>
                </a:moveTo>
                <a:cubicBezTo>
                  <a:pt x="49" y="14"/>
                  <a:pt x="49" y="14"/>
                  <a:pt x="49" y="14"/>
                </a:cubicBezTo>
                <a:cubicBezTo>
                  <a:pt x="25" y="14"/>
                  <a:pt x="25" y="14"/>
                  <a:pt x="25" y="14"/>
                </a:cubicBezTo>
                <a:cubicBezTo>
                  <a:pt x="25" y="15"/>
                  <a:pt x="25" y="15"/>
                  <a:pt x="25" y="15"/>
                </a:cubicBezTo>
                <a:cubicBezTo>
                  <a:pt x="25" y="20"/>
                  <a:pt x="21" y="22"/>
                  <a:pt x="19" y="25"/>
                </a:cubicBezTo>
                <a:cubicBezTo>
                  <a:pt x="17" y="26"/>
                  <a:pt x="15" y="28"/>
                  <a:pt x="13" y="29"/>
                </a:cubicBezTo>
                <a:cubicBezTo>
                  <a:pt x="12" y="29"/>
                  <a:pt x="11" y="30"/>
                  <a:pt x="10" y="30"/>
                </a:cubicBezTo>
                <a:cubicBezTo>
                  <a:pt x="10" y="31"/>
                  <a:pt x="5" y="33"/>
                  <a:pt x="5" y="34"/>
                </a:cubicBezTo>
                <a:cubicBezTo>
                  <a:pt x="5" y="37"/>
                  <a:pt x="7" y="40"/>
                  <a:pt x="10" y="40"/>
                </a:cubicBezTo>
                <a:cubicBezTo>
                  <a:pt x="15" y="40"/>
                  <a:pt x="17" y="36"/>
                  <a:pt x="20" y="36"/>
                </a:cubicBezTo>
                <a:cubicBezTo>
                  <a:pt x="20" y="58"/>
                  <a:pt x="20" y="58"/>
                  <a:pt x="20" y="58"/>
                </a:cubicBezTo>
                <a:cubicBezTo>
                  <a:pt x="20" y="61"/>
                  <a:pt x="22" y="63"/>
                  <a:pt x="25" y="63"/>
                </a:cubicBezTo>
                <a:cubicBezTo>
                  <a:pt x="27" y="63"/>
                  <a:pt x="30" y="61"/>
                  <a:pt x="30" y="58"/>
                </a:cubicBezTo>
                <a:cubicBezTo>
                  <a:pt x="30" y="45"/>
                  <a:pt x="30" y="45"/>
                  <a:pt x="30" y="45"/>
                </a:cubicBezTo>
                <a:cubicBezTo>
                  <a:pt x="31" y="46"/>
                  <a:pt x="32" y="47"/>
                  <a:pt x="34" y="47"/>
                </a:cubicBezTo>
                <a:cubicBezTo>
                  <a:pt x="35" y="47"/>
                  <a:pt x="37" y="46"/>
                  <a:pt x="38" y="45"/>
                </a:cubicBezTo>
                <a:cubicBezTo>
                  <a:pt x="39" y="45"/>
                  <a:pt x="40" y="45"/>
                  <a:pt x="41" y="45"/>
                </a:cubicBezTo>
                <a:cubicBezTo>
                  <a:pt x="42" y="45"/>
                  <a:pt x="45" y="45"/>
                  <a:pt x="45" y="43"/>
                </a:cubicBezTo>
                <a:cubicBezTo>
                  <a:pt x="46" y="43"/>
                  <a:pt x="47" y="43"/>
                  <a:pt x="48" y="43"/>
                </a:cubicBezTo>
                <a:cubicBezTo>
                  <a:pt x="52" y="43"/>
                  <a:pt x="54" y="40"/>
                  <a:pt x="54" y="36"/>
                </a:cubicBezTo>
                <a:cubicBezTo>
                  <a:pt x="54" y="29"/>
                  <a:pt x="49" y="22"/>
                  <a:pt x="49" y="15"/>
                </a:cubicBezTo>
                <a:close/>
                <a:moveTo>
                  <a:pt x="47" y="5"/>
                </a:moveTo>
                <a:cubicBezTo>
                  <a:pt x="45" y="5"/>
                  <a:pt x="44" y="6"/>
                  <a:pt x="44" y="7"/>
                </a:cubicBezTo>
                <a:cubicBezTo>
                  <a:pt x="44" y="8"/>
                  <a:pt x="45" y="9"/>
                  <a:pt x="47" y="9"/>
                </a:cubicBezTo>
                <a:cubicBezTo>
                  <a:pt x="48" y="9"/>
                  <a:pt x="49" y="8"/>
                  <a:pt x="49" y="7"/>
                </a:cubicBezTo>
                <a:cubicBezTo>
                  <a:pt x="49" y="6"/>
                  <a:pt x="48" y="5"/>
                  <a:pt x="47"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45"/>
          <p:cNvSpPr/>
          <p:nvPr/>
        </p:nvSpPr>
        <p:spPr>
          <a:xfrm>
            <a:off x="7145364" y="5160606"/>
            <a:ext cx="247252" cy="208316"/>
          </a:xfrm>
          <a:custGeom>
            <a:avLst/>
            <a:gdLst/>
            <a:ahLst/>
            <a:cxnLst/>
            <a:rect l="l" t="t" r="r" b="b"/>
            <a:pathLst>
              <a:path w="59" h="49" extrusionOk="0">
                <a:moveTo>
                  <a:pt x="59" y="43"/>
                </a:moveTo>
                <a:cubicBezTo>
                  <a:pt x="59" y="46"/>
                  <a:pt x="56" y="49"/>
                  <a:pt x="53" y="49"/>
                </a:cubicBezTo>
                <a:cubicBezTo>
                  <a:pt x="7" y="49"/>
                  <a:pt x="7" y="49"/>
                  <a:pt x="7" y="49"/>
                </a:cubicBezTo>
                <a:cubicBezTo>
                  <a:pt x="3" y="49"/>
                  <a:pt x="0" y="46"/>
                  <a:pt x="0" y="43"/>
                </a:cubicBezTo>
                <a:cubicBezTo>
                  <a:pt x="0" y="31"/>
                  <a:pt x="0" y="31"/>
                  <a:pt x="0" y="31"/>
                </a:cubicBezTo>
                <a:cubicBezTo>
                  <a:pt x="0" y="30"/>
                  <a:pt x="1" y="29"/>
                  <a:pt x="1" y="28"/>
                </a:cubicBezTo>
                <a:cubicBezTo>
                  <a:pt x="9" y="5"/>
                  <a:pt x="9" y="5"/>
                  <a:pt x="9" y="5"/>
                </a:cubicBezTo>
                <a:cubicBezTo>
                  <a:pt x="9" y="2"/>
                  <a:pt x="12" y="0"/>
                  <a:pt x="15" y="0"/>
                </a:cubicBezTo>
                <a:cubicBezTo>
                  <a:pt x="44" y="0"/>
                  <a:pt x="44" y="0"/>
                  <a:pt x="44" y="0"/>
                </a:cubicBezTo>
                <a:cubicBezTo>
                  <a:pt x="47" y="0"/>
                  <a:pt x="50" y="2"/>
                  <a:pt x="51" y="5"/>
                </a:cubicBezTo>
                <a:cubicBezTo>
                  <a:pt x="58" y="28"/>
                  <a:pt x="58" y="28"/>
                  <a:pt x="58" y="28"/>
                </a:cubicBezTo>
                <a:cubicBezTo>
                  <a:pt x="58" y="29"/>
                  <a:pt x="59" y="30"/>
                  <a:pt x="59" y="31"/>
                </a:cubicBezTo>
                <a:lnTo>
                  <a:pt x="59" y="43"/>
                </a:lnTo>
                <a:close/>
                <a:moveTo>
                  <a:pt x="54" y="31"/>
                </a:moveTo>
                <a:cubicBezTo>
                  <a:pt x="54" y="30"/>
                  <a:pt x="53" y="30"/>
                  <a:pt x="53" y="30"/>
                </a:cubicBezTo>
                <a:cubicBezTo>
                  <a:pt x="7" y="30"/>
                  <a:pt x="7" y="30"/>
                  <a:pt x="7" y="30"/>
                </a:cubicBezTo>
                <a:cubicBezTo>
                  <a:pt x="6" y="30"/>
                  <a:pt x="5" y="30"/>
                  <a:pt x="5" y="31"/>
                </a:cubicBezTo>
                <a:cubicBezTo>
                  <a:pt x="5" y="43"/>
                  <a:pt x="5" y="43"/>
                  <a:pt x="5" y="43"/>
                </a:cubicBezTo>
                <a:cubicBezTo>
                  <a:pt x="5" y="44"/>
                  <a:pt x="6" y="44"/>
                  <a:pt x="7" y="44"/>
                </a:cubicBezTo>
                <a:cubicBezTo>
                  <a:pt x="53" y="44"/>
                  <a:pt x="53" y="44"/>
                  <a:pt x="53" y="44"/>
                </a:cubicBezTo>
                <a:cubicBezTo>
                  <a:pt x="53" y="44"/>
                  <a:pt x="54" y="44"/>
                  <a:pt x="54" y="43"/>
                </a:cubicBezTo>
                <a:lnTo>
                  <a:pt x="54" y="31"/>
                </a:lnTo>
                <a:close/>
                <a:moveTo>
                  <a:pt x="52" y="25"/>
                </a:moveTo>
                <a:cubicBezTo>
                  <a:pt x="46" y="6"/>
                  <a:pt x="46" y="6"/>
                  <a:pt x="46" y="6"/>
                </a:cubicBezTo>
                <a:cubicBezTo>
                  <a:pt x="46" y="6"/>
                  <a:pt x="45" y="5"/>
                  <a:pt x="44" y="5"/>
                </a:cubicBezTo>
                <a:cubicBezTo>
                  <a:pt x="15" y="5"/>
                  <a:pt x="15" y="5"/>
                  <a:pt x="15" y="5"/>
                </a:cubicBezTo>
                <a:cubicBezTo>
                  <a:pt x="14" y="5"/>
                  <a:pt x="13" y="6"/>
                  <a:pt x="13" y="6"/>
                </a:cubicBezTo>
                <a:cubicBezTo>
                  <a:pt x="7" y="25"/>
                  <a:pt x="7" y="25"/>
                  <a:pt x="7" y="25"/>
                </a:cubicBezTo>
                <a:lnTo>
                  <a:pt x="52" y="25"/>
                </a:lnTo>
                <a:close/>
                <a:moveTo>
                  <a:pt x="37" y="40"/>
                </a:moveTo>
                <a:cubicBezTo>
                  <a:pt x="35" y="40"/>
                  <a:pt x="34" y="39"/>
                  <a:pt x="34" y="37"/>
                </a:cubicBezTo>
                <a:cubicBezTo>
                  <a:pt x="34" y="35"/>
                  <a:pt x="35" y="34"/>
                  <a:pt x="37" y="34"/>
                </a:cubicBezTo>
                <a:cubicBezTo>
                  <a:pt x="39" y="34"/>
                  <a:pt x="40" y="35"/>
                  <a:pt x="40" y="37"/>
                </a:cubicBezTo>
                <a:cubicBezTo>
                  <a:pt x="40" y="39"/>
                  <a:pt x="39" y="40"/>
                  <a:pt x="37" y="40"/>
                </a:cubicBezTo>
                <a:close/>
                <a:moveTo>
                  <a:pt x="47" y="40"/>
                </a:moveTo>
                <a:cubicBezTo>
                  <a:pt x="45" y="40"/>
                  <a:pt x="44" y="39"/>
                  <a:pt x="44" y="37"/>
                </a:cubicBezTo>
                <a:cubicBezTo>
                  <a:pt x="44" y="35"/>
                  <a:pt x="45" y="34"/>
                  <a:pt x="47" y="34"/>
                </a:cubicBezTo>
                <a:cubicBezTo>
                  <a:pt x="48" y="34"/>
                  <a:pt x="50" y="35"/>
                  <a:pt x="50" y="37"/>
                </a:cubicBezTo>
                <a:cubicBezTo>
                  <a:pt x="50" y="39"/>
                  <a:pt x="48" y="40"/>
                  <a:pt x="47" y="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45"/>
          <p:cNvSpPr/>
          <p:nvPr/>
        </p:nvSpPr>
        <p:spPr>
          <a:xfrm>
            <a:off x="7750840" y="5145031"/>
            <a:ext cx="286191" cy="243360"/>
          </a:xfrm>
          <a:custGeom>
            <a:avLst/>
            <a:gdLst/>
            <a:ahLst/>
            <a:cxnLst/>
            <a:rect l="l" t="t" r="r" b="b"/>
            <a:pathLst>
              <a:path w="68" h="58" extrusionOk="0">
                <a:moveTo>
                  <a:pt x="60" y="34"/>
                </a:moveTo>
                <a:cubicBezTo>
                  <a:pt x="36" y="57"/>
                  <a:pt x="36" y="57"/>
                  <a:pt x="36" y="57"/>
                </a:cubicBezTo>
                <a:cubicBezTo>
                  <a:pt x="36" y="58"/>
                  <a:pt x="35" y="58"/>
                  <a:pt x="34" y="58"/>
                </a:cubicBezTo>
                <a:cubicBezTo>
                  <a:pt x="34" y="58"/>
                  <a:pt x="33" y="58"/>
                  <a:pt x="33" y="57"/>
                </a:cubicBezTo>
                <a:cubicBezTo>
                  <a:pt x="9" y="34"/>
                  <a:pt x="9" y="34"/>
                  <a:pt x="9" y="34"/>
                </a:cubicBezTo>
                <a:cubicBezTo>
                  <a:pt x="9" y="34"/>
                  <a:pt x="0" y="26"/>
                  <a:pt x="0" y="17"/>
                </a:cubicBezTo>
                <a:cubicBezTo>
                  <a:pt x="0" y="6"/>
                  <a:pt x="7" y="0"/>
                  <a:pt x="19" y="0"/>
                </a:cubicBezTo>
                <a:cubicBezTo>
                  <a:pt x="25" y="0"/>
                  <a:pt x="31" y="5"/>
                  <a:pt x="34" y="8"/>
                </a:cubicBezTo>
                <a:cubicBezTo>
                  <a:pt x="37" y="5"/>
                  <a:pt x="44" y="0"/>
                  <a:pt x="50" y="0"/>
                </a:cubicBezTo>
                <a:cubicBezTo>
                  <a:pt x="62" y="0"/>
                  <a:pt x="68" y="6"/>
                  <a:pt x="68" y="17"/>
                </a:cubicBezTo>
                <a:cubicBezTo>
                  <a:pt x="68" y="26"/>
                  <a:pt x="60" y="34"/>
                  <a:pt x="60" y="34"/>
                </a:cubicBezTo>
                <a:close/>
                <a:moveTo>
                  <a:pt x="50" y="4"/>
                </a:moveTo>
                <a:cubicBezTo>
                  <a:pt x="45" y="4"/>
                  <a:pt x="38" y="11"/>
                  <a:pt x="36" y="13"/>
                </a:cubicBezTo>
                <a:cubicBezTo>
                  <a:pt x="35" y="14"/>
                  <a:pt x="34" y="14"/>
                  <a:pt x="33" y="13"/>
                </a:cubicBezTo>
                <a:cubicBezTo>
                  <a:pt x="31" y="11"/>
                  <a:pt x="24" y="4"/>
                  <a:pt x="19" y="4"/>
                </a:cubicBezTo>
                <a:cubicBezTo>
                  <a:pt x="13" y="4"/>
                  <a:pt x="5" y="7"/>
                  <a:pt x="5" y="17"/>
                </a:cubicBezTo>
                <a:cubicBezTo>
                  <a:pt x="5" y="24"/>
                  <a:pt x="12" y="31"/>
                  <a:pt x="12" y="31"/>
                </a:cubicBezTo>
                <a:cubicBezTo>
                  <a:pt x="34" y="52"/>
                  <a:pt x="34" y="52"/>
                  <a:pt x="34" y="52"/>
                </a:cubicBezTo>
                <a:cubicBezTo>
                  <a:pt x="56" y="31"/>
                  <a:pt x="56" y="31"/>
                  <a:pt x="56" y="31"/>
                </a:cubicBezTo>
                <a:cubicBezTo>
                  <a:pt x="57" y="31"/>
                  <a:pt x="64" y="24"/>
                  <a:pt x="64" y="17"/>
                </a:cubicBezTo>
                <a:cubicBezTo>
                  <a:pt x="64" y="7"/>
                  <a:pt x="56" y="4"/>
                  <a:pt x="5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45"/>
          <p:cNvSpPr/>
          <p:nvPr/>
        </p:nvSpPr>
        <p:spPr>
          <a:xfrm>
            <a:off x="8358264" y="5145031"/>
            <a:ext cx="221943" cy="253093"/>
          </a:xfrm>
          <a:custGeom>
            <a:avLst/>
            <a:gdLst/>
            <a:ahLst/>
            <a:cxnLst/>
            <a:rect l="l" t="t" r="r" b="b"/>
            <a:pathLst>
              <a:path w="114" h="130" extrusionOk="0">
                <a:moveTo>
                  <a:pt x="114" y="0"/>
                </a:moveTo>
                <a:lnTo>
                  <a:pt x="103" y="117"/>
                </a:lnTo>
                <a:lnTo>
                  <a:pt x="56" y="130"/>
                </a:lnTo>
                <a:lnTo>
                  <a:pt x="10" y="117"/>
                </a:lnTo>
                <a:lnTo>
                  <a:pt x="0" y="0"/>
                </a:lnTo>
                <a:lnTo>
                  <a:pt x="114" y="0"/>
                </a:lnTo>
                <a:close/>
                <a:moveTo>
                  <a:pt x="93" y="24"/>
                </a:moveTo>
                <a:lnTo>
                  <a:pt x="21" y="24"/>
                </a:lnTo>
                <a:lnTo>
                  <a:pt x="23" y="67"/>
                </a:lnTo>
                <a:lnTo>
                  <a:pt x="75" y="67"/>
                </a:lnTo>
                <a:lnTo>
                  <a:pt x="73" y="86"/>
                </a:lnTo>
                <a:lnTo>
                  <a:pt x="56" y="91"/>
                </a:lnTo>
                <a:lnTo>
                  <a:pt x="41" y="86"/>
                </a:lnTo>
                <a:lnTo>
                  <a:pt x="39" y="73"/>
                </a:lnTo>
                <a:lnTo>
                  <a:pt x="26" y="73"/>
                </a:lnTo>
                <a:lnTo>
                  <a:pt x="28" y="97"/>
                </a:lnTo>
                <a:lnTo>
                  <a:pt x="56" y="106"/>
                </a:lnTo>
                <a:lnTo>
                  <a:pt x="58" y="106"/>
                </a:lnTo>
                <a:lnTo>
                  <a:pt x="86" y="97"/>
                </a:lnTo>
                <a:lnTo>
                  <a:pt x="90" y="52"/>
                </a:lnTo>
                <a:lnTo>
                  <a:pt x="39" y="52"/>
                </a:lnTo>
                <a:lnTo>
                  <a:pt x="36" y="37"/>
                </a:lnTo>
                <a:lnTo>
                  <a:pt x="93" y="37"/>
                </a:lnTo>
                <a:lnTo>
                  <a:pt x="93"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45"/>
          <p:cNvSpPr/>
          <p:nvPr/>
        </p:nvSpPr>
        <p:spPr>
          <a:xfrm>
            <a:off x="8963742" y="5145031"/>
            <a:ext cx="286190" cy="223891"/>
          </a:xfrm>
          <a:custGeom>
            <a:avLst/>
            <a:gdLst/>
            <a:ahLst/>
            <a:cxnLst/>
            <a:rect l="l" t="t" r="r" b="b"/>
            <a:pathLst>
              <a:path w="68" h="53" extrusionOk="0">
                <a:moveTo>
                  <a:pt x="68" y="8"/>
                </a:moveTo>
                <a:cubicBezTo>
                  <a:pt x="68" y="9"/>
                  <a:pt x="68" y="9"/>
                  <a:pt x="67" y="9"/>
                </a:cubicBezTo>
                <a:cubicBezTo>
                  <a:pt x="2" y="9"/>
                  <a:pt x="2" y="9"/>
                  <a:pt x="2" y="9"/>
                </a:cubicBezTo>
                <a:cubicBezTo>
                  <a:pt x="1" y="9"/>
                  <a:pt x="0" y="9"/>
                  <a:pt x="0" y="8"/>
                </a:cubicBezTo>
                <a:cubicBezTo>
                  <a:pt x="0" y="1"/>
                  <a:pt x="0" y="1"/>
                  <a:pt x="0" y="1"/>
                </a:cubicBezTo>
                <a:cubicBezTo>
                  <a:pt x="0" y="0"/>
                  <a:pt x="1" y="0"/>
                  <a:pt x="2" y="0"/>
                </a:cubicBezTo>
                <a:cubicBezTo>
                  <a:pt x="67" y="0"/>
                  <a:pt x="67" y="0"/>
                  <a:pt x="67" y="0"/>
                </a:cubicBezTo>
                <a:cubicBezTo>
                  <a:pt x="68" y="0"/>
                  <a:pt x="68" y="0"/>
                  <a:pt x="68" y="1"/>
                </a:cubicBezTo>
                <a:lnTo>
                  <a:pt x="68" y="8"/>
                </a:lnTo>
                <a:close/>
                <a:moveTo>
                  <a:pt x="13" y="27"/>
                </a:moveTo>
                <a:cubicBezTo>
                  <a:pt x="3" y="38"/>
                  <a:pt x="3" y="38"/>
                  <a:pt x="3" y="38"/>
                </a:cubicBezTo>
                <a:cubicBezTo>
                  <a:pt x="2" y="38"/>
                  <a:pt x="2" y="38"/>
                  <a:pt x="2" y="38"/>
                </a:cubicBezTo>
                <a:cubicBezTo>
                  <a:pt x="1" y="38"/>
                  <a:pt x="0" y="38"/>
                  <a:pt x="0" y="37"/>
                </a:cubicBezTo>
                <a:cubicBezTo>
                  <a:pt x="0" y="15"/>
                  <a:pt x="0" y="15"/>
                  <a:pt x="0" y="15"/>
                </a:cubicBezTo>
                <a:cubicBezTo>
                  <a:pt x="0" y="15"/>
                  <a:pt x="1" y="14"/>
                  <a:pt x="2" y="14"/>
                </a:cubicBezTo>
                <a:cubicBezTo>
                  <a:pt x="2" y="14"/>
                  <a:pt x="2" y="14"/>
                  <a:pt x="3" y="14"/>
                </a:cubicBezTo>
                <a:cubicBezTo>
                  <a:pt x="13" y="25"/>
                  <a:pt x="13" y="25"/>
                  <a:pt x="13" y="25"/>
                </a:cubicBezTo>
                <a:cubicBezTo>
                  <a:pt x="14" y="26"/>
                  <a:pt x="14" y="26"/>
                  <a:pt x="14" y="26"/>
                </a:cubicBezTo>
                <a:cubicBezTo>
                  <a:pt x="14" y="27"/>
                  <a:pt x="14" y="27"/>
                  <a:pt x="13" y="27"/>
                </a:cubicBezTo>
                <a:close/>
                <a:moveTo>
                  <a:pt x="68" y="52"/>
                </a:moveTo>
                <a:cubicBezTo>
                  <a:pt x="68" y="52"/>
                  <a:pt x="68" y="53"/>
                  <a:pt x="67" y="53"/>
                </a:cubicBezTo>
                <a:cubicBezTo>
                  <a:pt x="2" y="53"/>
                  <a:pt x="2" y="53"/>
                  <a:pt x="2" y="53"/>
                </a:cubicBezTo>
                <a:cubicBezTo>
                  <a:pt x="1" y="53"/>
                  <a:pt x="0" y="52"/>
                  <a:pt x="0" y="52"/>
                </a:cubicBezTo>
                <a:cubicBezTo>
                  <a:pt x="0" y="44"/>
                  <a:pt x="0" y="44"/>
                  <a:pt x="0" y="44"/>
                </a:cubicBezTo>
                <a:cubicBezTo>
                  <a:pt x="0" y="44"/>
                  <a:pt x="1" y="43"/>
                  <a:pt x="2" y="43"/>
                </a:cubicBezTo>
                <a:cubicBezTo>
                  <a:pt x="67" y="43"/>
                  <a:pt x="67" y="43"/>
                  <a:pt x="67" y="43"/>
                </a:cubicBezTo>
                <a:cubicBezTo>
                  <a:pt x="68" y="43"/>
                  <a:pt x="68" y="44"/>
                  <a:pt x="68" y="44"/>
                </a:cubicBezTo>
                <a:lnTo>
                  <a:pt x="68" y="52"/>
                </a:lnTo>
                <a:close/>
                <a:moveTo>
                  <a:pt x="68" y="23"/>
                </a:moveTo>
                <a:cubicBezTo>
                  <a:pt x="68" y="23"/>
                  <a:pt x="68" y="24"/>
                  <a:pt x="67" y="24"/>
                </a:cubicBezTo>
                <a:cubicBezTo>
                  <a:pt x="26" y="24"/>
                  <a:pt x="26" y="24"/>
                  <a:pt x="26" y="24"/>
                </a:cubicBezTo>
                <a:cubicBezTo>
                  <a:pt x="25" y="24"/>
                  <a:pt x="25" y="23"/>
                  <a:pt x="25" y="23"/>
                </a:cubicBezTo>
                <a:cubicBezTo>
                  <a:pt x="25" y="15"/>
                  <a:pt x="25" y="15"/>
                  <a:pt x="25" y="15"/>
                </a:cubicBezTo>
                <a:cubicBezTo>
                  <a:pt x="25" y="15"/>
                  <a:pt x="25" y="14"/>
                  <a:pt x="26" y="14"/>
                </a:cubicBezTo>
                <a:cubicBezTo>
                  <a:pt x="67" y="14"/>
                  <a:pt x="67" y="14"/>
                  <a:pt x="67" y="14"/>
                </a:cubicBezTo>
                <a:cubicBezTo>
                  <a:pt x="68" y="14"/>
                  <a:pt x="68" y="15"/>
                  <a:pt x="68" y="15"/>
                </a:cubicBezTo>
                <a:lnTo>
                  <a:pt x="68" y="23"/>
                </a:lnTo>
                <a:close/>
                <a:moveTo>
                  <a:pt x="68" y="37"/>
                </a:moveTo>
                <a:cubicBezTo>
                  <a:pt x="68" y="38"/>
                  <a:pt x="68" y="38"/>
                  <a:pt x="67" y="38"/>
                </a:cubicBezTo>
                <a:cubicBezTo>
                  <a:pt x="26" y="38"/>
                  <a:pt x="26" y="38"/>
                  <a:pt x="26" y="38"/>
                </a:cubicBezTo>
                <a:cubicBezTo>
                  <a:pt x="25" y="38"/>
                  <a:pt x="25" y="38"/>
                  <a:pt x="25" y="37"/>
                </a:cubicBezTo>
                <a:cubicBezTo>
                  <a:pt x="25" y="30"/>
                  <a:pt x="25" y="30"/>
                  <a:pt x="25" y="30"/>
                </a:cubicBezTo>
                <a:cubicBezTo>
                  <a:pt x="25" y="29"/>
                  <a:pt x="25" y="29"/>
                  <a:pt x="26" y="29"/>
                </a:cubicBezTo>
                <a:cubicBezTo>
                  <a:pt x="67" y="29"/>
                  <a:pt x="67" y="29"/>
                  <a:pt x="67" y="29"/>
                </a:cubicBezTo>
                <a:cubicBezTo>
                  <a:pt x="68" y="29"/>
                  <a:pt x="68" y="29"/>
                  <a:pt x="68" y="30"/>
                </a:cubicBezTo>
                <a:lnTo>
                  <a:pt x="6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45"/>
          <p:cNvSpPr/>
          <p:nvPr/>
        </p:nvSpPr>
        <p:spPr>
          <a:xfrm>
            <a:off x="9569218" y="5145031"/>
            <a:ext cx="245306" cy="243360"/>
          </a:xfrm>
          <a:custGeom>
            <a:avLst/>
            <a:gdLst/>
            <a:ahLst/>
            <a:cxnLst/>
            <a:rect l="l" t="t" r="r" b="b"/>
            <a:pathLst>
              <a:path w="58" h="58" extrusionOk="0">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45"/>
          <p:cNvSpPr/>
          <p:nvPr/>
        </p:nvSpPr>
        <p:spPr>
          <a:xfrm>
            <a:off x="10176642" y="5145031"/>
            <a:ext cx="243360" cy="243360"/>
          </a:xfrm>
          <a:custGeom>
            <a:avLst/>
            <a:gdLst/>
            <a:ahLst/>
            <a:cxnLst/>
            <a:rect l="l" t="t" r="r" b="b"/>
            <a:pathLst>
              <a:path w="58" h="58" extrusionOk="0">
                <a:moveTo>
                  <a:pt x="34" y="41"/>
                </a:moveTo>
                <a:cubicBezTo>
                  <a:pt x="29" y="47"/>
                  <a:pt x="29" y="47"/>
                  <a:pt x="29" y="47"/>
                </a:cubicBezTo>
                <a:cubicBezTo>
                  <a:pt x="27" y="48"/>
                  <a:pt x="27" y="48"/>
                  <a:pt x="27" y="48"/>
                </a:cubicBezTo>
                <a:cubicBezTo>
                  <a:pt x="24" y="52"/>
                  <a:pt x="19" y="53"/>
                  <a:pt x="15" y="52"/>
                </a:cubicBezTo>
                <a:cubicBezTo>
                  <a:pt x="14" y="55"/>
                  <a:pt x="11" y="58"/>
                  <a:pt x="8" y="58"/>
                </a:cubicBezTo>
                <a:cubicBezTo>
                  <a:pt x="3" y="58"/>
                  <a:pt x="0" y="54"/>
                  <a:pt x="0" y="50"/>
                </a:cubicBezTo>
                <a:cubicBezTo>
                  <a:pt x="0" y="46"/>
                  <a:pt x="2" y="43"/>
                  <a:pt x="6" y="42"/>
                </a:cubicBezTo>
                <a:cubicBezTo>
                  <a:pt x="5" y="38"/>
                  <a:pt x="6" y="33"/>
                  <a:pt x="9" y="30"/>
                </a:cubicBezTo>
                <a:cubicBezTo>
                  <a:pt x="10" y="30"/>
                  <a:pt x="10" y="30"/>
                  <a:pt x="10" y="30"/>
                </a:cubicBezTo>
                <a:cubicBezTo>
                  <a:pt x="15" y="35"/>
                  <a:pt x="15" y="35"/>
                  <a:pt x="15" y="35"/>
                </a:cubicBezTo>
                <a:cubicBezTo>
                  <a:pt x="15" y="36"/>
                  <a:pt x="15" y="36"/>
                  <a:pt x="15" y="36"/>
                </a:cubicBezTo>
                <a:cubicBezTo>
                  <a:pt x="13" y="38"/>
                  <a:pt x="13" y="41"/>
                  <a:pt x="15" y="43"/>
                </a:cubicBezTo>
                <a:cubicBezTo>
                  <a:pt x="17" y="44"/>
                  <a:pt x="20" y="44"/>
                  <a:pt x="22" y="43"/>
                </a:cubicBezTo>
                <a:cubicBezTo>
                  <a:pt x="23" y="41"/>
                  <a:pt x="23" y="41"/>
                  <a:pt x="23" y="41"/>
                </a:cubicBezTo>
                <a:cubicBezTo>
                  <a:pt x="29" y="36"/>
                  <a:pt x="29" y="36"/>
                  <a:pt x="29" y="36"/>
                </a:cubicBezTo>
                <a:cubicBezTo>
                  <a:pt x="35" y="30"/>
                  <a:pt x="35" y="30"/>
                  <a:pt x="35" y="30"/>
                </a:cubicBezTo>
                <a:cubicBezTo>
                  <a:pt x="40" y="35"/>
                  <a:pt x="40" y="35"/>
                  <a:pt x="40" y="35"/>
                </a:cubicBezTo>
                <a:lnTo>
                  <a:pt x="34" y="41"/>
                </a:lnTo>
                <a:close/>
                <a:moveTo>
                  <a:pt x="28" y="10"/>
                </a:moveTo>
                <a:cubicBezTo>
                  <a:pt x="22" y="16"/>
                  <a:pt x="22" y="16"/>
                  <a:pt x="22" y="16"/>
                </a:cubicBezTo>
                <a:cubicBezTo>
                  <a:pt x="22" y="15"/>
                  <a:pt x="22" y="15"/>
                  <a:pt x="22" y="15"/>
                </a:cubicBezTo>
                <a:cubicBezTo>
                  <a:pt x="20" y="13"/>
                  <a:pt x="17" y="13"/>
                  <a:pt x="15" y="15"/>
                </a:cubicBezTo>
                <a:cubicBezTo>
                  <a:pt x="13" y="17"/>
                  <a:pt x="13" y="20"/>
                  <a:pt x="15" y="22"/>
                </a:cubicBezTo>
                <a:cubicBezTo>
                  <a:pt x="16" y="23"/>
                  <a:pt x="16" y="23"/>
                  <a:pt x="16" y="23"/>
                </a:cubicBezTo>
                <a:cubicBezTo>
                  <a:pt x="22" y="29"/>
                  <a:pt x="22" y="29"/>
                  <a:pt x="22" y="29"/>
                </a:cubicBezTo>
                <a:cubicBezTo>
                  <a:pt x="28" y="35"/>
                  <a:pt x="28" y="35"/>
                  <a:pt x="28" y="35"/>
                </a:cubicBezTo>
                <a:cubicBezTo>
                  <a:pt x="22" y="41"/>
                  <a:pt x="22" y="41"/>
                  <a:pt x="22" y="41"/>
                </a:cubicBezTo>
                <a:cubicBezTo>
                  <a:pt x="16" y="35"/>
                  <a:pt x="16" y="35"/>
                  <a:pt x="16" y="35"/>
                </a:cubicBezTo>
                <a:cubicBezTo>
                  <a:pt x="10" y="29"/>
                  <a:pt x="10" y="29"/>
                  <a:pt x="10" y="29"/>
                </a:cubicBezTo>
                <a:cubicBezTo>
                  <a:pt x="9" y="28"/>
                  <a:pt x="9" y="28"/>
                  <a:pt x="9" y="28"/>
                </a:cubicBezTo>
                <a:cubicBezTo>
                  <a:pt x="6" y="24"/>
                  <a:pt x="5" y="19"/>
                  <a:pt x="6" y="15"/>
                </a:cubicBezTo>
                <a:cubicBezTo>
                  <a:pt x="2" y="14"/>
                  <a:pt x="0" y="11"/>
                  <a:pt x="0" y="7"/>
                </a:cubicBezTo>
                <a:cubicBezTo>
                  <a:pt x="0" y="3"/>
                  <a:pt x="3" y="0"/>
                  <a:pt x="8" y="0"/>
                </a:cubicBezTo>
                <a:cubicBezTo>
                  <a:pt x="12" y="0"/>
                  <a:pt x="15" y="2"/>
                  <a:pt x="15" y="6"/>
                </a:cubicBezTo>
                <a:cubicBezTo>
                  <a:pt x="20" y="5"/>
                  <a:pt x="24" y="6"/>
                  <a:pt x="27" y="10"/>
                </a:cubicBezTo>
                <a:lnTo>
                  <a:pt x="28" y="10"/>
                </a:lnTo>
                <a:close/>
                <a:moveTo>
                  <a:pt x="51" y="15"/>
                </a:moveTo>
                <a:cubicBezTo>
                  <a:pt x="52" y="19"/>
                  <a:pt x="51" y="24"/>
                  <a:pt x="48" y="28"/>
                </a:cubicBezTo>
                <a:cubicBezTo>
                  <a:pt x="47" y="28"/>
                  <a:pt x="47" y="28"/>
                  <a:pt x="47" y="28"/>
                </a:cubicBezTo>
                <a:cubicBezTo>
                  <a:pt x="42" y="23"/>
                  <a:pt x="42" y="23"/>
                  <a:pt x="42" y="23"/>
                </a:cubicBezTo>
                <a:cubicBezTo>
                  <a:pt x="42" y="22"/>
                  <a:pt x="42" y="22"/>
                  <a:pt x="42" y="22"/>
                </a:cubicBezTo>
                <a:cubicBezTo>
                  <a:pt x="44" y="20"/>
                  <a:pt x="44" y="17"/>
                  <a:pt x="42" y="15"/>
                </a:cubicBezTo>
                <a:cubicBezTo>
                  <a:pt x="40" y="13"/>
                  <a:pt x="37" y="13"/>
                  <a:pt x="35" y="15"/>
                </a:cubicBezTo>
                <a:cubicBezTo>
                  <a:pt x="34" y="16"/>
                  <a:pt x="34" y="16"/>
                  <a:pt x="34" y="16"/>
                </a:cubicBezTo>
                <a:cubicBezTo>
                  <a:pt x="29" y="22"/>
                  <a:pt x="29" y="22"/>
                  <a:pt x="29" y="22"/>
                </a:cubicBezTo>
                <a:cubicBezTo>
                  <a:pt x="22" y="28"/>
                  <a:pt x="22" y="28"/>
                  <a:pt x="22" y="28"/>
                </a:cubicBezTo>
                <a:cubicBezTo>
                  <a:pt x="17" y="23"/>
                  <a:pt x="17" y="23"/>
                  <a:pt x="17" y="23"/>
                </a:cubicBezTo>
                <a:cubicBezTo>
                  <a:pt x="23" y="16"/>
                  <a:pt x="23" y="16"/>
                  <a:pt x="23" y="16"/>
                </a:cubicBezTo>
                <a:cubicBezTo>
                  <a:pt x="29" y="11"/>
                  <a:pt x="29" y="11"/>
                  <a:pt x="29" y="11"/>
                </a:cubicBezTo>
                <a:cubicBezTo>
                  <a:pt x="30" y="10"/>
                  <a:pt x="30" y="10"/>
                  <a:pt x="30" y="10"/>
                </a:cubicBezTo>
                <a:cubicBezTo>
                  <a:pt x="33" y="6"/>
                  <a:pt x="38" y="5"/>
                  <a:pt x="42" y="6"/>
                </a:cubicBezTo>
                <a:cubicBezTo>
                  <a:pt x="43" y="2"/>
                  <a:pt x="46" y="0"/>
                  <a:pt x="50" y="0"/>
                </a:cubicBezTo>
                <a:cubicBezTo>
                  <a:pt x="55" y="0"/>
                  <a:pt x="58" y="3"/>
                  <a:pt x="58" y="7"/>
                </a:cubicBezTo>
                <a:cubicBezTo>
                  <a:pt x="58" y="11"/>
                  <a:pt x="55" y="15"/>
                  <a:pt x="51" y="15"/>
                </a:cubicBezTo>
                <a:close/>
                <a:moveTo>
                  <a:pt x="50" y="58"/>
                </a:moveTo>
                <a:cubicBezTo>
                  <a:pt x="46" y="58"/>
                  <a:pt x="43" y="55"/>
                  <a:pt x="43" y="52"/>
                </a:cubicBezTo>
                <a:cubicBezTo>
                  <a:pt x="38" y="53"/>
                  <a:pt x="33" y="52"/>
                  <a:pt x="30" y="48"/>
                </a:cubicBezTo>
                <a:cubicBezTo>
                  <a:pt x="29" y="48"/>
                  <a:pt x="29" y="48"/>
                  <a:pt x="29" y="48"/>
                </a:cubicBezTo>
                <a:cubicBezTo>
                  <a:pt x="35" y="42"/>
                  <a:pt x="35" y="42"/>
                  <a:pt x="35" y="42"/>
                </a:cubicBezTo>
                <a:cubicBezTo>
                  <a:pt x="35" y="43"/>
                  <a:pt x="35" y="43"/>
                  <a:pt x="35" y="43"/>
                </a:cubicBezTo>
                <a:cubicBezTo>
                  <a:pt x="37" y="44"/>
                  <a:pt x="40" y="44"/>
                  <a:pt x="42" y="43"/>
                </a:cubicBezTo>
                <a:cubicBezTo>
                  <a:pt x="44" y="41"/>
                  <a:pt x="44" y="38"/>
                  <a:pt x="42" y="36"/>
                </a:cubicBezTo>
                <a:cubicBezTo>
                  <a:pt x="41" y="35"/>
                  <a:pt x="41" y="35"/>
                  <a:pt x="41" y="35"/>
                </a:cubicBezTo>
                <a:cubicBezTo>
                  <a:pt x="35" y="29"/>
                  <a:pt x="35" y="29"/>
                  <a:pt x="35" y="29"/>
                </a:cubicBezTo>
                <a:cubicBezTo>
                  <a:pt x="29" y="23"/>
                  <a:pt x="29" y="23"/>
                  <a:pt x="29" y="23"/>
                </a:cubicBezTo>
                <a:cubicBezTo>
                  <a:pt x="35" y="17"/>
                  <a:pt x="35" y="17"/>
                  <a:pt x="35" y="17"/>
                </a:cubicBezTo>
                <a:cubicBezTo>
                  <a:pt x="41" y="23"/>
                  <a:pt x="41" y="23"/>
                  <a:pt x="41" y="23"/>
                </a:cubicBezTo>
                <a:cubicBezTo>
                  <a:pt x="47" y="29"/>
                  <a:pt x="47" y="29"/>
                  <a:pt x="47" y="29"/>
                </a:cubicBezTo>
                <a:cubicBezTo>
                  <a:pt x="48" y="30"/>
                  <a:pt x="48" y="30"/>
                  <a:pt x="48" y="30"/>
                </a:cubicBezTo>
                <a:cubicBezTo>
                  <a:pt x="51" y="33"/>
                  <a:pt x="52" y="38"/>
                  <a:pt x="51" y="42"/>
                </a:cubicBezTo>
                <a:cubicBezTo>
                  <a:pt x="55" y="43"/>
                  <a:pt x="58" y="46"/>
                  <a:pt x="58" y="50"/>
                </a:cubicBezTo>
                <a:cubicBezTo>
                  <a:pt x="58" y="54"/>
                  <a:pt x="55" y="58"/>
                  <a:pt x="50"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45"/>
          <p:cNvSpPr/>
          <p:nvPr/>
        </p:nvSpPr>
        <p:spPr>
          <a:xfrm>
            <a:off x="10782120" y="5182022"/>
            <a:ext cx="307606" cy="186900"/>
          </a:xfrm>
          <a:custGeom>
            <a:avLst/>
            <a:gdLst/>
            <a:ahLst/>
            <a:cxnLst/>
            <a:rect l="l" t="t" r="r" b="b"/>
            <a:pathLst>
              <a:path w="73" h="44" extrusionOk="0">
                <a:moveTo>
                  <a:pt x="73" y="39"/>
                </a:moveTo>
                <a:cubicBezTo>
                  <a:pt x="73" y="42"/>
                  <a:pt x="70" y="44"/>
                  <a:pt x="68" y="44"/>
                </a:cubicBezTo>
                <a:cubicBezTo>
                  <a:pt x="5" y="44"/>
                  <a:pt x="5" y="44"/>
                  <a:pt x="5" y="44"/>
                </a:cubicBezTo>
                <a:cubicBezTo>
                  <a:pt x="2" y="44"/>
                  <a:pt x="0" y="42"/>
                  <a:pt x="0" y="39"/>
                </a:cubicBezTo>
                <a:cubicBezTo>
                  <a:pt x="0" y="5"/>
                  <a:pt x="0" y="5"/>
                  <a:pt x="0" y="5"/>
                </a:cubicBezTo>
                <a:cubicBezTo>
                  <a:pt x="0" y="2"/>
                  <a:pt x="2" y="0"/>
                  <a:pt x="5" y="0"/>
                </a:cubicBezTo>
                <a:cubicBezTo>
                  <a:pt x="68" y="0"/>
                  <a:pt x="68" y="0"/>
                  <a:pt x="68" y="0"/>
                </a:cubicBezTo>
                <a:cubicBezTo>
                  <a:pt x="70" y="0"/>
                  <a:pt x="73" y="2"/>
                  <a:pt x="73" y="5"/>
                </a:cubicBezTo>
                <a:lnTo>
                  <a:pt x="73" y="39"/>
                </a:lnTo>
                <a:close/>
                <a:moveTo>
                  <a:pt x="68" y="5"/>
                </a:moveTo>
                <a:cubicBezTo>
                  <a:pt x="5" y="5"/>
                  <a:pt x="5" y="5"/>
                  <a:pt x="5" y="5"/>
                </a:cubicBezTo>
                <a:cubicBezTo>
                  <a:pt x="5" y="39"/>
                  <a:pt x="5" y="39"/>
                  <a:pt x="5" y="39"/>
                </a:cubicBezTo>
                <a:cubicBezTo>
                  <a:pt x="68" y="39"/>
                  <a:pt x="68" y="39"/>
                  <a:pt x="68" y="39"/>
                </a:cubicBezTo>
                <a:lnTo>
                  <a:pt x="68" y="5"/>
                </a:lnTo>
                <a:close/>
                <a:moveTo>
                  <a:pt x="14" y="14"/>
                </a:moveTo>
                <a:cubicBezTo>
                  <a:pt x="14" y="15"/>
                  <a:pt x="14" y="15"/>
                  <a:pt x="14" y="15"/>
                </a:cubicBezTo>
                <a:cubicBezTo>
                  <a:pt x="10" y="15"/>
                  <a:pt x="10" y="15"/>
                  <a:pt x="10" y="15"/>
                </a:cubicBezTo>
                <a:cubicBezTo>
                  <a:pt x="10" y="15"/>
                  <a:pt x="9" y="15"/>
                  <a:pt x="9" y="14"/>
                </a:cubicBezTo>
                <a:cubicBezTo>
                  <a:pt x="9" y="11"/>
                  <a:pt x="9" y="11"/>
                  <a:pt x="9" y="11"/>
                </a:cubicBezTo>
                <a:cubicBezTo>
                  <a:pt x="9" y="10"/>
                  <a:pt x="10" y="10"/>
                  <a:pt x="10" y="10"/>
                </a:cubicBezTo>
                <a:cubicBezTo>
                  <a:pt x="14" y="10"/>
                  <a:pt x="14" y="10"/>
                  <a:pt x="14" y="10"/>
                </a:cubicBezTo>
                <a:cubicBezTo>
                  <a:pt x="14" y="10"/>
                  <a:pt x="14" y="10"/>
                  <a:pt x="14" y="11"/>
                </a:cubicBezTo>
                <a:lnTo>
                  <a:pt x="14" y="14"/>
                </a:lnTo>
                <a:close/>
                <a:moveTo>
                  <a:pt x="19" y="24"/>
                </a:moveTo>
                <a:cubicBezTo>
                  <a:pt x="19" y="24"/>
                  <a:pt x="19" y="25"/>
                  <a:pt x="19" y="25"/>
                </a:cubicBezTo>
                <a:cubicBezTo>
                  <a:pt x="10" y="25"/>
                  <a:pt x="10" y="25"/>
                  <a:pt x="10" y="25"/>
                </a:cubicBezTo>
                <a:cubicBezTo>
                  <a:pt x="10" y="25"/>
                  <a:pt x="9" y="24"/>
                  <a:pt x="9" y="24"/>
                </a:cubicBezTo>
                <a:cubicBezTo>
                  <a:pt x="9" y="20"/>
                  <a:pt x="9" y="20"/>
                  <a:pt x="9" y="20"/>
                </a:cubicBezTo>
                <a:cubicBezTo>
                  <a:pt x="9" y="20"/>
                  <a:pt x="10" y="20"/>
                  <a:pt x="10" y="20"/>
                </a:cubicBezTo>
                <a:cubicBezTo>
                  <a:pt x="19" y="20"/>
                  <a:pt x="19" y="20"/>
                  <a:pt x="19" y="20"/>
                </a:cubicBezTo>
                <a:cubicBezTo>
                  <a:pt x="19" y="20"/>
                  <a:pt x="19" y="20"/>
                  <a:pt x="19" y="20"/>
                </a:cubicBezTo>
                <a:lnTo>
                  <a:pt x="19" y="24"/>
                </a:lnTo>
                <a:close/>
                <a:moveTo>
                  <a:pt x="14" y="34"/>
                </a:moveTo>
                <a:cubicBezTo>
                  <a:pt x="14" y="34"/>
                  <a:pt x="14" y="34"/>
                  <a:pt x="14" y="34"/>
                </a:cubicBezTo>
                <a:cubicBezTo>
                  <a:pt x="10" y="34"/>
                  <a:pt x="10" y="34"/>
                  <a:pt x="10" y="34"/>
                </a:cubicBezTo>
                <a:cubicBezTo>
                  <a:pt x="10" y="34"/>
                  <a:pt x="9" y="34"/>
                  <a:pt x="9" y="34"/>
                </a:cubicBezTo>
                <a:cubicBezTo>
                  <a:pt x="9" y="30"/>
                  <a:pt x="9" y="30"/>
                  <a:pt x="9" y="30"/>
                </a:cubicBezTo>
                <a:cubicBezTo>
                  <a:pt x="9" y="30"/>
                  <a:pt x="10" y="29"/>
                  <a:pt x="10" y="29"/>
                </a:cubicBezTo>
                <a:cubicBezTo>
                  <a:pt x="14" y="29"/>
                  <a:pt x="14" y="29"/>
                  <a:pt x="14" y="29"/>
                </a:cubicBezTo>
                <a:cubicBezTo>
                  <a:pt x="14" y="29"/>
                  <a:pt x="14" y="30"/>
                  <a:pt x="14" y="30"/>
                </a:cubicBezTo>
                <a:lnTo>
                  <a:pt x="14" y="34"/>
                </a:lnTo>
                <a:close/>
                <a:moveTo>
                  <a:pt x="24" y="14"/>
                </a:moveTo>
                <a:cubicBezTo>
                  <a:pt x="24" y="15"/>
                  <a:pt x="24" y="15"/>
                  <a:pt x="23" y="15"/>
                </a:cubicBezTo>
                <a:cubicBezTo>
                  <a:pt x="20" y="15"/>
                  <a:pt x="20" y="15"/>
                  <a:pt x="20" y="15"/>
                </a:cubicBezTo>
                <a:cubicBezTo>
                  <a:pt x="19" y="15"/>
                  <a:pt x="19" y="15"/>
                  <a:pt x="19" y="14"/>
                </a:cubicBezTo>
                <a:cubicBezTo>
                  <a:pt x="19" y="11"/>
                  <a:pt x="19" y="11"/>
                  <a:pt x="19" y="11"/>
                </a:cubicBezTo>
                <a:cubicBezTo>
                  <a:pt x="19" y="10"/>
                  <a:pt x="19" y="10"/>
                  <a:pt x="20" y="10"/>
                </a:cubicBezTo>
                <a:cubicBezTo>
                  <a:pt x="23" y="10"/>
                  <a:pt x="23" y="10"/>
                  <a:pt x="23" y="10"/>
                </a:cubicBezTo>
                <a:cubicBezTo>
                  <a:pt x="24" y="10"/>
                  <a:pt x="24" y="10"/>
                  <a:pt x="24" y="11"/>
                </a:cubicBezTo>
                <a:lnTo>
                  <a:pt x="24" y="14"/>
                </a:lnTo>
                <a:close/>
                <a:moveTo>
                  <a:pt x="53" y="34"/>
                </a:moveTo>
                <a:cubicBezTo>
                  <a:pt x="53" y="34"/>
                  <a:pt x="53" y="34"/>
                  <a:pt x="53" y="34"/>
                </a:cubicBezTo>
                <a:cubicBezTo>
                  <a:pt x="20" y="34"/>
                  <a:pt x="20" y="34"/>
                  <a:pt x="20" y="34"/>
                </a:cubicBezTo>
                <a:cubicBezTo>
                  <a:pt x="19" y="34"/>
                  <a:pt x="19" y="34"/>
                  <a:pt x="19" y="34"/>
                </a:cubicBezTo>
                <a:cubicBezTo>
                  <a:pt x="19" y="30"/>
                  <a:pt x="19" y="30"/>
                  <a:pt x="19" y="30"/>
                </a:cubicBezTo>
                <a:cubicBezTo>
                  <a:pt x="19" y="30"/>
                  <a:pt x="19" y="29"/>
                  <a:pt x="20" y="29"/>
                </a:cubicBezTo>
                <a:cubicBezTo>
                  <a:pt x="53" y="29"/>
                  <a:pt x="53" y="29"/>
                  <a:pt x="53" y="29"/>
                </a:cubicBezTo>
                <a:cubicBezTo>
                  <a:pt x="53" y="29"/>
                  <a:pt x="53" y="30"/>
                  <a:pt x="53" y="30"/>
                </a:cubicBezTo>
                <a:lnTo>
                  <a:pt x="53" y="34"/>
                </a:lnTo>
                <a:close/>
                <a:moveTo>
                  <a:pt x="29" y="24"/>
                </a:moveTo>
                <a:cubicBezTo>
                  <a:pt x="29" y="24"/>
                  <a:pt x="29" y="25"/>
                  <a:pt x="28" y="25"/>
                </a:cubicBezTo>
                <a:cubicBezTo>
                  <a:pt x="25" y="25"/>
                  <a:pt x="25" y="25"/>
                  <a:pt x="25" y="25"/>
                </a:cubicBezTo>
                <a:cubicBezTo>
                  <a:pt x="24" y="25"/>
                  <a:pt x="24" y="24"/>
                  <a:pt x="24" y="24"/>
                </a:cubicBezTo>
                <a:cubicBezTo>
                  <a:pt x="24" y="20"/>
                  <a:pt x="24" y="20"/>
                  <a:pt x="24" y="20"/>
                </a:cubicBezTo>
                <a:cubicBezTo>
                  <a:pt x="24" y="20"/>
                  <a:pt x="24" y="20"/>
                  <a:pt x="25" y="20"/>
                </a:cubicBezTo>
                <a:cubicBezTo>
                  <a:pt x="28" y="20"/>
                  <a:pt x="28" y="20"/>
                  <a:pt x="28" y="20"/>
                </a:cubicBezTo>
                <a:cubicBezTo>
                  <a:pt x="29" y="20"/>
                  <a:pt x="29" y="20"/>
                  <a:pt x="29" y="20"/>
                </a:cubicBezTo>
                <a:lnTo>
                  <a:pt x="29" y="24"/>
                </a:lnTo>
                <a:close/>
                <a:moveTo>
                  <a:pt x="34" y="14"/>
                </a:moveTo>
                <a:cubicBezTo>
                  <a:pt x="34" y="15"/>
                  <a:pt x="34" y="15"/>
                  <a:pt x="33" y="15"/>
                </a:cubicBezTo>
                <a:cubicBezTo>
                  <a:pt x="30" y="15"/>
                  <a:pt x="30" y="15"/>
                  <a:pt x="30" y="15"/>
                </a:cubicBezTo>
                <a:cubicBezTo>
                  <a:pt x="29" y="15"/>
                  <a:pt x="29" y="15"/>
                  <a:pt x="29" y="14"/>
                </a:cubicBezTo>
                <a:cubicBezTo>
                  <a:pt x="29" y="11"/>
                  <a:pt x="29" y="11"/>
                  <a:pt x="29" y="11"/>
                </a:cubicBezTo>
                <a:cubicBezTo>
                  <a:pt x="29" y="10"/>
                  <a:pt x="29" y="10"/>
                  <a:pt x="30" y="10"/>
                </a:cubicBezTo>
                <a:cubicBezTo>
                  <a:pt x="33" y="10"/>
                  <a:pt x="33" y="10"/>
                  <a:pt x="33" y="10"/>
                </a:cubicBezTo>
                <a:cubicBezTo>
                  <a:pt x="34" y="10"/>
                  <a:pt x="34" y="10"/>
                  <a:pt x="34" y="11"/>
                </a:cubicBezTo>
                <a:lnTo>
                  <a:pt x="34" y="14"/>
                </a:lnTo>
                <a:close/>
                <a:moveTo>
                  <a:pt x="39" y="24"/>
                </a:moveTo>
                <a:cubicBezTo>
                  <a:pt x="39" y="24"/>
                  <a:pt x="38" y="25"/>
                  <a:pt x="38" y="25"/>
                </a:cubicBezTo>
                <a:cubicBezTo>
                  <a:pt x="34" y="25"/>
                  <a:pt x="34" y="25"/>
                  <a:pt x="34" y="25"/>
                </a:cubicBezTo>
                <a:cubicBezTo>
                  <a:pt x="34" y="25"/>
                  <a:pt x="34" y="24"/>
                  <a:pt x="34" y="24"/>
                </a:cubicBezTo>
                <a:cubicBezTo>
                  <a:pt x="34" y="20"/>
                  <a:pt x="34" y="20"/>
                  <a:pt x="34" y="20"/>
                </a:cubicBezTo>
                <a:cubicBezTo>
                  <a:pt x="34" y="20"/>
                  <a:pt x="34" y="20"/>
                  <a:pt x="34" y="20"/>
                </a:cubicBezTo>
                <a:cubicBezTo>
                  <a:pt x="38" y="20"/>
                  <a:pt x="38" y="20"/>
                  <a:pt x="38" y="20"/>
                </a:cubicBezTo>
                <a:cubicBezTo>
                  <a:pt x="38" y="20"/>
                  <a:pt x="39" y="20"/>
                  <a:pt x="39" y="20"/>
                </a:cubicBezTo>
                <a:lnTo>
                  <a:pt x="39" y="24"/>
                </a:lnTo>
                <a:close/>
                <a:moveTo>
                  <a:pt x="43" y="14"/>
                </a:moveTo>
                <a:cubicBezTo>
                  <a:pt x="43" y="15"/>
                  <a:pt x="43" y="15"/>
                  <a:pt x="43" y="15"/>
                </a:cubicBezTo>
                <a:cubicBezTo>
                  <a:pt x="39" y="15"/>
                  <a:pt x="39" y="15"/>
                  <a:pt x="39" y="15"/>
                </a:cubicBezTo>
                <a:cubicBezTo>
                  <a:pt x="39" y="15"/>
                  <a:pt x="39" y="15"/>
                  <a:pt x="39" y="14"/>
                </a:cubicBezTo>
                <a:cubicBezTo>
                  <a:pt x="39" y="11"/>
                  <a:pt x="39" y="11"/>
                  <a:pt x="39" y="11"/>
                </a:cubicBezTo>
                <a:cubicBezTo>
                  <a:pt x="39" y="10"/>
                  <a:pt x="39" y="10"/>
                  <a:pt x="39" y="10"/>
                </a:cubicBezTo>
                <a:cubicBezTo>
                  <a:pt x="43" y="10"/>
                  <a:pt x="43" y="10"/>
                  <a:pt x="43" y="10"/>
                </a:cubicBezTo>
                <a:cubicBezTo>
                  <a:pt x="43" y="10"/>
                  <a:pt x="43" y="10"/>
                  <a:pt x="43" y="11"/>
                </a:cubicBezTo>
                <a:lnTo>
                  <a:pt x="43" y="14"/>
                </a:lnTo>
                <a:close/>
                <a:moveTo>
                  <a:pt x="48" y="24"/>
                </a:moveTo>
                <a:cubicBezTo>
                  <a:pt x="48" y="24"/>
                  <a:pt x="48" y="25"/>
                  <a:pt x="48" y="25"/>
                </a:cubicBezTo>
                <a:cubicBezTo>
                  <a:pt x="44" y="25"/>
                  <a:pt x="44" y="25"/>
                  <a:pt x="44" y="25"/>
                </a:cubicBezTo>
                <a:cubicBezTo>
                  <a:pt x="44" y="25"/>
                  <a:pt x="43" y="24"/>
                  <a:pt x="43" y="24"/>
                </a:cubicBezTo>
                <a:cubicBezTo>
                  <a:pt x="43" y="20"/>
                  <a:pt x="43" y="20"/>
                  <a:pt x="43" y="20"/>
                </a:cubicBezTo>
                <a:cubicBezTo>
                  <a:pt x="43" y="20"/>
                  <a:pt x="44" y="20"/>
                  <a:pt x="44" y="20"/>
                </a:cubicBezTo>
                <a:cubicBezTo>
                  <a:pt x="48" y="20"/>
                  <a:pt x="48" y="20"/>
                  <a:pt x="48" y="20"/>
                </a:cubicBezTo>
                <a:cubicBezTo>
                  <a:pt x="48" y="20"/>
                  <a:pt x="48" y="20"/>
                  <a:pt x="48" y="20"/>
                </a:cubicBezTo>
                <a:lnTo>
                  <a:pt x="48" y="24"/>
                </a:lnTo>
                <a:close/>
                <a:moveTo>
                  <a:pt x="53" y="14"/>
                </a:moveTo>
                <a:cubicBezTo>
                  <a:pt x="53" y="15"/>
                  <a:pt x="53" y="15"/>
                  <a:pt x="53" y="15"/>
                </a:cubicBezTo>
                <a:cubicBezTo>
                  <a:pt x="49" y="15"/>
                  <a:pt x="49" y="15"/>
                  <a:pt x="49" y="15"/>
                </a:cubicBezTo>
                <a:cubicBezTo>
                  <a:pt x="49" y="15"/>
                  <a:pt x="48" y="15"/>
                  <a:pt x="48" y="14"/>
                </a:cubicBezTo>
                <a:cubicBezTo>
                  <a:pt x="48" y="11"/>
                  <a:pt x="48" y="11"/>
                  <a:pt x="48" y="11"/>
                </a:cubicBezTo>
                <a:cubicBezTo>
                  <a:pt x="48" y="10"/>
                  <a:pt x="49" y="10"/>
                  <a:pt x="49" y="10"/>
                </a:cubicBezTo>
                <a:cubicBezTo>
                  <a:pt x="53" y="10"/>
                  <a:pt x="53" y="10"/>
                  <a:pt x="53" y="10"/>
                </a:cubicBezTo>
                <a:cubicBezTo>
                  <a:pt x="53" y="10"/>
                  <a:pt x="53" y="10"/>
                  <a:pt x="53" y="11"/>
                </a:cubicBezTo>
                <a:lnTo>
                  <a:pt x="53" y="14"/>
                </a:lnTo>
                <a:close/>
                <a:moveTo>
                  <a:pt x="63" y="24"/>
                </a:moveTo>
                <a:cubicBezTo>
                  <a:pt x="63" y="24"/>
                  <a:pt x="63" y="25"/>
                  <a:pt x="62" y="25"/>
                </a:cubicBezTo>
                <a:cubicBezTo>
                  <a:pt x="54" y="25"/>
                  <a:pt x="54" y="25"/>
                  <a:pt x="54" y="25"/>
                </a:cubicBezTo>
                <a:cubicBezTo>
                  <a:pt x="53" y="25"/>
                  <a:pt x="53" y="24"/>
                  <a:pt x="53" y="24"/>
                </a:cubicBezTo>
                <a:cubicBezTo>
                  <a:pt x="53" y="20"/>
                  <a:pt x="53" y="20"/>
                  <a:pt x="53" y="20"/>
                </a:cubicBezTo>
                <a:cubicBezTo>
                  <a:pt x="53" y="20"/>
                  <a:pt x="53" y="20"/>
                  <a:pt x="54" y="20"/>
                </a:cubicBezTo>
                <a:cubicBezTo>
                  <a:pt x="58" y="20"/>
                  <a:pt x="58" y="20"/>
                  <a:pt x="58" y="20"/>
                </a:cubicBezTo>
                <a:cubicBezTo>
                  <a:pt x="58" y="11"/>
                  <a:pt x="58" y="11"/>
                  <a:pt x="58" y="11"/>
                </a:cubicBezTo>
                <a:cubicBezTo>
                  <a:pt x="58" y="10"/>
                  <a:pt x="58" y="10"/>
                  <a:pt x="59" y="10"/>
                </a:cubicBezTo>
                <a:cubicBezTo>
                  <a:pt x="62" y="10"/>
                  <a:pt x="62" y="10"/>
                  <a:pt x="62" y="10"/>
                </a:cubicBezTo>
                <a:cubicBezTo>
                  <a:pt x="63" y="10"/>
                  <a:pt x="63" y="10"/>
                  <a:pt x="63" y="11"/>
                </a:cubicBezTo>
                <a:lnTo>
                  <a:pt x="63" y="24"/>
                </a:lnTo>
                <a:close/>
                <a:moveTo>
                  <a:pt x="63" y="34"/>
                </a:moveTo>
                <a:cubicBezTo>
                  <a:pt x="63" y="34"/>
                  <a:pt x="63" y="34"/>
                  <a:pt x="62" y="34"/>
                </a:cubicBezTo>
                <a:cubicBezTo>
                  <a:pt x="59" y="34"/>
                  <a:pt x="59" y="34"/>
                  <a:pt x="59" y="34"/>
                </a:cubicBezTo>
                <a:cubicBezTo>
                  <a:pt x="58" y="34"/>
                  <a:pt x="58" y="34"/>
                  <a:pt x="58" y="34"/>
                </a:cubicBezTo>
                <a:cubicBezTo>
                  <a:pt x="58" y="30"/>
                  <a:pt x="58" y="30"/>
                  <a:pt x="58" y="30"/>
                </a:cubicBezTo>
                <a:cubicBezTo>
                  <a:pt x="58" y="30"/>
                  <a:pt x="58" y="29"/>
                  <a:pt x="59" y="29"/>
                </a:cubicBezTo>
                <a:cubicBezTo>
                  <a:pt x="62" y="29"/>
                  <a:pt x="62" y="29"/>
                  <a:pt x="62" y="29"/>
                </a:cubicBezTo>
                <a:cubicBezTo>
                  <a:pt x="63" y="29"/>
                  <a:pt x="63" y="30"/>
                  <a:pt x="63" y="30"/>
                </a:cubicBezTo>
                <a:lnTo>
                  <a:pt x="6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45"/>
          <p:cNvSpPr/>
          <p:nvPr/>
        </p:nvSpPr>
        <p:spPr>
          <a:xfrm>
            <a:off x="11323350" y="5191756"/>
            <a:ext cx="286190" cy="177166"/>
          </a:xfrm>
          <a:custGeom>
            <a:avLst/>
            <a:gdLst/>
            <a:ahLst/>
            <a:cxnLst/>
            <a:rect l="l" t="t" r="r" b="b"/>
            <a:pathLst>
              <a:path w="68" h="42" extrusionOk="0">
                <a:moveTo>
                  <a:pt x="49" y="12"/>
                </a:moveTo>
                <a:cubicBezTo>
                  <a:pt x="50" y="15"/>
                  <a:pt x="53" y="16"/>
                  <a:pt x="55" y="17"/>
                </a:cubicBezTo>
                <a:cubicBezTo>
                  <a:pt x="62" y="18"/>
                  <a:pt x="68" y="22"/>
                  <a:pt x="68" y="29"/>
                </a:cubicBezTo>
                <a:cubicBezTo>
                  <a:pt x="68" y="37"/>
                  <a:pt x="61" y="42"/>
                  <a:pt x="54" y="42"/>
                </a:cubicBezTo>
                <a:cubicBezTo>
                  <a:pt x="42" y="42"/>
                  <a:pt x="38" y="27"/>
                  <a:pt x="35" y="18"/>
                </a:cubicBezTo>
                <a:cubicBezTo>
                  <a:pt x="32" y="10"/>
                  <a:pt x="29" y="6"/>
                  <a:pt x="20" y="6"/>
                </a:cubicBezTo>
                <a:cubicBezTo>
                  <a:pt x="13" y="6"/>
                  <a:pt x="6" y="13"/>
                  <a:pt x="6" y="21"/>
                </a:cubicBezTo>
                <a:cubicBezTo>
                  <a:pt x="6" y="28"/>
                  <a:pt x="12" y="36"/>
                  <a:pt x="20" y="36"/>
                </a:cubicBezTo>
                <a:cubicBezTo>
                  <a:pt x="24" y="36"/>
                  <a:pt x="27" y="35"/>
                  <a:pt x="30" y="32"/>
                </a:cubicBezTo>
                <a:cubicBezTo>
                  <a:pt x="31" y="31"/>
                  <a:pt x="32" y="29"/>
                  <a:pt x="33" y="28"/>
                </a:cubicBezTo>
                <a:cubicBezTo>
                  <a:pt x="36" y="34"/>
                  <a:pt x="36" y="34"/>
                  <a:pt x="36" y="34"/>
                </a:cubicBezTo>
                <a:cubicBezTo>
                  <a:pt x="36" y="34"/>
                  <a:pt x="35" y="35"/>
                  <a:pt x="34" y="36"/>
                </a:cubicBezTo>
                <a:cubicBezTo>
                  <a:pt x="35" y="36"/>
                  <a:pt x="35" y="36"/>
                  <a:pt x="35" y="36"/>
                </a:cubicBezTo>
                <a:cubicBezTo>
                  <a:pt x="31" y="41"/>
                  <a:pt x="25" y="42"/>
                  <a:pt x="20" y="42"/>
                </a:cubicBezTo>
                <a:cubicBezTo>
                  <a:pt x="8" y="42"/>
                  <a:pt x="0" y="32"/>
                  <a:pt x="0" y="21"/>
                </a:cubicBezTo>
                <a:cubicBezTo>
                  <a:pt x="0" y="10"/>
                  <a:pt x="9" y="0"/>
                  <a:pt x="20" y="0"/>
                </a:cubicBezTo>
                <a:cubicBezTo>
                  <a:pt x="38" y="0"/>
                  <a:pt x="39" y="16"/>
                  <a:pt x="45" y="28"/>
                </a:cubicBezTo>
                <a:cubicBezTo>
                  <a:pt x="47" y="32"/>
                  <a:pt x="50" y="36"/>
                  <a:pt x="54" y="36"/>
                </a:cubicBezTo>
                <a:cubicBezTo>
                  <a:pt x="58" y="36"/>
                  <a:pt x="62" y="33"/>
                  <a:pt x="62" y="29"/>
                </a:cubicBezTo>
                <a:cubicBezTo>
                  <a:pt x="62" y="20"/>
                  <a:pt x="45" y="26"/>
                  <a:pt x="43" y="11"/>
                </a:cubicBezTo>
                <a:cubicBezTo>
                  <a:pt x="43" y="11"/>
                  <a:pt x="43" y="10"/>
                  <a:pt x="43" y="10"/>
                </a:cubicBezTo>
                <a:cubicBezTo>
                  <a:pt x="43" y="4"/>
                  <a:pt x="48" y="0"/>
                  <a:pt x="53" y="0"/>
                </a:cubicBezTo>
                <a:cubicBezTo>
                  <a:pt x="57" y="0"/>
                  <a:pt x="59" y="0"/>
                  <a:pt x="61" y="2"/>
                </a:cubicBezTo>
                <a:cubicBezTo>
                  <a:pt x="61" y="2"/>
                  <a:pt x="61" y="2"/>
                  <a:pt x="61" y="2"/>
                </a:cubicBezTo>
                <a:cubicBezTo>
                  <a:pt x="62" y="3"/>
                  <a:pt x="63" y="5"/>
                  <a:pt x="64" y="6"/>
                </a:cubicBezTo>
                <a:cubicBezTo>
                  <a:pt x="59" y="10"/>
                  <a:pt x="59" y="10"/>
                  <a:pt x="59" y="10"/>
                </a:cubicBezTo>
                <a:cubicBezTo>
                  <a:pt x="58" y="8"/>
                  <a:pt x="58" y="8"/>
                  <a:pt x="57" y="7"/>
                </a:cubicBezTo>
                <a:cubicBezTo>
                  <a:pt x="57" y="7"/>
                  <a:pt x="57" y="7"/>
                  <a:pt x="57" y="7"/>
                </a:cubicBezTo>
                <a:cubicBezTo>
                  <a:pt x="56" y="6"/>
                  <a:pt x="54" y="6"/>
                  <a:pt x="53" y="6"/>
                </a:cubicBezTo>
                <a:cubicBezTo>
                  <a:pt x="51" y="6"/>
                  <a:pt x="49" y="8"/>
                  <a:pt x="49" y="10"/>
                </a:cubicBezTo>
                <a:cubicBezTo>
                  <a:pt x="49" y="11"/>
                  <a:pt x="49" y="12"/>
                  <a:pt x="49"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45"/>
          <p:cNvSpPr/>
          <p:nvPr/>
        </p:nvSpPr>
        <p:spPr>
          <a:xfrm>
            <a:off x="564938" y="5616174"/>
            <a:ext cx="243358" cy="245306"/>
          </a:xfrm>
          <a:custGeom>
            <a:avLst/>
            <a:gdLst/>
            <a:ahLst/>
            <a:cxnLst/>
            <a:rect l="l" t="t" r="r" b="b"/>
            <a:pathLst>
              <a:path w="58" h="58" extrusionOk="0">
                <a:moveTo>
                  <a:pt x="37" y="56"/>
                </a:moveTo>
                <a:cubicBezTo>
                  <a:pt x="34" y="58"/>
                  <a:pt x="29" y="58"/>
                  <a:pt x="25" y="58"/>
                </a:cubicBezTo>
                <a:cubicBezTo>
                  <a:pt x="21" y="58"/>
                  <a:pt x="16" y="57"/>
                  <a:pt x="12" y="57"/>
                </a:cubicBezTo>
                <a:cubicBezTo>
                  <a:pt x="10" y="57"/>
                  <a:pt x="8" y="58"/>
                  <a:pt x="6" y="58"/>
                </a:cubicBezTo>
                <a:cubicBezTo>
                  <a:pt x="3" y="58"/>
                  <a:pt x="0" y="54"/>
                  <a:pt x="0" y="51"/>
                </a:cubicBezTo>
                <a:cubicBezTo>
                  <a:pt x="0" y="49"/>
                  <a:pt x="1" y="47"/>
                  <a:pt x="1" y="46"/>
                </a:cubicBezTo>
                <a:cubicBezTo>
                  <a:pt x="1" y="43"/>
                  <a:pt x="0" y="40"/>
                  <a:pt x="0" y="37"/>
                </a:cubicBezTo>
                <a:cubicBezTo>
                  <a:pt x="0" y="26"/>
                  <a:pt x="3" y="14"/>
                  <a:pt x="12" y="7"/>
                </a:cubicBezTo>
                <a:cubicBezTo>
                  <a:pt x="15" y="5"/>
                  <a:pt x="18" y="4"/>
                  <a:pt x="21" y="3"/>
                </a:cubicBezTo>
                <a:cubicBezTo>
                  <a:pt x="25" y="1"/>
                  <a:pt x="29" y="0"/>
                  <a:pt x="33" y="0"/>
                </a:cubicBezTo>
                <a:cubicBezTo>
                  <a:pt x="37" y="0"/>
                  <a:pt x="42" y="1"/>
                  <a:pt x="46" y="1"/>
                </a:cubicBezTo>
                <a:cubicBezTo>
                  <a:pt x="48" y="1"/>
                  <a:pt x="49" y="1"/>
                  <a:pt x="50" y="1"/>
                </a:cubicBezTo>
                <a:cubicBezTo>
                  <a:pt x="55" y="1"/>
                  <a:pt x="56" y="4"/>
                  <a:pt x="56" y="8"/>
                </a:cubicBezTo>
                <a:cubicBezTo>
                  <a:pt x="56" y="10"/>
                  <a:pt x="56" y="11"/>
                  <a:pt x="56" y="13"/>
                </a:cubicBezTo>
                <a:cubicBezTo>
                  <a:pt x="56" y="15"/>
                  <a:pt x="56" y="15"/>
                  <a:pt x="57" y="16"/>
                </a:cubicBezTo>
                <a:cubicBezTo>
                  <a:pt x="58" y="18"/>
                  <a:pt x="58" y="24"/>
                  <a:pt x="58" y="26"/>
                </a:cubicBezTo>
                <a:cubicBezTo>
                  <a:pt x="58" y="39"/>
                  <a:pt x="49" y="52"/>
                  <a:pt x="37" y="56"/>
                </a:cubicBezTo>
                <a:close/>
                <a:moveTo>
                  <a:pt x="52" y="18"/>
                </a:moveTo>
                <a:cubicBezTo>
                  <a:pt x="52" y="16"/>
                  <a:pt x="51" y="15"/>
                  <a:pt x="51" y="13"/>
                </a:cubicBezTo>
                <a:cubicBezTo>
                  <a:pt x="51" y="11"/>
                  <a:pt x="51" y="10"/>
                  <a:pt x="51" y="8"/>
                </a:cubicBezTo>
                <a:cubicBezTo>
                  <a:pt x="51" y="7"/>
                  <a:pt x="51" y="7"/>
                  <a:pt x="51" y="6"/>
                </a:cubicBezTo>
                <a:cubicBezTo>
                  <a:pt x="51" y="6"/>
                  <a:pt x="51" y="6"/>
                  <a:pt x="51" y="6"/>
                </a:cubicBezTo>
                <a:cubicBezTo>
                  <a:pt x="49" y="6"/>
                  <a:pt x="48" y="6"/>
                  <a:pt x="46" y="6"/>
                </a:cubicBezTo>
                <a:cubicBezTo>
                  <a:pt x="42" y="6"/>
                  <a:pt x="37" y="4"/>
                  <a:pt x="33" y="4"/>
                </a:cubicBezTo>
                <a:cubicBezTo>
                  <a:pt x="29" y="4"/>
                  <a:pt x="26" y="6"/>
                  <a:pt x="23" y="7"/>
                </a:cubicBezTo>
                <a:cubicBezTo>
                  <a:pt x="20" y="8"/>
                  <a:pt x="17" y="9"/>
                  <a:pt x="15" y="11"/>
                </a:cubicBezTo>
                <a:cubicBezTo>
                  <a:pt x="7" y="17"/>
                  <a:pt x="5" y="27"/>
                  <a:pt x="5" y="37"/>
                </a:cubicBezTo>
                <a:cubicBezTo>
                  <a:pt x="5" y="40"/>
                  <a:pt x="6" y="43"/>
                  <a:pt x="6" y="46"/>
                </a:cubicBezTo>
                <a:cubicBezTo>
                  <a:pt x="6" y="47"/>
                  <a:pt x="5" y="49"/>
                  <a:pt x="5" y="51"/>
                </a:cubicBezTo>
                <a:cubicBezTo>
                  <a:pt x="5" y="52"/>
                  <a:pt x="5" y="53"/>
                  <a:pt x="6" y="53"/>
                </a:cubicBezTo>
                <a:cubicBezTo>
                  <a:pt x="8" y="53"/>
                  <a:pt x="10" y="52"/>
                  <a:pt x="12" y="52"/>
                </a:cubicBezTo>
                <a:cubicBezTo>
                  <a:pt x="16" y="52"/>
                  <a:pt x="21" y="53"/>
                  <a:pt x="25" y="53"/>
                </a:cubicBezTo>
                <a:cubicBezTo>
                  <a:pt x="28" y="53"/>
                  <a:pt x="33" y="53"/>
                  <a:pt x="36" y="52"/>
                </a:cubicBezTo>
                <a:cubicBezTo>
                  <a:pt x="46" y="48"/>
                  <a:pt x="53" y="37"/>
                  <a:pt x="53" y="26"/>
                </a:cubicBezTo>
                <a:cubicBezTo>
                  <a:pt x="53" y="24"/>
                  <a:pt x="53" y="20"/>
                  <a:pt x="52"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45"/>
          <p:cNvSpPr/>
          <p:nvPr/>
        </p:nvSpPr>
        <p:spPr>
          <a:xfrm>
            <a:off x="1082806" y="5594759"/>
            <a:ext cx="286190" cy="288137"/>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45"/>
          <p:cNvSpPr/>
          <p:nvPr/>
        </p:nvSpPr>
        <p:spPr>
          <a:xfrm>
            <a:off x="1690230" y="5616174"/>
            <a:ext cx="327074" cy="245306"/>
          </a:xfrm>
          <a:custGeom>
            <a:avLst/>
            <a:gdLst/>
            <a:ahLst/>
            <a:cxnLst/>
            <a:rect l="l" t="t" r="r" b="b"/>
            <a:pathLst>
              <a:path w="78" h="58" extrusionOk="0">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45"/>
          <p:cNvSpPr/>
          <p:nvPr/>
        </p:nvSpPr>
        <p:spPr>
          <a:xfrm>
            <a:off x="2901184" y="5625909"/>
            <a:ext cx="286190" cy="221943"/>
          </a:xfrm>
          <a:custGeom>
            <a:avLst/>
            <a:gdLst/>
            <a:ahLst/>
            <a:cxnLst/>
            <a:rect l="l" t="t" r="r" b="b"/>
            <a:pathLst>
              <a:path w="68" h="53" extrusionOk="0">
                <a:moveTo>
                  <a:pt x="8" y="15"/>
                </a:moveTo>
                <a:cubicBezTo>
                  <a:pt x="4" y="15"/>
                  <a:pt x="0" y="11"/>
                  <a:pt x="0" y="7"/>
                </a:cubicBezTo>
                <a:cubicBezTo>
                  <a:pt x="0" y="3"/>
                  <a:pt x="4" y="0"/>
                  <a:pt x="8" y="0"/>
                </a:cubicBezTo>
                <a:cubicBezTo>
                  <a:pt x="12" y="0"/>
                  <a:pt x="15" y="3"/>
                  <a:pt x="15" y="7"/>
                </a:cubicBezTo>
                <a:cubicBezTo>
                  <a:pt x="15" y="11"/>
                  <a:pt x="12" y="15"/>
                  <a:pt x="8" y="15"/>
                </a:cubicBezTo>
                <a:close/>
                <a:moveTo>
                  <a:pt x="8" y="34"/>
                </a:moveTo>
                <a:cubicBezTo>
                  <a:pt x="4" y="34"/>
                  <a:pt x="0" y="31"/>
                  <a:pt x="0" y="27"/>
                </a:cubicBezTo>
                <a:cubicBezTo>
                  <a:pt x="0" y="23"/>
                  <a:pt x="4" y="19"/>
                  <a:pt x="8" y="19"/>
                </a:cubicBezTo>
                <a:cubicBezTo>
                  <a:pt x="12" y="19"/>
                  <a:pt x="15" y="23"/>
                  <a:pt x="15" y="27"/>
                </a:cubicBezTo>
                <a:cubicBezTo>
                  <a:pt x="15" y="31"/>
                  <a:pt x="12" y="34"/>
                  <a:pt x="8" y="34"/>
                </a:cubicBezTo>
                <a:close/>
                <a:moveTo>
                  <a:pt x="8" y="53"/>
                </a:moveTo>
                <a:cubicBezTo>
                  <a:pt x="4" y="53"/>
                  <a:pt x="0" y="50"/>
                  <a:pt x="0" y="46"/>
                </a:cubicBezTo>
                <a:cubicBezTo>
                  <a:pt x="0" y="42"/>
                  <a:pt x="4" y="39"/>
                  <a:pt x="8" y="39"/>
                </a:cubicBezTo>
                <a:cubicBezTo>
                  <a:pt x="12" y="39"/>
                  <a:pt x="15" y="42"/>
                  <a:pt x="15" y="46"/>
                </a:cubicBezTo>
                <a:cubicBezTo>
                  <a:pt x="15" y="50"/>
                  <a:pt x="12" y="53"/>
                  <a:pt x="8" y="53"/>
                </a:cubicBezTo>
                <a:close/>
                <a:moveTo>
                  <a:pt x="68" y="11"/>
                </a:moveTo>
                <a:cubicBezTo>
                  <a:pt x="68" y="12"/>
                  <a:pt x="68" y="12"/>
                  <a:pt x="67" y="12"/>
                </a:cubicBezTo>
                <a:cubicBezTo>
                  <a:pt x="21" y="12"/>
                  <a:pt x="21" y="12"/>
                  <a:pt x="21" y="12"/>
                </a:cubicBezTo>
                <a:cubicBezTo>
                  <a:pt x="20" y="12"/>
                  <a:pt x="20" y="12"/>
                  <a:pt x="20" y="11"/>
                </a:cubicBezTo>
                <a:cubicBezTo>
                  <a:pt x="20" y="4"/>
                  <a:pt x="20" y="4"/>
                  <a:pt x="20" y="4"/>
                </a:cubicBezTo>
                <a:cubicBezTo>
                  <a:pt x="20" y="3"/>
                  <a:pt x="20" y="2"/>
                  <a:pt x="21" y="2"/>
                </a:cubicBezTo>
                <a:cubicBezTo>
                  <a:pt x="67" y="2"/>
                  <a:pt x="67" y="2"/>
                  <a:pt x="67" y="2"/>
                </a:cubicBezTo>
                <a:cubicBezTo>
                  <a:pt x="68" y="2"/>
                  <a:pt x="68" y="3"/>
                  <a:pt x="68" y="4"/>
                </a:cubicBezTo>
                <a:lnTo>
                  <a:pt x="68" y="11"/>
                </a:lnTo>
                <a:close/>
                <a:moveTo>
                  <a:pt x="68" y="30"/>
                </a:moveTo>
                <a:cubicBezTo>
                  <a:pt x="68" y="31"/>
                  <a:pt x="68" y="32"/>
                  <a:pt x="67" y="32"/>
                </a:cubicBezTo>
                <a:cubicBezTo>
                  <a:pt x="21" y="32"/>
                  <a:pt x="21" y="32"/>
                  <a:pt x="21" y="32"/>
                </a:cubicBezTo>
                <a:cubicBezTo>
                  <a:pt x="20" y="32"/>
                  <a:pt x="20" y="31"/>
                  <a:pt x="20" y="30"/>
                </a:cubicBezTo>
                <a:cubicBezTo>
                  <a:pt x="20" y="23"/>
                  <a:pt x="20" y="23"/>
                  <a:pt x="20" y="23"/>
                </a:cubicBezTo>
                <a:cubicBezTo>
                  <a:pt x="20" y="22"/>
                  <a:pt x="20" y="22"/>
                  <a:pt x="21" y="22"/>
                </a:cubicBezTo>
                <a:cubicBezTo>
                  <a:pt x="67" y="22"/>
                  <a:pt x="67" y="22"/>
                  <a:pt x="67" y="22"/>
                </a:cubicBezTo>
                <a:cubicBezTo>
                  <a:pt x="68" y="22"/>
                  <a:pt x="68" y="22"/>
                  <a:pt x="68" y="23"/>
                </a:cubicBezTo>
                <a:lnTo>
                  <a:pt x="68" y="30"/>
                </a:lnTo>
                <a:close/>
                <a:moveTo>
                  <a:pt x="68" y="50"/>
                </a:moveTo>
                <a:cubicBezTo>
                  <a:pt x="68" y="50"/>
                  <a:pt x="68" y="51"/>
                  <a:pt x="67" y="51"/>
                </a:cubicBezTo>
                <a:cubicBezTo>
                  <a:pt x="21" y="51"/>
                  <a:pt x="21" y="51"/>
                  <a:pt x="21" y="51"/>
                </a:cubicBezTo>
                <a:cubicBezTo>
                  <a:pt x="20" y="51"/>
                  <a:pt x="20" y="50"/>
                  <a:pt x="20" y="50"/>
                </a:cubicBezTo>
                <a:cubicBezTo>
                  <a:pt x="20" y="42"/>
                  <a:pt x="20" y="42"/>
                  <a:pt x="20" y="42"/>
                </a:cubicBezTo>
                <a:cubicBezTo>
                  <a:pt x="20" y="42"/>
                  <a:pt x="20" y="41"/>
                  <a:pt x="21" y="41"/>
                </a:cubicBezTo>
                <a:cubicBezTo>
                  <a:pt x="67" y="41"/>
                  <a:pt x="67" y="41"/>
                  <a:pt x="67" y="41"/>
                </a:cubicBezTo>
                <a:cubicBezTo>
                  <a:pt x="68" y="41"/>
                  <a:pt x="68" y="42"/>
                  <a:pt x="68" y="42"/>
                </a:cubicBezTo>
                <a:lnTo>
                  <a:pt x="68"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45"/>
          <p:cNvSpPr/>
          <p:nvPr/>
        </p:nvSpPr>
        <p:spPr>
          <a:xfrm>
            <a:off x="3516395" y="5674580"/>
            <a:ext cx="278402" cy="122654"/>
          </a:xfrm>
          <a:custGeom>
            <a:avLst/>
            <a:gdLst/>
            <a:ahLst/>
            <a:cxnLst/>
            <a:rect l="l" t="t" r="r" b="b"/>
            <a:pathLst>
              <a:path w="66" h="29" extrusionOk="0">
                <a:moveTo>
                  <a:pt x="66" y="18"/>
                </a:moveTo>
                <a:cubicBezTo>
                  <a:pt x="66" y="19"/>
                  <a:pt x="65" y="20"/>
                  <a:pt x="65" y="20"/>
                </a:cubicBezTo>
                <a:cubicBezTo>
                  <a:pt x="17" y="20"/>
                  <a:pt x="17" y="20"/>
                  <a:pt x="17" y="20"/>
                </a:cubicBezTo>
                <a:cubicBezTo>
                  <a:pt x="17" y="28"/>
                  <a:pt x="17" y="28"/>
                  <a:pt x="17" y="28"/>
                </a:cubicBezTo>
                <a:cubicBezTo>
                  <a:pt x="17" y="29"/>
                  <a:pt x="17" y="29"/>
                  <a:pt x="16" y="29"/>
                </a:cubicBezTo>
                <a:cubicBezTo>
                  <a:pt x="16" y="29"/>
                  <a:pt x="16" y="29"/>
                  <a:pt x="15" y="29"/>
                </a:cubicBezTo>
                <a:cubicBezTo>
                  <a:pt x="1" y="16"/>
                  <a:pt x="1" y="16"/>
                  <a:pt x="1" y="16"/>
                </a:cubicBezTo>
                <a:cubicBezTo>
                  <a:pt x="0" y="15"/>
                  <a:pt x="0" y="15"/>
                  <a:pt x="0" y="15"/>
                </a:cubicBezTo>
                <a:cubicBezTo>
                  <a:pt x="0" y="14"/>
                  <a:pt x="0" y="14"/>
                  <a:pt x="1" y="14"/>
                </a:cubicBezTo>
                <a:cubicBezTo>
                  <a:pt x="15" y="0"/>
                  <a:pt x="15" y="0"/>
                  <a:pt x="15" y="0"/>
                </a:cubicBezTo>
                <a:cubicBezTo>
                  <a:pt x="16" y="0"/>
                  <a:pt x="16" y="0"/>
                  <a:pt x="16" y="0"/>
                </a:cubicBezTo>
                <a:cubicBezTo>
                  <a:pt x="17" y="0"/>
                  <a:pt x="17" y="1"/>
                  <a:pt x="17" y="1"/>
                </a:cubicBezTo>
                <a:cubicBezTo>
                  <a:pt x="17" y="10"/>
                  <a:pt x="17" y="10"/>
                  <a:pt x="17" y="10"/>
                </a:cubicBezTo>
                <a:cubicBezTo>
                  <a:pt x="65" y="10"/>
                  <a:pt x="65" y="10"/>
                  <a:pt x="65" y="10"/>
                </a:cubicBezTo>
                <a:cubicBezTo>
                  <a:pt x="65" y="10"/>
                  <a:pt x="66" y="10"/>
                  <a:pt x="66" y="11"/>
                </a:cubicBezTo>
                <a:lnTo>
                  <a:pt x="6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45"/>
          <p:cNvSpPr/>
          <p:nvPr/>
        </p:nvSpPr>
        <p:spPr>
          <a:xfrm>
            <a:off x="4114084" y="5616174"/>
            <a:ext cx="249200" cy="245306"/>
          </a:xfrm>
          <a:custGeom>
            <a:avLst/>
            <a:gdLst/>
            <a:ahLst/>
            <a:cxnLst/>
            <a:rect l="l" t="t" r="r" b="b"/>
            <a:pathLst>
              <a:path w="59" h="58" extrusionOk="0">
                <a:moveTo>
                  <a:pt x="20" y="17"/>
                </a:moveTo>
                <a:cubicBezTo>
                  <a:pt x="20" y="18"/>
                  <a:pt x="19" y="19"/>
                  <a:pt x="17" y="19"/>
                </a:cubicBezTo>
                <a:cubicBezTo>
                  <a:pt x="3" y="19"/>
                  <a:pt x="3" y="19"/>
                  <a:pt x="3" y="19"/>
                </a:cubicBezTo>
                <a:cubicBezTo>
                  <a:pt x="2" y="19"/>
                  <a:pt x="0" y="18"/>
                  <a:pt x="0" y="17"/>
                </a:cubicBezTo>
                <a:cubicBezTo>
                  <a:pt x="0" y="2"/>
                  <a:pt x="0" y="2"/>
                  <a:pt x="0" y="2"/>
                </a:cubicBezTo>
                <a:cubicBezTo>
                  <a:pt x="0" y="1"/>
                  <a:pt x="2" y="0"/>
                  <a:pt x="3" y="0"/>
                </a:cubicBezTo>
                <a:cubicBezTo>
                  <a:pt x="17" y="0"/>
                  <a:pt x="17" y="0"/>
                  <a:pt x="17" y="0"/>
                </a:cubicBezTo>
                <a:cubicBezTo>
                  <a:pt x="19" y="0"/>
                  <a:pt x="20" y="1"/>
                  <a:pt x="20" y="2"/>
                </a:cubicBezTo>
                <a:lnTo>
                  <a:pt x="20" y="17"/>
                </a:lnTo>
                <a:close/>
                <a:moveTo>
                  <a:pt x="59" y="31"/>
                </a:moveTo>
                <a:cubicBezTo>
                  <a:pt x="59" y="47"/>
                  <a:pt x="46" y="58"/>
                  <a:pt x="30" y="58"/>
                </a:cubicBezTo>
                <a:cubicBezTo>
                  <a:pt x="13" y="58"/>
                  <a:pt x="0" y="47"/>
                  <a:pt x="0" y="31"/>
                </a:cubicBezTo>
                <a:cubicBezTo>
                  <a:pt x="0" y="26"/>
                  <a:pt x="0" y="26"/>
                  <a:pt x="0" y="26"/>
                </a:cubicBezTo>
                <a:cubicBezTo>
                  <a:pt x="0" y="25"/>
                  <a:pt x="2" y="24"/>
                  <a:pt x="3" y="24"/>
                </a:cubicBezTo>
                <a:cubicBezTo>
                  <a:pt x="17" y="24"/>
                  <a:pt x="17" y="24"/>
                  <a:pt x="17" y="24"/>
                </a:cubicBezTo>
                <a:cubicBezTo>
                  <a:pt x="19" y="24"/>
                  <a:pt x="20" y="25"/>
                  <a:pt x="20" y="26"/>
                </a:cubicBezTo>
                <a:cubicBezTo>
                  <a:pt x="20" y="31"/>
                  <a:pt x="20" y="31"/>
                  <a:pt x="20" y="31"/>
                </a:cubicBezTo>
                <a:cubicBezTo>
                  <a:pt x="20" y="38"/>
                  <a:pt x="28" y="38"/>
                  <a:pt x="30" y="38"/>
                </a:cubicBezTo>
                <a:cubicBezTo>
                  <a:pt x="31" y="38"/>
                  <a:pt x="39" y="38"/>
                  <a:pt x="39" y="31"/>
                </a:cubicBezTo>
                <a:cubicBezTo>
                  <a:pt x="39" y="26"/>
                  <a:pt x="39" y="26"/>
                  <a:pt x="39" y="26"/>
                </a:cubicBezTo>
                <a:cubicBezTo>
                  <a:pt x="39" y="25"/>
                  <a:pt x="40" y="24"/>
                  <a:pt x="42" y="24"/>
                </a:cubicBezTo>
                <a:cubicBezTo>
                  <a:pt x="56" y="24"/>
                  <a:pt x="56" y="24"/>
                  <a:pt x="56" y="24"/>
                </a:cubicBezTo>
                <a:cubicBezTo>
                  <a:pt x="58" y="24"/>
                  <a:pt x="59" y="25"/>
                  <a:pt x="59" y="26"/>
                </a:cubicBezTo>
                <a:lnTo>
                  <a:pt x="59" y="31"/>
                </a:lnTo>
                <a:close/>
                <a:moveTo>
                  <a:pt x="59" y="17"/>
                </a:moveTo>
                <a:cubicBezTo>
                  <a:pt x="59" y="18"/>
                  <a:pt x="58" y="19"/>
                  <a:pt x="56" y="19"/>
                </a:cubicBezTo>
                <a:cubicBezTo>
                  <a:pt x="42" y="19"/>
                  <a:pt x="42" y="19"/>
                  <a:pt x="42" y="19"/>
                </a:cubicBezTo>
                <a:cubicBezTo>
                  <a:pt x="40" y="19"/>
                  <a:pt x="39" y="18"/>
                  <a:pt x="39" y="17"/>
                </a:cubicBezTo>
                <a:cubicBezTo>
                  <a:pt x="39" y="2"/>
                  <a:pt x="39" y="2"/>
                  <a:pt x="39" y="2"/>
                </a:cubicBezTo>
                <a:cubicBezTo>
                  <a:pt x="39" y="1"/>
                  <a:pt x="40" y="0"/>
                  <a:pt x="42" y="0"/>
                </a:cubicBezTo>
                <a:cubicBezTo>
                  <a:pt x="56" y="0"/>
                  <a:pt x="56" y="0"/>
                  <a:pt x="56" y="0"/>
                </a:cubicBezTo>
                <a:cubicBezTo>
                  <a:pt x="58" y="0"/>
                  <a:pt x="59" y="1"/>
                  <a:pt x="59" y="2"/>
                </a:cubicBezTo>
                <a:lnTo>
                  <a:pt x="59" y="1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45"/>
          <p:cNvSpPr/>
          <p:nvPr/>
        </p:nvSpPr>
        <p:spPr>
          <a:xfrm>
            <a:off x="4721508" y="5600599"/>
            <a:ext cx="163537" cy="282297"/>
          </a:xfrm>
          <a:custGeom>
            <a:avLst/>
            <a:gdLst/>
            <a:ahLst/>
            <a:cxnLst/>
            <a:rect l="l" t="t" r="r" b="b"/>
            <a:pathLst>
              <a:path w="39" h="67" extrusionOk="0">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45"/>
          <p:cNvSpPr/>
          <p:nvPr/>
        </p:nvSpPr>
        <p:spPr>
          <a:xfrm>
            <a:off x="5326986" y="5616174"/>
            <a:ext cx="286190" cy="245306"/>
          </a:xfrm>
          <a:custGeom>
            <a:avLst/>
            <a:gdLst/>
            <a:ahLst/>
            <a:cxnLst/>
            <a:rect l="l" t="t" r="r" b="b"/>
            <a:pathLst>
              <a:path w="68" h="58" extrusionOk="0">
                <a:moveTo>
                  <a:pt x="10" y="58"/>
                </a:moveTo>
                <a:cubicBezTo>
                  <a:pt x="9" y="58"/>
                  <a:pt x="9" y="58"/>
                  <a:pt x="9" y="58"/>
                </a:cubicBezTo>
                <a:cubicBezTo>
                  <a:pt x="4" y="58"/>
                  <a:pt x="0" y="54"/>
                  <a:pt x="0" y="49"/>
                </a:cubicBezTo>
                <a:cubicBezTo>
                  <a:pt x="0" y="18"/>
                  <a:pt x="0" y="18"/>
                  <a:pt x="0" y="18"/>
                </a:cubicBezTo>
                <a:cubicBezTo>
                  <a:pt x="0" y="13"/>
                  <a:pt x="4" y="9"/>
                  <a:pt x="9" y="9"/>
                </a:cubicBezTo>
                <a:cubicBezTo>
                  <a:pt x="10" y="9"/>
                  <a:pt x="10" y="9"/>
                  <a:pt x="10" y="9"/>
                </a:cubicBezTo>
                <a:lnTo>
                  <a:pt x="10" y="58"/>
                </a:lnTo>
                <a:close/>
                <a:moveTo>
                  <a:pt x="55" y="58"/>
                </a:moveTo>
                <a:cubicBezTo>
                  <a:pt x="14" y="58"/>
                  <a:pt x="14" y="58"/>
                  <a:pt x="14" y="58"/>
                </a:cubicBezTo>
                <a:cubicBezTo>
                  <a:pt x="14" y="9"/>
                  <a:pt x="14" y="9"/>
                  <a:pt x="14"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5" y="9"/>
                  <a:pt x="55" y="9"/>
                  <a:pt x="55" y="9"/>
                </a:cubicBezTo>
                <a:lnTo>
                  <a:pt x="55" y="58"/>
                </a:lnTo>
                <a:close/>
                <a:moveTo>
                  <a:pt x="49" y="30"/>
                </a:moveTo>
                <a:cubicBezTo>
                  <a:pt x="49" y="29"/>
                  <a:pt x="49" y="29"/>
                  <a:pt x="48" y="29"/>
                </a:cubicBezTo>
                <a:cubicBezTo>
                  <a:pt x="39" y="29"/>
                  <a:pt x="39" y="29"/>
                  <a:pt x="39" y="29"/>
                </a:cubicBezTo>
                <a:cubicBezTo>
                  <a:pt x="39" y="20"/>
                  <a:pt x="39" y="20"/>
                  <a:pt x="39" y="20"/>
                </a:cubicBezTo>
                <a:cubicBezTo>
                  <a:pt x="39" y="20"/>
                  <a:pt x="39" y="19"/>
                  <a:pt x="38" y="19"/>
                </a:cubicBezTo>
                <a:cubicBezTo>
                  <a:pt x="31" y="19"/>
                  <a:pt x="31" y="19"/>
                  <a:pt x="31" y="19"/>
                </a:cubicBezTo>
                <a:cubicBezTo>
                  <a:pt x="30" y="19"/>
                  <a:pt x="30" y="20"/>
                  <a:pt x="30" y="20"/>
                </a:cubicBezTo>
                <a:cubicBezTo>
                  <a:pt x="30" y="29"/>
                  <a:pt x="30" y="29"/>
                  <a:pt x="30" y="29"/>
                </a:cubicBezTo>
                <a:cubicBezTo>
                  <a:pt x="21" y="29"/>
                  <a:pt x="21" y="29"/>
                  <a:pt x="21" y="29"/>
                </a:cubicBezTo>
                <a:cubicBezTo>
                  <a:pt x="20" y="29"/>
                  <a:pt x="20" y="29"/>
                  <a:pt x="20" y="30"/>
                </a:cubicBezTo>
                <a:cubicBezTo>
                  <a:pt x="20" y="37"/>
                  <a:pt x="20" y="37"/>
                  <a:pt x="20" y="37"/>
                </a:cubicBezTo>
                <a:cubicBezTo>
                  <a:pt x="20" y="38"/>
                  <a:pt x="20" y="38"/>
                  <a:pt x="21" y="38"/>
                </a:cubicBezTo>
                <a:cubicBezTo>
                  <a:pt x="30" y="38"/>
                  <a:pt x="30" y="38"/>
                  <a:pt x="30" y="38"/>
                </a:cubicBezTo>
                <a:cubicBezTo>
                  <a:pt x="30" y="47"/>
                  <a:pt x="30" y="47"/>
                  <a:pt x="30" y="47"/>
                </a:cubicBezTo>
                <a:cubicBezTo>
                  <a:pt x="30" y="48"/>
                  <a:pt x="30" y="48"/>
                  <a:pt x="31" y="48"/>
                </a:cubicBezTo>
                <a:cubicBezTo>
                  <a:pt x="38" y="48"/>
                  <a:pt x="38" y="48"/>
                  <a:pt x="38" y="48"/>
                </a:cubicBezTo>
                <a:cubicBezTo>
                  <a:pt x="39" y="48"/>
                  <a:pt x="39" y="48"/>
                  <a:pt x="39" y="47"/>
                </a:cubicBezTo>
                <a:cubicBezTo>
                  <a:pt x="39" y="38"/>
                  <a:pt x="39" y="38"/>
                  <a:pt x="39" y="38"/>
                </a:cubicBezTo>
                <a:cubicBezTo>
                  <a:pt x="48" y="38"/>
                  <a:pt x="48" y="38"/>
                  <a:pt x="48" y="38"/>
                </a:cubicBezTo>
                <a:cubicBezTo>
                  <a:pt x="49" y="38"/>
                  <a:pt x="49" y="38"/>
                  <a:pt x="49" y="37"/>
                </a:cubicBezTo>
                <a:lnTo>
                  <a:pt x="49" y="30"/>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9" y="58"/>
                  <a:pt x="59" y="58"/>
                  <a:pt x="59" y="58"/>
                </a:cubicBezTo>
                <a:cubicBezTo>
                  <a:pt x="59" y="9"/>
                  <a:pt x="59" y="9"/>
                  <a:pt x="59" y="9"/>
                </a:cubicBezTo>
                <a:cubicBezTo>
                  <a:pt x="60" y="9"/>
                  <a:pt x="60" y="9"/>
                  <a:pt x="60" y="9"/>
                </a:cubicBezTo>
                <a:cubicBezTo>
                  <a:pt x="65" y="9"/>
                  <a:pt x="68" y="13"/>
                  <a:pt x="68" y="18"/>
                </a:cubicBezTo>
                <a:lnTo>
                  <a:pt x="68"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45"/>
          <p:cNvSpPr/>
          <p:nvPr/>
        </p:nvSpPr>
        <p:spPr>
          <a:xfrm>
            <a:off x="5932462" y="5695996"/>
            <a:ext cx="227785" cy="64246"/>
          </a:xfrm>
          <a:custGeom>
            <a:avLst/>
            <a:gdLst/>
            <a:ahLst/>
            <a:cxnLst/>
            <a:rect l="l" t="t" r="r" b="b"/>
            <a:pathLst>
              <a:path w="54" h="15" extrusionOk="0">
                <a:moveTo>
                  <a:pt x="54" y="11"/>
                </a:moveTo>
                <a:cubicBezTo>
                  <a:pt x="54" y="13"/>
                  <a:pt x="52" y="15"/>
                  <a:pt x="50" y="15"/>
                </a:cubicBezTo>
                <a:cubicBezTo>
                  <a:pt x="4" y="15"/>
                  <a:pt x="4" y="15"/>
                  <a:pt x="4" y="15"/>
                </a:cubicBezTo>
                <a:cubicBezTo>
                  <a:pt x="2" y="15"/>
                  <a:pt x="0" y="13"/>
                  <a:pt x="0" y="11"/>
                </a:cubicBezTo>
                <a:cubicBezTo>
                  <a:pt x="0" y="4"/>
                  <a:pt x="0" y="4"/>
                  <a:pt x="0" y="4"/>
                </a:cubicBezTo>
                <a:cubicBezTo>
                  <a:pt x="0" y="2"/>
                  <a:pt x="2" y="0"/>
                  <a:pt x="4" y="0"/>
                </a:cubicBezTo>
                <a:cubicBezTo>
                  <a:pt x="50" y="0"/>
                  <a:pt x="50" y="0"/>
                  <a:pt x="50" y="0"/>
                </a:cubicBezTo>
                <a:cubicBezTo>
                  <a:pt x="52" y="0"/>
                  <a:pt x="54" y="2"/>
                  <a:pt x="54" y="4"/>
                </a:cubicBezTo>
                <a:lnTo>
                  <a:pt x="54"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45"/>
          <p:cNvSpPr/>
          <p:nvPr/>
        </p:nvSpPr>
        <p:spPr>
          <a:xfrm>
            <a:off x="6539886" y="5633696"/>
            <a:ext cx="120706" cy="206368"/>
          </a:xfrm>
          <a:custGeom>
            <a:avLst/>
            <a:gdLst/>
            <a:ahLst/>
            <a:cxnLst/>
            <a:rect l="l" t="t" r="r" b="b"/>
            <a:pathLst>
              <a:path w="29" h="49" extrusionOk="0">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45"/>
          <p:cNvSpPr/>
          <p:nvPr/>
        </p:nvSpPr>
        <p:spPr>
          <a:xfrm>
            <a:off x="7145364" y="5616174"/>
            <a:ext cx="366012" cy="245306"/>
          </a:xfrm>
          <a:custGeom>
            <a:avLst/>
            <a:gdLst/>
            <a:ahLst/>
            <a:cxnLst/>
            <a:rect l="l" t="t" r="r" b="b"/>
            <a:pathLst>
              <a:path w="87" h="58" extrusionOk="0">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45"/>
          <p:cNvSpPr/>
          <p:nvPr/>
        </p:nvSpPr>
        <p:spPr>
          <a:xfrm>
            <a:off x="7750840" y="5594759"/>
            <a:ext cx="286191" cy="266721"/>
          </a:xfrm>
          <a:custGeom>
            <a:avLst/>
            <a:gdLst/>
            <a:ahLst/>
            <a:cxnLst/>
            <a:rect l="l" t="t" r="r" b="b"/>
            <a:pathLst>
              <a:path w="68" h="63" extrusionOk="0">
                <a:moveTo>
                  <a:pt x="41" y="58"/>
                </a:moveTo>
                <a:cubicBezTo>
                  <a:pt x="31" y="63"/>
                  <a:pt x="31" y="63"/>
                  <a:pt x="31" y="63"/>
                </a:cubicBezTo>
                <a:cubicBezTo>
                  <a:pt x="13" y="61"/>
                  <a:pt x="0" y="52"/>
                  <a:pt x="0" y="41"/>
                </a:cubicBezTo>
                <a:cubicBezTo>
                  <a:pt x="0" y="30"/>
                  <a:pt x="12" y="21"/>
                  <a:pt x="29" y="19"/>
                </a:cubicBezTo>
                <a:cubicBezTo>
                  <a:pt x="29" y="25"/>
                  <a:pt x="29" y="25"/>
                  <a:pt x="29" y="25"/>
                </a:cubicBezTo>
                <a:cubicBezTo>
                  <a:pt x="18" y="27"/>
                  <a:pt x="10" y="33"/>
                  <a:pt x="10" y="41"/>
                </a:cubicBezTo>
                <a:cubicBezTo>
                  <a:pt x="10" y="48"/>
                  <a:pt x="19" y="55"/>
                  <a:pt x="31" y="56"/>
                </a:cubicBezTo>
                <a:cubicBezTo>
                  <a:pt x="31" y="5"/>
                  <a:pt x="31" y="5"/>
                  <a:pt x="31" y="5"/>
                </a:cubicBezTo>
                <a:cubicBezTo>
                  <a:pt x="41" y="0"/>
                  <a:pt x="41" y="0"/>
                  <a:pt x="41" y="0"/>
                </a:cubicBezTo>
                <a:lnTo>
                  <a:pt x="41" y="58"/>
                </a:lnTo>
                <a:close/>
                <a:moveTo>
                  <a:pt x="68" y="37"/>
                </a:moveTo>
                <a:cubicBezTo>
                  <a:pt x="48" y="32"/>
                  <a:pt x="48" y="32"/>
                  <a:pt x="48" y="32"/>
                </a:cubicBezTo>
                <a:cubicBezTo>
                  <a:pt x="53" y="29"/>
                  <a:pt x="53" y="29"/>
                  <a:pt x="53" y="29"/>
                </a:cubicBezTo>
                <a:cubicBezTo>
                  <a:pt x="50" y="27"/>
                  <a:pt x="47" y="26"/>
                  <a:pt x="43" y="25"/>
                </a:cubicBezTo>
                <a:cubicBezTo>
                  <a:pt x="43" y="19"/>
                  <a:pt x="43" y="19"/>
                  <a:pt x="43" y="19"/>
                </a:cubicBezTo>
                <a:cubicBezTo>
                  <a:pt x="50" y="20"/>
                  <a:pt x="56" y="22"/>
                  <a:pt x="61" y="25"/>
                </a:cubicBezTo>
                <a:cubicBezTo>
                  <a:pt x="66" y="22"/>
                  <a:pt x="66" y="22"/>
                  <a:pt x="66" y="22"/>
                </a:cubicBezTo>
                <a:lnTo>
                  <a:pt x="6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45"/>
          <p:cNvSpPr/>
          <p:nvPr/>
        </p:nvSpPr>
        <p:spPr>
          <a:xfrm>
            <a:off x="8358264" y="5594759"/>
            <a:ext cx="286191" cy="288137"/>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45"/>
          <p:cNvSpPr/>
          <p:nvPr/>
        </p:nvSpPr>
        <p:spPr>
          <a:xfrm>
            <a:off x="8963742" y="5594759"/>
            <a:ext cx="286190" cy="288137"/>
          </a:xfrm>
          <a:custGeom>
            <a:avLst/>
            <a:gdLst/>
            <a:ahLst/>
            <a:cxnLst/>
            <a:rect l="l" t="t" r="r" b="b"/>
            <a:pathLst>
              <a:path w="68" h="68" extrusionOk="0">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45"/>
          <p:cNvSpPr/>
          <p:nvPr/>
        </p:nvSpPr>
        <p:spPr>
          <a:xfrm>
            <a:off x="9569218" y="5616174"/>
            <a:ext cx="245306" cy="245306"/>
          </a:xfrm>
          <a:custGeom>
            <a:avLst/>
            <a:gdLst/>
            <a:ahLst/>
            <a:cxnLst/>
            <a:rect l="l" t="t" r="r" b="b"/>
            <a:pathLst>
              <a:path w="58" h="58" extrusionOk="0">
                <a:moveTo>
                  <a:pt x="48" y="26"/>
                </a:moveTo>
                <a:cubicBezTo>
                  <a:pt x="16" y="58"/>
                  <a:pt x="16" y="58"/>
                  <a:pt x="16" y="58"/>
                </a:cubicBezTo>
                <a:cubicBezTo>
                  <a:pt x="0" y="58"/>
                  <a:pt x="0" y="58"/>
                  <a:pt x="0" y="58"/>
                </a:cubicBezTo>
                <a:cubicBezTo>
                  <a:pt x="0" y="42"/>
                  <a:pt x="0" y="42"/>
                  <a:pt x="0" y="42"/>
                </a:cubicBezTo>
                <a:cubicBezTo>
                  <a:pt x="32" y="10"/>
                  <a:pt x="32" y="10"/>
                  <a:pt x="32" y="10"/>
                </a:cubicBezTo>
                <a:lnTo>
                  <a:pt x="48" y="26"/>
                </a:lnTo>
                <a:close/>
                <a:moveTo>
                  <a:pt x="18" y="50"/>
                </a:moveTo>
                <a:cubicBezTo>
                  <a:pt x="9" y="41"/>
                  <a:pt x="9" y="41"/>
                  <a:pt x="9" y="41"/>
                </a:cubicBezTo>
                <a:cubicBezTo>
                  <a:pt x="5" y="44"/>
                  <a:pt x="5" y="44"/>
                  <a:pt x="5" y="44"/>
                </a:cubicBezTo>
                <a:cubicBezTo>
                  <a:pt x="5" y="48"/>
                  <a:pt x="5" y="48"/>
                  <a:pt x="5" y="48"/>
                </a:cubicBezTo>
                <a:cubicBezTo>
                  <a:pt x="10" y="48"/>
                  <a:pt x="10" y="48"/>
                  <a:pt x="10" y="48"/>
                </a:cubicBezTo>
                <a:cubicBezTo>
                  <a:pt x="10" y="53"/>
                  <a:pt x="10" y="53"/>
                  <a:pt x="10" y="53"/>
                </a:cubicBezTo>
                <a:cubicBezTo>
                  <a:pt x="14" y="53"/>
                  <a:pt x="14" y="53"/>
                  <a:pt x="14" y="53"/>
                </a:cubicBezTo>
                <a:lnTo>
                  <a:pt x="18" y="50"/>
                </a:lnTo>
                <a:close/>
                <a:moveTo>
                  <a:pt x="33" y="17"/>
                </a:moveTo>
                <a:cubicBezTo>
                  <a:pt x="33" y="17"/>
                  <a:pt x="33" y="17"/>
                  <a:pt x="33" y="17"/>
                </a:cubicBezTo>
                <a:cubicBezTo>
                  <a:pt x="12" y="38"/>
                  <a:pt x="12" y="38"/>
                  <a:pt x="12" y="38"/>
                </a:cubicBezTo>
                <a:cubicBezTo>
                  <a:pt x="12" y="38"/>
                  <a:pt x="12" y="38"/>
                  <a:pt x="12" y="38"/>
                </a:cubicBezTo>
                <a:cubicBezTo>
                  <a:pt x="12" y="39"/>
                  <a:pt x="12" y="39"/>
                  <a:pt x="13" y="39"/>
                </a:cubicBezTo>
                <a:cubicBezTo>
                  <a:pt x="13" y="39"/>
                  <a:pt x="13" y="39"/>
                  <a:pt x="13" y="39"/>
                </a:cubicBezTo>
                <a:cubicBezTo>
                  <a:pt x="34" y="18"/>
                  <a:pt x="34" y="18"/>
                  <a:pt x="34" y="18"/>
                </a:cubicBezTo>
                <a:cubicBezTo>
                  <a:pt x="34" y="18"/>
                  <a:pt x="34" y="18"/>
                  <a:pt x="34" y="18"/>
                </a:cubicBezTo>
                <a:cubicBezTo>
                  <a:pt x="34" y="17"/>
                  <a:pt x="34" y="17"/>
                  <a:pt x="33" y="17"/>
                </a:cubicBezTo>
                <a:close/>
                <a:moveTo>
                  <a:pt x="57" y="18"/>
                </a:moveTo>
                <a:cubicBezTo>
                  <a:pt x="50" y="24"/>
                  <a:pt x="50" y="24"/>
                  <a:pt x="50" y="24"/>
                </a:cubicBezTo>
                <a:cubicBezTo>
                  <a:pt x="34" y="8"/>
                  <a:pt x="34" y="8"/>
                  <a:pt x="34" y="8"/>
                </a:cubicBezTo>
                <a:cubicBezTo>
                  <a:pt x="41" y="2"/>
                  <a:pt x="41" y="2"/>
                  <a:pt x="41" y="2"/>
                </a:cubicBezTo>
                <a:cubicBezTo>
                  <a:pt x="42" y="1"/>
                  <a:pt x="43" y="0"/>
                  <a:pt x="44" y="0"/>
                </a:cubicBezTo>
                <a:cubicBezTo>
                  <a:pt x="45" y="0"/>
                  <a:pt x="47" y="1"/>
                  <a:pt x="48" y="2"/>
                </a:cubicBezTo>
                <a:cubicBezTo>
                  <a:pt x="57" y="11"/>
                  <a:pt x="57" y="11"/>
                  <a:pt x="57" y="11"/>
                </a:cubicBezTo>
                <a:cubicBezTo>
                  <a:pt x="57" y="12"/>
                  <a:pt x="58" y="13"/>
                  <a:pt x="58" y="14"/>
                </a:cubicBezTo>
                <a:cubicBezTo>
                  <a:pt x="58" y="15"/>
                  <a:pt x="57" y="17"/>
                  <a:pt x="57"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45"/>
          <p:cNvSpPr/>
          <p:nvPr/>
        </p:nvSpPr>
        <p:spPr>
          <a:xfrm>
            <a:off x="10176642" y="5616174"/>
            <a:ext cx="247253" cy="245306"/>
          </a:xfrm>
          <a:custGeom>
            <a:avLst/>
            <a:gdLst/>
            <a:ahLst/>
            <a:cxnLst/>
            <a:rect l="l" t="t" r="r" b="b"/>
            <a:pathLst>
              <a:path w="59" h="58" extrusionOk="0">
                <a:moveTo>
                  <a:pt x="59" y="47"/>
                </a:moveTo>
                <a:cubicBezTo>
                  <a:pt x="59" y="53"/>
                  <a:pt x="54" y="58"/>
                  <a:pt x="48"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49" y="39"/>
                </a:moveTo>
                <a:cubicBezTo>
                  <a:pt x="49" y="39"/>
                  <a:pt x="43" y="36"/>
                  <a:pt x="42" y="35"/>
                </a:cubicBezTo>
                <a:cubicBezTo>
                  <a:pt x="41" y="35"/>
                  <a:pt x="41" y="34"/>
                  <a:pt x="40" y="34"/>
                </a:cubicBezTo>
                <a:cubicBezTo>
                  <a:pt x="38" y="34"/>
                  <a:pt x="36" y="39"/>
                  <a:pt x="34" y="39"/>
                </a:cubicBezTo>
                <a:cubicBezTo>
                  <a:pt x="33" y="39"/>
                  <a:pt x="32" y="38"/>
                  <a:pt x="32" y="38"/>
                </a:cubicBezTo>
                <a:cubicBezTo>
                  <a:pt x="27" y="35"/>
                  <a:pt x="23" y="32"/>
                  <a:pt x="20" y="27"/>
                </a:cubicBezTo>
                <a:cubicBezTo>
                  <a:pt x="20" y="26"/>
                  <a:pt x="19" y="25"/>
                  <a:pt x="19" y="24"/>
                </a:cubicBezTo>
                <a:cubicBezTo>
                  <a:pt x="19" y="23"/>
                  <a:pt x="24" y="20"/>
                  <a:pt x="24" y="19"/>
                </a:cubicBezTo>
                <a:cubicBezTo>
                  <a:pt x="24" y="18"/>
                  <a:pt x="23" y="17"/>
                  <a:pt x="23" y="16"/>
                </a:cubicBezTo>
                <a:cubicBezTo>
                  <a:pt x="22" y="15"/>
                  <a:pt x="20" y="10"/>
                  <a:pt x="19" y="9"/>
                </a:cubicBezTo>
                <a:cubicBezTo>
                  <a:pt x="19" y="9"/>
                  <a:pt x="19" y="9"/>
                  <a:pt x="18" y="9"/>
                </a:cubicBezTo>
                <a:cubicBezTo>
                  <a:pt x="17" y="9"/>
                  <a:pt x="15" y="10"/>
                  <a:pt x="14" y="10"/>
                </a:cubicBezTo>
                <a:cubicBezTo>
                  <a:pt x="12" y="11"/>
                  <a:pt x="10" y="16"/>
                  <a:pt x="10" y="19"/>
                </a:cubicBezTo>
                <a:cubicBezTo>
                  <a:pt x="10" y="21"/>
                  <a:pt x="11" y="24"/>
                  <a:pt x="12" y="26"/>
                </a:cubicBezTo>
                <a:cubicBezTo>
                  <a:pt x="15" y="34"/>
                  <a:pt x="24" y="43"/>
                  <a:pt x="32" y="46"/>
                </a:cubicBezTo>
                <a:cubicBezTo>
                  <a:pt x="35" y="47"/>
                  <a:pt x="37" y="48"/>
                  <a:pt x="40" y="48"/>
                </a:cubicBezTo>
                <a:cubicBezTo>
                  <a:pt x="42" y="48"/>
                  <a:pt x="47" y="46"/>
                  <a:pt x="48" y="44"/>
                </a:cubicBezTo>
                <a:cubicBezTo>
                  <a:pt x="49" y="43"/>
                  <a:pt x="49" y="41"/>
                  <a:pt x="49" y="40"/>
                </a:cubicBezTo>
                <a:cubicBezTo>
                  <a:pt x="49" y="40"/>
                  <a:pt x="49" y="40"/>
                  <a:pt x="49"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45"/>
          <p:cNvSpPr/>
          <p:nvPr/>
        </p:nvSpPr>
        <p:spPr>
          <a:xfrm>
            <a:off x="10782120" y="5616174"/>
            <a:ext cx="243358"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3" y="5"/>
                </a:moveTo>
                <a:cubicBezTo>
                  <a:pt x="21" y="5"/>
                  <a:pt x="20" y="6"/>
                  <a:pt x="18" y="6"/>
                </a:cubicBezTo>
                <a:cubicBezTo>
                  <a:pt x="11" y="6"/>
                  <a:pt x="11" y="6"/>
                  <a:pt x="11" y="6"/>
                </a:cubicBezTo>
                <a:cubicBezTo>
                  <a:pt x="11" y="38"/>
                  <a:pt x="11" y="38"/>
                  <a:pt x="11" y="38"/>
                </a:cubicBezTo>
                <a:cubicBezTo>
                  <a:pt x="19" y="37"/>
                  <a:pt x="19" y="37"/>
                  <a:pt x="19" y="37"/>
                </a:cubicBezTo>
                <a:cubicBezTo>
                  <a:pt x="19" y="29"/>
                  <a:pt x="19" y="29"/>
                  <a:pt x="19" y="29"/>
                </a:cubicBezTo>
                <a:cubicBezTo>
                  <a:pt x="20" y="29"/>
                  <a:pt x="22" y="30"/>
                  <a:pt x="23" y="30"/>
                </a:cubicBezTo>
                <a:cubicBezTo>
                  <a:pt x="30" y="30"/>
                  <a:pt x="35" y="24"/>
                  <a:pt x="35" y="17"/>
                </a:cubicBezTo>
                <a:cubicBezTo>
                  <a:pt x="35" y="11"/>
                  <a:pt x="30" y="5"/>
                  <a:pt x="23" y="5"/>
                </a:cubicBezTo>
                <a:close/>
                <a:moveTo>
                  <a:pt x="22" y="23"/>
                </a:moveTo>
                <a:cubicBezTo>
                  <a:pt x="20" y="23"/>
                  <a:pt x="20" y="23"/>
                  <a:pt x="19" y="22"/>
                </a:cubicBezTo>
                <a:cubicBezTo>
                  <a:pt x="19" y="12"/>
                  <a:pt x="19" y="12"/>
                  <a:pt x="19" y="12"/>
                </a:cubicBezTo>
                <a:cubicBezTo>
                  <a:pt x="20" y="12"/>
                  <a:pt x="20" y="11"/>
                  <a:pt x="22" y="11"/>
                </a:cubicBezTo>
                <a:cubicBezTo>
                  <a:pt x="24" y="11"/>
                  <a:pt x="26" y="14"/>
                  <a:pt x="26" y="17"/>
                </a:cubicBezTo>
                <a:cubicBezTo>
                  <a:pt x="26" y="20"/>
                  <a:pt x="24" y="23"/>
                  <a:pt x="22" y="23"/>
                </a:cubicBezTo>
                <a:close/>
                <a:moveTo>
                  <a:pt x="36" y="21"/>
                </a:moveTo>
                <a:cubicBezTo>
                  <a:pt x="36" y="21"/>
                  <a:pt x="35" y="21"/>
                  <a:pt x="35" y="21"/>
                </a:cubicBezTo>
                <a:cubicBezTo>
                  <a:pt x="34" y="23"/>
                  <a:pt x="33" y="25"/>
                  <a:pt x="32" y="27"/>
                </a:cubicBezTo>
                <a:cubicBezTo>
                  <a:pt x="30" y="29"/>
                  <a:pt x="27" y="30"/>
                  <a:pt x="24" y="30"/>
                </a:cubicBezTo>
                <a:cubicBezTo>
                  <a:pt x="24" y="54"/>
                  <a:pt x="24" y="54"/>
                  <a:pt x="24" y="54"/>
                </a:cubicBezTo>
                <a:cubicBezTo>
                  <a:pt x="32" y="53"/>
                  <a:pt x="32" y="53"/>
                  <a:pt x="32" y="53"/>
                </a:cubicBezTo>
                <a:cubicBezTo>
                  <a:pt x="32" y="45"/>
                  <a:pt x="32" y="45"/>
                  <a:pt x="32" y="45"/>
                </a:cubicBezTo>
                <a:cubicBezTo>
                  <a:pt x="33" y="46"/>
                  <a:pt x="35" y="46"/>
                  <a:pt x="36" y="46"/>
                </a:cubicBezTo>
                <a:cubicBezTo>
                  <a:pt x="43" y="46"/>
                  <a:pt x="48" y="40"/>
                  <a:pt x="48" y="34"/>
                </a:cubicBezTo>
                <a:cubicBezTo>
                  <a:pt x="48" y="27"/>
                  <a:pt x="43" y="21"/>
                  <a:pt x="36" y="21"/>
                </a:cubicBezTo>
                <a:close/>
                <a:moveTo>
                  <a:pt x="35" y="39"/>
                </a:moveTo>
                <a:cubicBezTo>
                  <a:pt x="33" y="39"/>
                  <a:pt x="33" y="39"/>
                  <a:pt x="32" y="39"/>
                </a:cubicBezTo>
                <a:cubicBezTo>
                  <a:pt x="32" y="28"/>
                  <a:pt x="32" y="28"/>
                  <a:pt x="32" y="28"/>
                </a:cubicBezTo>
                <a:cubicBezTo>
                  <a:pt x="33" y="28"/>
                  <a:pt x="33" y="28"/>
                  <a:pt x="35" y="28"/>
                </a:cubicBezTo>
                <a:cubicBezTo>
                  <a:pt x="37" y="28"/>
                  <a:pt x="39" y="30"/>
                  <a:pt x="39" y="33"/>
                </a:cubicBezTo>
                <a:cubicBezTo>
                  <a:pt x="39" y="37"/>
                  <a:pt x="37" y="39"/>
                  <a:pt x="35"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45"/>
          <p:cNvSpPr/>
          <p:nvPr/>
        </p:nvSpPr>
        <p:spPr>
          <a:xfrm>
            <a:off x="11323350" y="5608386"/>
            <a:ext cx="231677" cy="231678"/>
          </a:xfrm>
          <a:custGeom>
            <a:avLst/>
            <a:gdLst/>
            <a:ahLst/>
            <a:cxnLst/>
            <a:rect l="l" t="t" r="r" b="b"/>
            <a:pathLst>
              <a:path w="55" h="55" extrusionOk="0">
                <a:moveTo>
                  <a:pt x="49" y="15"/>
                </a:moveTo>
                <a:cubicBezTo>
                  <a:pt x="43" y="21"/>
                  <a:pt x="43" y="21"/>
                  <a:pt x="43" y="21"/>
                </a:cubicBezTo>
                <a:cubicBezTo>
                  <a:pt x="49" y="47"/>
                  <a:pt x="49" y="47"/>
                  <a:pt x="49" y="47"/>
                </a:cubicBezTo>
                <a:cubicBezTo>
                  <a:pt x="49" y="48"/>
                  <a:pt x="49" y="48"/>
                  <a:pt x="49" y="49"/>
                </a:cubicBezTo>
                <a:cubicBezTo>
                  <a:pt x="44" y="52"/>
                  <a:pt x="44" y="52"/>
                  <a:pt x="44" y="52"/>
                </a:cubicBezTo>
                <a:cubicBezTo>
                  <a:pt x="43" y="52"/>
                  <a:pt x="43" y="53"/>
                  <a:pt x="43" y="53"/>
                </a:cubicBezTo>
                <a:cubicBezTo>
                  <a:pt x="43" y="53"/>
                  <a:pt x="43" y="53"/>
                  <a:pt x="43" y="53"/>
                </a:cubicBezTo>
                <a:cubicBezTo>
                  <a:pt x="42" y="52"/>
                  <a:pt x="42" y="52"/>
                  <a:pt x="42" y="52"/>
                </a:cubicBezTo>
                <a:cubicBezTo>
                  <a:pt x="31" y="33"/>
                  <a:pt x="31" y="33"/>
                  <a:pt x="31" y="33"/>
                </a:cubicBezTo>
                <a:cubicBezTo>
                  <a:pt x="21" y="42"/>
                  <a:pt x="21" y="42"/>
                  <a:pt x="21" y="42"/>
                </a:cubicBezTo>
                <a:cubicBezTo>
                  <a:pt x="23" y="50"/>
                  <a:pt x="23" y="50"/>
                  <a:pt x="23" y="50"/>
                </a:cubicBezTo>
                <a:cubicBezTo>
                  <a:pt x="24" y="50"/>
                  <a:pt x="23" y="51"/>
                  <a:pt x="23" y="51"/>
                </a:cubicBezTo>
                <a:cubicBezTo>
                  <a:pt x="20" y="55"/>
                  <a:pt x="20" y="55"/>
                  <a:pt x="20" y="55"/>
                </a:cubicBezTo>
                <a:cubicBezTo>
                  <a:pt x="19" y="55"/>
                  <a:pt x="19" y="55"/>
                  <a:pt x="19" y="55"/>
                </a:cubicBezTo>
                <a:cubicBezTo>
                  <a:pt x="19" y="55"/>
                  <a:pt x="19" y="55"/>
                  <a:pt x="19" y="55"/>
                </a:cubicBezTo>
                <a:cubicBezTo>
                  <a:pt x="18" y="55"/>
                  <a:pt x="18" y="55"/>
                  <a:pt x="18" y="55"/>
                </a:cubicBezTo>
                <a:cubicBezTo>
                  <a:pt x="10" y="45"/>
                  <a:pt x="10" y="45"/>
                  <a:pt x="10" y="45"/>
                </a:cubicBezTo>
                <a:cubicBezTo>
                  <a:pt x="1" y="38"/>
                  <a:pt x="1" y="38"/>
                  <a:pt x="1" y="38"/>
                </a:cubicBezTo>
                <a:cubicBezTo>
                  <a:pt x="1" y="38"/>
                  <a:pt x="0" y="37"/>
                  <a:pt x="0" y="37"/>
                </a:cubicBezTo>
                <a:cubicBezTo>
                  <a:pt x="0" y="37"/>
                  <a:pt x="1" y="36"/>
                  <a:pt x="1" y="36"/>
                </a:cubicBezTo>
                <a:cubicBezTo>
                  <a:pt x="4" y="32"/>
                  <a:pt x="4" y="32"/>
                  <a:pt x="4" y="32"/>
                </a:cubicBezTo>
                <a:cubicBezTo>
                  <a:pt x="5" y="32"/>
                  <a:pt x="5" y="32"/>
                  <a:pt x="5" y="32"/>
                </a:cubicBezTo>
                <a:cubicBezTo>
                  <a:pt x="5" y="32"/>
                  <a:pt x="6" y="32"/>
                  <a:pt x="6" y="32"/>
                </a:cubicBezTo>
                <a:cubicBezTo>
                  <a:pt x="13" y="34"/>
                  <a:pt x="13" y="34"/>
                  <a:pt x="13" y="34"/>
                </a:cubicBezTo>
                <a:cubicBezTo>
                  <a:pt x="23" y="24"/>
                  <a:pt x="23" y="24"/>
                  <a:pt x="23" y="24"/>
                </a:cubicBezTo>
                <a:cubicBezTo>
                  <a:pt x="4" y="14"/>
                  <a:pt x="4" y="14"/>
                  <a:pt x="4" y="14"/>
                </a:cubicBezTo>
                <a:cubicBezTo>
                  <a:pt x="3" y="13"/>
                  <a:pt x="3" y="13"/>
                  <a:pt x="3" y="13"/>
                </a:cubicBezTo>
                <a:cubicBezTo>
                  <a:pt x="3" y="12"/>
                  <a:pt x="3" y="12"/>
                  <a:pt x="3" y="12"/>
                </a:cubicBezTo>
                <a:cubicBezTo>
                  <a:pt x="8" y="7"/>
                  <a:pt x="8" y="7"/>
                  <a:pt x="8" y="7"/>
                </a:cubicBezTo>
                <a:cubicBezTo>
                  <a:pt x="8" y="6"/>
                  <a:pt x="9" y="6"/>
                  <a:pt x="9" y="6"/>
                </a:cubicBezTo>
                <a:cubicBezTo>
                  <a:pt x="34" y="12"/>
                  <a:pt x="34" y="12"/>
                  <a:pt x="34" y="12"/>
                </a:cubicBezTo>
                <a:cubicBezTo>
                  <a:pt x="41" y="6"/>
                  <a:pt x="41" y="6"/>
                  <a:pt x="41" y="6"/>
                </a:cubicBezTo>
                <a:cubicBezTo>
                  <a:pt x="44" y="3"/>
                  <a:pt x="50" y="0"/>
                  <a:pt x="53" y="3"/>
                </a:cubicBezTo>
                <a:cubicBezTo>
                  <a:pt x="55" y="5"/>
                  <a:pt x="53" y="11"/>
                  <a:pt x="49"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45"/>
          <p:cNvSpPr/>
          <p:nvPr/>
        </p:nvSpPr>
        <p:spPr>
          <a:xfrm>
            <a:off x="564938" y="6063954"/>
            <a:ext cx="286190" cy="290084"/>
          </a:xfrm>
          <a:custGeom>
            <a:avLst/>
            <a:gdLst/>
            <a:ahLst/>
            <a:cxnLst/>
            <a:rect l="l" t="t" r="r" b="b"/>
            <a:pathLst>
              <a:path w="68" h="69" extrusionOk="0">
                <a:moveTo>
                  <a:pt x="66" y="25"/>
                </a:moveTo>
                <a:cubicBezTo>
                  <a:pt x="51" y="40"/>
                  <a:pt x="51" y="40"/>
                  <a:pt x="51" y="40"/>
                </a:cubicBezTo>
                <a:cubicBezTo>
                  <a:pt x="57" y="46"/>
                  <a:pt x="57" y="46"/>
                  <a:pt x="57" y="46"/>
                </a:cubicBezTo>
                <a:cubicBezTo>
                  <a:pt x="51" y="52"/>
                  <a:pt x="51" y="52"/>
                  <a:pt x="51" y="52"/>
                </a:cubicBezTo>
                <a:cubicBezTo>
                  <a:pt x="42" y="60"/>
                  <a:pt x="30" y="61"/>
                  <a:pt x="20" y="55"/>
                </a:cubicBezTo>
                <a:cubicBezTo>
                  <a:pt x="7" y="69"/>
                  <a:pt x="7" y="69"/>
                  <a:pt x="7" y="69"/>
                </a:cubicBezTo>
                <a:cubicBezTo>
                  <a:pt x="0" y="69"/>
                  <a:pt x="0" y="69"/>
                  <a:pt x="0" y="69"/>
                </a:cubicBezTo>
                <a:cubicBezTo>
                  <a:pt x="0" y="62"/>
                  <a:pt x="0" y="62"/>
                  <a:pt x="0" y="62"/>
                </a:cubicBezTo>
                <a:cubicBezTo>
                  <a:pt x="14" y="48"/>
                  <a:pt x="14" y="48"/>
                  <a:pt x="14" y="48"/>
                </a:cubicBezTo>
                <a:cubicBezTo>
                  <a:pt x="7" y="39"/>
                  <a:pt x="8" y="26"/>
                  <a:pt x="17" y="18"/>
                </a:cubicBezTo>
                <a:cubicBezTo>
                  <a:pt x="23" y="12"/>
                  <a:pt x="23" y="12"/>
                  <a:pt x="23" y="12"/>
                </a:cubicBezTo>
                <a:cubicBezTo>
                  <a:pt x="29" y="17"/>
                  <a:pt x="29" y="17"/>
                  <a:pt x="29" y="17"/>
                </a:cubicBezTo>
                <a:cubicBezTo>
                  <a:pt x="44" y="2"/>
                  <a:pt x="44" y="2"/>
                  <a:pt x="44" y="2"/>
                </a:cubicBezTo>
                <a:cubicBezTo>
                  <a:pt x="46" y="0"/>
                  <a:pt x="49" y="0"/>
                  <a:pt x="51" y="2"/>
                </a:cubicBezTo>
                <a:cubicBezTo>
                  <a:pt x="52" y="4"/>
                  <a:pt x="52" y="7"/>
                  <a:pt x="51" y="9"/>
                </a:cubicBezTo>
                <a:cubicBezTo>
                  <a:pt x="35" y="24"/>
                  <a:pt x="35" y="24"/>
                  <a:pt x="35" y="24"/>
                </a:cubicBezTo>
                <a:cubicBezTo>
                  <a:pt x="44" y="33"/>
                  <a:pt x="44" y="33"/>
                  <a:pt x="44" y="33"/>
                </a:cubicBezTo>
                <a:cubicBezTo>
                  <a:pt x="60" y="18"/>
                  <a:pt x="60" y="18"/>
                  <a:pt x="60" y="18"/>
                </a:cubicBezTo>
                <a:cubicBezTo>
                  <a:pt x="61" y="16"/>
                  <a:pt x="64" y="16"/>
                  <a:pt x="66" y="18"/>
                </a:cubicBezTo>
                <a:cubicBezTo>
                  <a:pt x="68" y="20"/>
                  <a:pt x="68" y="23"/>
                  <a:pt x="66"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45"/>
          <p:cNvSpPr/>
          <p:nvPr/>
        </p:nvSpPr>
        <p:spPr>
          <a:xfrm>
            <a:off x="1082806" y="6089264"/>
            <a:ext cx="223890" cy="221943"/>
          </a:xfrm>
          <a:custGeom>
            <a:avLst/>
            <a:gdLst/>
            <a:ahLst/>
            <a:cxnLst/>
            <a:rect l="l" t="t" r="r" b="b"/>
            <a:pathLst>
              <a:path w="53" h="53" extrusionOk="0">
                <a:moveTo>
                  <a:pt x="53" y="42"/>
                </a:moveTo>
                <a:cubicBezTo>
                  <a:pt x="53" y="48"/>
                  <a:pt x="48" y="53"/>
                  <a:pt x="42" y="53"/>
                </a:cubicBezTo>
                <a:cubicBezTo>
                  <a:pt x="11" y="53"/>
                  <a:pt x="11" y="53"/>
                  <a:pt x="11" y="53"/>
                </a:cubicBezTo>
                <a:cubicBezTo>
                  <a:pt x="5" y="53"/>
                  <a:pt x="0" y="48"/>
                  <a:pt x="0" y="42"/>
                </a:cubicBezTo>
                <a:cubicBezTo>
                  <a:pt x="0" y="10"/>
                  <a:pt x="0" y="10"/>
                  <a:pt x="0" y="10"/>
                </a:cubicBezTo>
                <a:cubicBezTo>
                  <a:pt x="0" y="4"/>
                  <a:pt x="5" y="0"/>
                  <a:pt x="11" y="0"/>
                </a:cubicBezTo>
                <a:cubicBezTo>
                  <a:pt x="42" y="0"/>
                  <a:pt x="42" y="0"/>
                  <a:pt x="42" y="0"/>
                </a:cubicBezTo>
                <a:cubicBezTo>
                  <a:pt x="48" y="0"/>
                  <a:pt x="53" y="4"/>
                  <a:pt x="53" y="10"/>
                </a:cubicBezTo>
                <a:lnTo>
                  <a:pt x="53" y="42"/>
                </a:lnTo>
                <a:close/>
                <a:moveTo>
                  <a:pt x="48" y="10"/>
                </a:moveTo>
                <a:cubicBezTo>
                  <a:pt x="48" y="7"/>
                  <a:pt x="46" y="4"/>
                  <a:pt x="42" y="4"/>
                </a:cubicBezTo>
                <a:cubicBezTo>
                  <a:pt x="11" y="4"/>
                  <a:pt x="11" y="4"/>
                  <a:pt x="11" y="4"/>
                </a:cubicBezTo>
                <a:cubicBezTo>
                  <a:pt x="7" y="4"/>
                  <a:pt x="5" y="7"/>
                  <a:pt x="5" y="10"/>
                </a:cubicBezTo>
                <a:cubicBezTo>
                  <a:pt x="5" y="42"/>
                  <a:pt x="5" y="42"/>
                  <a:pt x="5" y="42"/>
                </a:cubicBezTo>
                <a:cubicBezTo>
                  <a:pt x="5" y="45"/>
                  <a:pt x="7" y="48"/>
                  <a:pt x="11" y="48"/>
                </a:cubicBezTo>
                <a:cubicBezTo>
                  <a:pt x="42" y="48"/>
                  <a:pt x="42" y="48"/>
                  <a:pt x="42" y="48"/>
                </a:cubicBezTo>
                <a:cubicBezTo>
                  <a:pt x="46" y="48"/>
                  <a:pt x="48" y="45"/>
                  <a:pt x="48" y="42"/>
                </a:cubicBezTo>
                <a:lnTo>
                  <a:pt x="48" y="10"/>
                </a:lnTo>
                <a:close/>
                <a:moveTo>
                  <a:pt x="43" y="27"/>
                </a:moveTo>
                <a:cubicBezTo>
                  <a:pt x="43" y="28"/>
                  <a:pt x="43" y="29"/>
                  <a:pt x="42" y="29"/>
                </a:cubicBezTo>
                <a:cubicBezTo>
                  <a:pt x="29" y="29"/>
                  <a:pt x="29" y="29"/>
                  <a:pt x="29" y="29"/>
                </a:cubicBezTo>
                <a:cubicBezTo>
                  <a:pt x="29" y="42"/>
                  <a:pt x="29" y="42"/>
                  <a:pt x="29" y="42"/>
                </a:cubicBezTo>
                <a:cubicBezTo>
                  <a:pt x="29" y="43"/>
                  <a:pt x="28" y="43"/>
                  <a:pt x="28" y="43"/>
                </a:cubicBezTo>
                <a:cubicBezTo>
                  <a:pt x="25" y="43"/>
                  <a:pt x="25" y="43"/>
                  <a:pt x="25" y="43"/>
                </a:cubicBezTo>
                <a:cubicBezTo>
                  <a:pt x="25" y="43"/>
                  <a:pt x="24" y="43"/>
                  <a:pt x="24" y="42"/>
                </a:cubicBezTo>
                <a:cubicBezTo>
                  <a:pt x="24" y="29"/>
                  <a:pt x="24" y="29"/>
                  <a:pt x="24" y="29"/>
                </a:cubicBezTo>
                <a:cubicBezTo>
                  <a:pt x="11" y="29"/>
                  <a:pt x="11" y="29"/>
                  <a:pt x="11" y="29"/>
                </a:cubicBezTo>
                <a:cubicBezTo>
                  <a:pt x="10" y="29"/>
                  <a:pt x="9" y="28"/>
                  <a:pt x="9" y="27"/>
                </a:cubicBezTo>
                <a:cubicBezTo>
                  <a:pt x="9" y="25"/>
                  <a:pt x="9" y="25"/>
                  <a:pt x="9" y="25"/>
                </a:cubicBezTo>
                <a:cubicBezTo>
                  <a:pt x="9" y="24"/>
                  <a:pt x="10" y="24"/>
                  <a:pt x="11" y="24"/>
                </a:cubicBezTo>
                <a:cubicBezTo>
                  <a:pt x="24" y="24"/>
                  <a:pt x="24" y="24"/>
                  <a:pt x="24" y="24"/>
                </a:cubicBezTo>
                <a:cubicBezTo>
                  <a:pt x="24" y="10"/>
                  <a:pt x="24" y="10"/>
                  <a:pt x="24" y="10"/>
                </a:cubicBezTo>
                <a:cubicBezTo>
                  <a:pt x="24" y="10"/>
                  <a:pt x="25" y="9"/>
                  <a:pt x="25" y="9"/>
                </a:cubicBezTo>
                <a:cubicBezTo>
                  <a:pt x="28" y="9"/>
                  <a:pt x="28" y="9"/>
                  <a:pt x="28" y="9"/>
                </a:cubicBezTo>
                <a:cubicBezTo>
                  <a:pt x="28" y="9"/>
                  <a:pt x="29" y="10"/>
                  <a:pt x="29" y="10"/>
                </a:cubicBezTo>
                <a:cubicBezTo>
                  <a:pt x="29" y="24"/>
                  <a:pt x="29" y="24"/>
                  <a:pt x="29" y="24"/>
                </a:cubicBezTo>
                <a:cubicBezTo>
                  <a:pt x="42" y="24"/>
                  <a:pt x="42" y="24"/>
                  <a:pt x="42" y="24"/>
                </a:cubicBezTo>
                <a:cubicBezTo>
                  <a:pt x="43" y="24"/>
                  <a:pt x="43" y="24"/>
                  <a:pt x="43" y="25"/>
                </a:cubicBezTo>
                <a:lnTo>
                  <a:pt x="43"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45"/>
          <p:cNvSpPr/>
          <p:nvPr/>
        </p:nvSpPr>
        <p:spPr>
          <a:xfrm>
            <a:off x="1690230" y="6067848"/>
            <a:ext cx="282296" cy="286191"/>
          </a:xfrm>
          <a:custGeom>
            <a:avLst/>
            <a:gdLst/>
            <a:ahLst/>
            <a:cxnLst/>
            <a:rect l="l" t="t" r="r" b="b"/>
            <a:pathLst>
              <a:path w="67" h="68" extrusionOk="0">
                <a:moveTo>
                  <a:pt x="10" y="28"/>
                </a:moveTo>
                <a:cubicBezTo>
                  <a:pt x="10" y="27"/>
                  <a:pt x="10" y="26"/>
                  <a:pt x="11" y="25"/>
                </a:cubicBezTo>
                <a:cubicBezTo>
                  <a:pt x="11" y="24"/>
                  <a:pt x="11" y="22"/>
                  <a:pt x="12" y="21"/>
                </a:cubicBezTo>
                <a:cubicBezTo>
                  <a:pt x="12" y="14"/>
                  <a:pt x="18" y="5"/>
                  <a:pt x="24" y="2"/>
                </a:cubicBezTo>
                <a:cubicBezTo>
                  <a:pt x="28" y="0"/>
                  <a:pt x="32" y="0"/>
                  <a:pt x="36" y="0"/>
                </a:cubicBezTo>
                <a:cubicBezTo>
                  <a:pt x="40" y="0"/>
                  <a:pt x="43" y="0"/>
                  <a:pt x="46" y="2"/>
                </a:cubicBezTo>
                <a:cubicBezTo>
                  <a:pt x="55" y="6"/>
                  <a:pt x="57" y="13"/>
                  <a:pt x="59" y="21"/>
                </a:cubicBezTo>
                <a:cubicBezTo>
                  <a:pt x="59" y="22"/>
                  <a:pt x="59" y="22"/>
                  <a:pt x="59" y="22"/>
                </a:cubicBezTo>
                <a:cubicBezTo>
                  <a:pt x="60" y="23"/>
                  <a:pt x="61" y="25"/>
                  <a:pt x="61" y="27"/>
                </a:cubicBezTo>
                <a:cubicBezTo>
                  <a:pt x="61" y="28"/>
                  <a:pt x="61" y="29"/>
                  <a:pt x="61" y="30"/>
                </a:cubicBezTo>
                <a:cubicBezTo>
                  <a:pt x="61" y="30"/>
                  <a:pt x="61" y="31"/>
                  <a:pt x="61" y="31"/>
                </a:cubicBezTo>
                <a:cubicBezTo>
                  <a:pt x="64" y="36"/>
                  <a:pt x="67" y="41"/>
                  <a:pt x="67" y="47"/>
                </a:cubicBezTo>
                <a:cubicBezTo>
                  <a:pt x="67" y="48"/>
                  <a:pt x="66" y="53"/>
                  <a:pt x="64" y="53"/>
                </a:cubicBezTo>
                <a:cubicBezTo>
                  <a:pt x="63" y="53"/>
                  <a:pt x="61" y="49"/>
                  <a:pt x="61" y="48"/>
                </a:cubicBezTo>
                <a:cubicBezTo>
                  <a:pt x="61" y="48"/>
                  <a:pt x="61" y="48"/>
                  <a:pt x="61" y="48"/>
                </a:cubicBezTo>
                <a:cubicBezTo>
                  <a:pt x="60" y="48"/>
                  <a:pt x="60" y="48"/>
                  <a:pt x="60" y="48"/>
                </a:cubicBezTo>
                <a:cubicBezTo>
                  <a:pt x="59" y="51"/>
                  <a:pt x="58" y="54"/>
                  <a:pt x="55" y="57"/>
                </a:cubicBezTo>
                <a:cubicBezTo>
                  <a:pt x="57" y="59"/>
                  <a:pt x="61" y="59"/>
                  <a:pt x="62" y="62"/>
                </a:cubicBezTo>
                <a:cubicBezTo>
                  <a:pt x="61" y="63"/>
                  <a:pt x="61" y="63"/>
                  <a:pt x="61" y="64"/>
                </a:cubicBezTo>
                <a:cubicBezTo>
                  <a:pt x="59" y="67"/>
                  <a:pt x="53" y="67"/>
                  <a:pt x="50" y="67"/>
                </a:cubicBezTo>
                <a:cubicBezTo>
                  <a:pt x="45" y="67"/>
                  <a:pt x="41" y="66"/>
                  <a:pt x="37" y="65"/>
                </a:cubicBezTo>
                <a:cubicBezTo>
                  <a:pt x="36" y="64"/>
                  <a:pt x="35" y="65"/>
                  <a:pt x="34" y="64"/>
                </a:cubicBezTo>
                <a:cubicBezTo>
                  <a:pt x="31" y="67"/>
                  <a:pt x="26" y="68"/>
                  <a:pt x="22" y="68"/>
                </a:cubicBezTo>
                <a:cubicBezTo>
                  <a:pt x="20" y="68"/>
                  <a:pt x="8" y="68"/>
                  <a:pt x="8" y="63"/>
                </a:cubicBezTo>
                <a:cubicBezTo>
                  <a:pt x="8" y="60"/>
                  <a:pt x="9" y="60"/>
                  <a:pt x="10" y="58"/>
                </a:cubicBezTo>
                <a:cubicBezTo>
                  <a:pt x="12" y="58"/>
                  <a:pt x="12" y="58"/>
                  <a:pt x="14" y="58"/>
                </a:cubicBezTo>
                <a:cubicBezTo>
                  <a:pt x="14" y="58"/>
                  <a:pt x="14" y="58"/>
                  <a:pt x="14" y="57"/>
                </a:cubicBezTo>
                <a:cubicBezTo>
                  <a:pt x="14" y="57"/>
                  <a:pt x="14" y="57"/>
                  <a:pt x="14" y="57"/>
                </a:cubicBezTo>
                <a:cubicBezTo>
                  <a:pt x="14" y="57"/>
                  <a:pt x="14" y="57"/>
                  <a:pt x="14" y="57"/>
                </a:cubicBezTo>
                <a:cubicBezTo>
                  <a:pt x="12" y="57"/>
                  <a:pt x="8" y="50"/>
                  <a:pt x="7" y="47"/>
                </a:cubicBezTo>
                <a:cubicBezTo>
                  <a:pt x="7" y="47"/>
                  <a:pt x="7" y="47"/>
                  <a:pt x="7" y="47"/>
                </a:cubicBezTo>
                <a:cubicBezTo>
                  <a:pt x="7" y="47"/>
                  <a:pt x="7" y="48"/>
                  <a:pt x="7" y="48"/>
                </a:cubicBezTo>
                <a:cubicBezTo>
                  <a:pt x="6" y="50"/>
                  <a:pt x="4" y="52"/>
                  <a:pt x="2" y="52"/>
                </a:cubicBezTo>
                <a:cubicBezTo>
                  <a:pt x="2" y="52"/>
                  <a:pt x="2" y="52"/>
                  <a:pt x="2" y="52"/>
                </a:cubicBezTo>
                <a:cubicBezTo>
                  <a:pt x="1" y="52"/>
                  <a:pt x="2" y="52"/>
                  <a:pt x="1" y="52"/>
                </a:cubicBezTo>
                <a:cubicBezTo>
                  <a:pt x="1" y="51"/>
                  <a:pt x="0" y="49"/>
                  <a:pt x="0" y="48"/>
                </a:cubicBezTo>
                <a:cubicBezTo>
                  <a:pt x="0" y="40"/>
                  <a:pt x="4" y="35"/>
                  <a:pt x="10" y="30"/>
                </a:cubicBezTo>
                <a:cubicBezTo>
                  <a:pt x="10" y="30"/>
                  <a:pt x="10" y="29"/>
                  <a:pt x="10"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45"/>
          <p:cNvSpPr/>
          <p:nvPr/>
        </p:nvSpPr>
        <p:spPr>
          <a:xfrm>
            <a:off x="2295706" y="6089264"/>
            <a:ext cx="264775" cy="221943"/>
          </a:xfrm>
          <a:custGeom>
            <a:avLst/>
            <a:gdLst/>
            <a:ahLst/>
            <a:cxnLst/>
            <a:rect l="l" t="t" r="r" b="b"/>
            <a:pathLst>
              <a:path w="63" h="53" extrusionOk="0">
                <a:moveTo>
                  <a:pt x="29" y="46"/>
                </a:moveTo>
                <a:cubicBezTo>
                  <a:pt x="29" y="50"/>
                  <a:pt x="26" y="53"/>
                  <a:pt x="22" y="53"/>
                </a:cubicBezTo>
                <a:cubicBezTo>
                  <a:pt x="7" y="53"/>
                  <a:pt x="7" y="53"/>
                  <a:pt x="7" y="53"/>
                </a:cubicBezTo>
                <a:cubicBezTo>
                  <a:pt x="3" y="53"/>
                  <a:pt x="0" y="50"/>
                  <a:pt x="0" y="46"/>
                </a:cubicBezTo>
                <a:cubicBezTo>
                  <a:pt x="0" y="19"/>
                  <a:pt x="0" y="19"/>
                  <a:pt x="0" y="19"/>
                </a:cubicBezTo>
                <a:cubicBezTo>
                  <a:pt x="0" y="8"/>
                  <a:pt x="8" y="0"/>
                  <a:pt x="19" y="0"/>
                </a:cubicBezTo>
                <a:cubicBezTo>
                  <a:pt x="22" y="0"/>
                  <a:pt x="22" y="0"/>
                  <a:pt x="22" y="0"/>
                </a:cubicBezTo>
                <a:cubicBezTo>
                  <a:pt x="23" y="0"/>
                  <a:pt x="24" y="1"/>
                  <a:pt x="24" y="2"/>
                </a:cubicBezTo>
                <a:cubicBezTo>
                  <a:pt x="24" y="7"/>
                  <a:pt x="24" y="7"/>
                  <a:pt x="24" y="7"/>
                </a:cubicBezTo>
                <a:cubicBezTo>
                  <a:pt x="24" y="8"/>
                  <a:pt x="23" y="9"/>
                  <a:pt x="22" y="9"/>
                </a:cubicBezTo>
                <a:cubicBezTo>
                  <a:pt x="19" y="9"/>
                  <a:pt x="19" y="9"/>
                  <a:pt x="19" y="9"/>
                </a:cubicBezTo>
                <a:cubicBezTo>
                  <a:pt x="14" y="9"/>
                  <a:pt x="9" y="14"/>
                  <a:pt x="9" y="19"/>
                </a:cubicBezTo>
                <a:cubicBezTo>
                  <a:pt x="9" y="20"/>
                  <a:pt x="9" y="20"/>
                  <a:pt x="9" y="20"/>
                </a:cubicBezTo>
                <a:cubicBezTo>
                  <a:pt x="9" y="22"/>
                  <a:pt x="11" y="24"/>
                  <a:pt x="13" y="24"/>
                </a:cubicBezTo>
                <a:cubicBezTo>
                  <a:pt x="22" y="24"/>
                  <a:pt x="22" y="24"/>
                  <a:pt x="22" y="24"/>
                </a:cubicBezTo>
                <a:cubicBezTo>
                  <a:pt x="26" y="24"/>
                  <a:pt x="29" y="27"/>
                  <a:pt x="29" y="31"/>
                </a:cubicBezTo>
                <a:lnTo>
                  <a:pt x="29" y="46"/>
                </a:lnTo>
                <a:close/>
                <a:moveTo>
                  <a:pt x="63" y="46"/>
                </a:moveTo>
                <a:cubicBezTo>
                  <a:pt x="63" y="50"/>
                  <a:pt x="60" y="53"/>
                  <a:pt x="56" y="53"/>
                </a:cubicBezTo>
                <a:cubicBezTo>
                  <a:pt x="41" y="53"/>
                  <a:pt x="41" y="53"/>
                  <a:pt x="41" y="53"/>
                </a:cubicBezTo>
                <a:cubicBezTo>
                  <a:pt x="37" y="53"/>
                  <a:pt x="34" y="50"/>
                  <a:pt x="34" y="46"/>
                </a:cubicBezTo>
                <a:cubicBezTo>
                  <a:pt x="34" y="19"/>
                  <a:pt x="34" y="19"/>
                  <a:pt x="34" y="19"/>
                </a:cubicBezTo>
                <a:cubicBezTo>
                  <a:pt x="34" y="8"/>
                  <a:pt x="43" y="0"/>
                  <a:pt x="53" y="0"/>
                </a:cubicBezTo>
                <a:cubicBezTo>
                  <a:pt x="56" y="0"/>
                  <a:pt x="56" y="0"/>
                  <a:pt x="56" y="0"/>
                </a:cubicBezTo>
                <a:cubicBezTo>
                  <a:pt x="57" y="0"/>
                  <a:pt x="58" y="1"/>
                  <a:pt x="58" y="2"/>
                </a:cubicBezTo>
                <a:cubicBezTo>
                  <a:pt x="58" y="7"/>
                  <a:pt x="58" y="7"/>
                  <a:pt x="58" y="7"/>
                </a:cubicBezTo>
                <a:cubicBezTo>
                  <a:pt x="58" y="8"/>
                  <a:pt x="57" y="9"/>
                  <a:pt x="56" y="9"/>
                </a:cubicBezTo>
                <a:cubicBezTo>
                  <a:pt x="53" y="9"/>
                  <a:pt x="53" y="9"/>
                  <a:pt x="53" y="9"/>
                </a:cubicBezTo>
                <a:cubicBezTo>
                  <a:pt x="48" y="9"/>
                  <a:pt x="43" y="14"/>
                  <a:pt x="43" y="19"/>
                </a:cubicBezTo>
                <a:cubicBezTo>
                  <a:pt x="43" y="20"/>
                  <a:pt x="43" y="20"/>
                  <a:pt x="43" y="20"/>
                </a:cubicBezTo>
                <a:cubicBezTo>
                  <a:pt x="43" y="22"/>
                  <a:pt x="45" y="24"/>
                  <a:pt x="47" y="24"/>
                </a:cubicBezTo>
                <a:cubicBezTo>
                  <a:pt x="56" y="24"/>
                  <a:pt x="56" y="24"/>
                  <a:pt x="56" y="24"/>
                </a:cubicBezTo>
                <a:cubicBezTo>
                  <a:pt x="60" y="24"/>
                  <a:pt x="63" y="27"/>
                  <a:pt x="63" y="31"/>
                </a:cubicBezTo>
                <a:lnTo>
                  <a:pt x="63"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45"/>
          <p:cNvSpPr/>
          <p:nvPr/>
        </p:nvSpPr>
        <p:spPr>
          <a:xfrm>
            <a:off x="2901184" y="6067848"/>
            <a:ext cx="282296" cy="286191"/>
          </a:xfrm>
          <a:custGeom>
            <a:avLst/>
            <a:gdLst/>
            <a:ahLst/>
            <a:cxnLst/>
            <a:rect l="l" t="t" r="r" b="b"/>
            <a:pathLst>
              <a:path w="67" h="68" extrusionOk="0">
                <a:moveTo>
                  <a:pt x="16" y="5"/>
                </a:moveTo>
                <a:cubicBezTo>
                  <a:pt x="17" y="5"/>
                  <a:pt x="17" y="5"/>
                  <a:pt x="17" y="5"/>
                </a:cubicBezTo>
                <a:cubicBezTo>
                  <a:pt x="16" y="6"/>
                  <a:pt x="1" y="23"/>
                  <a:pt x="15" y="37"/>
                </a:cubicBezTo>
                <a:cubicBezTo>
                  <a:pt x="22" y="43"/>
                  <a:pt x="27" y="37"/>
                  <a:pt x="27" y="37"/>
                </a:cubicBezTo>
                <a:cubicBezTo>
                  <a:pt x="32" y="30"/>
                  <a:pt x="27" y="20"/>
                  <a:pt x="27" y="20"/>
                </a:cubicBezTo>
                <a:cubicBezTo>
                  <a:pt x="26" y="16"/>
                  <a:pt x="21" y="14"/>
                  <a:pt x="21" y="14"/>
                </a:cubicBezTo>
                <a:cubicBezTo>
                  <a:pt x="25" y="10"/>
                  <a:pt x="25" y="10"/>
                  <a:pt x="25" y="10"/>
                </a:cubicBezTo>
                <a:cubicBezTo>
                  <a:pt x="28" y="11"/>
                  <a:pt x="31" y="15"/>
                  <a:pt x="31" y="15"/>
                </a:cubicBezTo>
                <a:cubicBezTo>
                  <a:pt x="31" y="11"/>
                  <a:pt x="28" y="7"/>
                  <a:pt x="28" y="7"/>
                </a:cubicBezTo>
                <a:cubicBezTo>
                  <a:pt x="34" y="0"/>
                  <a:pt x="34" y="0"/>
                  <a:pt x="34" y="0"/>
                </a:cubicBezTo>
                <a:cubicBezTo>
                  <a:pt x="40" y="7"/>
                  <a:pt x="40" y="7"/>
                  <a:pt x="40" y="7"/>
                </a:cubicBezTo>
                <a:cubicBezTo>
                  <a:pt x="37" y="11"/>
                  <a:pt x="37" y="15"/>
                  <a:pt x="37" y="15"/>
                </a:cubicBezTo>
                <a:cubicBezTo>
                  <a:pt x="39" y="12"/>
                  <a:pt x="43" y="10"/>
                  <a:pt x="43" y="10"/>
                </a:cubicBezTo>
                <a:cubicBezTo>
                  <a:pt x="47" y="14"/>
                  <a:pt x="47" y="14"/>
                  <a:pt x="47" y="14"/>
                </a:cubicBezTo>
                <a:cubicBezTo>
                  <a:pt x="43" y="15"/>
                  <a:pt x="40" y="20"/>
                  <a:pt x="40" y="20"/>
                </a:cubicBezTo>
                <a:cubicBezTo>
                  <a:pt x="38" y="23"/>
                  <a:pt x="37" y="32"/>
                  <a:pt x="40" y="37"/>
                </a:cubicBezTo>
                <a:cubicBezTo>
                  <a:pt x="45" y="43"/>
                  <a:pt x="52" y="37"/>
                  <a:pt x="52" y="37"/>
                </a:cubicBezTo>
                <a:cubicBezTo>
                  <a:pt x="67" y="24"/>
                  <a:pt x="51" y="6"/>
                  <a:pt x="51" y="6"/>
                </a:cubicBezTo>
                <a:cubicBezTo>
                  <a:pt x="50" y="5"/>
                  <a:pt x="51" y="5"/>
                  <a:pt x="51" y="5"/>
                </a:cubicBezTo>
                <a:cubicBezTo>
                  <a:pt x="58" y="10"/>
                  <a:pt x="67" y="17"/>
                  <a:pt x="67" y="34"/>
                </a:cubicBezTo>
                <a:cubicBezTo>
                  <a:pt x="67" y="53"/>
                  <a:pt x="53" y="68"/>
                  <a:pt x="34" y="68"/>
                </a:cubicBezTo>
                <a:cubicBezTo>
                  <a:pt x="15" y="68"/>
                  <a:pt x="0" y="52"/>
                  <a:pt x="0" y="33"/>
                </a:cubicBezTo>
                <a:cubicBezTo>
                  <a:pt x="1" y="22"/>
                  <a:pt x="6" y="12"/>
                  <a:pt x="16"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45"/>
          <p:cNvSpPr/>
          <p:nvPr/>
        </p:nvSpPr>
        <p:spPr>
          <a:xfrm>
            <a:off x="3508608" y="6089264"/>
            <a:ext cx="247252" cy="243358"/>
          </a:xfrm>
          <a:custGeom>
            <a:avLst/>
            <a:gdLst/>
            <a:ahLst/>
            <a:cxnLst/>
            <a:rect l="l" t="t" r="r" b="b"/>
            <a:pathLst>
              <a:path w="59" h="58" extrusionOk="0">
                <a:moveTo>
                  <a:pt x="58" y="35"/>
                </a:moveTo>
                <a:cubicBezTo>
                  <a:pt x="55" y="48"/>
                  <a:pt x="43" y="58"/>
                  <a:pt x="29" y="58"/>
                </a:cubicBezTo>
                <a:cubicBezTo>
                  <a:pt x="22" y="58"/>
                  <a:pt x="15" y="55"/>
                  <a:pt x="9" y="50"/>
                </a:cubicBezTo>
                <a:cubicBezTo>
                  <a:pt x="5" y="55"/>
                  <a:pt x="5" y="55"/>
                  <a:pt x="5" y="55"/>
                </a:cubicBezTo>
                <a:cubicBezTo>
                  <a:pt x="4" y="55"/>
                  <a:pt x="4" y="55"/>
                  <a:pt x="3" y="55"/>
                </a:cubicBezTo>
                <a:cubicBezTo>
                  <a:pt x="2" y="55"/>
                  <a:pt x="0" y="54"/>
                  <a:pt x="0" y="53"/>
                </a:cubicBezTo>
                <a:cubicBezTo>
                  <a:pt x="0" y="36"/>
                  <a:pt x="0" y="36"/>
                  <a:pt x="0" y="36"/>
                </a:cubicBezTo>
                <a:cubicBezTo>
                  <a:pt x="0" y="35"/>
                  <a:pt x="2" y="34"/>
                  <a:pt x="3" y="34"/>
                </a:cubicBezTo>
                <a:cubicBezTo>
                  <a:pt x="20" y="34"/>
                  <a:pt x="20" y="34"/>
                  <a:pt x="20" y="34"/>
                </a:cubicBezTo>
                <a:cubicBezTo>
                  <a:pt x="21" y="34"/>
                  <a:pt x="22" y="35"/>
                  <a:pt x="22" y="36"/>
                </a:cubicBezTo>
                <a:cubicBezTo>
                  <a:pt x="22" y="37"/>
                  <a:pt x="22" y="37"/>
                  <a:pt x="22" y="38"/>
                </a:cubicBezTo>
                <a:cubicBezTo>
                  <a:pt x="16" y="43"/>
                  <a:pt x="16" y="43"/>
                  <a:pt x="16" y="43"/>
                </a:cubicBezTo>
                <a:cubicBezTo>
                  <a:pt x="20" y="46"/>
                  <a:pt x="25" y="48"/>
                  <a:pt x="30" y="48"/>
                </a:cubicBezTo>
                <a:cubicBezTo>
                  <a:pt x="36" y="48"/>
                  <a:pt x="43" y="45"/>
                  <a:pt x="46" y="39"/>
                </a:cubicBezTo>
                <a:cubicBezTo>
                  <a:pt x="47" y="37"/>
                  <a:pt x="48" y="36"/>
                  <a:pt x="48" y="34"/>
                </a:cubicBezTo>
                <a:cubicBezTo>
                  <a:pt x="48" y="34"/>
                  <a:pt x="49" y="34"/>
                  <a:pt x="49" y="34"/>
                </a:cubicBezTo>
                <a:cubicBezTo>
                  <a:pt x="57" y="34"/>
                  <a:pt x="57" y="34"/>
                  <a:pt x="57" y="34"/>
                </a:cubicBezTo>
                <a:cubicBezTo>
                  <a:pt x="57" y="34"/>
                  <a:pt x="58" y="34"/>
                  <a:pt x="58" y="35"/>
                </a:cubicBezTo>
                <a:cubicBezTo>
                  <a:pt x="58" y="35"/>
                  <a:pt x="58" y="35"/>
                  <a:pt x="58" y="35"/>
                </a:cubicBezTo>
                <a:close/>
                <a:moveTo>
                  <a:pt x="59" y="21"/>
                </a:moveTo>
                <a:cubicBezTo>
                  <a:pt x="59" y="23"/>
                  <a:pt x="58" y="24"/>
                  <a:pt x="56" y="24"/>
                </a:cubicBezTo>
                <a:cubicBezTo>
                  <a:pt x="39" y="24"/>
                  <a:pt x="39" y="24"/>
                  <a:pt x="39" y="24"/>
                </a:cubicBezTo>
                <a:cubicBezTo>
                  <a:pt x="38" y="24"/>
                  <a:pt x="37" y="23"/>
                  <a:pt x="37" y="21"/>
                </a:cubicBezTo>
                <a:cubicBezTo>
                  <a:pt x="37" y="21"/>
                  <a:pt x="37" y="20"/>
                  <a:pt x="38" y="20"/>
                </a:cubicBezTo>
                <a:cubicBezTo>
                  <a:pt x="43" y="14"/>
                  <a:pt x="43" y="14"/>
                  <a:pt x="43" y="14"/>
                </a:cubicBezTo>
                <a:cubicBezTo>
                  <a:pt x="39" y="11"/>
                  <a:pt x="34" y="9"/>
                  <a:pt x="30" y="9"/>
                </a:cubicBezTo>
                <a:cubicBezTo>
                  <a:pt x="23" y="9"/>
                  <a:pt x="17" y="13"/>
                  <a:pt x="13" y="19"/>
                </a:cubicBezTo>
                <a:cubicBezTo>
                  <a:pt x="12" y="20"/>
                  <a:pt x="12" y="21"/>
                  <a:pt x="11" y="23"/>
                </a:cubicBezTo>
                <a:cubicBezTo>
                  <a:pt x="11" y="24"/>
                  <a:pt x="10" y="24"/>
                  <a:pt x="10" y="24"/>
                </a:cubicBezTo>
                <a:cubicBezTo>
                  <a:pt x="2" y="24"/>
                  <a:pt x="2" y="24"/>
                  <a:pt x="2" y="24"/>
                </a:cubicBezTo>
                <a:cubicBezTo>
                  <a:pt x="2" y="24"/>
                  <a:pt x="1" y="23"/>
                  <a:pt x="1" y="23"/>
                </a:cubicBezTo>
                <a:cubicBezTo>
                  <a:pt x="1" y="23"/>
                  <a:pt x="1" y="22"/>
                  <a:pt x="1" y="22"/>
                </a:cubicBezTo>
                <a:cubicBezTo>
                  <a:pt x="4" y="9"/>
                  <a:pt x="16" y="0"/>
                  <a:pt x="30" y="0"/>
                </a:cubicBezTo>
                <a:cubicBezTo>
                  <a:pt x="37" y="0"/>
                  <a:pt x="44" y="3"/>
                  <a:pt x="50" y="8"/>
                </a:cubicBezTo>
                <a:cubicBezTo>
                  <a:pt x="55" y="3"/>
                  <a:pt x="55" y="3"/>
                  <a:pt x="55" y="3"/>
                </a:cubicBezTo>
                <a:cubicBezTo>
                  <a:pt x="55" y="2"/>
                  <a:pt x="56" y="2"/>
                  <a:pt x="56" y="2"/>
                </a:cubicBezTo>
                <a:cubicBezTo>
                  <a:pt x="58" y="2"/>
                  <a:pt x="59" y="3"/>
                  <a:pt x="59" y="4"/>
                </a:cubicBezTo>
                <a:lnTo>
                  <a:pt x="5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45"/>
          <p:cNvSpPr/>
          <p:nvPr/>
        </p:nvSpPr>
        <p:spPr>
          <a:xfrm>
            <a:off x="4114084" y="6089264"/>
            <a:ext cx="249200" cy="243358"/>
          </a:xfrm>
          <a:custGeom>
            <a:avLst/>
            <a:gdLst/>
            <a:ahLst/>
            <a:cxnLst/>
            <a:rect l="l" t="t" r="r" b="b"/>
            <a:pathLst>
              <a:path w="59" h="58" extrusionOk="0">
                <a:moveTo>
                  <a:pt x="59" y="21"/>
                </a:moveTo>
                <a:cubicBezTo>
                  <a:pt x="59" y="23"/>
                  <a:pt x="58" y="24"/>
                  <a:pt x="56" y="24"/>
                </a:cubicBezTo>
                <a:cubicBezTo>
                  <a:pt x="39" y="24"/>
                  <a:pt x="39" y="24"/>
                  <a:pt x="39" y="24"/>
                </a:cubicBezTo>
                <a:cubicBezTo>
                  <a:pt x="38" y="24"/>
                  <a:pt x="37" y="23"/>
                  <a:pt x="37" y="22"/>
                </a:cubicBezTo>
                <a:cubicBezTo>
                  <a:pt x="37" y="21"/>
                  <a:pt x="37" y="20"/>
                  <a:pt x="38" y="20"/>
                </a:cubicBezTo>
                <a:cubicBezTo>
                  <a:pt x="43" y="14"/>
                  <a:pt x="43" y="14"/>
                  <a:pt x="43" y="14"/>
                </a:cubicBezTo>
                <a:cubicBezTo>
                  <a:pt x="39" y="11"/>
                  <a:pt x="35" y="9"/>
                  <a:pt x="30" y="9"/>
                </a:cubicBezTo>
                <a:cubicBezTo>
                  <a:pt x="19" y="9"/>
                  <a:pt x="10" y="18"/>
                  <a:pt x="10" y="29"/>
                </a:cubicBezTo>
                <a:cubicBezTo>
                  <a:pt x="10" y="39"/>
                  <a:pt x="19" y="48"/>
                  <a:pt x="30" y="48"/>
                </a:cubicBezTo>
                <a:cubicBezTo>
                  <a:pt x="36" y="48"/>
                  <a:pt x="41" y="45"/>
                  <a:pt x="45" y="41"/>
                </a:cubicBezTo>
                <a:cubicBezTo>
                  <a:pt x="45" y="40"/>
                  <a:pt x="45" y="40"/>
                  <a:pt x="46" y="40"/>
                </a:cubicBezTo>
                <a:cubicBezTo>
                  <a:pt x="46" y="40"/>
                  <a:pt x="46" y="40"/>
                  <a:pt x="47" y="40"/>
                </a:cubicBezTo>
                <a:cubicBezTo>
                  <a:pt x="52" y="46"/>
                  <a:pt x="52" y="46"/>
                  <a:pt x="52" y="46"/>
                </a:cubicBezTo>
                <a:cubicBezTo>
                  <a:pt x="52" y="46"/>
                  <a:pt x="52" y="47"/>
                  <a:pt x="52" y="47"/>
                </a:cubicBezTo>
                <a:cubicBezTo>
                  <a:pt x="46" y="54"/>
                  <a:pt x="38" y="58"/>
                  <a:pt x="30" y="58"/>
                </a:cubicBezTo>
                <a:cubicBezTo>
                  <a:pt x="14" y="58"/>
                  <a:pt x="0" y="45"/>
                  <a:pt x="0" y="29"/>
                </a:cubicBezTo>
                <a:cubicBezTo>
                  <a:pt x="0" y="13"/>
                  <a:pt x="14" y="0"/>
                  <a:pt x="30" y="0"/>
                </a:cubicBezTo>
                <a:cubicBezTo>
                  <a:pt x="37" y="0"/>
                  <a:pt x="44" y="3"/>
                  <a:pt x="50" y="8"/>
                </a:cubicBezTo>
                <a:cubicBezTo>
                  <a:pt x="55" y="3"/>
                  <a:pt x="55" y="3"/>
                  <a:pt x="55" y="3"/>
                </a:cubicBezTo>
                <a:cubicBezTo>
                  <a:pt x="55" y="2"/>
                  <a:pt x="56" y="2"/>
                  <a:pt x="57" y="2"/>
                </a:cubicBezTo>
                <a:cubicBezTo>
                  <a:pt x="58" y="3"/>
                  <a:pt x="59" y="3"/>
                  <a:pt x="59" y="4"/>
                </a:cubicBezTo>
                <a:lnTo>
                  <a:pt x="5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45"/>
          <p:cNvSpPr/>
          <p:nvPr/>
        </p:nvSpPr>
        <p:spPr>
          <a:xfrm>
            <a:off x="4721508" y="6089264"/>
            <a:ext cx="163537" cy="221943"/>
          </a:xfrm>
          <a:custGeom>
            <a:avLst/>
            <a:gdLst/>
            <a:ahLst/>
            <a:cxnLst/>
            <a:rect l="l" t="t" r="r" b="b"/>
            <a:pathLst>
              <a:path w="39" h="53" extrusionOk="0">
                <a:moveTo>
                  <a:pt x="16" y="53"/>
                </a:moveTo>
                <a:cubicBezTo>
                  <a:pt x="15" y="53"/>
                  <a:pt x="15" y="52"/>
                  <a:pt x="15" y="52"/>
                </a:cubicBezTo>
                <a:cubicBezTo>
                  <a:pt x="15" y="39"/>
                  <a:pt x="15" y="39"/>
                  <a:pt x="15" y="39"/>
                </a:cubicBezTo>
                <a:cubicBezTo>
                  <a:pt x="4" y="39"/>
                  <a:pt x="4" y="39"/>
                  <a:pt x="4" y="39"/>
                </a:cubicBezTo>
                <a:cubicBezTo>
                  <a:pt x="3" y="39"/>
                  <a:pt x="3" y="39"/>
                  <a:pt x="3" y="38"/>
                </a:cubicBezTo>
                <a:cubicBezTo>
                  <a:pt x="3" y="34"/>
                  <a:pt x="3" y="34"/>
                  <a:pt x="3" y="34"/>
                </a:cubicBezTo>
                <a:cubicBezTo>
                  <a:pt x="3" y="33"/>
                  <a:pt x="3" y="33"/>
                  <a:pt x="4" y="33"/>
                </a:cubicBezTo>
                <a:cubicBezTo>
                  <a:pt x="15" y="33"/>
                  <a:pt x="15" y="33"/>
                  <a:pt x="15" y="33"/>
                </a:cubicBezTo>
                <a:cubicBezTo>
                  <a:pt x="15" y="30"/>
                  <a:pt x="15" y="30"/>
                  <a:pt x="15" y="30"/>
                </a:cubicBezTo>
                <a:cubicBezTo>
                  <a:pt x="4" y="30"/>
                  <a:pt x="4" y="30"/>
                  <a:pt x="4" y="30"/>
                </a:cubicBezTo>
                <a:cubicBezTo>
                  <a:pt x="3" y="30"/>
                  <a:pt x="3" y="29"/>
                  <a:pt x="3" y="28"/>
                </a:cubicBezTo>
                <a:cubicBezTo>
                  <a:pt x="3" y="25"/>
                  <a:pt x="3" y="25"/>
                  <a:pt x="3" y="25"/>
                </a:cubicBezTo>
                <a:cubicBezTo>
                  <a:pt x="3" y="24"/>
                  <a:pt x="3" y="23"/>
                  <a:pt x="4" y="23"/>
                </a:cubicBezTo>
                <a:cubicBezTo>
                  <a:pt x="12" y="23"/>
                  <a:pt x="12" y="23"/>
                  <a:pt x="12" y="23"/>
                </a:cubicBezTo>
                <a:cubicBezTo>
                  <a:pt x="0" y="1"/>
                  <a:pt x="0" y="1"/>
                  <a:pt x="0" y="1"/>
                </a:cubicBezTo>
                <a:cubicBezTo>
                  <a:pt x="0" y="1"/>
                  <a:pt x="0" y="1"/>
                  <a:pt x="0" y="0"/>
                </a:cubicBezTo>
                <a:cubicBezTo>
                  <a:pt x="0" y="0"/>
                  <a:pt x="1" y="0"/>
                  <a:pt x="1" y="0"/>
                </a:cubicBezTo>
                <a:cubicBezTo>
                  <a:pt x="8" y="0"/>
                  <a:pt x="8" y="0"/>
                  <a:pt x="8" y="0"/>
                </a:cubicBezTo>
                <a:cubicBezTo>
                  <a:pt x="9" y="0"/>
                  <a:pt x="9" y="0"/>
                  <a:pt x="9" y="0"/>
                </a:cubicBezTo>
                <a:cubicBezTo>
                  <a:pt x="18" y="16"/>
                  <a:pt x="18" y="16"/>
                  <a:pt x="18" y="16"/>
                </a:cubicBezTo>
                <a:cubicBezTo>
                  <a:pt x="19" y="18"/>
                  <a:pt x="19" y="20"/>
                  <a:pt x="20" y="21"/>
                </a:cubicBezTo>
                <a:cubicBezTo>
                  <a:pt x="20" y="19"/>
                  <a:pt x="21" y="18"/>
                  <a:pt x="22" y="16"/>
                </a:cubicBezTo>
                <a:cubicBezTo>
                  <a:pt x="29" y="0"/>
                  <a:pt x="29" y="0"/>
                  <a:pt x="29" y="0"/>
                </a:cubicBezTo>
                <a:cubicBezTo>
                  <a:pt x="29" y="0"/>
                  <a:pt x="30" y="0"/>
                  <a:pt x="30" y="0"/>
                </a:cubicBezTo>
                <a:cubicBezTo>
                  <a:pt x="38" y="0"/>
                  <a:pt x="38" y="0"/>
                  <a:pt x="38" y="0"/>
                </a:cubicBezTo>
                <a:cubicBezTo>
                  <a:pt x="38" y="0"/>
                  <a:pt x="38" y="0"/>
                  <a:pt x="39" y="0"/>
                </a:cubicBezTo>
                <a:cubicBezTo>
                  <a:pt x="39" y="0"/>
                  <a:pt x="39" y="1"/>
                  <a:pt x="39" y="1"/>
                </a:cubicBezTo>
                <a:cubicBezTo>
                  <a:pt x="27" y="23"/>
                  <a:pt x="27" y="23"/>
                  <a:pt x="27" y="23"/>
                </a:cubicBezTo>
                <a:cubicBezTo>
                  <a:pt x="35" y="23"/>
                  <a:pt x="35" y="23"/>
                  <a:pt x="35" y="23"/>
                </a:cubicBezTo>
                <a:cubicBezTo>
                  <a:pt x="36" y="23"/>
                  <a:pt x="36" y="24"/>
                  <a:pt x="36" y="25"/>
                </a:cubicBezTo>
                <a:cubicBezTo>
                  <a:pt x="36" y="28"/>
                  <a:pt x="36" y="28"/>
                  <a:pt x="36" y="28"/>
                </a:cubicBezTo>
                <a:cubicBezTo>
                  <a:pt x="36" y="29"/>
                  <a:pt x="36" y="30"/>
                  <a:pt x="35" y="30"/>
                </a:cubicBezTo>
                <a:cubicBezTo>
                  <a:pt x="24" y="30"/>
                  <a:pt x="24" y="30"/>
                  <a:pt x="24" y="30"/>
                </a:cubicBezTo>
                <a:cubicBezTo>
                  <a:pt x="24" y="33"/>
                  <a:pt x="24" y="33"/>
                  <a:pt x="24" y="33"/>
                </a:cubicBezTo>
                <a:cubicBezTo>
                  <a:pt x="35" y="33"/>
                  <a:pt x="35" y="33"/>
                  <a:pt x="35" y="33"/>
                </a:cubicBezTo>
                <a:cubicBezTo>
                  <a:pt x="36" y="33"/>
                  <a:pt x="36" y="33"/>
                  <a:pt x="36" y="34"/>
                </a:cubicBezTo>
                <a:cubicBezTo>
                  <a:pt x="36" y="38"/>
                  <a:pt x="36" y="38"/>
                  <a:pt x="36" y="38"/>
                </a:cubicBezTo>
                <a:cubicBezTo>
                  <a:pt x="36" y="39"/>
                  <a:pt x="36" y="39"/>
                  <a:pt x="35" y="39"/>
                </a:cubicBezTo>
                <a:cubicBezTo>
                  <a:pt x="24" y="39"/>
                  <a:pt x="24" y="39"/>
                  <a:pt x="24" y="39"/>
                </a:cubicBezTo>
                <a:cubicBezTo>
                  <a:pt x="24" y="52"/>
                  <a:pt x="24" y="52"/>
                  <a:pt x="24" y="52"/>
                </a:cubicBezTo>
                <a:cubicBezTo>
                  <a:pt x="24" y="52"/>
                  <a:pt x="23" y="53"/>
                  <a:pt x="23" y="53"/>
                </a:cubicBezTo>
                <a:lnTo>
                  <a:pt x="1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45"/>
          <p:cNvSpPr/>
          <p:nvPr/>
        </p:nvSpPr>
        <p:spPr>
          <a:xfrm>
            <a:off x="5326986" y="6089264"/>
            <a:ext cx="247252" cy="243358"/>
          </a:xfrm>
          <a:custGeom>
            <a:avLst/>
            <a:gdLst/>
            <a:ahLst/>
            <a:cxnLst/>
            <a:rect l="l" t="t" r="r" b="b"/>
            <a:pathLst>
              <a:path w="59" h="58" extrusionOk="0">
                <a:moveTo>
                  <a:pt x="59" y="21"/>
                </a:moveTo>
                <a:cubicBezTo>
                  <a:pt x="59" y="23"/>
                  <a:pt x="58" y="24"/>
                  <a:pt x="56" y="24"/>
                </a:cubicBezTo>
                <a:cubicBezTo>
                  <a:pt x="39" y="24"/>
                  <a:pt x="39" y="24"/>
                  <a:pt x="39" y="24"/>
                </a:cubicBezTo>
                <a:cubicBezTo>
                  <a:pt x="38" y="24"/>
                  <a:pt x="37" y="23"/>
                  <a:pt x="37" y="22"/>
                </a:cubicBezTo>
                <a:cubicBezTo>
                  <a:pt x="37" y="21"/>
                  <a:pt x="37" y="20"/>
                  <a:pt x="38" y="20"/>
                </a:cubicBezTo>
                <a:cubicBezTo>
                  <a:pt x="43" y="14"/>
                  <a:pt x="43" y="14"/>
                  <a:pt x="43" y="14"/>
                </a:cubicBezTo>
                <a:cubicBezTo>
                  <a:pt x="39" y="11"/>
                  <a:pt x="35" y="9"/>
                  <a:pt x="30" y="9"/>
                </a:cubicBezTo>
                <a:cubicBezTo>
                  <a:pt x="19" y="9"/>
                  <a:pt x="10" y="18"/>
                  <a:pt x="10" y="29"/>
                </a:cubicBezTo>
                <a:cubicBezTo>
                  <a:pt x="10" y="39"/>
                  <a:pt x="19" y="48"/>
                  <a:pt x="30" y="48"/>
                </a:cubicBezTo>
                <a:cubicBezTo>
                  <a:pt x="36" y="48"/>
                  <a:pt x="41" y="45"/>
                  <a:pt x="45" y="41"/>
                </a:cubicBezTo>
                <a:cubicBezTo>
                  <a:pt x="45" y="40"/>
                  <a:pt x="45" y="40"/>
                  <a:pt x="46" y="40"/>
                </a:cubicBezTo>
                <a:cubicBezTo>
                  <a:pt x="46" y="40"/>
                  <a:pt x="46" y="40"/>
                  <a:pt x="47" y="40"/>
                </a:cubicBezTo>
                <a:cubicBezTo>
                  <a:pt x="52" y="46"/>
                  <a:pt x="52" y="46"/>
                  <a:pt x="52" y="46"/>
                </a:cubicBezTo>
                <a:cubicBezTo>
                  <a:pt x="52" y="46"/>
                  <a:pt x="52" y="47"/>
                  <a:pt x="52" y="47"/>
                </a:cubicBezTo>
                <a:cubicBezTo>
                  <a:pt x="46" y="54"/>
                  <a:pt x="38" y="58"/>
                  <a:pt x="30" y="58"/>
                </a:cubicBezTo>
                <a:cubicBezTo>
                  <a:pt x="14" y="58"/>
                  <a:pt x="0" y="45"/>
                  <a:pt x="0" y="29"/>
                </a:cubicBezTo>
                <a:cubicBezTo>
                  <a:pt x="0" y="13"/>
                  <a:pt x="14" y="0"/>
                  <a:pt x="30" y="0"/>
                </a:cubicBezTo>
                <a:cubicBezTo>
                  <a:pt x="37" y="0"/>
                  <a:pt x="44" y="3"/>
                  <a:pt x="50" y="8"/>
                </a:cubicBezTo>
                <a:cubicBezTo>
                  <a:pt x="55" y="3"/>
                  <a:pt x="55" y="3"/>
                  <a:pt x="55" y="3"/>
                </a:cubicBezTo>
                <a:cubicBezTo>
                  <a:pt x="55" y="2"/>
                  <a:pt x="56" y="2"/>
                  <a:pt x="57" y="2"/>
                </a:cubicBezTo>
                <a:cubicBezTo>
                  <a:pt x="58" y="3"/>
                  <a:pt x="59" y="3"/>
                  <a:pt x="59" y="4"/>
                </a:cubicBezTo>
                <a:lnTo>
                  <a:pt x="5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45"/>
          <p:cNvSpPr/>
          <p:nvPr/>
        </p:nvSpPr>
        <p:spPr>
          <a:xfrm>
            <a:off x="5932462" y="6089264"/>
            <a:ext cx="202475" cy="221943"/>
          </a:xfrm>
          <a:custGeom>
            <a:avLst/>
            <a:gdLst/>
            <a:ahLst/>
            <a:cxnLst/>
            <a:rect l="l" t="t" r="r" b="b"/>
            <a:pathLst>
              <a:path w="48" h="53" extrusionOk="0">
                <a:moveTo>
                  <a:pt x="31" y="33"/>
                </a:moveTo>
                <a:cubicBezTo>
                  <a:pt x="18" y="33"/>
                  <a:pt x="18" y="33"/>
                  <a:pt x="18" y="33"/>
                </a:cubicBezTo>
                <a:cubicBezTo>
                  <a:pt x="18" y="37"/>
                  <a:pt x="18" y="37"/>
                  <a:pt x="18" y="37"/>
                </a:cubicBezTo>
                <a:cubicBezTo>
                  <a:pt x="37" y="37"/>
                  <a:pt x="37" y="37"/>
                  <a:pt x="37" y="37"/>
                </a:cubicBezTo>
                <a:cubicBezTo>
                  <a:pt x="38" y="37"/>
                  <a:pt x="39" y="38"/>
                  <a:pt x="39" y="38"/>
                </a:cubicBezTo>
                <a:cubicBezTo>
                  <a:pt x="39" y="43"/>
                  <a:pt x="39" y="43"/>
                  <a:pt x="39" y="43"/>
                </a:cubicBezTo>
                <a:cubicBezTo>
                  <a:pt x="39" y="44"/>
                  <a:pt x="38" y="44"/>
                  <a:pt x="37" y="44"/>
                </a:cubicBezTo>
                <a:cubicBezTo>
                  <a:pt x="18" y="44"/>
                  <a:pt x="18" y="44"/>
                  <a:pt x="18" y="44"/>
                </a:cubicBezTo>
                <a:cubicBezTo>
                  <a:pt x="18" y="52"/>
                  <a:pt x="18" y="52"/>
                  <a:pt x="18" y="52"/>
                </a:cubicBezTo>
                <a:cubicBezTo>
                  <a:pt x="18" y="52"/>
                  <a:pt x="18" y="53"/>
                  <a:pt x="17" y="53"/>
                </a:cubicBezTo>
                <a:cubicBezTo>
                  <a:pt x="11" y="53"/>
                  <a:pt x="11" y="53"/>
                  <a:pt x="11" y="53"/>
                </a:cubicBezTo>
                <a:cubicBezTo>
                  <a:pt x="10" y="53"/>
                  <a:pt x="9" y="52"/>
                  <a:pt x="9" y="52"/>
                </a:cubicBezTo>
                <a:cubicBezTo>
                  <a:pt x="9" y="44"/>
                  <a:pt x="9" y="44"/>
                  <a:pt x="9" y="44"/>
                </a:cubicBezTo>
                <a:cubicBezTo>
                  <a:pt x="1" y="44"/>
                  <a:pt x="1" y="44"/>
                  <a:pt x="1" y="44"/>
                </a:cubicBezTo>
                <a:cubicBezTo>
                  <a:pt x="0" y="44"/>
                  <a:pt x="0" y="44"/>
                  <a:pt x="0" y="43"/>
                </a:cubicBezTo>
                <a:cubicBezTo>
                  <a:pt x="0" y="38"/>
                  <a:pt x="0" y="38"/>
                  <a:pt x="0" y="38"/>
                </a:cubicBezTo>
                <a:cubicBezTo>
                  <a:pt x="0" y="38"/>
                  <a:pt x="0" y="37"/>
                  <a:pt x="1" y="37"/>
                </a:cubicBezTo>
                <a:cubicBezTo>
                  <a:pt x="9" y="37"/>
                  <a:pt x="9" y="37"/>
                  <a:pt x="9" y="37"/>
                </a:cubicBezTo>
                <a:cubicBezTo>
                  <a:pt x="9" y="33"/>
                  <a:pt x="9" y="33"/>
                  <a:pt x="9" y="33"/>
                </a:cubicBezTo>
                <a:cubicBezTo>
                  <a:pt x="1" y="33"/>
                  <a:pt x="1" y="33"/>
                  <a:pt x="1" y="33"/>
                </a:cubicBezTo>
                <a:cubicBezTo>
                  <a:pt x="0" y="33"/>
                  <a:pt x="0" y="32"/>
                  <a:pt x="0" y="32"/>
                </a:cubicBezTo>
                <a:cubicBezTo>
                  <a:pt x="0" y="26"/>
                  <a:pt x="0" y="26"/>
                  <a:pt x="0" y="26"/>
                </a:cubicBezTo>
                <a:cubicBezTo>
                  <a:pt x="0" y="25"/>
                  <a:pt x="0" y="25"/>
                  <a:pt x="1" y="25"/>
                </a:cubicBezTo>
                <a:cubicBezTo>
                  <a:pt x="9" y="25"/>
                  <a:pt x="9" y="25"/>
                  <a:pt x="9" y="25"/>
                </a:cubicBezTo>
                <a:cubicBezTo>
                  <a:pt x="9" y="1"/>
                  <a:pt x="9" y="1"/>
                  <a:pt x="9" y="1"/>
                </a:cubicBezTo>
                <a:cubicBezTo>
                  <a:pt x="9" y="0"/>
                  <a:pt x="10" y="0"/>
                  <a:pt x="11" y="0"/>
                </a:cubicBezTo>
                <a:cubicBezTo>
                  <a:pt x="31" y="0"/>
                  <a:pt x="31" y="0"/>
                  <a:pt x="31" y="0"/>
                </a:cubicBezTo>
                <a:cubicBezTo>
                  <a:pt x="41" y="0"/>
                  <a:pt x="48" y="6"/>
                  <a:pt x="48" y="16"/>
                </a:cubicBezTo>
                <a:cubicBezTo>
                  <a:pt x="48" y="26"/>
                  <a:pt x="41" y="33"/>
                  <a:pt x="31" y="33"/>
                </a:cubicBezTo>
                <a:close/>
                <a:moveTo>
                  <a:pt x="30" y="8"/>
                </a:moveTo>
                <a:cubicBezTo>
                  <a:pt x="18" y="8"/>
                  <a:pt x="18" y="8"/>
                  <a:pt x="18" y="8"/>
                </a:cubicBezTo>
                <a:cubicBezTo>
                  <a:pt x="18" y="25"/>
                  <a:pt x="18" y="25"/>
                  <a:pt x="18" y="25"/>
                </a:cubicBezTo>
                <a:cubicBezTo>
                  <a:pt x="30" y="25"/>
                  <a:pt x="30" y="25"/>
                  <a:pt x="30" y="25"/>
                </a:cubicBezTo>
                <a:cubicBezTo>
                  <a:pt x="36" y="25"/>
                  <a:pt x="39" y="21"/>
                  <a:pt x="39" y="16"/>
                </a:cubicBezTo>
                <a:cubicBezTo>
                  <a:pt x="39" y="11"/>
                  <a:pt x="36" y="8"/>
                  <a:pt x="3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45"/>
          <p:cNvSpPr/>
          <p:nvPr/>
        </p:nvSpPr>
        <p:spPr>
          <a:xfrm>
            <a:off x="6539886" y="6104839"/>
            <a:ext cx="290084" cy="227783"/>
          </a:xfrm>
          <a:custGeom>
            <a:avLst/>
            <a:gdLst/>
            <a:ahLst/>
            <a:cxnLst/>
            <a:rect l="l" t="t" r="r" b="b"/>
            <a:pathLst>
              <a:path w="69" h="54" extrusionOk="0">
                <a:moveTo>
                  <a:pt x="68" y="42"/>
                </a:moveTo>
                <a:cubicBezTo>
                  <a:pt x="68" y="43"/>
                  <a:pt x="69" y="44"/>
                  <a:pt x="68" y="44"/>
                </a:cubicBezTo>
                <a:cubicBezTo>
                  <a:pt x="68" y="45"/>
                  <a:pt x="68" y="46"/>
                  <a:pt x="67" y="46"/>
                </a:cubicBezTo>
                <a:cubicBezTo>
                  <a:pt x="62" y="49"/>
                  <a:pt x="62" y="49"/>
                  <a:pt x="62" y="49"/>
                </a:cubicBezTo>
                <a:cubicBezTo>
                  <a:pt x="62" y="49"/>
                  <a:pt x="62" y="49"/>
                  <a:pt x="61" y="49"/>
                </a:cubicBezTo>
                <a:cubicBezTo>
                  <a:pt x="61" y="49"/>
                  <a:pt x="60" y="49"/>
                  <a:pt x="60" y="49"/>
                </a:cubicBezTo>
                <a:cubicBezTo>
                  <a:pt x="34" y="34"/>
                  <a:pt x="34" y="34"/>
                  <a:pt x="34" y="34"/>
                </a:cubicBezTo>
                <a:cubicBezTo>
                  <a:pt x="30" y="37"/>
                  <a:pt x="30" y="37"/>
                  <a:pt x="30" y="37"/>
                </a:cubicBezTo>
                <a:cubicBezTo>
                  <a:pt x="29" y="37"/>
                  <a:pt x="29" y="37"/>
                  <a:pt x="29" y="37"/>
                </a:cubicBezTo>
                <a:cubicBezTo>
                  <a:pt x="30" y="38"/>
                  <a:pt x="30" y="39"/>
                  <a:pt x="30" y="40"/>
                </a:cubicBezTo>
                <a:cubicBezTo>
                  <a:pt x="29" y="44"/>
                  <a:pt x="27" y="48"/>
                  <a:pt x="22" y="51"/>
                </a:cubicBezTo>
                <a:cubicBezTo>
                  <a:pt x="19" y="53"/>
                  <a:pt x="15" y="54"/>
                  <a:pt x="12" y="54"/>
                </a:cubicBezTo>
                <a:cubicBezTo>
                  <a:pt x="8" y="54"/>
                  <a:pt x="6" y="53"/>
                  <a:pt x="3" y="51"/>
                </a:cubicBezTo>
                <a:cubicBezTo>
                  <a:pt x="1" y="49"/>
                  <a:pt x="0" y="46"/>
                  <a:pt x="0" y="43"/>
                </a:cubicBezTo>
                <a:cubicBezTo>
                  <a:pt x="1" y="39"/>
                  <a:pt x="3" y="35"/>
                  <a:pt x="8" y="33"/>
                </a:cubicBezTo>
                <a:cubicBezTo>
                  <a:pt x="11" y="31"/>
                  <a:pt x="15" y="30"/>
                  <a:pt x="18" y="30"/>
                </a:cubicBezTo>
                <a:cubicBezTo>
                  <a:pt x="20" y="30"/>
                  <a:pt x="22" y="30"/>
                  <a:pt x="24" y="31"/>
                </a:cubicBezTo>
                <a:cubicBezTo>
                  <a:pt x="24" y="30"/>
                  <a:pt x="24" y="30"/>
                  <a:pt x="25" y="30"/>
                </a:cubicBezTo>
                <a:cubicBezTo>
                  <a:pt x="29" y="27"/>
                  <a:pt x="29" y="27"/>
                  <a:pt x="29" y="27"/>
                </a:cubicBezTo>
                <a:cubicBezTo>
                  <a:pt x="25" y="24"/>
                  <a:pt x="25" y="24"/>
                  <a:pt x="25" y="24"/>
                </a:cubicBezTo>
                <a:cubicBezTo>
                  <a:pt x="24" y="24"/>
                  <a:pt x="24" y="24"/>
                  <a:pt x="24" y="24"/>
                </a:cubicBezTo>
                <a:cubicBezTo>
                  <a:pt x="22" y="24"/>
                  <a:pt x="20" y="25"/>
                  <a:pt x="18" y="25"/>
                </a:cubicBezTo>
                <a:cubicBezTo>
                  <a:pt x="15" y="25"/>
                  <a:pt x="11" y="24"/>
                  <a:pt x="8" y="22"/>
                </a:cubicBezTo>
                <a:cubicBezTo>
                  <a:pt x="3" y="19"/>
                  <a:pt x="1" y="15"/>
                  <a:pt x="0" y="11"/>
                </a:cubicBezTo>
                <a:cubicBezTo>
                  <a:pt x="0" y="8"/>
                  <a:pt x="1" y="5"/>
                  <a:pt x="3" y="3"/>
                </a:cubicBezTo>
                <a:cubicBezTo>
                  <a:pt x="6" y="1"/>
                  <a:pt x="8" y="0"/>
                  <a:pt x="12" y="0"/>
                </a:cubicBezTo>
                <a:cubicBezTo>
                  <a:pt x="15" y="0"/>
                  <a:pt x="19" y="2"/>
                  <a:pt x="22" y="4"/>
                </a:cubicBezTo>
                <a:cubicBezTo>
                  <a:pt x="27" y="6"/>
                  <a:pt x="29" y="10"/>
                  <a:pt x="30" y="14"/>
                </a:cubicBezTo>
                <a:cubicBezTo>
                  <a:pt x="30" y="15"/>
                  <a:pt x="30" y="16"/>
                  <a:pt x="29" y="18"/>
                </a:cubicBezTo>
                <a:cubicBezTo>
                  <a:pt x="29" y="18"/>
                  <a:pt x="29" y="18"/>
                  <a:pt x="30" y="18"/>
                </a:cubicBezTo>
                <a:cubicBezTo>
                  <a:pt x="34" y="20"/>
                  <a:pt x="34" y="20"/>
                  <a:pt x="34" y="20"/>
                </a:cubicBezTo>
                <a:cubicBezTo>
                  <a:pt x="60" y="6"/>
                  <a:pt x="60" y="6"/>
                  <a:pt x="60" y="6"/>
                </a:cubicBezTo>
                <a:cubicBezTo>
                  <a:pt x="60" y="5"/>
                  <a:pt x="61" y="5"/>
                  <a:pt x="61" y="5"/>
                </a:cubicBezTo>
                <a:cubicBezTo>
                  <a:pt x="62" y="5"/>
                  <a:pt x="62" y="5"/>
                  <a:pt x="62" y="6"/>
                </a:cubicBezTo>
                <a:cubicBezTo>
                  <a:pt x="67" y="8"/>
                  <a:pt x="67" y="8"/>
                  <a:pt x="67" y="8"/>
                </a:cubicBezTo>
                <a:cubicBezTo>
                  <a:pt x="68" y="8"/>
                  <a:pt x="68" y="9"/>
                  <a:pt x="68" y="10"/>
                </a:cubicBezTo>
                <a:cubicBezTo>
                  <a:pt x="69" y="11"/>
                  <a:pt x="68" y="12"/>
                  <a:pt x="68" y="12"/>
                </a:cubicBezTo>
                <a:cubicBezTo>
                  <a:pt x="48" y="27"/>
                  <a:pt x="48" y="27"/>
                  <a:pt x="48" y="27"/>
                </a:cubicBezTo>
                <a:lnTo>
                  <a:pt x="68" y="42"/>
                </a:lnTo>
                <a:close/>
                <a:moveTo>
                  <a:pt x="19" y="9"/>
                </a:moveTo>
                <a:cubicBezTo>
                  <a:pt x="17" y="7"/>
                  <a:pt x="14" y="6"/>
                  <a:pt x="12" y="6"/>
                </a:cubicBezTo>
                <a:cubicBezTo>
                  <a:pt x="10" y="6"/>
                  <a:pt x="9" y="7"/>
                  <a:pt x="8" y="8"/>
                </a:cubicBezTo>
                <a:cubicBezTo>
                  <a:pt x="5" y="10"/>
                  <a:pt x="7" y="14"/>
                  <a:pt x="11" y="16"/>
                </a:cubicBezTo>
                <a:cubicBezTo>
                  <a:pt x="13" y="18"/>
                  <a:pt x="16" y="19"/>
                  <a:pt x="18" y="19"/>
                </a:cubicBezTo>
                <a:cubicBezTo>
                  <a:pt x="20" y="19"/>
                  <a:pt x="21" y="18"/>
                  <a:pt x="22" y="17"/>
                </a:cubicBezTo>
                <a:cubicBezTo>
                  <a:pt x="25" y="15"/>
                  <a:pt x="23" y="11"/>
                  <a:pt x="19" y="9"/>
                </a:cubicBezTo>
                <a:close/>
                <a:moveTo>
                  <a:pt x="22" y="37"/>
                </a:moveTo>
                <a:cubicBezTo>
                  <a:pt x="21" y="36"/>
                  <a:pt x="20" y="36"/>
                  <a:pt x="18" y="36"/>
                </a:cubicBezTo>
                <a:cubicBezTo>
                  <a:pt x="16" y="36"/>
                  <a:pt x="13" y="36"/>
                  <a:pt x="11" y="38"/>
                </a:cubicBezTo>
                <a:cubicBezTo>
                  <a:pt x="7" y="40"/>
                  <a:pt x="5" y="44"/>
                  <a:pt x="8" y="46"/>
                </a:cubicBezTo>
                <a:cubicBezTo>
                  <a:pt x="9" y="47"/>
                  <a:pt x="10" y="48"/>
                  <a:pt x="12" y="48"/>
                </a:cubicBezTo>
                <a:cubicBezTo>
                  <a:pt x="14" y="48"/>
                  <a:pt x="17" y="47"/>
                  <a:pt x="19" y="46"/>
                </a:cubicBezTo>
                <a:cubicBezTo>
                  <a:pt x="23" y="43"/>
                  <a:pt x="25" y="39"/>
                  <a:pt x="22" y="37"/>
                </a:cubicBezTo>
                <a:close/>
                <a:moveTo>
                  <a:pt x="38" y="32"/>
                </a:moveTo>
                <a:cubicBezTo>
                  <a:pt x="66" y="10"/>
                  <a:pt x="66" y="10"/>
                  <a:pt x="66" y="10"/>
                </a:cubicBezTo>
                <a:cubicBezTo>
                  <a:pt x="61" y="8"/>
                  <a:pt x="61" y="8"/>
                  <a:pt x="61" y="8"/>
                </a:cubicBezTo>
                <a:cubicBezTo>
                  <a:pt x="32" y="24"/>
                  <a:pt x="32" y="24"/>
                  <a:pt x="32" y="24"/>
                </a:cubicBezTo>
                <a:cubicBezTo>
                  <a:pt x="32" y="28"/>
                  <a:pt x="32" y="28"/>
                  <a:pt x="32" y="28"/>
                </a:cubicBezTo>
                <a:cubicBezTo>
                  <a:pt x="26" y="32"/>
                  <a:pt x="26" y="32"/>
                  <a:pt x="26" y="32"/>
                </a:cubicBezTo>
                <a:cubicBezTo>
                  <a:pt x="26" y="32"/>
                  <a:pt x="26" y="32"/>
                  <a:pt x="26" y="32"/>
                </a:cubicBezTo>
                <a:cubicBezTo>
                  <a:pt x="26" y="32"/>
                  <a:pt x="26" y="32"/>
                  <a:pt x="27" y="33"/>
                </a:cubicBezTo>
                <a:cubicBezTo>
                  <a:pt x="27" y="33"/>
                  <a:pt x="27" y="33"/>
                  <a:pt x="27" y="33"/>
                </a:cubicBezTo>
                <a:cubicBezTo>
                  <a:pt x="28" y="34"/>
                  <a:pt x="28" y="34"/>
                  <a:pt x="28" y="34"/>
                </a:cubicBezTo>
                <a:cubicBezTo>
                  <a:pt x="34" y="31"/>
                  <a:pt x="34" y="31"/>
                  <a:pt x="34" y="31"/>
                </a:cubicBezTo>
                <a:lnTo>
                  <a:pt x="38" y="32"/>
                </a:lnTo>
                <a:close/>
                <a:moveTo>
                  <a:pt x="30" y="24"/>
                </a:moveTo>
                <a:cubicBezTo>
                  <a:pt x="30" y="24"/>
                  <a:pt x="30" y="24"/>
                  <a:pt x="30" y="24"/>
                </a:cubicBezTo>
                <a:cubicBezTo>
                  <a:pt x="30" y="23"/>
                  <a:pt x="30" y="22"/>
                  <a:pt x="31" y="22"/>
                </a:cubicBezTo>
                <a:cubicBezTo>
                  <a:pt x="31" y="22"/>
                  <a:pt x="31" y="22"/>
                  <a:pt x="31" y="22"/>
                </a:cubicBezTo>
                <a:cubicBezTo>
                  <a:pt x="28" y="20"/>
                  <a:pt x="28" y="20"/>
                  <a:pt x="28" y="20"/>
                </a:cubicBezTo>
                <a:cubicBezTo>
                  <a:pt x="27" y="21"/>
                  <a:pt x="27" y="21"/>
                  <a:pt x="27" y="21"/>
                </a:cubicBezTo>
                <a:cubicBezTo>
                  <a:pt x="27" y="21"/>
                  <a:pt x="27" y="21"/>
                  <a:pt x="27" y="22"/>
                </a:cubicBezTo>
                <a:cubicBezTo>
                  <a:pt x="26" y="22"/>
                  <a:pt x="26" y="22"/>
                  <a:pt x="26" y="22"/>
                </a:cubicBezTo>
                <a:cubicBezTo>
                  <a:pt x="26" y="22"/>
                  <a:pt x="26" y="22"/>
                  <a:pt x="26" y="22"/>
                </a:cubicBezTo>
                <a:lnTo>
                  <a:pt x="30" y="24"/>
                </a:lnTo>
                <a:close/>
                <a:moveTo>
                  <a:pt x="39" y="27"/>
                </a:moveTo>
                <a:cubicBezTo>
                  <a:pt x="39" y="28"/>
                  <a:pt x="38" y="30"/>
                  <a:pt x="37" y="30"/>
                </a:cubicBezTo>
                <a:cubicBezTo>
                  <a:pt x="36" y="30"/>
                  <a:pt x="34" y="28"/>
                  <a:pt x="34" y="27"/>
                </a:cubicBezTo>
                <a:cubicBezTo>
                  <a:pt x="34" y="26"/>
                  <a:pt x="36" y="25"/>
                  <a:pt x="37" y="25"/>
                </a:cubicBezTo>
                <a:cubicBezTo>
                  <a:pt x="38" y="25"/>
                  <a:pt x="39" y="26"/>
                  <a:pt x="39" y="27"/>
                </a:cubicBezTo>
                <a:close/>
                <a:moveTo>
                  <a:pt x="66" y="44"/>
                </a:moveTo>
                <a:cubicBezTo>
                  <a:pt x="46" y="29"/>
                  <a:pt x="46" y="29"/>
                  <a:pt x="46" y="29"/>
                </a:cubicBezTo>
                <a:cubicBezTo>
                  <a:pt x="40" y="34"/>
                  <a:pt x="40" y="34"/>
                  <a:pt x="40" y="34"/>
                </a:cubicBezTo>
                <a:cubicBezTo>
                  <a:pt x="39" y="34"/>
                  <a:pt x="39" y="34"/>
                  <a:pt x="39" y="34"/>
                </a:cubicBezTo>
                <a:cubicBezTo>
                  <a:pt x="61" y="47"/>
                  <a:pt x="61" y="47"/>
                  <a:pt x="61" y="47"/>
                </a:cubicBezTo>
                <a:lnTo>
                  <a:pt x="66"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45"/>
          <p:cNvSpPr/>
          <p:nvPr/>
        </p:nvSpPr>
        <p:spPr>
          <a:xfrm>
            <a:off x="7205716" y="6091210"/>
            <a:ext cx="286191" cy="286191"/>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45"/>
          <p:cNvSpPr/>
          <p:nvPr/>
        </p:nvSpPr>
        <p:spPr>
          <a:xfrm>
            <a:off x="7750840" y="6089264"/>
            <a:ext cx="245306" cy="243358"/>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0" y="32"/>
                </a:moveTo>
                <a:cubicBezTo>
                  <a:pt x="38" y="32"/>
                  <a:pt x="36" y="33"/>
                  <a:pt x="35" y="34"/>
                </a:cubicBezTo>
                <a:cubicBezTo>
                  <a:pt x="26" y="30"/>
                  <a:pt x="26" y="30"/>
                  <a:pt x="26" y="30"/>
                </a:cubicBezTo>
                <a:cubicBezTo>
                  <a:pt x="26" y="29"/>
                  <a:pt x="26" y="29"/>
                  <a:pt x="26" y="29"/>
                </a:cubicBezTo>
                <a:cubicBezTo>
                  <a:pt x="26" y="28"/>
                  <a:pt x="26" y="28"/>
                  <a:pt x="26" y="28"/>
                </a:cubicBezTo>
                <a:cubicBezTo>
                  <a:pt x="35" y="23"/>
                  <a:pt x="35" y="23"/>
                  <a:pt x="35" y="23"/>
                </a:cubicBezTo>
                <a:cubicBezTo>
                  <a:pt x="36" y="25"/>
                  <a:pt x="38" y="25"/>
                  <a:pt x="40" y="25"/>
                </a:cubicBezTo>
                <a:cubicBezTo>
                  <a:pt x="45" y="25"/>
                  <a:pt x="48" y="22"/>
                  <a:pt x="48" y="17"/>
                </a:cubicBezTo>
                <a:cubicBezTo>
                  <a:pt x="48" y="13"/>
                  <a:pt x="45" y="9"/>
                  <a:pt x="40" y="9"/>
                </a:cubicBezTo>
                <a:cubicBezTo>
                  <a:pt x="36" y="9"/>
                  <a:pt x="32" y="13"/>
                  <a:pt x="32" y="17"/>
                </a:cubicBezTo>
                <a:cubicBezTo>
                  <a:pt x="32" y="18"/>
                  <a:pt x="32" y="18"/>
                  <a:pt x="32" y="18"/>
                </a:cubicBezTo>
                <a:cubicBezTo>
                  <a:pt x="23" y="23"/>
                  <a:pt x="23" y="23"/>
                  <a:pt x="23" y="23"/>
                </a:cubicBezTo>
                <a:cubicBezTo>
                  <a:pt x="22" y="21"/>
                  <a:pt x="20" y="21"/>
                  <a:pt x="18" y="21"/>
                </a:cubicBezTo>
                <a:cubicBezTo>
                  <a:pt x="13" y="21"/>
                  <a:pt x="9" y="24"/>
                  <a:pt x="9" y="29"/>
                </a:cubicBezTo>
                <a:cubicBezTo>
                  <a:pt x="9" y="33"/>
                  <a:pt x="13" y="37"/>
                  <a:pt x="18" y="37"/>
                </a:cubicBezTo>
                <a:cubicBezTo>
                  <a:pt x="20" y="37"/>
                  <a:pt x="22" y="36"/>
                  <a:pt x="23" y="35"/>
                </a:cubicBezTo>
                <a:cubicBezTo>
                  <a:pt x="32" y="39"/>
                  <a:pt x="32" y="39"/>
                  <a:pt x="32" y="39"/>
                </a:cubicBezTo>
                <a:cubicBezTo>
                  <a:pt x="32" y="39"/>
                  <a:pt x="32" y="40"/>
                  <a:pt x="32" y="40"/>
                </a:cubicBezTo>
                <a:cubicBezTo>
                  <a:pt x="32" y="44"/>
                  <a:pt x="36" y="48"/>
                  <a:pt x="40" y="48"/>
                </a:cubicBezTo>
                <a:cubicBezTo>
                  <a:pt x="45" y="48"/>
                  <a:pt x="48" y="44"/>
                  <a:pt x="48" y="40"/>
                </a:cubicBezTo>
                <a:cubicBezTo>
                  <a:pt x="48" y="36"/>
                  <a:pt x="45" y="32"/>
                  <a:pt x="40"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45"/>
          <p:cNvSpPr/>
          <p:nvPr/>
        </p:nvSpPr>
        <p:spPr>
          <a:xfrm>
            <a:off x="8358264" y="6089264"/>
            <a:ext cx="218050" cy="221943"/>
          </a:xfrm>
          <a:custGeom>
            <a:avLst/>
            <a:gdLst/>
            <a:ahLst/>
            <a:cxnLst/>
            <a:rect l="l" t="t" r="r" b="b"/>
            <a:pathLst>
              <a:path w="52" h="53" extrusionOk="0">
                <a:moveTo>
                  <a:pt x="37" y="37"/>
                </a:moveTo>
                <a:cubicBezTo>
                  <a:pt x="37" y="38"/>
                  <a:pt x="37" y="38"/>
                  <a:pt x="36" y="38"/>
                </a:cubicBezTo>
                <a:cubicBezTo>
                  <a:pt x="30" y="38"/>
                  <a:pt x="30" y="38"/>
                  <a:pt x="30" y="38"/>
                </a:cubicBezTo>
                <a:cubicBezTo>
                  <a:pt x="29" y="38"/>
                  <a:pt x="29" y="38"/>
                  <a:pt x="29" y="37"/>
                </a:cubicBezTo>
                <a:cubicBezTo>
                  <a:pt x="29" y="18"/>
                  <a:pt x="29" y="18"/>
                  <a:pt x="29" y="18"/>
                </a:cubicBezTo>
                <a:cubicBezTo>
                  <a:pt x="29" y="13"/>
                  <a:pt x="24" y="8"/>
                  <a:pt x="19" y="8"/>
                </a:cubicBezTo>
                <a:cubicBezTo>
                  <a:pt x="8" y="8"/>
                  <a:pt x="8" y="8"/>
                  <a:pt x="8" y="8"/>
                </a:cubicBezTo>
                <a:cubicBezTo>
                  <a:pt x="8" y="52"/>
                  <a:pt x="8" y="52"/>
                  <a:pt x="8" y="52"/>
                </a:cubicBezTo>
                <a:cubicBezTo>
                  <a:pt x="8" y="52"/>
                  <a:pt x="8" y="53"/>
                  <a:pt x="7" y="53"/>
                </a:cubicBezTo>
                <a:cubicBezTo>
                  <a:pt x="1" y="53"/>
                  <a:pt x="1" y="53"/>
                  <a:pt x="1" y="53"/>
                </a:cubicBezTo>
                <a:cubicBezTo>
                  <a:pt x="0" y="53"/>
                  <a:pt x="0" y="52"/>
                  <a:pt x="0" y="52"/>
                </a:cubicBezTo>
                <a:cubicBezTo>
                  <a:pt x="0" y="1"/>
                  <a:pt x="0" y="1"/>
                  <a:pt x="0" y="1"/>
                </a:cubicBezTo>
                <a:cubicBezTo>
                  <a:pt x="0" y="0"/>
                  <a:pt x="0" y="0"/>
                  <a:pt x="1" y="0"/>
                </a:cubicBezTo>
                <a:cubicBezTo>
                  <a:pt x="19" y="0"/>
                  <a:pt x="19" y="0"/>
                  <a:pt x="19" y="0"/>
                </a:cubicBezTo>
                <a:cubicBezTo>
                  <a:pt x="29" y="0"/>
                  <a:pt x="37" y="8"/>
                  <a:pt x="37" y="18"/>
                </a:cubicBezTo>
                <a:lnTo>
                  <a:pt x="37" y="37"/>
                </a:lnTo>
                <a:close/>
                <a:moveTo>
                  <a:pt x="52" y="34"/>
                </a:moveTo>
                <a:cubicBezTo>
                  <a:pt x="52" y="45"/>
                  <a:pt x="44" y="53"/>
                  <a:pt x="33" y="53"/>
                </a:cubicBezTo>
                <a:cubicBezTo>
                  <a:pt x="16" y="53"/>
                  <a:pt x="16" y="53"/>
                  <a:pt x="16" y="53"/>
                </a:cubicBezTo>
                <a:cubicBezTo>
                  <a:pt x="15" y="53"/>
                  <a:pt x="14" y="52"/>
                  <a:pt x="14" y="52"/>
                </a:cubicBezTo>
                <a:cubicBezTo>
                  <a:pt x="14" y="15"/>
                  <a:pt x="14" y="15"/>
                  <a:pt x="14" y="15"/>
                </a:cubicBezTo>
                <a:cubicBezTo>
                  <a:pt x="14" y="15"/>
                  <a:pt x="15" y="14"/>
                  <a:pt x="16" y="14"/>
                </a:cubicBezTo>
                <a:cubicBezTo>
                  <a:pt x="22" y="14"/>
                  <a:pt x="22" y="14"/>
                  <a:pt x="22" y="14"/>
                </a:cubicBezTo>
                <a:cubicBezTo>
                  <a:pt x="22" y="14"/>
                  <a:pt x="23" y="15"/>
                  <a:pt x="23" y="15"/>
                </a:cubicBezTo>
                <a:cubicBezTo>
                  <a:pt x="23" y="44"/>
                  <a:pt x="23" y="44"/>
                  <a:pt x="23" y="44"/>
                </a:cubicBezTo>
                <a:cubicBezTo>
                  <a:pt x="33" y="44"/>
                  <a:pt x="33" y="44"/>
                  <a:pt x="33" y="44"/>
                </a:cubicBezTo>
                <a:cubicBezTo>
                  <a:pt x="39" y="44"/>
                  <a:pt x="43" y="40"/>
                  <a:pt x="43" y="34"/>
                </a:cubicBezTo>
                <a:cubicBezTo>
                  <a:pt x="43" y="1"/>
                  <a:pt x="43" y="1"/>
                  <a:pt x="43" y="1"/>
                </a:cubicBezTo>
                <a:cubicBezTo>
                  <a:pt x="43" y="0"/>
                  <a:pt x="44" y="0"/>
                  <a:pt x="45" y="0"/>
                </a:cubicBezTo>
                <a:cubicBezTo>
                  <a:pt x="51" y="0"/>
                  <a:pt x="51" y="0"/>
                  <a:pt x="51" y="0"/>
                </a:cubicBezTo>
                <a:cubicBezTo>
                  <a:pt x="51" y="0"/>
                  <a:pt x="52" y="0"/>
                  <a:pt x="52" y="1"/>
                </a:cubicBezTo>
                <a:lnTo>
                  <a:pt x="5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45"/>
          <p:cNvSpPr/>
          <p:nvPr/>
        </p:nvSpPr>
        <p:spPr>
          <a:xfrm>
            <a:off x="8963742" y="6104839"/>
            <a:ext cx="253093" cy="206368"/>
          </a:xfrm>
          <a:custGeom>
            <a:avLst/>
            <a:gdLst/>
            <a:ahLst/>
            <a:cxnLst/>
            <a:rect l="l" t="t" r="r" b="b"/>
            <a:pathLst>
              <a:path w="60" h="49" extrusionOk="0">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45"/>
          <p:cNvSpPr/>
          <p:nvPr/>
        </p:nvSpPr>
        <p:spPr>
          <a:xfrm>
            <a:off x="2280131" y="5598652"/>
            <a:ext cx="266722" cy="264775"/>
          </a:xfrm>
          <a:custGeom>
            <a:avLst/>
            <a:gdLst/>
            <a:ahLst/>
            <a:cxnLst/>
            <a:rect l="l" t="t" r="r" b="b"/>
            <a:pathLst>
              <a:path w="63" h="63" extrusionOk="0">
                <a:moveTo>
                  <a:pt x="63" y="35"/>
                </a:moveTo>
                <a:cubicBezTo>
                  <a:pt x="63" y="37"/>
                  <a:pt x="62" y="39"/>
                  <a:pt x="59" y="39"/>
                </a:cubicBezTo>
                <a:cubicBezTo>
                  <a:pt x="53" y="42"/>
                  <a:pt x="53" y="42"/>
                  <a:pt x="53" y="42"/>
                </a:cubicBezTo>
                <a:cubicBezTo>
                  <a:pt x="55" y="48"/>
                  <a:pt x="55" y="48"/>
                  <a:pt x="55" y="48"/>
                </a:cubicBezTo>
                <a:cubicBezTo>
                  <a:pt x="55" y="49"/>
                  <a:pt x="55" y="49"/>
                  <a:pt x="55" y="50"/>
                </a:cubicBezTo>
                <a:cubicBezTo>
                  <a:pt x="55" y="53"/>
                  <a:pt x="53" y="55"/>
                  <a:pt x="50" y="55"/>
                </a:cubicBezTo>
                <a:cubicBezTo>
                  <a:pt x="47" y="55"/>
                  <a:pt x="45" y="54"/>
                  <a:pt x="45" y="52"/>
                </a:cubicBezTo>
                <a:cubicBezTo>
                  <a:pt x="42" y="45"/>
                  <a:pt x="42" y="45"/>
                  <a:pt x="42" y="45"/>
                </a:cubicBezTo>
                <a:cubicBezTo>
                  <a:pt x="31" y="49"/>
                  <a:pt x="31" y="49"/>
                  <a:pt x="31" y="49"/>
                </a:cubicBezTo>
                <a:cubicBezTo>
                  <a:pt x="33" y="56"/>
                  <a:pt x="33" y="56"/>
                  <a:pt x="33" y="56"/>
                </a:cubicBezTo>
                <a:cubicBezTo>
                  <a:pt x="33" y="56"/>
                  <a:pt x="33" y="57"/>
                  <a:pt x="33" y="57"/>
                </a:cubicBezTo>
                <a:cubicBezTo>
                  <a:pt x="33" y="60"/>
                  <a:pt x="31" y="63"/>
                  <a:pt x="28" y="63"/>
                </a:cubicBezTo>
                <a:cubicBezTo>
                  <a:pt x="25" y="63"/>
                  <a:pt x="23" y="61"/>
                  <a:pt x="22" y="59"/>
                </a:cubicBezTo>
                <a:cubicBezTo>
                  <a:pt x="20" y="53"/>
                  <a:pt x="20" y="53"/>
                  <a:pt x="20" y="53"/>
                </a:cubicBezTo>
                <a:cubicBezTo>
                  <a:pt x="14" y="55"/>
                  <a:pt x="14" y="55"/>
                  <a:pt x="14" y="55"/>
                </a:cubicBezTo>
                <a:cubicBezTo>
                  <a:pt x="14" y="55"/>
                  <a:pt x="13" y="55"/>
                  <a:pt x="13" y="55"/>
                </a:cubicBezTo>
                <a:cubicBezTo>
                  <a:pt x="10" y="55"/>
                  <a:pt x="7" y="53"/>
                  <a:pt x="7" y="50"/>
                </a:cubicBezTo>
                <a:cubicBezTo>
                  <a:pt x="7" y="48"/>
                  <a:pt x="9" y="45"/>
                  <a:pt x="11" y="45"/>
                </a:cubicBezTo>
                <a:cubicBezTo>
                  <a:pt x="17" y="43"/>
                  <a:pt x="17" y="43"/>
                  <a:pt x="17" y="43"/>
                </a:cubicBezTo>
                <a:cubicBezTo>
                  <a:pt x="13" y="31"/>
                  <a:pt x="13" y="31"/>
                  <a:pt x="13" y="31"/>
                </a:cubicBezTo>
                <a:cubicBezTo>
                  <a:pt x="7" y="33"/>
                  <a:pt x="7" y="33"/>
                  <a:pt x="7" y="33"/>
                </a:cubicBezTo>
                <a:cubicBezTo>
                  <a:pt x="6" y="33"/>
                  <a:pt x="6" y="33"/>
                  <a:pt x="5" y="33"/>
                </a:cubicBezTo>
                <a:cubicBezTo>
                  <a:pt x="2" y="33"/>
                  <a:pt x="0" y="31"/>
                  <a:pt x="0" y="28"/>
                </a:cubicBezTo>
                <a:cubicBezTo>
                  <a:pt x="0" y="25"/>
                  <a:pt x="1" y="23"/>
                  <a:pt x="4" y="23"/>
                </a:cubicBezTo>
                <a:cubicBezTo>
                  <a:pt x="9" y="21"/>
                  <a:pt x="9" y="21"/>
                  <a:pt x="9" y="21"/>
                </a:cubicBezTo>
                <a:cubicBezTo>
                  <a:pt x="7" y="14"/>
                  <a:pt x="7" y="14"/>
                  <a:pt x="7" y="14"/>
                </a:cubicBezTo>
                <a:cubicBezTo>
                  <a:pt x="7" y="14"/>
                  <a:pt x="7" y="13"/>
                  <a:pt x="7" y="13"/>
                </a:cubicBezTo>
                <a:cubicBezTo>
                  <a:pt x="7" y="10"/>
                  <a:pt x="10" y="7"/>
                  <a:pt x="13" y="7"/>
                </a:cubicBezTo>
                <a:cubicBezTo>
                  <a:pt x="15" y="7"/>
                  <a:pt x="17" y="9"/>
                  <a:pt x="18" y="11"/>
                </a:cubicBezTo>
                <a:cubicBezTo>
                  <a:pt x="20" y="17"/>
                  <a:pt x="20" y="17"/>
                  <a:pt x="20" y="17"/>
                </a:cubicBezTo>
                <a:cubicBezTo>
                  <a:pt x="32" y="13"/>
                  <a:pt x="32" y="13"/>
                  <a:pt x="32" y="13"/>
                </a:cubicBezTo>
                <a:cubicBezTo>
                  <a:pt x="30" y="7"/>
                  <a:pt x="30" y="7"/>
                  <a:pt x="30" y="7"/>
                </a:cubicBezTo>
                <a:cubicBezTo>
                  <a:pt x="29" y="6"/>
                  <a:pt x="29" y="6"/>
                  <a:pt x="29" y="5"/>
                </a:cubicBezTo>
                <a:cubicBezTo>
                  <a:pt x="29" y="2"/>
                  <a:pt x="32" y="0"/>
                  <a:pt x="35" y="0"/>
                </a:cubicBezTo>
                <a:cubicBezTo>
                  <a:pt x="37" y="0"/>
                  <a:pt x="39" y="1"/>
                  <a:pt x="40" y="3"/>
                </a:cubicBezTo>
                <a:cubicBezTo>
                  <a:pt x="42" y="10"/>
                  <a:pt x="42" y="10"/>
                  <a:pt x="42" y="10"/>
                </a:cubicBezTo>
                <a:cubicBezTo>
                  <a:pt x="48" y="7"/>
                  <a:pt x="48" y="7"/>
                  <a:pt x="48" y="7"/>
                </a:cubicBezTo>
                <a:cubicBezTo>
                  <a:pt x="49" y="7"/>
                  <a:pt x="49" y="7"/>
                  <a:pt x="50" y="7"/>
                </a:cubicBezTo>
                <a:cubicBezTo>
                  <a:pt x="53" y="7"/>
                  <a:pt x="55" y="9"/>
                  <a:pt x="55" y="12"/>
                </a:cubicBezTo>
                <a:cubicBezTo>
                  <a:pt x="55" y="15"/>
                  <a:pt x="54" y="17"/>
                  <a:pt x="51" y="18"/>
                </a:cubicBezTo>
                <a:cubicBezTo>
                  <a:pt x="45" y="20"/>
                  <a:pt x="45" y="20"/>
                  <a:pt x="45" y="20"/>
                </a:cubicBezTo>
                <a:cubicBezTo>
                  <a:pt x="49" y="32"/>
                  <a:pt x="49" y="32"/>
                  <a:pt x="49" y="32"/>
                </a:cubicBezTo>
                <a:cubicBezTo>
                  <a:pt x="56" y="29"/>
                  <a:pt x="56" y="29"/>
                  <a:pt x="56" y="29"/>
                </a:cubicBezTo>
                <a:cubicBezTo>
                  <a:pt x="56" y="29"/>
                  <a:pt x="57" y="29"/>
                  <a:pt x="57" y="29"/>
                </a:cubicBezTo>
                <a:cubicBezTo>
                  <a:pt x="61" y="29"/>
                  <a:pt x="63" y="31"/>
                  <a:pt x="63" y="35"/>
                </a:cubicBezTo>
                <a:close/>
                <a:moveTo>
                  <a:pt x="39" y="35"/>
                </a:moveTo>
                <a:cubicBezTo>
                  <a:pt x="35" y="23"/>
                  <a:pt x="35" y="23"/>
                  <a:pt x="35" y="23"/>
                </a:cubicBezTo>
                <a:cubicBezTo>
                  <a:pt x="23" y="27"/>
                  <a:pt x="23" y="27"/>
                  <a:pt x="23" y="27"/>
                </a:cubicBezTo>
                <a:cubicBezTo>
                  <a:pt x="27" y="39"/>
                  <a:pt x="27" y="39"/>
                  <a:pt x="27" y="39"/>
                </a:cubicBezTo>
                <a:lnTo>
                  <a:pt x="39"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45"/>
          <p:cNvSpPr/>
          <p:nvPr/>
        </p:nvSpPr>
        <p:spPr>
          <a:xfrm>
            <a:off x="5330879" y="3754964"/>
            <a:ext cx="286190" cy="2861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3" y="34"/>
                </a:moveTo>
                <a:cubicBezTo>
                  <a:pt x="63" y="34"/>
                  <a:pt x="63" y="34"/>
                  <a:pt x="63" y="34"/>
                </a:cubicBezTo>
                <a:cubicBezTo>
                  <a:pt x="59" y="37"/>
                  <a:pt x="59" y="37"/>
                  <a:pt x="59" y="37"/>
                </a:cubicBezTo>
                <a:cubicBezTo>
                  <a:pt x="50" y="28"/>
                  <a:pt x="50" y="28"/>
                  <a:pt x="50" y="28"/>
                </a:cubicBezTo>
                <a:cubicBezTo>
                  <a:pt x="52" y="16"/>
                  <a:pt x="52" y="16"/>
                  <a:pt x="52" y="16"/>
                </a:cubicBezTo>
                <a:cubicBezTo>
                  <a:pt x="57" y="17"/>
                  <a:pt x="57" y="17"/>
                  <a:pt x="57" y="17"/>
                </a:cubicBezTo>
                <a:cubicBezTo>
                  <a:pt x="54" y="12"/>
                  <a:pt x="49" y="8"/>
                  <a:pt x="43" y="6"/>
                </a:cubicBezTo>
                <a:cubicBezTo>
                  <a:pt x="45" y="11"/>
                  <a:pt x="45" y="11"/>
                  <a:pt x="45" y="11"/>
                </a:cubicBezTo>
                <a:cubicBezTo>
                  <a:pt x="34" y="17"/>
                  <a:pt x="34" y="17"/>
                  <a:pt x="34" y="17"/>
                </a:cubicBezTo>
                <a:cubicBezTo>
                  <a:pt x="23" y="11"/>
                  <a:pt x="23" y="11"/>
                  <a:pt x="23" y="11"/>
                </a:cubicBezTo>
                <a:cubicBezTo>
                  <a:pt x="25" y="6"/>
                  <a:pt x="25" y="6"/>
                  <a:pt x="25" y="6"/>
                </a:cubicBezTo>
                <a:cubicBezTo>
                  <a:pt x="19" y="8"/>
                  <a:pt x="14" y="12"/>
                  <a:pt x="10" y="17"/>
                </a:cubicBezTo>
                <a:cubicBezTo>
                  <a:pt x="15" y="16"/>
                  <a:pt x="15" y="16"/>
                  <a:pt x="15" y="16"/>
                </a:cubicBezTo>
                <a:cubicBezTo>
                  <a:pt x="18" y="28"/>
                  <a:pt x="18" y="28"/>
                  <a:pt x="18" y="28"/>
                </a:cubicBezTo>
                <a:cubicBezTo>
                  <a:pt x="8" y="37"/>
                  <a:pt x="8" y="37"/>
                  <a:pt x="8" y="37"/>
                </a:cubicBezTo>
                <a:cubicBezTo>
                  <a:pt x="5" y="34"/>
                  <a:pt x="5" y="34"/>
                  <a:pt x="5" y="34"/>
                </a:cubicBezTo>
                <a:cubicBezTo>
                  <a:pt x="5" y="34"/>
                  <a:pt x="5" y="34"/>
                  <a:pt x="5" y="34"/>
                </a:cubicBezTo>
                <a:cubicBezTo>
                  <a:pt x="5" y="40"/>
                  <a:pt x="7" y="46"/>
                  <a:pt x="10" y="51"/>
                </a:cubicBezTo>
                <a:cubicBezTo>
                  <a:pt x="11" y="46"/>
                  <a:pt x="11" y="46"/>
                  <a:pt x="11" y="46"/>
                </a:cubicBezTo>
                <a:cubicBezTo>
                  <a:pt x="24" y="47"/>
                  <a:pt x="24" y="47"/>
                  <a:pt x="24" y="47"/>
                </a:cubicBezTo>
                <a:cubicBezTo>
                  <a:pt x="29" y="59"/>
                  <a:pt x="29" y="59"/>
                  <a:pt x="29" y="59"/>
                </a:cubicBezTo>
                <a:cubicBezTo>
                  <a:pt x="25" y="61"/>
                  <a:pt x="25" y="61"/>
                  <a:pt x="25" y="61"/>
                </a:cubicBezTo>
                <a:cubicBezTo>
                  <a:pt x="28" y="62"/>
                  <a:pt x="31" y="63"/>
                  <a:pt x="34" y="63"/>
                </a:cubicBezTo>
                <a:cubicBezTo>
                  <a:pt x="37" y="63"/>
                  <a:pt x="40" y="62"/>
                  <a:pt x="43" y="61"/>
                </a:cubicBezTo>
                <a:cubicBezTo>
                  <a:pt x="38" y="59"/>
                  <a:pt x="38" y="59"/>
                  <a:pt x="38" y="59"/>
                </a:cubicBezTo>
                <a:cubicBezTo>
                  <a:pt x="44" y="47"/>
                  <a:pt x="44" y="47"/>
                  <a:pt x="44" y="47"/>
                </a:cubicBezTo>
                <a:cubicBezTo>
                  <a:pt x="56" y="46"/>
                  <a:pt x="56" y="46"/>
                  <a:pt x="56" y="46"/>
                </a:cubicBezTo>
                <a:cubicBezTo>
                  <a:pt x="57" y="51"/>
                  <a:pt x="57" y="51"/>
                  <a:pt x="57" y="51"/>
                </a:cubicBezTo>
                <a:cubicBezTo>
                  <a:pt x="61" y="46"/>
                  <a:pt x="63" y="40"/>
                  <a:pt x="63" y="34"/>
                </a:cubicBezTo>
                <a:close/>
                <a:moveTo>
                  <a:pt x="34" y="23"/>
                </a:moveTo>
                <a:cubicBezTo>
                  <a:pt x="45" y="31"/>
                  <a:pt x="45" y="31"/>
                  <a:pt x="45" y="31"/>
                </a:cubicBezTo>
                <a:cubicBezTo>
                  <a:pt x="41" y="43"/>
                  <a:pt x="41" y="43"/>
                  <a:pt x="41" y="43"/>
                </a:cubicBezTo>
                <a:cubicBezTo>
                  <a:pt x="27" y="43"/>
                  <a:pt x="27" y="43"/>
                  <a:pt x="27" y="43"/>
                </a:cubicBezTo>
                <a:cubicBezTo>
                  <a:pt x="23" y="31"/>
                  <a:pt x="23" y="31"/>
                  <a:pt x="23" y="31"/>
                </a:cubicBezTo>
                <a:lnTo>
                  <a:pt x="34"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45"/>
          <p:cNvSpPr/>
          <p:nvPr/>
        </p:nvSpPr>
        <p:spPr>
          <a:xfrm>
            <a:off x="4682571" y="4222214"/>
            <a:ext cx="282297" cy="286191"/>
          </a:xfrm>
          <a:custGeom>
            <a:avLst/>
            <a:gdLst/>
            <a:ahLst/>
            <a:cxnLst/>
            <a:rect l="l" t="t" r="r" b="b"/>
            <a:pathLst>
              <a:path w="67" h="68" extrusionOk="0">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45" y="8"/>
                </a:moveTo>
                <a:cubicBezTo>
                  <a:pt x="45" y="9"/>
                  <a:pt x="44" y="9"/>
                  <a:pt x="44" y="9"/>
                </a:cubicBezTo>
                <a:cubicBezTo>
                  <a:pt x="34" y="9"/>
                  <a:pt x="34" y="9"/>
                  <a:pt x="34" y="9"/>
                </a:cubicBezTo>
                <a:cubicBezTo>
                  <a:pt x="33" y="9"/>
                  <a:pt x="33" y="9"/>
                  <a:pt x="33" y="8"/>
                </a:cubicBezTo>
                <a:cubicBezTo>
                  <a:pt x="33" y="1"/>
                  <a:pt x="33" y="1"/>
                  <a:pt x="33" y="1"/>
                </a:cubicBezTo>
                <a:cubicBezTo>
                  <a:pt x="33" y="0"/>
                  <a:pt x="33" y="0"/>
                  <a:pt x="34" y="0"/>
                </a:cubicBezTo>
                <a:cubicBezTo>
                  <a:pt x="44" y="0"/>
                  <a:pt x="44" y="0"/>
                  <a:pt x="44" y="0"/>
                </a:cubicBezTo>
                <a:cubicBezTo>
                  <a:pt x="44" y="0"/>
                  <a:pt x="45" y="0"/>
                  <a:pt x="45" y="1"/>
                </a:cubicBezTo>
                <a:lnTo>
                  <a:pt x="45" y="8"/>
                </a:lnTo>
                <a:close/>
                <a:moveTo>
                  <a:pt x="52" y="28"/>
                </a:moveTo>
                <a:cubicBezTo>
                  <a:pt x="52" y="28"/>
                  <a:pt x="52" y="29"/>
                  <a:pt x="51" y="29"/>
                </a:cubicBezTo>
                <a:cubicBezTo>
                  <a:pt x="34" y="29"/>
                  <a:pt x="34" y="29"/>
                  <a:pt x="34" y="29"/>
                </a:cubicBezTo>
                <a:cubicBezTo>
                  <a:pt x="33" y="29"/>
                  <a:pt x="33" y="28"/>
                  <a:pt x="33" y="28"/>
                </a:cubicBezTo>
                <a:cubicBezTo>
                  <a:pt x="33" y="20"/>
                  <a:pt x="33" y="20"/>
                  <a:pt x="33" y="20"/>
                </a:cubicBezTo>
                <a:cubicBezTo>
                  <a:pt x="33" y="20"/>
                  <a:pt x="33" y="19"/>
                  <a:pt x="34" y="19"/>
                </a:cubicBezTo>
                <a:cubicBezTo>
                  <a:pt x="51" y="19"/>
                  <a:pt x="51" y="19"/>
                  <a:pt x="51" y="19"/>
                </a:cubicBezTo>
                <a:cubicBezTo>
                  <a:pt x="52" y="19"/>
                  <a:pt x="52" y="20"/>
                  <a:pt x="52" y="20"/>
                </a:cubicBezTo>
                <a:lnTo>
                  <a:pt x="52" y="28"/>
                </a:lnTo>
                <a:close/>
                <a:moveTo>
                  <a:pt x="60" y="47"/>
                </a:moveTo>
                <a:cubicBezTo>
                  <a:pt x="60" y="48"/>
                  <a:pt x="59" y="48"/>
                  <a:pt x="58" y="48"/>
                </a:cubicBezTo>
                <a:cubicBezTo>
                  <a:pt x="34" y="48"/>
                  <a:pt x="34" y="48"/>
                  <a:pt x="34" y="48"/>
                </a:cubicBezTo>
                <a:cubicBezTo>
                  <a:pt x="33" y="48"/>
                  <a:pt x="33" y="48"/>
                  <a:pt x="33" y="47"/>
                </a:cubicBezTo>
                <a:cubicBezTo>
                  <a:pt x="33" y="40"/>
                  <a:pt x="33" y="40"/>
                  <a:pt x="33" y="40"/>
                </a:cubicBezTo>
                <a:cubicBezTo>
                  <a:pt x="33" y="39"/>
                  <a:pt x="33" y="39"/>
                  <a:pt x="34" y="39"/>
                </a:cubicBezTo>
                <a:cubicBezTo>
                  <a:pt x="58" y="39"/>
                  <a:pt x="58" y="39"/>
                  <a:pt x="58" y="39"/>
                </a:cubicBezTo>
                <a:cubicBezTo>
                  <a:pt x="59" y="39"/>
                  <a:pt x="60" y="39"/>
                  <a:pt x="60" y="40"/>
                </a:cubicBezTo>
                <a:lnTo>
                  <a:pt x="60" y="47"/>
                </a:lnTo>
                <a:close/>
                <a:moveTo>
                  <a:pt x="67" y="67"/>
                </a:moveTo>
                <a:cubicBezTo>
                  <a:pt x="67" y="67"/>
                  <a:pt x="66" y="68"/>
                  <a:pt x="66" y="68"/>
                </a:cubicBezTo>
                <a:cubicBezTo>
                  <a:pt x="34" y="68"/>
                  <a:pt x="34" y="68"/>
                  <a:pt x="34" y="68"/>
                </a:cubicBezTo>
                <a:cubicBezTo>
                  <a:pt x="33" y="68"/>
                  <a:pt x="33" y="67"/>
                  <a:pt x="33" y="67"/>
                </a:cubicBezTo>
                <a:cubicBezTo>
                  <a:pt x="33" y="59"/>
                  <a:pt x="33" y="59"/>
                  <a:pt x="33" y="59"/>
                </a:cubicBezTo>
                <a:cubicBezTo>
                  <a:pt x="33" y="59"/>
                  <a:pt x="33" y="58"/>
                  <a:pt x="34" y="58"/>
                </a:cubicBezTo>
                <a:cubicBezTo>
                  <a:pt x="66" y="58"/>
                  <a:pt x="66" y="58"/>
                  <a:pt x="66" y="58"/>
                </a:cubicBezTo>
                <a:cubicBezTo>
                  <a:pt x="66" y="58"/>
                  <a:pt x="67" y="59"/>
                  <a:pt x="67" y="59"/>
                </a:cubicBezTo>
                <a:lnTo>
                  <a:pt x="67"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45"/>
          <p:cNvSpPr/>
          <p:nvPr/>
        </p:nvSpPr>
        <p:spPr>
          <a:xfrm>
            <a:off x="5336719" y="4315663"/>
            <a:ext cx="165485" cy="89556"/>
          </a:xfrm>
          <a:custGeom>
            <a:avLst/>
            <a:gdLst/>
            <a:ahLst/>
            <a:cxnLst/>
            <a:rect l="l" t="t" r="r" b="b"/>
            <a:pathLst>
              <a:path w="39" h="21" extrusionOk="0">
                <a:moveTo>
                  <a:pt x="39" y="4"/>
                </a:moveTo>
                <a:cubicBezTo>
                  <a:pt x="22" y="21"/>
                  <a:pt x="22" y="21"/>
                  <a:pt x="22" y="21"/>
                </a:cubicBezTo>
                <a:cubicBezTo>
                  <a:pt x="21" y="21"/>
                  <a:pt x="21" y="21"/>
                  <a:pt x="20" y="21"/>
                </a:cubicBezTo>
                <a:cubicBezTo>
                  <a:pt x="19" y="21"/>
                  <a:pt x="19" y="21"/>
                  <a:pt x="18" y="21"/>
                </a:cubicBezTo>
                <a:cubicBezTo>
                  <a:pt x="1" y="4"/>
                  <a:pt x="1" y="4"/>
                  <a:pt x="1" y="4"/>
                </a:cubicBezTo>
                <a:cubicBezTo>
                  <a:pt x="1" y="3"/>
                  <a:pt x="0" y="3"/>
                  <a:pt x="0" y="2"/>
                </a:cubicBezTo>
                <a:cubicBezTo>
                  <a:pt x="0" y="1"/>
                  <a:pt x="2" y="0"/>
                  <a:pt x="3" y="0"/>
                </a:cubicBezTo>
                <a:cubicBezTo>
                  <a:pt x="37" y="0"/>
                  <a:pt x="37" y="0"/>
                  <a:pt x="37" y="0"/>
                </a:cubicBezTo>
                <a:cubicBezTo>
                  <a:pt x="38" y="0"/>
                  <a:pt x="39" y="1"/>
                  <a:pt x="39" y="2"/>
                </a:cubicBezTo>
                <a:cubicBezTo>
                  <a:pt x="39" y="3"/>
                  <a:pt x="39" y="3"/>
                  <a:pt x="3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45"/>
          <p:cNvSpPr/>
          <p:nvPr/>
        </p:nvSpPr>
        <p:spPr>
          <a:xfrm>
            <a:off x="2301547" y="953417"/>
            <a:ext cx="235571" cy="278402"/>
          </a:xfrm>
          <a:custGeom>
            <a:avLst/>
            <a:gdLst/>
            <a:ahLst/>
            <a:cxnLst/>
            <a:rect l="l" t="t" r="r" b="b"/>
            <a:pathLst>
              <a:path w="56" h="66" extrusionOk="0">
                <a:moveTo>
                  <a:pt x="13" y="44"/>
                </a:moveTo>
                <a:cubicBezTo>
                  <a:pt x="13" y="45"/>
                  <a:pt x="12" y="46"/>
                  <a:pt x="11" y="46"/>
                </a:cubicBezTo>
                <a:cubicBezTo>
                  <a:pt x="1" y="46"/>
                  <a:pt x="1" y="46"/>
                  <a:pt x="1" y="46"/>
                </a:cubicBezTo>
                <a:cubicBezTo>
                  <a:pt x="1" y="46"/>
                  <a:pt x="0" y="46"/>
                  <a:pt x="0" y="46"/>
                </a:cubicBezTo>
                <a:cubicBezTo>
                  <a:pt x="0" y="45"/>
                  <a:pt x="0" y="45"/>
                  <a:pt x="0" y="44"/>
                </a:cubicBezTo>
                <a:cubicBezTo>
                  <a:pt x="10" y="26"/>
                  <a:pt x="10" y="26"/>
                  <a:pt x="10" y="26"/>
                </a:cubicBezTo>
                <a:cubicBezTo>
                  <a:pt x="10" y="26"/>
                  <a:pt x="10" y="26"/>
                  <a:pt x="10" y="26"/>
                </a:cubicBezTo>
                <a:cubicBezTo>
                  <a:pt x="4" y="15"/>
                  <a:pt x="4" y="15"/>
                  <a:pt x="4" y="15"/>
                </a:cubicBezTo>
                <a:cubicBezTo>
                  <a:pt x="3" y="14"/>
                  <a:pt x="3" y="14"/>
                  <a:pt x="4" y="13"/>
                </a:cubicBezTo>
                <a:cubicBezTo>
                  <a:pt x="4" y="13"/>
                  <a:pt x="4" y="13"/>
                  <a:pt x="5" y="13"/>
                </a:cubicBezTo>
                <a:cubicBezTo>
                  <a:pt x="14" y="13"/>
                  <a:pt x="14" y="13"/>
                  <a:pt x="14" y="13"/>
                </a:cubicBezTo>
                <a:cubicBezTo>
                  <a:pt x="16" y="13"/>
                  <a:pt x="17" y="14"/>
                  <a:pt x="17" y="15"/>
                </a:cubicBezTo>
                <a:cubicBezTo>
                  <a:pt x="24" y="26"/>
                  <a:pt x="24" y="26"/>
                  <a:pt x="24" y="26"/>
                </a:cubicBezTo>
                <a:cubicBezTo>
                  <a:pt x="24" y="26"/>
                  <a:pt x="23" y="27"/>
                  <a:pt x="13" y="44"/>
                </a:cubicBezTo>
                <a:close/>
                <a:moveTo>
                  <a:pt x="56" y="2"/>
                </a:moveTo>
                <a:cubicBezTo>
                  <a:pt x="35" y="39"/>
                  <a:pt x="35" y="39"/>
                  <a:pt x="35" y="39"/>
                </a:cubicBezTo>
                <a:cubicBezTo>
                  <a:pt x="35" y="39"/>
                  <a:pt x="35" y="39"/>
                  <a:pt x="35" y="39"/>
                </a:cubicBezTo>
                <a:cubicBezTo>
                  <a:pt x="48" y="64"/>
                  <a:pt x="48" y="64"/>
                  <a:pt x="48" y="64"/>
                </a:cubicBezTo>
                <a:cubicBezTo>
                  <a:pt x="49" y="65"/>
                  <a:pt x="49" y="65"/>
                  <a:pt x="48" y="66"/>
                </a:cubicBezTo>
                <a:cubicBezTo>
                  <a:pt x="48" y="66"/>
                  <a:pt x="48" y="66"/>
                  <a:pt x="47" y="66"/>
                </a:cubicBezTo>
                <a:cubicBezTo>
                  <a:pt x="38" y="66"/>
                  <a:pt x="38" y="66"/>
                  <a:pt x="38" y="66"/>
                </a:cubicBezTo>
                <a:cubicBezTo>
                  <a:pt x="36" y="66"/>
                  <a:pt x="35" y="65"/>
                  <a:pt x="35" y="64"/>
                </a:cubicBezTo>
                <a:cubicBezTo>
                  <a:pt x="21" y="39"/>
                  <a:pt x="21" y="39"/>
                  <a:pt x="21" y="39"/>
                </a:cubicBezTo>
                <a:cubicBezTo>
                  <a:pt x="21" y="39"/>
                  <a:pt x="22" y="38"/>
                  <a:pt x="43" y="2"/>
                </a:cubicBezTo>
                <a:cubicBezTo>
                  <a:pt x="43" y="1"/>
                  <a:pt x="44" y="0"/>
                  <a:pt x="45" y="0"/>
                </a:cubicBezTo>
                <a:cubicBezTo>
                  <a:pt x="55" y="0"/>
                  <a:pt x="55" y="0"/>
                  <a:pt x="55" y="0"/>
                </a:cubicBezTo>
                <a:cubicBezTo>
                  <a:pt x="55" y="0"/>
                  <a:pt x="56" y="0"/>
                  <a:pt x="56" y="0"/>
                </a:cubicBezTo>
                <a:cubicBezTo>
                  <a:pt x="56" y="1"/>
                  <a:pt x="56" y="1"/>
                  <a:pt x="5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45"/>
          <p:cNvSpPr/>
          <p:nvPr/>
        </p:nvSpPr>
        <p:spPr>
          <a:xfrm>
            <a:off x="2907024" y="970938"/>
            <a:ext cx="173272" cy="239466"/>
          </a:xfrm>
          <a:custGeom>
            <a:avLst/>
            <a:gdLst/>
            <a:ahLst/>
            <a:cxnLst/>
            <a:rect l="l" t="t" r="r" b="b"/>
            <a:pathLst>
              <a:path w="41" h="57" extrusionOk="0">
                <a:moveTo>
                  <a:pt x="17" y="57"/>
                </a:moveTo>
                <a:cubicBezTo>
                  <a:pt x="16" y="57"/>
                  <a:pt x="16" y="56"/>
                  <a:pt x="16" y="56"/>
                </a:cubicBezTo>
                <a:cubicBezTo>
                  <a:pt x="16" y="42"/>
                  <a:pt x="16" y="42"/>
                  <a:pt x="16" y="42"/>
                </a:cubicBezTo>
                <a:cubicBezTo>
                  <a:pt x="4" y="42"/>
                  <a:pt x="4" y="42"/>
                  <a:pt x="4" y="42"/>
                </a:cubicBezTo>
                <a:cubicBezTo>
                  <a:pt x="3" y="42"/>
                  <a:pt x="3" y="42"/>
                  <a:pt x="3" y="41"/>
                </a:cubicBezTo>
                <a:cubicBezTo>
                  <a:pt x="3" y="37"/>
                  <a:pt x="3" y="37"/>
                  <a:pt x="3" y="37"/>
                </a:cubicBezTo>
                <a:cubicBezTo>
                  <a:pt x="3" y="36"/>
                  <a:pt x="3" y="36"/>
                  <a:pt x="4" y="36"/>
                </a:cubicBezTo>
                <a:cubicBezTo>
                  <a:pt x="16" y="36"/>
                  <a:pt x="16" y="36"/>
                  <a:pt x="16" y="36"/>
                </a:cubicBezTo>
                <a:cubicBezTo>
                  <a:pt x="16" y="32"/>
                  <a:pt x="16" y="32"/>
                  <a:pt x="16" y="32"/>
                </a:cubicBezTo>
                <a:cubicBezTo>
                  <a:pt x="4" y="32"/>
                  <a:pt x="4" y="32"/>
                  <a:pt x="4" y="32"/>
                </a:cubicBezTo>
                <a:cubicBezTo>
                  <a:pt x="3" y="32"/>
                  <a:pt x="3" y="32"/>
                  <a:pt x="3" y="31"/>
                </a:cubicBezTo>
                <a:cubicBezTo>
                  <a:pt x="3" y="27"/>
                  <a:pt x="3" y="27"/>
                  <a:pt x="3" y="27"/>
                </a:cubicBezTo>
                <a:cubicBezTo>
                  <a:pt x="3" y="26"/>
                  <a:pt x="3" y="26"/>
                  <a:pt x="4" y="26"/>
                </a:cubicBezTo>
                <a:cubicBezTo>
                  <a:pt x="13" y="26"/>
                  <a:pt x="13" y="26"/>
                  <a:pt x="13" y="26"/>
                </a:cubicBezTo>
                <a:cubicBezTo>
                  <a:pt x="0" y="2"/>
                  <a:pt x="0" y="2"/>
                  <a:pt x="0" y="2"/>
                </a:cubicBezTo>
                <a:cubicBezTo>
                  <a:pt x="0" y="2"/>
                  <a:pt x="0" y="1"/>
                  <a:pt x="0" y="1"/>
                </a:cubicBezTo>
                <a:cubicBezTo>
                  <a:pt x="0" y="1"/>
                  <a:pt x="1" y="0"/>
                  <a:pt x="1" y="0"/>
                </a:cubicBezTo>
                <a:cubicBezTo>
                  <a:pt x="9" y="0"/>
                  <a:pt x="9" y="0"/>
                  <a:pt x="9" y="0"/>
                </a:cubicBezTo>
                <a:cubicBezTo>
                  <a:pt x="9" y="0"/>
                  <a:pt x="10" y="1"/>
                  <a:pt x="10" y="1"/>
                </a:cubicBezTo>
                <a:cubicBezTo>
                  <a:pt x="19" y="18"/>
                  <a:pt x="19" y="18"/>
                  <a:pt x="19" y="18"/>
                </a:cubicBezTo>
                <a:cubicBezTo>
                  <a:pt x="20" y="20"/>
                  <a:pt x="20" y="22"/>
                  <a:pt x="21" y="23"/>
                </a:cubicBezTo>
                <a:cubicBezTo>
                  <a:pt x="22" y="22"/>
                  <a:pt x="22" y="20"/>
                  <a:pt x="23" y="18"/>
                </a:cubicBezTo>
                <a:cubicBezTo>
                  <a:pt x="31" y="1"/>
                  <a:pt x="31" y="1"/>
                  <a:pt x="31" y="1"/>
                </a:cubicBezTo>
                <a:cubicBezTo>
                  <a:pt x="31" y="1"/>
                  <a:pt x="32" y="0"/>
                  <a:pt x="32" y="0"/>
                </a:cubicBezTo>
                <a:cubicBezTo>
                  <a:pt x="40" y="0"/>
                  <a:pt x="40" y="0"/>
                  <a:pt x="40" y="0"/>
                </a:cubicBezTo>
                <a:cubicBezTo>
                  <a:pt x="40" y="0"/>
                  <a:pt x="41" y="1"/>
                  <a:pt x="41" y="1"/>
                </a:cubicBezTo>
                <a:cubicBezTo>
                  <a:pt x="41" y="1"/>
                  <a:pt x="41" y="2"/>
                  <a:pt x="41" y="2"/>
                </a:cubicBezTo>
                <a:cubicBezTo>
                  <a:pt x="28" y="26"/>
                  <a:pt x="28" y="26"/>
                  <a:pt x="28" y="26"/>
                </a:cubicBezTo>
                <a:cubicBezTo>
                  <a:pt x="37" y="26"/>
                  <a:pt x="37" y="26"/>
                  <a:pt x="37" y="26"/>
                </a:cubicBezTo>
                <a:cubicBezTo>
                  <a:pt x="38" y="26"/>
                  <a:pt x="38" y="26"/>
                  <a:pt x="38" y="27"/>
                </a:cubicBezTo>
                <a:cubicBezTo>
                  <a:pt x="38" y="31"/>
                  <a:pt x="38" y="31"/>
                  <a:pt x="38" y="31"/>
                </a:cubicBezTo>
                <a:cubicBezTo>
                  <a:pt x="38" y="32"/>
                  <a:pt x="38" y="32"/>
                  <a:pt x="37" y="32"/>
                </a:cubicBezTo>
                <a:cubicBezTo>
                  <a:pt x="25" y="32"/>
                  <a:pt x="25" y="32"/>
                  <a:pt x="25" y="32"/>
                </a:cubicBezTo>
                <a:cubicBezTo>
                  <a:pt x="25" y="36"/>
                  <a:pt x="25" y="36"/>
                  <a:pt x="25" y="36"/>
                </a:cubicBezTo>
                <a:cubicBezTo>
                  <a:pt x="37" y="36"/>
                  <a:pt x="37" y="36"/>
                  <a:pt x="37" y="36"/>
                </a:cubicBezTo>
                <a:cubicBezTo>
                  <a:pt x="38" y="36"/>
                  <a:pt x="38" y="36"/>
                  <a:pt x="38" y="37"/>
                </a:cubicBezTo>
                <a:cubicBezTo>
                  <a:pt x="38" y="41"/>
                  <a:pt x="38" y="41"/>
                  <a:pt x="38" y="41"/>
                </a:cubicBezTo>
                <a:cubicBezTo>
                  <a:pt x="38" y="42"/>
                  <a:pt x="38" y="42"/>
                  <a:pt x="37" y="42"/>
                </a:cubicBezTo>
                <a:cubicBezTo>
                  <a:pt x="25" y="42"/>
                  <a:pt x="25" y="42"/>
                  <a:pt x="25" y="42"/>
                </a:cubicBezTo>
                <a:cubicBezTo>
                  <a:pt x="25" y="56"/>
                  <a:pt x="25" y="56"/>
                  <a:pt x="25" y="56"/>
                </a:cubicBezTo>
                <a:cubicBezTo>
                  <a:pt x="25" y="56"/>
                  <a:pt x="25" y="57"/>
                  <a:pt x="24" y="57"/>
                </a:cubicBezTo>
                <a:lnTo>
                  <a:pt x="17"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911"/>
        <p:cNvGrpSpPr/>
        <p:nvPr/>
      </p:nvGrpSpPr>
      <p:grpSpPr>
        <a:xfrm>
          <a:off x="0" y="0"/>
          <a:ext cx="0" cy="0"/>
          <a:chOff x="0" y="0"/>
          <a:chExt cx="0" cy="0"/>
        </a:xfrm>
      </p:grpSpPr>
      <p:sp>
        <p:nvSpPr>
          <p:cNvPr id="1912" name="Google Shape;1912;p46"/>
          <p:cNvSpPr/>
          <p:nvPr/>
        </p:nvSpPr>
        <p:spPr>
          <a:xfrm>
            <a:off x="1901267" y="1634141"/>
            <a:ext cx="230829" cy="295158"/>
          </a:xfrm>
          <a:custGeom>
            <a:avLst/>
            <a:gdLst/>
            <a:ahLst/>
            <a:cxnLst/>
            <a:rect l="l" t="t" r="r" b="b"/>
            <a:pathLst>
              <a:path w="56" h="72" extrusionOk="0">
                <a:moveTo>
                  <a:pt x="47" y="71"/>
                </a:moveTo>
                <a:cubicBezTo>
                  <a:pt x="47" y="72"/>
                  <a:pt x="47" y="72"/>
                  <a:pt x="47" y="72"/>
                </a:cubicBezTo>
                <a:cubicBezTo>
                  <a:pt x="47" y="72"/>
                  <a:pt x="47" y="72"/>
                  <a:pt x="47" y="72"/>
                </a:cubicBezTo>
                <a:cubicBezTo>
                  <a:pt x="1" y="72"/>
                  <a:pt x="1" y="72"/>
                  <a:pt x="1" y="72"/>
                </a:cubicBezTo>
                <a:cubicBezTo>
                  <a:pt x="0" y="72"/>
                  <a:pt x="0" y="72"/>
                  <a:pt x="0" y="72"/>
                </a:cubicBezTo>
                <a:cubicBezTo>
                  <a:pt x="0" y="72"/>
                  <a:pt x="0" y="72"/>
                  <a:pt x="0" y="72"/>
                </a:cubicBezTo>
                <a:cubicBezTo>
                  <a:pt x="0" y="43"/>
                  <a:pt x="0" y="43"/>
                  <a:pt x="0" y="43"/>
                </a:cubicBezTo>
                <a:cubicBezTo>
                  <a:pt x="5" y="43"/>
                  <a:pt x="5" y="43"/>
                  <a:pt x="5" y="43"/>
                </a:cubicBezTo>
                <a:cubicBezTo>
                  <a:pt x="5" y="68"/>
                  <a:pt x="5" y="68"/>
                  <a:pt x="5" y="68"/>
                </a:cubicBezTo>
                <a:cubicBezTo>
                  <a:pt x="42" y="68"/>
                  <a:pt x="42" y="68"/>
                  <a:pt x="42" y="68"/>
                </a:cubicBezTo>
                <a:cubicBezTo>
                  <a:pt x="42" y="43"/>
                  <a:pt x="42" y="43"/>
                  <a:pt x="42" y="43"/>
                </a:cubicBezTo>
                <a:cubicBezTo>
                  <a:pt x="47" y="43"/>
                  <a:pt x="47" y="43"/>
                  <a:pt x="47" y="43"/>
                </a:cubicBezTo>
                <a:lnTo>
                  <a:pt x="47" y="71"/>
                </a:lnTo>
                <a:close/>
                <a:moveTo>
                  <a:pt x="37" y="63"/>
                </a:moveTo>
                <a:cubicBezTo>
                  <a:pt x="9" y="63"/>
                  <a:pt x="9" y="63"/>
                  <a:pt x="9" y="63"/>
                </a:cubicBezTo>
                <a:cubicBezTo>
                  <a:pt x="9" y="57"/>
                  <a:pt x="9" y="57"/>
                  <a:pt x="9" y="57"/>
                </a:cubicBezTo>
                <a:cubicBezTo>
                  <a:pt x="37" y="57"/>
                  <a:pt x="37" y="57"/>
                  <a:pt x="37" y="57"/>
                </a:cubicBezTo>
                <a:lnTo>
                  <a:pt x="37" y="63"/>
                </a:lnTo>
                <a:close/>
                <a:moveTo>
                  <a:pt x="38" y="49"/>
                </a:moveTo>
                <a:cubicBezTo>
                  <a:pt x="37" y="55"/>
                  <a:pt x="37" y="55"/>
                  <a:pt x="37" y="55"/>
                </a:cubicBezTo>
                <a:cubicBezTo>
                  <a:pt x="9" y="52"/>
                  <a:pt x="9" y="52"/>
                  <a:pt x="9" y="52"/>
                </a:cubicBezTo>
                <a:cubicBezTo>
                  <a:pt x="9" y="46"/>
                  <a:pt x="9" y="46"/>
                  <a:pt x="9" y="46"/>
                </a:cubicBezTo>
                <a:lnTo>
                  <a:pt x="38" y="49"/>
                </a:lnTo>
                <a:close/>
                <a:moveTo>
                  <a:pt x="40" y="41"/>
                </a:moveTo>
                <a:cubicBezTo>
                  <a:pt x="38" y="47"/>
                  <a:pt x="38" y="47"/>
                  <a:pt x="38" y="47"/>
                </a:cubicBezTo>
                <a:cubicBezTo>
                  <a:pt x="11" y="39"/>
                  <a:pt x="11" y="39"/>
                  <a:pt x="11" y="39"/>
                </a:cubicBezTo>
                <a:cubicBezTo>
                  <a:pt x="12" y="34"/>
                  <a:pt x="12" y="34"/>
                  <a:pt x="12" y="34"/>
                </a:cubicBezTo>
                <a:lnTo>
                  <a:pt x="40" y="41"/>
                </a:lnTo>
                <a:close/>
                <a:moveTo>
                  <a:pt x="43" y="34"/>
                </a:moveTo>
                <a:cubicBezTo>
                  <a:pt x="40" y="39"/>
                  <a:pt x="40" y="39"/>
                  <a:pt x="40" y="39"/>
                </a:cubicBezTo>
                <a:cubicBezTo>
                  <a:pt x="16" y="25"/>
                  <a:pt x="16" y="25"/>
                  <a:pt x="16" y="25"/>
                </a:cubicBezTo>
                <a:cubicBezTo>
                  <a:pt x="19" y="20"/>
                  <a:pt x="19" y="20"/>
                  <a:pt x="19" y="20"/>
                </a:cubicBezTo>
                <a:lnTo>
                  <a:pt x="43" y="34"/>
                </a:lnTo>
                <a:close/>
                <a:moveTo>
                  <a:pt x="49" y="30"/>
                </a:moveTo>
                <a:cubicBezTo>
                  <a:pt x="44" y="33"/>
                  <a:pt x="44" y="33"/>
                  <a:pt x="44" y="33"/>
                </a:cubicBezTo>
                <a:cubicBezTo>
                  <a:pt x="28" y="10"/>
                  <a:pt x="28" y="10"/>
                  <a:pt x="28" y="10"/>
                </a:cubicBezTo>
                <a:cubicBezTo>
                  <a:pt x="33" y="6"/>
                  <a:pt x="33" y="6"/>
                  <a:pt x="33" y="6"/>
                </a:cubicBezTo>
                <a:lnTo>
                  <a:pt x="49" y="30"/>
                </a:lnTo>
                <a:close/>
                <a:moveTo>
                  <a:pt x="56" y="28"/>
                </a:moveTo>
                <a:cubicBezTo>
                  <a:pt x="50" y="29"/>
                  <a:pt x="50" y="29"/>
                  <a:pt x="50" y="29"/>
                </a:cubicBezTo>
                <a:cubicBezTo>
                  <a:pt x="45" y="1"/>
                  <a:pt x="45" y="1"/>
                  <a:pt x="45" y="1"/>
                </a:cubicBezTo>
                <a:cubicBezTo>
                  <a:pt x="51" y="0"/>
                  <a:pt x="51" y="0"/>
                  <a:pt x="51" y="0"/>
                </a:cubicBezTo>
                <a:lnTo>
                  <a:pt x="56"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46"/>
          <p:cNvSpPr/>
          <p:nvPr/>
        </p:nvSpPr>
        <p:spPr>
          <a:xfrm>
            <a:off x="2487799" y="1641709"/>
            <a:ext cx="278129" cy="259210"/>
          </a:xfrm>
          <a:custGeom>
            <a:avLst/>
            <a:gdLst/>
            <a:ahLst/>
            <a:cxnLst/>
            <a:rect l="l" t="t" r="r" b="b"/>
            <a:pathLst>
              <a:path w="68" h="63" extrusionOk="0">
                <a:moveTo>
                  <a:pt x="52" y="40"/>
                </a:moveTo>
                <a:cubicBezTo>
                  <a:pt x="55" y="61"/>
                  <a:pt x="55" y="61"/>
                  <a:pt x="55" y="61"/>
                </a:cubicBezTo>
                <a:cubicBezTo>
                  <a:pt x="56" y="62"/>
                  <a:pt x="55" y="63"/>
                  <a:pt x="54" y="63"/>
                </a:cubicBezTo>
                <a:cubicBezTo>
                  <a:pt x="53" y="63"/>
                  <a:pt x="53" y="63"/>
                  <a:pt x="52" y="63"/>
                </a:cubicBezTo>
                <a:cubicBezTo>
                  <a:pt x="34" y="53"/>
                  <a:pt x="34" y="53"/>
                  <a:pt x="34" y="53"/>
                </a:cubicBezTo>
                <a:cubicBezTo>
                  <a:pt x="16" y="63"/>
                  <a:pt x="16" y="63"/>
                  <a:pt x="16" y="63"/>
                </a:cubicBezTo>
                <a:cubicBezTo>
                  <a:pt x="16" y="63"/>
                  <a:pt x="15" y="63"/>
                  <a:pt x="15" y="63"/>
                </a:cubicBezTo>
                <a:cubicBezTo>
                  <a:pt x="13" y="63"/>
                  <a:pt x="13" y="62"/>
                  <a:pt x="13" y="61"/>
                </a:cubicBezTo>
                <a:cubicBezTo>
                  <a:pt x="16" y="40"/>
                  <a:pt x="16" y="40"/>
                  <a:pt x="16" y="40"/>
                </a:cubicBezTo>
                <a:cubicBezTo>
                  <a:pt x="2" y="26"/>
                  <a:pt x="2" y="26"/>
                  <a:pt x="2" y="26"/>
                </a:cubicBezTo>
                <a:cubicBezTo>
                  <a:pt x="0" y="24"/>
                  <a:pt x="1" y="23"/>
                  <a:pt x="3" y="22"/>
                </a:cubicBezTo>
                <a:cubicBezTo>
                  <a:pt x="23" y="20"/>
                  <a:pt x="23" y="20"/>
                  <a:pt x="23" y="20"/>
                </a:cubicBezTo>
                <a:cubicBezTo>
                  <a:pt x="32" y="1"/>
                  <a:pt x="32" y="1"/>
                  <a:pt x="32" y="1"/>
                </a:cubicBezTo>
                <a:cubicBezTo>
                  <a:pt x="33" y="0"/>
                  <a:pt x="33" y="0"/>
                  <a:pt x="34" y="0"/>
                </a:cubicBezTo>
                <a:cubicBezTo>
                  <a:pt x="35" y="0"/>
                  <a:pt x="36" y="0"/>
                  <a:pt x="36" y="1"/>
                </a:cubicBezTo>
                <a:cubicBezTo>
                  <a:pt x="45" y="20"/>
                  <a:pt x="45" y="20"/>
                  <a:pt x="45" y="20"/>
                </a:cubicBezTo>
                <a:cubicBezTo>
                  <a:pt x="65" y="22"/>
                  <a:pt x="65" y="22"/>
                  <a:pt x="65" y="22"/>
                </a:cubicBezTo>
                <a:cubicBezTo>
                  <a:pt x="68" y="23"/>
                  <a:pt x="68" y="24"/>
                  <a:pt x="67" y="26"/>
                </a:cubicBezTo>
                <a:lnTo>
                  <a:pt x="52" y="40"/>
                </a:lnTo>
                <a:close/>
                <a:moveTo>
                  <a:pt x="59" y="27"/>
                </a:moveTo>
                <a:cubicBezTo>
                  <a:pt x="44" y="25"/>
                  <a:pt x="44" y="25"/>
                  <a:pt x="44" y="25"/>
                </a:cubicBezTo>
                <a:cubicBezTo>
                  <a:pt x="42" y="24"/>
                  <a:pt x="42" y="24"/>
                  <a:pt x="42" y="24"/>
                </a:cubicBezTo>
                <a:cubicBezTo>
                  <a:pt x="41" y="22"/>
                  <a:pt x="41" y="22"/>
                  <a:pt x="41" y="22"/>
                </a:cubicBezTo>
                <a:cubicBezTo>
                  <a:pt x="34" y="9"/>
                  <a:pt x="34" y="9"/>
                  <a:pt x="34" y="9"/>
                </a:cubicBezTo>
                <a:cubicBezTo>
                  <a:pt x="34" y="48"/>
                  <a:pt x="34" y="48"/>
                  <a:pt x="34" y="48"/>
                </a:cubicBezTo>
                <a:cubicBezTo>
                  <a:pt x="37" y="49"/>
                  <a:pt x="37" y="49"/>
                  <a:pt x="37" y="49"/>
                </a:cubicBezTo>
                <a:cubicBezTo>
                  <a:pt x="49" y="56"/>
                  <a:pt x="49" y="56"/>
                  <a:pt x="49" y="56"/>
                </a:cubicBezTo>
                <a:cubicBezTo>
                  <a:pt x="47" y="41"/>
                  <a:pt x="47" y="41"/>
                  <a:pt x="47" y="41"/>
                </a:cubicBezTo>
                <a:cubicBezTo>
                  <a:pt x="46" y="39"/>
                  <a:pt x="46" y="39"/>
                  <a:pt x="46" y="39"/>
                </a:cubicBezTo>
                <a:cubicBezTo>
                  <a:pt x="48" y="37"/>
                  <a:pt x="48" y="37"/>
                  <a:pt x="48" y="37"/>
                </a:cubicBezTo>
                <a:lnTo>
                  <a:pt x="59"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46"/>
          <p:cNvSpPr/>
          <p:nvPr/>
        </p:nvSpPr>
        <p:spPr>
          <a:xfrm>
            <a:off x="3081900" y="1654954"/>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44"/>
                  <a:pt x="0" y="44"/>
                  <a:pt x="0" y="44"/>
                </a:cubicBezTo>
                <a:cubicBezTo>
                  <a:pt x="7" y="47"/>
                  <a:pt x="7" y="47"/>
                  <a:pt x="7" y="47"/>
                </a:cubicBezTo>
                <a:cubicBezTo>
                  <a:pt x="8" y="52"/>
                  <a:pt x="12" y="56"/>
                  <a:pt x="17" y="56"/>
                </a:cubicBezTo>
                <a:cubicBezTo>
                  <a:pt x="23" y="56"/>
                  <a:pt x="27" y="51"/>
                  <a:pt x="28" y="46"/>
                </a:cubicBezTo>
                <a:cubicBezTo>
                  <a:pt x="42" y="36"/>
                  <a:pt x="42" y="36"/>
                  <a:pt x="42" y="36"/>
                </a:cubicBezTo>
                <a:cubicBezTo>
                  <a:pt x="50" y="36"/>
                  <a:pt x="56" y="29"/>
                  <a:pt x="56" y="21"/>
                </a:cubicBezTo>
                <a:cubicBezTo>
                  <a:pt x="56" y="13"/>
                  <a:pt x="50" y="7"/>
                  <a:pt x="42" y="7"/>
                </a:cubicBezTo>
                <a:cubicBezTo>
                  <a:pt x="34" y="7"/>
                  <a:pt x="27" y="13"/>
                  <a:pt x="27" y="21"/>
                </a:cubicBezTo>
                <a:cubicBezTo>
                  <a:pt x="18" y="34"/>
                  <a:pt x="18" y="34"/>
                  <a:pt x="18" y="34"/>
                </a:cubicBezTo>
                <a:cubicBezTo>
                  <a:pt x="18" y="34"/>
                  <a:pt x="18" y="34"/>
                  <a:pt x="17" y="34"/>
                </a:cubicBezTo>
                <a:cubicBezTo>
                  <a:pt x="15" y="34"/>
                  <a:pt x="13" y="35"/>
                  <a:pt x="12" y="36"/>
                </a:cubicBezTo>
                <a:cubicBezTo>
                  <a:pt x="0" y="31"/>
                  <a:pt x="0" y="31"/>
                  <a:pt x="0" y="3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17" y="53"/>
                </a:moveTo>
                <a:cubicBezTo>
                  <a:pt x="14" y="53"/>
                  <a:pt x="11" y="51"/>
                  <a:pt x="10" y="49"/>
                </a:cubicBezTo>
                <a:cubicBezTo>
                  <a:pt x="11" y="49"/>
                  <a:pt x="13" y="50"/>
                  <a:pt x="14" y="50"/>
                </a:cubicBezTo>
                <a:cubicBezTo>
                  <a:pt x="17" y="51"/>
                  <a:pt x="21" y="50"/>
                  <a:pt x="22" y="47"/>
                </a:cubicBezTo>
                <a:cubicBezTo>
                  <a:pt x="24" y="43"/>
                  <a:pt x="22" y="40"/>
                  <a:pt x="19" y="38"/>
                </a:cubicBezTo>
                <a:cubicBezTo>
                  <a:pt x="16" y="37"/>
                  <a:pt x="16" y="37"/>
                  <a:pt x="16" y="37"/>
                </a:cubicBezTo>
                <a:cubicBezTo>
                  <a:pt x="16" y="37"/>
                  <a:pt x="17" y="37"/>
                  <a:pt x="17" y="37"/>
                </a:cubicBezTo>
                <a:cubicBezTo>
                  <a:pt x="22" y="37"/>
                  <a:pt x="25" y="40"/>
                  <a:pt x="25" y="45"/>
                </a:cubicBezTo>
                <a:cubicBezTo>
                  <a:pt x="25" y="49"/>
                  <a:pt x="22" y="53"/>
                  <a:pt x="17" y="53"/>
                </a:cubicBezTo>
                <a:close/>
                <a:moveTo>
                  <a:pt x="42" y="31"/>
                </a:moveTo>
                <a:cubicBezTo>
                  <a:pt x="36" y="31"/>
                  <a:pt x="32" y="27"/>
                  <a:pt x="32" y="21"/>
                </a:cubicBezTo>
                <a:cubicBezTo>
                  <a:pt x="32" y="16"/>
                  <a:pt x="36" y="12"/>
                  <a:pt x="42" y="12"/>
                </a:cubicBezTo>
                <a:cubicBezTo>
                  <a:pt x="47" y="12"/>
                  <a:pt x="52" y="16"/>
                  <a:pt x="52" y="21"/>
                </a:cubicBezTo>
                <a:cubicBezTo>
                  <a:pt x="52" y="27"/>
                  <a:pt x="47" y="31"/>
                  <a:pt x="42" y="31"/>
                </a:cubicBezTo>
                <a:close/>
                <a:moveTo>
                  <a:pt x="42" y="14"/>
                </a:moveTo>
                <a:cubicBezTo>
                  <a:pt x="38" y="14"/>
                  <a:pt x="34" y="17"/>
                  <a:pt x="34" y="21"/>
                </a:cubicBezTo>
                <a:cubicBezTo>
                  <a:pt x="34" y="26"/>
                  <a:pt x="38" y="29"/>
                  <a:pt x="42" y="29"/>
                </a:cubicBezTo>
                <a:cubicBezTo>
                  <a:pt x="46" y="29"/>
                  <a:pt x="50" y="26"/>
                  <a:pt x="50" y="21"/>
                </a:cubicBezTo>
                <a:cubicBezTo>
                  <a:pt x="50" y="17"/>
                  <a:pt x="46" y="14"/>
                  <a:pt x="42"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46"/>
          <p:cNvSpPr/>
          <p:nvPr/>
        </p:nvSpPr>
        <p:spPr>
          <a:xfrm>
            <a:off x="3672216" y="1654954"/>
            <a:ext cx="253533" cy="253533"/>
          </a:xfrm>
          <a:custGeom>
            <a:avLst/>
            <a:gdLst/>
            <a:ahLst/>
            <a:cxnLst/>
            <a:rect l="l" t="t" r="r" b="b"/>
            <a:pathLst>
              <a:path w="62" h="62" extrusionOk="0">
                <a:moveTo>
                  <a:pt x="62" y="60"/>
                </a:moveTo>
                <a:cubicBezTo>
                  <a:pt x="62" y="61"/>
                  <a:pt x="61" y="62"/>
                  <a:pt x="60" y="62"/>
                </a:cubicBezTo>
                <a:cubicBezTo>
                  <a:pt x="3" y="62"/>
                  <a:pt x="3" y="62"/>
                  <a:pt x="3" y="62"/>
                </a:cubicBezTo>
                <a:cubicBezTo>
                  <a:pt x="2" y="62"/>
                  <a:pt x="0" y="61"/>
                  <a:pt x="0" y="60"/>
                </a:cubicBezTo>
                <a:cubicBezTo>
                  <a:pt x="0" y="3"/>
                  <a:pt x="0" y="3"/>
                  <a:pt x="0" y="3"/>
                </a:cubicBezTo>
                <a:cubicBezTo>
                  <a:pt x="0" y="2"/>
                  <a:pt x="2" y="0"/>
                  <a:pt x="3" y="0"/>
                </a:cubicBezTo>
                <a:cubicBezTo>
                  <a:pt x="60" y="0"/>
                  <a:pt x="60" y="0"/>
                  <a:pt x="60" y="0"/>
                </a:cubicBezTo>
                <a:cubicBezTo>
                  <a:pt x="61" y="0"/>
                  <a:pt x="62" y="2"/>
                  <a:pt x="62" y="3"/>
                </a:cubicBezTo>
                <a:lnTo>
                  <a:pt x="62"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46"/>
          <p:cNvSpPr/>
          <p:nvPr/>
        </p:nvSpPr>
        <p:spPr>
          <a:xfrm>
            <a:off x="4260640" y="1740095"/>
            <a:ext cx="249749" cy="189204"/>
          </a:xfrm>
          <a:custGeom>
            <a:avLst/>
            <a:gdLst/>
            <a:ahLst/>
            <a:cxnLst/>
            <a:rect l="l" t="t" r="r" b="b"/>
            <a:pathLst>
              <a:path w="61" h="46" extrusionOk="0">
                <a:moveTo>
                  <a:pt x="36" y="36"/>
                </a:moveTo>
                <a:cubicBezTo>
                  <a:pt x="26" y="36"/>
                  <a:pt x="26" y="36"/>
                  <a:pt x="26" y="36"/>
                </a:cubicBezTo>
                <a:cubicBezTo>
                  <a:pt x="19" y="26"/>
                  <a:pt x="19" y="26"/>
                  <a:pt x="19" y="26"/>
                </a:cubicBezTo>
                <a:cubicBezTo>
                  <a:pt x="18" y="24"/>
                  <a:pt x="18" y="24"/>
                  <a:pt x="18" y="24"/>
                </a:cubicBezTo>
                <a:cubicBezTo>
                  <a:pt x="18" y="24"/>
                  <a:pt x="18" y="24"/>
                  <a:pt x="18" y="23"/>
                </a:cubicBezTo>
                <a:cubicBezTo>
                  <a:pt x="18" y="23"/>
                  <a:pt x="18" y="23"/>
                  <a:pt x="18" y="23"/>
                </a:cubicBezTo>
                <a:cubicBezTo>
                  <a:pt x="18" y="24"/>
                  <a:pt x="18" y="24"/>
                  <a:pt x="18" y="24"/>
                </a:cubicBezTo>
                <a:cubicBezTo>
                  <a:pt x="17" y="25"/>
                  <a:pt x="17" y="25"/>
                  <a:pt x="17" y="26"/>
                </a:cubicBezTo>
                <a:cubicBezTo>
                  <a:pt x="10" y="36"/>
                  <a:pt x="10" y="36"/>
                  <a:pt x="10" y="36"/>
                </a:cubicBezTo>
                <a:cubicBezTo>
                  <a:pt x="0" y="36"/>
                  <a:pt x="0" y="36"/>
                  <a:pt x="0" y="36"/>
                </a:cubicBezTo>
                <a:cubicBezTo>
                  <a:pt x="0" y="29"/>
                  <a:pt x="0" y="29"/>
                  <a:pt x="0" y="29"/>
                </a:cubicBezTo>
                <a:cubicBezTo>
                  <a:pt x="5" y="29"/>
                  <a:pt x="5" y="29"/>
                  <a:pt x="5" y="29"/>
                </a:cubicBezTo>
                <a:cubicBezTo>
                  <a:pt x="13" y="18"/>
                  <a:pt x="13" y="18"/>
                  <a:pt x="13" y="18"/>
                </a:cubicBezTo>
                <a:cubicBezTo>
                  <a:pt x="6" y="7"/>
                  <a:pt x="6" y="7"/>
                  <a:pt x="6" y="7"/>
                </a:cubicBezTo>
                <a:cubicBezTo>
                  <a:pt x="0" y="7"/>
                  <a:pt x="0" y="7"/>
                  <a:pt x="0" y="7"/>
                </a:cubicBezTo>
                <a:cubicBezTo>
                  <a:pt x="0" y="0"/>
                  <a:pt x="0" y="0"/>
                  <a:pt x="0" y="0"/>
                </a:cubicBezTo>
                <a:cubicBezTo>
                  <a:pt x="11" y="0"/>
                  <a:pt x="11" y="0"/>
                  <a:pt x="11" y="0"/>
                </a:cubicBezTo>
                <a:cubicBezTo>
                  <a:pt x="17" y="9"/>
                  <a:pt x="17" y="9"/>
                  <a:pt x="17" y="9"/>
                </a:cubicBezTo>
                <a:cubicBezTo>
                  <a:pt x="17" y="10"/>
                  <a:pt x="17" y="10"/>
                  <a:pt x="18" y="11"/>
                </a:cubicBezTo>
                <a:cubicBezTo>
                  <a:pt x="18" y="11"/>
                  <a:pt x="18" y="11"/>
                  <a:pt x="18" y="12"/>
                </a:cubicBezTo>
                <a:cubicBezTo>
                  <a:pt x="18" y="12"/>
                  <a:pt x="18" y="12"/>
                  <a:pt x="18" y="12"/>
                </a:cubicBezTo>
                <a:cubicBezTo>
                  <a:pt x="18" y="11"/>
                  <a:pt x="18" y="11"/>
                  <a:pt x="19" y="11"/>
                </a:cubicBezTo>
                <a:cubicBezTo>
                  <a:pt x="20" y="9"/>
                  <a:pt x="20" y="9"/>
                  <a:pt x="20" y="9"/>
                </a:cubicBezTo>
                <a:cubicBezTo>
                  <a:pt x="25" y="0"/>
                  <a:pt x="25" y="0"/>
                  <a:pt x="25" y="0"/>
                </a:cubicBezTo>
                <a:cubicBezTo>
                  <a:pt x="36" y="0"/>
                  <a:pt x="36" y="0"/>
                  <a:pt x="36" y="0"/>
                </a:cubicBezTo>
                <a:cubicBezTo>
                  <a:pt x="36" y="7"/>
                  <a:pt x="36" y="7"/>
                  <a:pt x="36" y="7"/>
                </a:cubicBezTo>
                <a:cubicBezTo>
                  <a:pt x="31" y="7"/>
                  <a:pt x="31" y="7"/>
                  <a:pt x="31" y="7"/>
                </a:cubicBezTo>
                <a:cubicBezTo>
                  <a:pt x="23" y="17"/>
                  <a:pt x="23" y="17"/>
                  <a:pt x="23" y="17"/>
                </a:cubicBezTo>
                <a:cubicBezTo>
                  <a:pt x="31" y="29"/>
                  <a:pt x="31" y="29"/>
                  <a:pt x="31" y="29"/>
                </a:cubicBezTo>
                <a:cubicBezTo>
                  <a:pt x="36" y="29"/>
                  <a:pt x="36" y="29"/>
                  <a:pt x="36" y="29"/>
                </a:cubicBezTo>
                <a:lnTo>
                  <a:pt x="36" y="36"/>
                </a:lnTo>
                <a:close/>
                <a:moveTo>
                  <a:pt x="61" y="46"/>
                </a:moveTo>
                <a:cubicBezTo>
                  <a:pt x="41" y="46"/>
                  <a:pt x="41" y="46"/>
                  <a:pt x="41" y="46"/>
                </a:cubicBezTo>
                <a:cubicBezTo>
                  <a:pt x="41" y="45"/>
                  <a:pt x="41" y="45"/>
                  <a:pt x="41" y="45"/>
                </a:cubicBezTo>
                <a:cubicBezTo>
                  <a:pt x="41" y="45"/>
                  <a:pt x="41" y="44"/>
                  <a:pt x="41" y="43"/>
                </a:cubicBezTo>
                <a:cubicBezTo>
                  <a:pt x="41" y="32"/>
                  <a:pt x="55" y="31"/>
                  <a:pt x="55" y="26"/>
                </a:cubicBezTo>
                <a:cubicBezTo>
                  <a:pt x="55" y="24"/>
                  <a:pt x="53" y="22"/>
                  <a:pt x="51" y="22"/>
                </a:cubicBezTo>
                <a:cubicBezTo>
                  <a:pt x="49" y="22"/>
                  <a:pt x="48" y="23"/>
                  <a:pt x="47" y="24"/>
                </a:cubicBezTo>
                <a:cubicBezTo>
                  <a:pt x="46" y="24"/>
                  <a:pt x="46" y="25"/>
                  <a:pt x="45" y="25"/>
                </a:cubicBezTo>
                <a:cubicBezTo>
                  <a:pt x="41" y="22"/>
                  <a:pt x="41" y="22"/>
                  <a:pt x="41" y="22"/>
                </a:cubicBezTo>
                <a:cubicBezTo>
                  <a:pt x="42" y="21"/>
                  <a:pt x="43" y="20"/>
                  <a:pt x="44" y="19"/>
                </a:cubicBezTo>
                <a:cubicBezTo>
                  <a:pt x="45" y="18"/>
                  <a:pt x="48" y="16"/>
                  <a:pt x="51" y="16"/>
                </a:cubicBezTo>
                <a:cubicBezTo>
                  <a:pt x="57" y="16"/>
                  <a:pt x="61" y="20"/>
                  <a:pt x="61" y="25"/>
                </a:cubicBezTo>
                <a:cubicBezTo>
                  <a:pt x="61" y="35"/>
                  <a:pt x="48" y="35"/>
                  <a:pt x="47" y="41"/>
                </a:cubicBezTo>
                <a:cubicBezTo>
                  <a:pt x="56" y="41"/>
                  <a:pt x="56" y="41"/>
                  <a:pt x="56" y="41"/>
                </a:cubicBezTo>
                <a:cubicBezTo>
                  <a:pt x="56" y="38"/>
                  <a:pt x="56" y="38"/>
                  <a:pt x="56" y="38"/>
                </a:cubicBezTo>
                <a:cubicBezTo>
                  <a:pt x="61" y="38"/>
                  <a:pt x="61" y="38"/>
                  <a:pt x="61" y="38"/>
                </a:cubicBezTo>
                <a:lnTo>
                  <a:pt x="61"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46"/>
          <p:cNvSpPr/>
          <p:nvPr/>
        </p:nvSpPr>
        <p:spPr>
          <a:xfrm>
            <a:off x="4850956" y="1634141"/>
            <a:ext cx="295158" cy="295158"/>
          </a:xfrm>
          <a:custGeom>
            <a:avLst/>
            <a:gdLst/>
            <a:ahLst/>
            <a:cxnLst/>
            <a:rect l="l" t="t" r="r" b="b"/>
            <a:pathLst>
              <a:path w="72" h="72" extrusionOk="0">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16" y="43"/>
                </a:moveTo>
                <a:cubicBezTo>
                  <a:pt x="16" y="41"/>
                  <a:pt x="15" y="39"/>
                  <a:pt x="15" y="36"/>
                </a:cubicBezTo>
                <a:cubicBezTo>
                  <a:pt x="15" y="34"/>
                  <a:pt x="16" y="32"/>
                  <a:pt x="16" y="30"/>
                </a:cubicBezTo>
                <a:cubicBezTo>
                  <a:pt x="9" y="22"/>
                  <a:pt x="9" y="22"/>
                  <a:pt x="9" y="22"/>
                </a:cubicBezTo>
                <a:cubicBezTo>
                  <a:pt x="6" y="26"/>
                  <a:pt x="5" y="31"/>
                  <a:pt x="5" y="36"/>
                </a:cubicBezTo>
                <a:cubicBezTo>
                  <a:pt x="5" y="42"/>
                  <a:pt x="6" y="46"/>
                  <a:pt x="9" y="51"/>
                </a:cubicBezTo>
                <a:lnTo>
                  <a:pt x="16" y="43"/>
                </a:lnTo>
                <a:close/>
                <a:moveTo>
                  <a:pt x="51" y="36"/>
                </a:moveTo>
                <a:cubicBezTo>
                  <a:pt x="51" y="28"/>
                  <a:pt x="44" y="21"/>
                  <a:pt x="36" y="21"/>
                </a:cubicBezTo>
                <a:cubicBezTo>
                  <a:pt x="27" y="21"/>
                  <a:pt x="20" y="28"/>
                  <a:pt x="20" y="36"/>
                </a:cubicBezTo>
                <a:cubicBezTo>
                  <a:pt x="20" y="45"/>
                  <a:pt x="27" y="52"/>
                  <a:pt x="36" y="52"/>
                </a:cubicBezTo>
                <a:cubicBezTo>
                  <a:pt x="44" y="52"/>
                  <a:pt x="51" y="45"/>
                  <a:pt x="51" y="36"/>
                </a:cubicBezTo>
                <a:close/>
                <a:moveTo>
                  <a:pt x="21" y="9"/>
                </a:moveTo>
                <a:cubicBezTo>
                  <a:pt x="29" y="17"/>
                  <a:pt x="29" y="17"/>
                  <a:pt x="29" y="17"/>
                </a:cubicBezTo>
                <a:cubicBezTo>
                  <a:pt x="31" y="16"/>
                  <a:pt x="33" y="16"/>
                  <a:pt x="36" y="16"/>
                </a:cubicBezTo>
                <a:cubicBezTo>
                  <a:pt x="38" y="16"/>
                  <a:pt x="40" y="16"/>
                  <a:pt x="42" y="17"/>
                </a:cubicBezTo>
                <a:cubicBezTo>
                  <a:pt x="50" y="9"/>
                  <a:pt x="50" y="9"/>
                  <a:pt x="50" y="9"/>
                </a:cubicBezTo>
                <a:cubicBezTo>
                  <a:pt x="46" y="7"/>
                  <a:pt x="41" y="5"/>
                  <a:pt x="36" y="5"/>
                </a:cubicBezTo>
                <a:cubicBezTo>
                  <a:pt x="31" y="5"/>
                  <a:pt x="26" y="7"/>
                  <a:pt x="21" y="9"/>
                </a:cubicBezTo>
                <a:close/>
                <a:moveTo>
                  <a:pt x="50" y="64"/>
                </a:moveTo>
                <a:cubicBezTo>
                  <a:pt x="42" y="56"/>
                  <a:pt x="42" y="56"/>
                  <a:pt x="42" y="56"/>
                </a:cubicBezTo>
                <a:cubicBezTo>
                  <a:pt x="40" y="56"/>
                  <a:pt x="38" y="57"/>
                  <a:pt x="36" y="57"/>
                </a:cubicBezTo>
                <a:cubicBezTo>
                  <a:pt x="33" y="57"/>
                  <a:pt x="31" y="56"/>
                  <a:pt x="29" y="56"/>
                </a:cubicBezTo>
                <a:cubicBezTo>
                  <a:pt x="21" y="64"/>
                  <a:pt x="21" y="64"/>
                  <a:pt x="21" y="64"/>
                </a:cubicBezTo>
                <a:cubicBezTo>
                  <a:pt x="26" y="66"/>
                  <a:pt x="31" y="67"/>
                  <a:pt x="36" y="67"/>
                </a:cubicBezTo>
                <a:cubicBezTo>
                  <a:pt x="41" y="67"/>
                  <a:pt x="46" y="66"/>
                  <a:pt x="50" y="64"/>
                </a:cubicBezTo>
                <a:close/>
                <a:moveTo>
                  <a:pt x="63" y="51"/>
                </a:moveTo>
                <a:cubicBezTo>
                  <a:pt x="65" y="46"/>
                  <a:pt x="67" y="42"/>
                  <a:pt x="67" y="36"/>
                </a:cubicBezTo>
                <a:cubicBezTo>
                  <a:pt x="67" y="31"/>
                  <a:pt x="65" y="26"/>
                  <a:pt x="63" y="22"/>
                </a:cubicBezTo>
                <a:cubicBezTo>
                  <a:pt x="55" y="30"/>
                  <a:pt x="55" y="30"/>
                  <a:pt x="55" y="30"/>
                </a:cubicBezTo>
                <a:cubicBezTo>
                  <a:pt x="56" y="32"/>
                  <a:pt x="56" y="34"/>
                  <a:pt x="56" y="36"/>
                </a:cubicBezTo>
                <a:cubicBezTo>
                  <a:pt x="56" y="39"/>
                  <a:pt x="56" y="41"/>
                  <a:pt x="55" y="43"/>
                </a:cubicBezTo>
                <a:lnTo>
                  <a:pt x="63"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46"/>
          <p:cNvSpPr/>
          <p:nvPr/>
        </p:nvSpPr>
        <p:spPr>
          <a:xfrm>
            <a:off x="5441272" y="1654954"/>
            <a:ext cx="249749" cy="249749"/>
          </a:xfrm>
          <a:custGeom>
            <a:avLst/>
            <a:gdLst/>
            <a:ahLst/>
            <a:cxnLst/>
            <a:rect l="l" t="t" r="r" b="b"/>
            <a:pathLst>
              <a:path w="61" h="61" extrusionOk="0">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46"/>
          <p:cNvSpPr/>
          <p:nvPr/>
        </p:nvSpPr>
        <p:spPr>
          <a:xfrm>
            <a:off x="6039157" y="1634141"/>
            <a:ext cx="191097" cy="295158"/>
          </a:xfrm>
          <a:custGeom>
            <a:avLst/>
            <a:gdLst/>
            <a:ahLst/>
            <a:cxnLst/>
            <a:rect l="l" t="t" r="r" b="b"/>
            <a:pathLst>
              <a:path w="47" h="72" extrusionOk="0">
                <a:moveTo>
                  <a:pt x="23" y="47"/>
                </a:moveTo>
                <a:cubicBezTo>
                  <a:pt x="22" y="47"/>
                  <a:pt x="20" y="47"/>
                  <a:pt x="18" y="47"/>
                </a:cubicBezTo>
                <a:cubicBezTo>
                  <a:pt x="17" y="46"/>
                  <a:pt x="16" y="45"/>
                  <a:pt x="17" y="44"/>
                </a:cubicBezTo>
                <a:cubicBezTo>
                  <a:pt x="17" y="43"/>
                  <a:pt x="18" y="42"/>
                  <a:pt x="19" y="42"/>
                </a:cubicBezTo>
                <a:cubicBezTo>
                  <a:pt x="21" y="43"/>
                  <a:pt x="22" y="43"/>
                  <a:pt x="23" y="43"/>
                </a:cubicBezTo>
                <a:cubicBezTo>
                  <a:pt x="34" y="43"/>
                  <a:pt x="43" y="34"/>
                  <a:pt x="43" y="24"/>
                </a:cubicBezTo>
                <a:cubicBezTo>
                  <a:pt x="43" y="13"/>
                  <a:pt x="34" y="4"/>
                  <a:pt x="23" y="4"/>
                </a:cubicBezTo>
                <a:cubicBezTo>
                  <a:pt x="13" y="4"/>
                  <a:pt x="4" y="13"/>
                  <a:pt x="4" y="24"/>
                </a:cubicBezTo>
                <a:cubicBezTo>
                  <a:pt x="4" y="27"/>
                  <a:pt x="5" y="30"/>
                  <a:pt x="6" y="32"/>
                </a:cubicBezTo>
                <a:cubicBezTo>
                  <a:pt x="7" y="34"/>
                  <a:pt x="6" y="35"/>
                  <a:pt x="5" y="35"/>
                </a:cubicBezTo>
                <a:cubicBezTo>
                  <a:pt x="4" y="36"/>
                  <a:pt x="3" y="35"/>
                  <a:pt x="3" y="34"/>
                </a:cubicBezTo>
                <a:cubicBezTo>
                  <a:pt x="1" y="31"/>
                  <a:pt x="0" y="27"/>
                  <a:pt x="0" y="24"/>
                </a:cubicBezTo>
                <a:cubicBezTo>
                  <a:pt x="0" y="11"/>
                  <a:pt x="11" y="0"/>
                  <a:pt x="23" y="0"/>
                </a:cubicBezTo>
                <a:cubicBezTo>
                  <a:pt x="36" y="0"/>
                  <a:pt x="47" y="11"/>
                  <a:pt x="47" y="24"/>
                </a:cubicBezTo>
                <a:cubicBezTo>
                  <a:pt x="47" y="37"/>
                  <a:pt x="36" y="47"/>
                  <a:pt x="23" y="47"/>
                </a:cubicBezTo>
                <a:close/>
                <a:moveTo>
                  <a:pt x="24" y="31"/>
                </a:moveTo>
                <a:cubicBezTo>
                  <a:pt x="22" y="31"/>
                  <a:pt x="21" y="31"/>
                  <a:pt x="19" y="30"/>
                </a:cubicBezTo>
                <a:cubicBezTo>
                  <a:pt x="18" y="31"/>
                  <a:pt x="16" y="33"/>
                  <a:pt x="15" y="35"/>
                </a:cubicBezTo>
                <a:cubicBezTo>
                  <a:pt x="8" y="45"/>
                  <a:pt x="5" y="57"/>
                  <a:pt x="7" y="70"/>
                </a:cubicBezTo>
                <a:cubicBezTo>
                  <a:pt x="7" y="71"/>
                  <a:pt x="6" y="72"/>
                  <a:pt x="5" y="72"/>
                </a:cubicBezTo>
                <a:cubicBezTo>
                  <a:pt x="5" y="72"/>
                  <a:pt x="5" y="72"/>
                  <a:pt x="5" y="72"/>
                </a:cubicBezTo>
                <a:cubicBezTo>
                  <a:pt x="4" y="72"/>
                  <a:pt x="3" y="71"/>
                  <a:pt x="2" y="70"/>
                </a:cubicBezTo>
                <a:cubicBezTo>
                  <a:pt x="1" y="53"/>
                  <a:pt x="6" y="40"/>
                  <a:pt x="11" y="33"/>
                </a:cubicBezTo>
                <a:cubicBezTo>
                  <a:pt x="13" y="30"/>
                  <a:pt x="15" y="28"/>
                  <a:pt x="17" y="26"/>
                </a:cubicBezTo>
                <a:cubicBezTo>
                  <a:pt x="16" y="25"/>
                  <a:pt x="16" y="24"/>
                  <a:pt x="16" y="23"/>
                </a:cubicBezTo>
                <a:cubicBezTo>
                  <a:pt x="16" y="19"/>
                  <a:pt x="20" y="16"/>
                  <a:pt x="24" y="16"/>
                </a:cubicBezTo>
                <a:cubicBezTo>
                  <a:pt x="28" y="16"/>
                  <a:pt x="32" y="19"/>
                  <a:pt x="32" y="23"/>
                </a:cubicBezTo>
                <a:cubicBezTo>
                  <a:pt x="32" y="28"/>
                  <a:pt x="28" y="31"/>
                  <a:pt x="24"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46"/>
          <p:cNvSpPr/>
          <p:nvPr/>
        </p:nvSpPr>
        <p:spPr>
          <a:xfrm>
            <a:off x="6620013" y="1654954"/>
            <a:ext cx="295158" cy="232720"/>
          </a:xfrm>
          <a:custGeom>
            <a:avLst/>
            <a:gdLst/>
            <a:ahLst/>
            <a:cxnLst/>
            <a:rect l="l" t="t" r="r" b="b"/>
            <a:pathLst>
              <a:path w="72" h="57" extrusionOk="0">
                <a:moveTo>
                  <a:pt x="21" y="12"/>
                </a:moveTo>
                <a:cubicBezTo>
                  <a:pt x="21" y="14"/>
                  <a:pt x="19" y="16"/>
                  <a:pt x="17" y="16"/>
                </a:cubicBezTo>
                <a:cubicBezTo>
                  <a:pt x="4" y="16"/>
                  <a:pt x="4" y="16"/>
                  <a:pt x="4" y="16"/>
                </a:cubicBezTo>
                <a:cubicBezTo>
                  <a:pt x="2" y="16"/>
                  <a:pt x="0" y="14"/>
                  <a:pt x="0" y="12"/>
                </a:cubicBezTo>
                <a:cubicBezTo>
                  <a:pt x="0" y="4"/>
                  <a:pt x="0" y="4"/>
                  <a:pt x="0" y="4"/>
                </a:cubicBezTo>
                <a:cubicBezTo>
                  <a:pt x="0" y="2"/>
                  <a:pt x="2" y="0"/>
                  <a:pt x="4" y="0"/>
                </a:cubicBezTo>
                <a:cubicBezTo>
                  <a:pt x="17" y="0"/>
                  <a:pt x="17" y="0"/>
                  <a:pt x="17" y="0"/>
                </a:cubicBezTo>
                <a:cubicBezTo>
                  <a:pt x="19" y="0"/>
                  <a:pt x="21" y="2"/>
                  <a:pt x="21" y="4"/>
                </a:cubicBezTo>
                <a:lnTo>
                  <a:pt x="21" y="12"/>
                </a:lnTo>
                <a:close/>
                <a:moveTo>
                  <a:pt x="21" y="33"/>
                </a:moveTo>
                <a:cubicBezTo>
                  <a:pt x="21" y="35"/>
                  <a:pt x="19" y="36"/>
                  <a:pt x="17" y="36"/>
                </a:cubicBezTo>
                <a:cubicBezTo>
                  <a:pt x="4" y="36"/>
                  <a:pt x="4" y="36"/>
                  <a:pt x="4" y="36"/>
                </a:cubicBezTo>
                <a:cubicBezTo>
                  <a:pt x="2" y="36"/>
                  <a:pt x="0" y="35"/>
                  <a:pt x="0" y="33"/>
                </a:cubicBezTo>
                <a:cubicBezTo>
                  <a:pt x="0" y="25"/>
                  <a:pt x="0" y="25"/>
                  <a:pt x="0" y="25"/>
                </a:cubicBezTo>
                <a:cubicBezTo>
                  <a:pt x="0" y="23"/>
                  <a:pt x="2" y="21"/>
                  <a:pt x="4" y="21"/>
                </a:cubicBezTo>
                <a:cubicBezTo>
                  <a:pt x="17" y="21"/>
                  <a:pt x="17" y="21"/>
                  <a:pt x="17" y="21"/>
                </a:cubicBezTo>
                <a:cubicBezTo>
                  <a:pt x="19" y="21"/>
                  <a:pt x="21" y="23"/>
                  <a:pt x="21" y="25"/>
                </a:cubicBezTo>
                <a:lnTo>
                  <a:pt x="21" y="33"/>
                </a:lnTo>
                <a:close/>
                <a:moveTo>
                  <a:pt x="21" y="53"/>
                </a:moveTo>
                <a:cubicBezTo>
                  <a:pt x="21" y="55"/>
                  <a:pt x="19" y="57"/>
                  <a:pt x="17" y="57"/>
                </a:cubicBezTo>
                <a:cubicBezTo>
                  <a:pt x="4" y="57"/>
                  <a:pt x="4" y="57"/>
                  <a:pt x="4" y="57"/>
                </a:cubicBezTo>
                <a:cubicBezTo>
                  <a:pt x="2" y="57"/>
                  <a:pt x="0" y="55"/>
                  <a:pt x="0" y="53"/>
                </a:cubicBezTo>
                <a:cubicBezTo>
                  <a:pt x="0" y="45"/>
                  <a:pt x="0" y="45"/>
                  <a:pt x="0" y="45"/>
                </a:cubicBezTo>
                <a:cubicBezTo>
                  <a:pt x="0" y="43"/>
                  <a:pt x="2" y="42"/>
                  <a:pt x="4" y="42"/>
                </a:cubicBezTo>
                <a:cubicBezTo>
                  <a:pt x="17" y="42"/>
                  <a:pt x="17" y="42"/>
                  <a:pt x="17" y="42"/>
                </a:cubicBezTo>
                <a:cubicBezTo>
                  <a:pt x="19" y="42"/>
                  <a:pt x="21" y="43"/>
                  <a:pt x="21" y="45"/>
                </a:cubicBezTo>
                <a:lnTo>
                  <a:pt x="21" y="53"/>
                </a:lnTo>
                <a:close/>
                <a:moveTo>
                  <a:pt x="47" y="12"/>
                </a:moveTo>
                <a:cubicBezTo>
                  <a:pt x="47" y="14"/>
                  <a:pt x="45" y="16"/>
                  <a:pt x="43" y="16"/>
                </a:cubicBezTo>
                <a:cubicBezTo>
                  <a:pt x="30" y="16"/>
                  <a:pt x="30" y="16"/>
                  <a:pt x="30" y="16"/>
                </a:cubicBezTo>
                <a:cubicBezTo>
                  <a:pt x="28" y="16"/>
                  <a:pt x="26" y="14"/>
                  <a:pt x="26" y="12"/>
                </a:cubicBezTo>
                <a:cubicBezTo>
                  <a:pt x="26" y="4"/>
                  <a:pt x="26" y="4"/>
                  <a:pt x="26" y="4"/>
                </a:cubicBezTo>
                <a:cubicBezTo>
                  <a:pt x="26" y="2"/>
                  <a:pt x="28" y="0"/>
                  <a:pt x="30" y="0"/>
                </a:cubicBezTo>
                <a:cubicBezTo>
                  <a:pt x="43" y="0"/>
                  <a:pt x="43" y="0"/>
                  <a:pt x="43" y="0"/>
                </a:cubicBezTo>
                <a:cubicBezTo>
                  <a:pt x="45" y="0"/>
                  <a:pt x="47" y="2"/>
                  <a:pt x="47" y="4"/>
                </a:cubicBezTo>
                <a:lnTo>
                  <a:pt x="47" y="12"/>
                </a:lnTo>
                <a:close/>
                <a:moveTo>
                  <a:pt x="47" y="33"/>
                </a:moveTo>
                <a:cubicBezTo>
                  <a:pt x="47" y="35"/>
                  <a:pt x="45" y="36"/>
                  <a:pt x="43" y="36"/>
                </a:cubicBezTo>
                <a:cubicBezTo>
                  <a:pt x="30" y="36"/>
                  <a:pt x="30" y="36"/>
                  <a:pt x="30" y="36"/>
                </a:cubicBezTo>
                <a:cubicBezTo>
                  <a:pt x="28" y="36"/>
                  <a:pt x="26" y="35"/>
                  <a:pt x="26" y="33"/>
                </a:cubicBezTo>
                <a:cubicBezTo>
                  <a:pt x="26" y="25"/>
                  <a:pt x="26" y="25"/>
                  <a:pt x="26" y="25"/>
                </a:cubicBezTo>
                <a:cubicBezTo>
                  <a:pt x="26" y="23"/>
                  <a:pt x="28" y="21"/>
                  <a:pt x="30" y="21"/>
                </a:cubicBezTo>
                <a:cubicBezTo>
                  <a:pt x="43" y="21"/>
                  <a:pt x="43" y="21"/>
                  <a:pt x="43" y="21"/>
                </a:cubicBezTo>
                <a:cubicBezTo>
                  <a:pt x="45" y="21"/>
                  <a:pt x="47" y="23"/>
                  <a:pt x="47" y="25"/>
                </a:cubicBezTo>
                <a:lnTo>
                  <a:pt x="47" y="33"/>
                </a:lnTo>
                <a:close/>
                <a:moveTo>
                  <a:pt x="47" y="53"/>
                </a:moveTo>
                <a:cubicBezTo>
                  <a:pt x="47" y="55"/>
                  <a:pt x="45" y="57"/>
                  <a:pt x="43" y="57"/>
                </a:cubicBezTo>
                <a:cubicBezTo>
                  <a:pt x="30" y="57"/>
                  <a:pt x="30" y="57"/>
                  <a:pt x="30" y="57"/>
                </a:cubicBezTo>
                <a:cubicBezTo>
                  <a:pt x="28" y="57"/>
                  <a:pt x="26" y="55"/>
                  <a:pt x="26" y="53"/>
                </a:cubicBezTo>
                <a:cubicBezTo>
                  <a:pt x="26" y="45"/>
                  <a:pt x="26" y="45"/>
                  <a:pt x="26" y="45"/>
                </a:cubicBezTo>
                <a:cubicBezTo>
                  <a:pt x="26" y="43"/>
                  <a:pt x="28" y="42"/>
                  <a:pt x="30" y="42"/>
                </a:cubicBezTo>
                <a:cubicBezTo>
                  <a:pt x="43" y="42"/>
                  <a:pt x="43" y="42"/>
                  <a:pt x="43" y="42"/>
                </a:cubicBezTo>
                <a:cubicBezTo>
                  <a:pt x="45" y="42"/>
                  <a:pt x="47" y="43"/>
                  <a:pt x="47" y="45"/>
                </a:cubicBezTo>
                <a:lnTo>
                  <a:pt x="47" y="53"/>
                </a:lnTo>
                <a:close/>
                <a:moveTo>
                  <a:pt x="72" y="12"/>
                </a:moveTo>
                <a:cubicBezTo>
                  <a:pt x="72" y="14"/>
                  <a:pt x="71" y="16"/>
                  <a:pt x="69" y="16"/>
                </a:cubicBezTo>
                <a:cubicBezTo>
                  <a:pt x="56" y="16"/>
                  <a:pt x="56" y="16"/>
                  <a:pt x="56" y="16"/>
                </a:cubicBezTo>
                <a:cubicBezTo>
                  <a:pt x="54" y="16"/>
                  <a:pt x="52" y="14"/>
                  <a:pt x="52" y="12"/>
                </a:cubicBezTo>
                <a:cubicBezTo>
                  <a:pt x="52" y="4"/>
                  <a:pt x="52" y="4"/>
                  <a:pt x="52" y="4"/>
                </a:cubicBezTo>
                <a:cubicBezTo>
                  <a:pt x="52" y="2"/>
                  <a:pt x="54" y="0"/>
                  <a:pt x="56" y="0"/>
                </a:cubicBezTo>
                <a:cubicBezTo>
                  <a:pt x="69" y="0"/>
                  <a:pt x="69" y="0"/>
                  <a:pt x="69" y="0"/>
                </a:cubicBezTo>
                <a:cubicBezTo>
                  <a:pt x="71" y="0"/>
                  <a:pt x="72" y="2"/>
                  <a:pt x="72" y="4"/>
                </a:cubicBezTo>
                <a:lnTo>
                  <a:pt x="72" y="12"/>
                </a:lnTo>
                <a:close/>
                <a:moveTo>
                  <a:pt x="72" y="33"/>
                </a:moveTo>
                <a:cubicBezTo>
                  <a:pt x="72" y="35"/>
                  <a:pt x="71" y="36"/>
                  <a:pt x="69" y="36"/>
                </a:cubicBezTo>
                <a:cubicBezTo>
                  <a:pt x="56" y="36"/>
                  <a:pt x="56" y="36"/>
                  <a:pt x="56" y="36"/>
                </a:cubicBezTo>
                <a:cubicBezTo>
                  <a:pt x="54" y="36"/>
                  <a:pt x="52" y="35"/>
                  <a:pt x="52" y="33"/>
                </a:cubicBezTo>
                <a:cubicBezTo>
                  <a:pt x="52" y="25"/>
                  <a:pt x="52" y="25"/>
                  <a:pt x="52" y="25"/>
                </a:cubicBezTo>
                <a:cubicBezTo>
                  <a:pt x="52" y="23"/>
                  <a:pt x="54" y="21"/>
                  <a:pt x="56" y="21"/>
                </a:cubicBezTo>
                <a:cubicBezTo>
                  <a:pt x="69" y="21"/>
                  <a:pt x="69" y="21"/>
                  <a:pt x="69" y="21"/>
                </a:cubicBezTo>
                <a:cubicBezTo>
                  <a:pt x="71" y="21"/>
                  <a:pt x="72" y="23"/>
                  <a:pt x="72" y="25"/>
                </a:cubicBezTo>
                <a:lnTo>
                  <a:pt x="72" y="33"/>
                </a:lnTo>
                <a:close/>
                <a:moveTo>
                  <a:pt x="72" y="53"/>
                </a:moveTo>
                <a:cubicBezTo>
                  <a:pt x="72" y="55"/>
                  <a:pt x="71" y="57"/>
                  <a:pt x="69" y="57"/>
                </a:cubicBezTo>
                <a:cubicBezTo>
                  <a:pt x="56" y="57"/>
                  <a:pt x="56" y="57"/>
                  <a:pt x="56" y="57"/>
                </a:cubicBezTo>
                <a:cubicBezTo>
                  <a:pt x="54" y="57"/>
                  <a:pt x="52" y="55"/>
                  <a:pt x="52" y="53"/>
                </a:cubicBezTo>
                <a:cubicBezTo>
                  <a:pt x="52" y="45"/>
                  <a:pt x="52" y="45"/>
                  <a:pt x="52" y="45"/>
                </a:cubicBezTo>
                <a:cubicBezTo>
                  <a:pt x="52" y="43"/>
                  <a:pt x="54" y="42"/>
                  <a:pt x="56" y="42"/>
                </a:cubicBezTo>
                <a:cubicBezTo>
                  <a:pt x="69" y="42"/>
                  <a:pt x="69" y="42"/>
                  <a:pt x="69" y="42"/>
                </a:cubicBezTo>
                <a:cubicBezTo>
                  <a:pt x="71" y="42"/>
                  <a:pt x="72" y="43"/>
                  <a:pt x="72" y="45"/>
                </a:cubicBezTo>
                <a:lnTo>
                  <a:pt x="72"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46"/>
          <p:cNvSpPr/>
          <p:nvPr/>
        </p:nvSpPr>
        <p:spPr>
          <a:xfrm>
            <a:off x="7210330" y="1679550"/>
            <a:ext cx="261101" cy="249749"/>
          </a:xfrm>
          <a:custGeom>
            <a:avLst/>
            <a:gdLst/>
            <a:ahLst/>
            <a:cxnLst/>
            <a:rect l="l" t="t" r="r" b="b"/>
            <a:pathLst>
              <a:path w="64" h="61" extrusionOk="0">
                <a:moveTo>
                  <a:pt x="16" y="33"/>
                </a:moveTo>
                <a:cubicBezTo>
                  <a:pt x="16" y="34"/>
                  <a:pt x="15" y="36"/>
                  <a:pt x="14" y="36"/>
                </a:cubicBezTo>
                <a:cubicBezTo>
                  <a:pt x="2" y="36"/>
                  <a:pt x="2" y="36"/>
                  <a:pt x="2" y="36"/>
                </a:cubicBezTo>
                <a:cubicBezTo>
                  <a:pt x="1" y="36"/>
                  <a:pt x="0" y="34"/>
                  <a:pt x="0" y="33"/>
                </a:cubicBezTo>
                <a:cubicBezTo>
                  <a:pt x="0" y="7"/>
                  <a:pt x="0" y="7"/>
                  <a:pt x="0" y="7"/>
                </a:cubicBezTo>
                <a:cubicBezTo>
                  <a:pt x="0" y="6"/>
                  <a:pt x="1" y="5"/>
                  <a:pt x="2" y="5"/>
                </a:cubicBezTo>
                <a:cubicBezTo>
                  <a:pt x="14" y="5"/>
                  <a:pt x="14" y="5"/>
                  <a:pt x="14" y="5"/>
                </a:cubicBezTo>
                <a:cubicBezTo>
                  <a:pt x="15" y="5"/>
                  <a:pt x="16" y="6"/>
                  <a:pt x="16" y="7"/>
                </a:cubicBezTo>
                <a:lnTo>
                  <a:pt x="16" y="33"/>
                </a:lnTo>
                <a:close/>
                <a:moveTo>
                  <a:pt x="10" y="12"/>
                </a:moveTo>
                <a:cubicBezTo>
                  <a:pt x="10" y="11"/>
                  <a:pt x="9" y="10"/>
                  <a:pt x="7" y="10"/>
                </a:cubicBezTo>
                <a:cubicBezTo>
                  <a:pt x="6" y="10"/>
                  <a:pt x="5" y="11"/>
                  <a:pt x="5" y="12"/>
                </a:cubicBezTo>
                <a:cubicBezTo>
                  <a:pt x="5" y="14"/>
                  <a:pt x="6" y="15"/>
                  <a:pt x="7" y="15"/>
                </a:cubicBezTo>
                <a:cubicBezTo>
                  <a:pt x="9" y="15"/>
                  <a:pt x="10" y="14"/>
                  <a:pt x="10" y="12"/>
                </a:cubicBezTo>
                <a:close/>
                <a:moveTo>
                  <a:pt x="62" y="27"/>
                </a:moveTo>
                <a:cubicBezTo>
                  <a:pt x="62" y="26"/>
                  <a:pt x="62" y="25"/>
                  <a:pt x="62" y="24"/>
                </a:cubicBezTo>
                <a:cubicBezTo>
                  <a:pt x="62" y="22"/>
                  <a:pt x="62" y="20"/>
                  <a:pt x="61" y="18"/>
                </a:cubicBezTo>
                <a:cubicBezTo>
                  <a:pt x="61" y="17"/>
                  <a:pt x="61" y="15"/>
                  <a:pt x="61" y="14"/>
                </a:cubicBezTo>
                <a:cubicBezTo>
                  <a:pt x="60" y="12"/>
                  <a:pt x="60" y="11"/>
                  <a:pt x="59" y="10"/>
                </a:cubicBezTo>
                <a:cubicBezTo>
                  <a:pt x="59" y="7"/>
                  <a:pt x="58" y="5"/>
                  <a:pt x="57" y="3"/>
                </a:cubicBezTo>
                <a:cubicBezTo>
                  <a:pt x="55" y="1"/>
                  <a:pt x="52" y="0"/>
                  <a:pt x="49" y="0"/>
                </a:cubicBezTo>
                <a:cubicBezTo>
                  <a:pt x="48" y="0"/>
                  <a:pt x="48" y="0"/>
                  <a:pt x="47" y="0"/>
                </a:cubicBezTo>
                <a:cubicBezTo>
                  <a:pt x="44" y="0"/>
                  <a:pt x="44" y="0"/>
                  <a:pt x="44" y="0"/>
                </a:cubicBezTo>
                <a:cubicBezTo>
                  <a:pt x="43" y="0"/>
                  <a:pt x="43" y="0"/>
                  <a:pt x="43" y="0"/>
                </a:cubicBezTo>
                <a:cubicBezTo>
                  <a:pt x="38" y="0"/>
                  <a:pt x="32" y="1"/>
                  <a:pt x="28" y="3"/>
                </a:cubicBezTo>
                <a:cubicBezTo>
                  <a:pt x="25" y="4"/>
                  <a:pt x="23" y="5"/>
                  <a:pt x="22" y="5"/>
                </a:cubicBezTo>
                <a:cubicBezTo>
                  <a:pt x="20" y="5"/>
                  <a:pt x="19" y="6"/>
                  <a:pt x="19" y="7"/>
                </a:cubicBezTo>
                <a:cubicBezTo>
                  <a:pt x="19" y="33"/>
                  <a:pt x="19" y="33"/>
                  <a:pt x="19" y="33"/>
                </a:cubicBezTo>
                <a:cubicBezTo>
                  <a:pt x="19" y="34"/>
                  <a:pt x="20" y="35"/>
                  <a:pt x="21" y="36"/>
                </a:cubicBezTo>
                <a:cubicBezTo>
                  <a:pt x="23" y="36"/>
                  <a:pt x="27" y="41"/>
                  <a:pt x="29" y="43"/>
                </a:cubicBezTo>
                <a:cubicBezTo>
                  <a:pt x="30" y="45"/>
                  <a:pt x="31" y="46"/>
                  <a:pt x="33" y="48"/>
                </a:cubicBezTo>
                <a:cubicBezTo>
                  <a:pt x="34" y="49"/>
                  <a:pt x="35" y="52"/>
                  <a:pt x="35" y="54"/>
                </a:cubicBezTo>
                <a:cubicBezTo>
                  <a:pt x="36" y="56"/>
                  <a:pt x="36" y="59"/>
                  <a:pt x="38" y="61"/>
                </a:cubicBezTo>
                <a:cubicBezTo>
                  <a:pt x="38" y="61"/>
                  <a:pt x="39" y="61"/>
                  <a:pt x="40" y="61"/>
                </a:cubicBezTo>
                <a:cubicBezTo>
                  <a:pt x="49" y="61"/>
                  <a:pt x="49" y="54"/>
                  <a:pt x="49" y="51"/>
                </a:cubicBezTo>
                <a:cubicBezTo>
                  <a:pt x="49" y="48"/>
                  <a:pt x="47" y="45"/>
                  <a:pt x="46" y="43"/>
                </a:cubicBezTo>
                <a:cubicBezTo>
                  <a:pt x="46" y="42"/>
                  <a:pt x="46" y="42"/>
                  <a:pt x="45" y="41"/>
                </a:cubicBezTo>
                <a:cubicBezTo>
                  <a:pt x="56" y="41"/>
                  <a:pt x="56" y="41"/>
                  <a:pt x="56" y="41"/>
                </a:cubicBezTo>
                <a:cubicBezTo>
                  <a:pt x="60" y="41"/>
                  <a:pt x="64" y="37"/>
                  <a:pt x="64" y="33"/>
                </a:cubicBezTo>
                <a:cubicBezTo>
                  <a:pt x="64" y="31"/>
                  <a:pt x="63" y="29"/>
                  <a:pt x="62"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46"/>
          <p:cNvSpPr/>
          <p:nvPr/>
        </p:nvSpPr>
        <p:spPr>
          <a:xfrm>
            <a:off x="7804430" y="1641709"/>
            <a:ext cx="281913" cy="283806"/>
          </a:xfrm>
          <a:custGeom>
            <a:avLst/>
            <a:gdLst/>
            <a:ahLst/>
            <a:cxnLst/>
            <a:rect l="l" t="t" r="r" b="b"/>
            <a:pathLst>
              <a:path w="69" h="69" extrusionOk="0">
                <a:moveTo>
                  <a:pt x="31" y="67"/>
                </a:moveTo>
                <a:cubicBezTo>
                  <a:pt x="29" y="69"/>
                  <a:pt x="25" y="69"/>
                  <a:pt x="23" y="67"/>
                </a:cubicBezTo>
                <a:cubicBezTo>
                  <a:pt x="18" y="62"/>
                  <a:pt x="18" y="62"/>
                  <a:pt x="18" y="62"/>
                </a:cubicBezTo>
                <a:cubicBezTo>
                  <a:pt x="21" y="59"/>
                  <a:pt x="21" y="54"/>
                  <a:pt x="18" y="51"/>
                </a:cubicBezTo>
                <a:cubicBezTo>
                  <a:pt x="15" y="48"/>
                  <a:pt x="10" y="48"/>
                  <a:pt x="7" y="51"/>
                </a:cubicBezTo>
                <a:cubicBezTo>
                  <a:pt x="2" y="46"/>
                  <a:pt x="2" y="46"/>
                  <a:pt x="2" y="46"/>
                </a:cubicBezTo>
                <a:cubicBezTo>
                  <a:pt x="0" y="44"/>
                  <a:pt x="0" y="40"/>
                  <a:pt x="2" y="38"/>
                </a:cubicBezTo>
                <a:cubicBezTo>
                  <a:pt x="39" y="2"/>
                  <a:pt x="39" y="2"/>
                  <a:pt x="39" y="2"/>
                </a:cubicBezTo>
                <a:cubicBezTo>
                  <a:pt x="41" y="0"/>
                  <a:pt x="44" y="0"/>
                  <a:pt x="46" y="2"/>
                </a:cubicBezTo>
                <a:cubicBezTo>
                  <a:pt x="51" y="7"/>
                  <a:pt x="51" y="7"/>
                  <a:pt x="51" y="7"/>
                </a:cubicBezTo>
                <a:cubicBezTo>
                  <a:pt x="48" y="10"/>
                  <a:pt x="48" y="15"/>
                  <a:pt x="51" y="18"/>
                </a:cubicBezTo>
                <a:cubicBezTo>
                  <a:pt x="54" y="21"/>
                  <a:pt x="59" y="21"/>
                  <a:pt x="62" y="18"/>
                </a:cubicBezTo>
                <a:cubicBezTo>
                  <a:pt x="67" y="23"/>
                  <a:pt x="67" y="23"/>
                  <a:pt x="67" y="23"/>
                </a:cubicBezTo>
                <a:cubicBezTo>
                  <a:pt x="69" y="25"/>
                  <a:pt x="69" y="28"/>
                  <a:pt x="67" y="30"/>
                </a:cubicBezTo>
                <a:lnTo>
                  <a:pt x="31" y="67"/>
                </a:lnTo>
                <a:close/>
                <a:moveTo>
                  <a:pt x="56" y="31"/>
                </a:moveTo>
                <a:cubicBezTo>
                  <a:pt x="57" y="30"/>
                  <a:pt x="57" y="28"/>
                  <a:pt x="56" y="27"/>
                </a:cubicBezTo>
                <a:cubicBezTo>
                  <a:pt x="42" y="13"/>
                  <a:pt x="42" y="13"/>
                  <a:pt x="42" y="13"/>
                </a:cubicBezTo>
                <a:cubicBezTo>
                  <a:pt x="41" y="12"/>
                  <a:pt x="39" y="12"/>
                  <a:pt x="38" y="13"/>
                </a:cubicBezTo>
                <a:cubicBezTo>
                  <a:pt x="13" y="38"/>
                  <a:pt x="13" y="38"/>
                  <a:pt x="13" y="38"/>
                </a:cubicBezTo>
                <a:cubicBezTo>
                  <a:pt x="12" y="39"/>
                  <a:pt x="12" y="40"/>
                  <a:pt x="13" y="41"/>
                </a:cubicBezTo>
                <a:cubicBezTo>
                  <a:pt x="28" y="56"/>
                  <a:pt x="28" y="56"/>
                  <a:pt x="28" y="56"/>
                </a:cubicBezTo>
                <a:cubicBezTo>
                  <a:pt x="28" y="56"/>
                  <a:pt x="29" y="57"/>
                  <a:pt x="30" y="57"/>
                </a:cubicBezTo>
                <a:cubicBezTo>
                  <a:pt x="30" y="57"/>
                  <a:pt x="31" y="56"/>
                  <a:pt x="31" y="56"/>
                </a:cubicBezTo>
                <a:lnTo>
                  <a:pt x="56" y="31"/>
                </a:lnTo>
                <a:close/>
                <a:moveTo>
                  <a:pt x="53" y="29"/>
                </a:moveTo>
                <a:cubicBezTo>
                  <a:pt x="30" y="52"/>
                  <a:pt x="30" y="52"/>
                  <a:pt x="30" y="52"/>
                </a:cubicBezTo>
                <a:cubicBezTo>
                  <a:pt x="17" y="39"/>
                  <a:pt x="17" y="39"/>
                  <a:pt x="17" y="39"/>
                </a:cubicBezTo>
                <a:cubicBezTo>
                  <a:pt x="40" y="16"/>
                  <a:pt x="40" y="16"/>
                  <a:pt x="40" y="16"/>
                </a:cubicBezTo>
                <a:lnTo>
                  <a:pt x="53"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46"/>
          <p:cNvSpPr/>
          <p:nvPr/>
        </p:nvSpPr>
        <p:spPr>
          <a:xfrm>
            <a:off x="8389070" y="1645493"/>
            <a:ext cx="172176" cy="242181"/>
          </a:xfrm>
          <a:custGeom>
            <a:avLst/>
            <a:gdLst/>
            <a:ahLst/>
            <a:cxnLst/>
            <a:rect l="l" t="t" r="r" b="b"/>
            <a:pathLst>
              <a:path w="42" h="59" extrusionOk="0">
                <a:moveTo>
                  <a:pt x="21" y="59"/>
                </a:moveTo>
                <a:cubicBezTo>
                  <a:pt x="10" y="59"/>
                  <a:pt x="0" y="50"/>
                  <a:pt x="0" y="38"/>
                </a:cubicBezTo>
                <a:cubicBezTo>
                  <a:pt x="0" y="34"/>
                  <a:pt x="2" y="31"/>
                  <a:pt x="4" y="27"/>
                </a:cubicBezTo>
                <a:cubicBezTo>
                  <a:pt x="6" y="24"/>
                  <a:pt x="14" y="13"/>
                  <a:pt x="18" y="2"/>
                </a:cubicBezTo>
                <a:cubicBezTo>
                  <a:pt x="18" y="1"/>
                  <a:pt x="20" y="0"/>
                  <a:pt x="21" y="0"/>
                </a:cubicBezTo>
                <a:cubicBezTo>
                  <a:pt x="22" y="0"/>
                  <a:pt x="24" y="1"/>
                  <a:pt x="24" y="2"/>
                </a:cubicBezTo>
                <a:cubicBezTo>
                  <a:pt x="28" y="13"/>
                  <a:pt x="36" y="24"/>
                  <a:pt x="38" y="27"/>
                </a:cubicBezTo>
                <a:cubicBezTo>
                  <a:pt x="40" y="31"/>
                  <a:pt x="42" y="34"/>
                  <a:pt x="42" y="38"/>
                </a:cubicBezTo>
                <a:cubicBezTo>
                  <a:pt x="42" y="50"/>
                  <a:pt x="32" y="59"/>
                  <a:pt x="21" y="59"/>
                </a:cubicBezTo>
                <a:close/>
                <a:moveTo>
                  <a:pt x="20" y="41"/>
                </a:moveTo>
                <a:cubicBezTo>
                  <a:pt x="20" y="40"/>
                  <a:pt x="18" y="37"/>
                  <a:pt x="17" y="35"/>
                </a:cubicBezTo>
                <a:cubicBezTo>
                  <a:pt x="17" y="34"/>
                  <a:pt x="16" y="34"/>
                  <a:pt x="16" y="34"/>
                </a:cubicBezTo>
                <a:cubicBezTo>
                  <a:pt x="16" y="34"/>
                  <a:pt x="15" y="34"/>
                  <a:pt x="15" y="35"/>
                </a:cubicBezTo>
                <a:cubicBezTo>
                  <a:pt x="14" y="37"/>
                  <a:pt x="12" y="40"/>
                  <a:pt x="12" y="41"/>
                </a:cubicBezTo>
                <a:cubicBezTo>
                  <a:pt x="11" y="42"/>
                  <a:pt x="11" y="43"/>
                  <a:pt x="11" y="44"/>
                </a:cubicBezTo>
                <a:cubicBezTo>
                  <a:pt x="11" y="46"/>
                  <a:pt x="13" y="49"/>
                  <a:pt x="16" y="49"/>
                </a:cubicBezTo>
                <a:cubicBezTo>
                  <a:pt x="19" y="49"/>
                  <a:pt x="21" y="46"/>
                  <a:pt x="21" y="44"/>
                </a:cubicBezTo>
                <a:cubicBezTo>
                  <a:pt x="21" y="43"/>
                  <a:pt x="21" y="42"/>
                  <a:pt x="20"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46"/>
          <p:cNvSpPr/>
          <p:nvPr/>
        </p:nvSpPr>
        <p:spPr>
          <a:xfrm>
            <a:off x="8979386" y="1679550"/>
            <a:ext cx="334892" cy="208124"/>
          </a:xfrm>
          <a:custGeom>
            <a:avLst/>
            <a:gdLst/>
            <a:ahLst/>
            <a:cxnLst/>
            <a:rect l="l" t="t" r="r" b="b"/>
            <a:pathLst>
              <a:path w="82" h="51" extrusionOk="0">
                <a:moveTo>
                  <a:pt x="25" y="0"/>
                </a:moveTo>
                <a:cubicBezTo>
                  <a:pt x="56" y="0"/>
                  <a:pt x="56" y="0"/>
                  <a:pt x="56" y="0"/>
                </a:cubicBezTo>
                <a:cubicBezTo>
                  <a:pt x="70" y="0"/>
                  <a:pt x="82" y="11"/>
                  <a:pt x="82" y="25"/>
                </a:cubicBezTo>
                <a:cubicBezTo>
                  <a:pt x="82" y="39"/>
                  <a:pt x="70" y="51"/>
                  <a:pt x="56" y="51"/>
                </a:cubicBezTo>
                <a:cubicBezTo>
                  <a:pt x="25" y="51"/>
                  <a:pt x="25" y="51"/>
                  <a:pt x="25" y="51"/>
                </a:cubicBezTo>
                <a:cubicBezTo>
                  <a:pt x="11" y="51"/>
                  <a:pt x="0" y="39"/>
                  <a:pt x="0" y="25"/>
                </a:cubicBezTo>
                <a:cubicBezTo>
                  <a:pt x="0" y="11"/>
                  <a:pt x="11" y="0"/>
                  <a:pt x="25" y="0"/>
                </a:cubicBezTo>
                <a:close/>
                <a:moveTo>
                  <a:pt x="77" y="25"/>
                </a:moveTo>
                <a:cubicBezTo>
                  <a:pt x="77" y="14"/>
                  <a:pt x="68" y="5"/>
                  <a:pt x="56" y="5"/>
                </a:cubicBezTo>
                <a:cubicBezTo>
                  <a:pt x="45" y="5"/>
                  <a:pt x="36" y="14"/>
                  <a:pt x="36" y="25"/>
                </a:cubicBezTo>
                <a:cubicBezTo>
                  <a:pt x="36" y="37"/>
                  <a:pt x="45" y="46"/>
                  <a:pt x="56" y="46"/>
                </a:cubicBezTo>
                <a:cubicBezTo>
                  <a:pt x="68" y="46"/>
                  <a:pt x="77" y="37"/>
                  <a:pt x="77"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46"/>
          <p:cNvSpPr/>
          <p:nvPr/>
        </p:nvSpPr>
        <p:spPr>
          <a:xfrm>
            <a:off x="9569702" y="1654954"/>
            <a:ext cx="232721" cy="253533"/>
          </a:xfrm>
          <a:custGeom>
            <a:avLst/>
            <a:gdLst/>
            <a:ahLst/>
            <a:cxnLst/>
            <a:rect l="l" t="t" r="r" b="b"/>
            <a:pathLst>
              <a:path w="57" h="62" extrusionOk="0">
                <a:moveTo>
                  <a:pt x="57" y="15"/>
                </a:moveTo>
                <a:cubicBezTo>
                  <a:pt x="57" y="15"/>
                  <a:pt x="56" y="16"/>
                  <a:pt x="56" y="16"/>
                </a:cubicBezTo>
                <a:cubicBezTo>
                  <a:pt x="52" y="16"/>
                  <a:pt x="52" y="16"/>
                  <a:pt x="52" y="16"/>
                </a:cubicBezTo>
                <a:cubicBezTo>
                  <a:pt x="52" y="54"/>
                  <a:pt x="52" y="54"/>
                  <a:pt x="52" y="54"/>
                </a:cubicBezTo>
                <a:cubicBezTo>
                  <a:pt x="52" y="58"/>
                  <a:pt x="49" y="62"/>
                  <a:pt x="45" y="62"/>
                </a:cubicBezTo>
                <a:cubicBezTo>
                  <a:pt x="12" y="62"/>
                  <a:pt x="12" y="62"/>
                  <a:pt x="12" y="62"/>
                </a:cubicBezTo>
                <a:cubicBezTo>
                  <a:pt x="9" y="62"/>
                  <a:pt x="6" y="59"/>
                  <a:pt x="6" y="54"/>
                </a:cubicBezTo>
                <a:cubicBezTo>
                  <a:pt x="6" y="16"/>
                  <a:pt x="6" y="16"/>
                  <a:pt x="6" y="16"/>
                </a:cubicBezTo>
                <a:cubicBezTo>
                  <a:pt x="2" y="16"/>
                  <a:pt x="2" y="16"/>
                  <a:pt x="2" y="16"/>
                </a:cubicBezTo>
                <a:cubicBezTo>
                  <a:pt x="1" y="16"/>
                  <a:pt x="0" y="15"/>
                  <a:pt x="0" y="15"/>
                </a:cubicBezTo>
                <a:cubicBezTo>
                  <a:pt x="0" y="12"/>
                  <a:pt x="0" y="12"/>
                  <a:pt x="0" y="12"/>
                </a:cubicBezTo>
                <a:cubicBezTo>
                  <a:pt x="0" y="11"/>
                  <a:pt x="1" y="11"/>
                  <a:pt x="2" y="11"/>
                </a:cubicBezTo>
                <a:cubicBezTo>
                  <a:pt x="14" y="11"/>
                  <a:pt x="14" y="11"/>
                  <a:pt x="14" y="11"/>
                </a:cubicBezTo>
                <a:cubicBezTo>
                  <a:pt x="17" y="4"/>
                  <a:pt x="17" y="4"/>
                  <a:pt x="17" y="4"/>
                </a:cubicBezTo>
                <a:cubicBezTo>
                  <a:pt x="18" y="2"/>
                  <a:pt x="20" y="0"/>
                  <a:pt x="22" y="0"/>
                </a:cubicBezTo>
                <a:cubicBezTo>
                  <a:pt x="35" y="0"/>
                  <a:pt x="35" y="0"/>
                  <a:pt x="35" y="0"/>
                </a:cubicBezTo>
                <a:cubicBezTo>
                  <a:pt x="37" y="0"/>
                  <a:pt x="40" y="2"/>
                  <a:pt x="41" y="4"/>
                </a:cubicBezTo>
                <a:cubicBezTo>
                  <a:pt x="43" y="11"/>
                  <a:pt x="43" y="11"/>
                  <a:pt x="43" y="11"/>
                </a:cubicBezTo>
                <a:cubicBezTo>
                  <a:pt x="56" y="11"/>
                  <a:pt x="56" y="11"/>
                  <a:pt x="56" y="11"/>
                </a:cubicBezTo>
                <a:cubicBezTo>
                  <a:pt x="56" y="11"/>
                  <a:pt x="57" y="11"/>
                  <a:pt x="57" y="12"/>
                </a:cubicBezTo>
                <a:lnTo>
                  <a:pt x="57" y="15"/>
                </a:lnTo>
                <a:close/>
                <a:moveTo>
                  <a:pt x="47" y="16"/>
                </a:moveTo>
                <a:cubicBezTo>
                  <a:pt x="11" y="16"/>
                  <a:pt x="11" y="16"/>
                  <a:pt x="11" y="16"/>
                </a:cubicBezTo>
                <a:cubicBezTo>
                  <a:pt x="11" y="54"/>
                  <a:pt x="11" y="54"/>
                  <a:pt x="11" y="54"/>
                </a:cubicBezTo>
                <a:cubicBezTo>
                  <a:pt x="11" y="56"/>
                  <a:pt x="12" y="57"/>
                  <a:pt x="12" y="57"/>
                </a:cubicBezTo>
                <a:cubicBezTo>
                  <a:pt x="45" y="57"/>
                  <a:pt x="45" y="57"/>
                  <a:pt x="45" y="57"/>
                </a:cubicBezTo>
                <a:cubicBezTo>
                  <a:pt x="46" y="57"/>
                  <a:pt x="47" y="56"/>
                  <a:pt x="47" y="54"/>
                </a:cubicBezTo>
                <a:lnTo>
                  <a:pt x="47" y="16"/>
                </a:lnTo>
                <a:close/>
                <a:moveTo>
                  <a:pt x="21" y="48"/>
                </a:moveTo>
                <a:cubicBezTo>
                  <a:pt x="21" y="49"/>
                  <a:pt x="20" y="49"/>
                  <a:pt x="20" y="49"/>
                </a:cubicBezTo>
                <a:cubicBezTo>
                  <a:pt x="17" y="49"/>
                  <a:pt x="17" y="49"/>
                  <a:pt x="17" y="49"/>
                </a:cubicBezTo>
                <a:cubicBezTo>
                  <a:pt x="16" y="49"/>
                  <a:pt x="16" y="49"/>
                  <a:pt x="16" y="48"/>
                </a:cubicBezTo>
                <a:cubicBezTo>
                  <a:pt x="16" y="25"/>
                  <a:pt x="16" y="25"/>
                  <a:pt x="16" y="25"/>
                </a:cubicBezTo>
                <a:cubicBezTo>
                  <a:pt x="16" y="24"/>
                  <a:pt x="16" y="24"/>
                  <a:pt x="17" y="24"/>
                </a:cubicBezTo>
                <a:cubicBezTo>
                  <a:pt x="20" y="24"/>
                  <a:pt x="20" y="24"/>
                  <a:pt x="20" y="24"/>
                </a:cubicBezTo>
                <a:cubicBezTo>
                  <a:pt x="20" y="24"/>
                  <a:pt x="21" y="24"/>
                  <a:pt x="21" y="25"/>
                </a:cubicBezTo>
                <a:lnTo>
                  <a:pt x="21" y="48"/>
                </a:lnTo>
                <a:close/>
                <a:moveTo>
                  <a:pt x="38" y="11"/>
                </a:moveTo>
                <a:cubicBezTo>
                  <a:pt x="36" y="6"/>
                  <a:pt x="36" y="6"/>
                  <a:pt x="36" y="6"/>
                </a:cubicBezTo>
                <a:cubicBezTo>
                  <a:pt x="36" y="6"/>
                  <a:pt x="35" y="6"/>
                  <a:pt x="35" y="6"/>
                </a:cubicBezTo>
                <a:cubicBezTo>
                  <a:pt x="22" y="6"/>
                  <a:pt x="22" y="6"/>
                  <a:pt x="22" y="6"/>
                </a:cubicBezTo>
                <a:cubicBezTo>
                  <a:pt x="22" y="6"/>
                  <a:pt x="22" y="6"/>
                  <a:pt x="22" y="6"/>
                </a:cubicBezTo>
                <a:cubicBezTo>
                  <a:pt x="20" y="11"/>
                  <a:pt x="20" y="11"/>
                  <a:pt x="20" y="11"/>
                </a:cubicBezTo>
                <a:lnTo>
                  <a:pt x="38" y="11"/>
                </a:lnTo>
                <a:close/>
                <a:moveTo>
                  <a:pt x="31" y="48"/>
                </a:moveTo>
                <a:cubicBezTo>
                  <a:pt x="31" y="49"/>
                  <a:pt x="31" y="49"/>
                  <a:pt x="30" y="49"/>
                </a:cubicBezTo>
                <a:cubicBezTo>
                  <a:pt x="27" y="49"/>
                  <a:pt x="27" y="49"/>
                  <a:pt x="27" y="49"/>
                </a:cubicBezTo>
                <a:cubicBezTo>
                  <a:pt x="27" y="49"/>
                  <a:pt x="26" y="49"/>
                  <a:pt x="26" y="48"/>
                </a:cubicBezTo>
                <a:cubicBezTo>
                  <a:pt x="26" y="25"/>
                  <a:pt x="26" y="25"/>
                  <a:pt x="26" y="25"/>
                </a:cubicBezTo>
                <a:cubicBezTo>
                  <a:pt x="26" y="24"/>
                  <a:pt x="27" y="24"/>
                  <a:pt x="27" y="24"/>
                </a:cubicBezTo>
                <a:cubicBezTo>
                  <a:pt x="30" y="24"/>
                  <a:pt x="30" y="24"/>
                  <a:pt x="30" y="24"/>
                </a:cubicBezTo>
                <a:cubicBezTo>
                  <a:pt x="31" y="24"/>
                  <a:pt x="31" y="24"/>
                  <a:pt x="31" y="25"/>
                </a:cubicBezTo>
                <a:lnTo>
                  <a:pt x="31" y="48"/>
                </a:lnTo>
                <a:close/>
                <a:moveTo>
                  <a:pt x="42" y="48"/>
                </a:moveTo>
                <a:cubicBezTo>
                  <a:pt x="42" y="49"/>
                  <a:pt x="41" y="49"/>
                  <a:pt x="40" y="49"/>
                </a:cubicBezTo>
                <a:cubicBezTo>
                  <a:pt x="38" y="49"/>
                  <a:pt x="38" y="49"/>
                  <a:pt x="38" y="49"/>
                </a:cubicBezTo>
                <a:cubicBezTo>
                  <a:pt x="37" y="49"/>
                  <a:pt x="36" y="49"/>
                  <a:pt x="36" y="48"/>
                </a:cubicBezTo>
                <a:cubicBezTo>
                  <a:pt x="36" y="25"/>
                  <a:pt x="36" y="25"/>
                  <a:pt x="36" y="25"/>
                </a:cubicBezTo>
                <a:cubicBezTo>
                  <a:pt x="36" y="24"/>
                  <a:pt x="37" y="24"/>
                  <a:pt x="38" y="24"/>
                </a:cubicBezTo>
                <a:cubicBezTo>
                  <a:pt x="40" y="24"/>
                  <a:pt x="40" y="24"/>
                  <a:pt x="40" y="24"/>
                </a:cubicBezTo>
                <a:cubicBezTo>
                  <a:pt x="41" y="24"/>
                  <a:pt x="42" y="24"/>
                  <a:pt x="42" y="25"/>
                </a:cubicBezTo>
                <a:lnTo>
                  <a:pt x="4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46"/>
          <p:cNvSpPr/>
          <p:nvPr/>
        </p:nvSpPr>
        <p:spPr>
          <a:xfrm>
            <a:off x="10171371" y="1679550"/>
            <a:ext cx="281914" cy="228937"/>
          </a:xfrm>
          <a:custGeom>
            <a:avLst/>
            <a:gdLst/>
            <a:ahLst/>
            <a:cxnLst/>
            <a:rect l="l" t="t" r="r" b="b"/>
            <a:pathLst>
              <a:path w="69" h="56" extrusionOk="0">
                <a:moveTo>
                  <a:pt x="69" y="43"/>
                </a:moveTo>
                <a:cubicBezTo>
                  <a:pt x="69" y="46"/>
                  <a:pt x="66" y="46"/>
                  <a:pt x="64" y="46"/>
                </a:cubicBezTo>
                <a:cubicBezTo>
                  <a:pt x="64" y="52"/>
                  <a:pt x="60" y="56"/>
                  <a:pt x="54" y="56"/>
                </a:cubicBezTo>
                <a:cubicBezTo>
                  <a:pt x="48" y="56"/>
                  <a:pt x="44" y="52"/>
                  <a:pt x="44" y="46"/>
                </a:cubicBezTo>
                <a:cubicBezTo>
                  <a:pt x="28" y="46"/>
                  <a:pt x="28" y="46"/>
                  <a:pt x="28" y="46"/>
                </a:cubicBezTo>
                <a:cubicBezTo>
                  <a:pt x="28" y="52"/>
                  <a:pt x="24" y="56"/>
                  <a:pt x="18" y="56"/>
                </a:cubicBezTo>
                <a:cubicBezTo>
                  <a:pt x="12" y="56"/>
                  <a:pt x="8" y="52"/>
                  <a:pt x="8" y="46"/>
                </a:cubicBezTo>
                <a:cubicBezTo>
                  <a:pt x="5" y="46"/>
                  <a:pt x="5" y="46"/>
                  <a:pt x="5" y="46"/>
                </a:cubicBezTo>
                <a:cubicBezTo>
                  <a:pt x="3" y="46"/>
                  <a:pt x="0" y="46"/>
                  <a:pt x="0" y="43"/>
                </a:cubicBezTo>
                <a:cubicBezTo>
                  <a:pt x="0" y="42"/>
                  <a:pt x="1" y="41"/>
                  <a:pt x="3" y="41"/>
                </a:cubicBezTo>
                <a:cubicBezTo>
                  <a:pt x="3" y="28"/>
                  <a:pt x="3" y="28"/>
                  <a:pt x="3" y="28"/>
                </a:cubicBezTo>
                <a:cubicBezTo>
                  <a:pt x="3" y="25"/>
                  <a:pt x="2" y="22"/>
                  <a:pt x="4" y="20"/>
                </a:cubicBezTo>
                <a:cubicBezTo>
                  <a:pt x="12" y="12"/>
                  <a:pt x="12" y="12"/>
                  <a:pt x="12" y="12"/>
                </a:cubicBezTo>
                <a:cubicBezTo>
                  <a:pt x="13" y="11"/>
                  <a:pt x="15" y="10"/>
                  <a:pt x="17" y="10"/>
                </a:cubicBezTo>
                <a:cubicBezTo>
                  <a:pt x="23" y="10"/>
                  <a:pt x="23" y="10"/>
                  <a:pt x="23" y="10"/>
                </a:cubicBezTo>
                <a:cubicBezTo>
                  <a:pt x="23" y="2"/>
                  <a:pt x="23" y="2"/>
                  <a:pt x="23" y="2"/>
                </a:cubicBezTo>
                <a:cubicBezTo>
                  <a:pt x="23" y="1"/>
                  <a:pt x="24" y="0"/>
                  <a:pt x="26" y="0"/>
                </a:cubicBezTo>
                <a:cubicBezTo>
                  <a:pt x="67" y="0"/>
                  <a:pt x="67" y="0"/>
                  <a:pt x="67" y="0"/>
                </a:cubicBezTo>
                <a:cubicBezTo>
                  <a:pt x="68" y="0"/>
                  <a:pt x="69" y="1"/>
                  <a:pt x="69" y="2"/>
                </a:cubicBezTo>
                <a:lnTo>
                  <a:pt x="69" y="43"/>
                </a:lnTo>
                <a:close/>
                <a:moveTo>
                  <a:pt x="23" y="25"/>
                </a:moveTo>
                <a:cubicBezTo>
                  <a:pt x="23" y="15"/>
                  <a:pt x="23" y="15"/>
                  <a:pt x="23" y="15"/>
                </a:cubicBezTo>
                <a:cubicBezTo>
                  <a:pt x="17" y="15"/>
                  <a:pt x="17" y="15"/>
                  <a:pt x="17" y="15"/>
                </a:cubicBezTo>
                <a:cubicBezTo>
                  <a:pt x="17" y="15"/>
                  <a:pt x="16" y="15"/>
                  <a:pt x="16" y="15"/>
                </a:cubicBezTo>
                <a:cubicBezTo>
                  <a:pt x="8" y="23"/>
                  <a:pt x="8" y="23"/>
                  <a:pt x="8" y="23"/>
                </a:cubicBezTo>
                <a:cubicBezTo>
                  <a:pt x="8" y="23"/>
                  <a:pt x="8" y="24"/>
                  <a:pt x="8" y="24"/>
                </a:cubicBezTo>
                <a:cubicBezTo>
                  <a:pt x="8" y="25"/>
                  <a:pt x="8" y="25"/>
                  <a:pt x="8" y="25"/>
                </a:cubicBezTo>
                <a:lnTo>
                  <a:pt x="23" y="25"/>
                </a:lnTo>
                <a:close/>
                <a:moveTo>
                  <a:pt x="18" y="41"/>
                </a:moveTo>
                <a:cubicBezTo>
                  <a:pt x="15" y="41"/>
                  <a:pt x="13" y="43"/>
                  <a:pt x="13" y="46"/>
                </a:cubicBezTo>
                <a:cubicBezTo>
                  <a:pt x="13" y="49"/>
                  <a:pt x="15" y="51"/>
                  <a:pt x="18" y="51"/>
                </a:cubicBezTo>
                <a:cubicBezTo>
                  <a:pt x="21" y="51"/>
                  <a:pt x="23" y="49"/>
                  <a:pt x="23" y="46"/>
                </a:cubicBezTo>
                <a:cubicBezTo>
                  <a:pt x="23" y="43"/>
                  <a:pt x="21" y="41"/>
                  <a:pt x="18" y="41"/>
                </a:cubicBezTo>
                <a:close/>
                <a:moveTo>
                  <a:pt x="54" y="41"/>
                </a:moveTo>
                <a:cubicBezTo>
                  <a:pt x="51" y="41"/>
                  <a:pt x="49" y="43"/>
                  <a:pt x="49" y="46"/>
                </a:cubicBezTo>
                <a:cubicBezTo>
                  <a:pt x="49" y="49"/>
                  <a:pt x="51" y="51"/>
                  <a:pt x="54" y="51"/>
                </a:cubicBezTo>
                <a:cubicBezTo>
                  <a:pt x="57" y="51"/>
                  <a:pt x="59" y="49"/>
                  <a:pt x="59" y="46"/>
                </a:cubicBezTo>
                <a:cubicBezTo>
                  <a:pt x="59" y="43"/>
                  <a:pt x="57" y="41"/>
                  <a:pt x="54"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46"/>
          <p:cNvSpPr/>
          <p:nvPr/>
        </p:nvSpPr>
        <p:spPr>
          <a:xfrm>
            <a:off x="10748444" y="1654954"/>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43" y="47"/>
                </a:moveTo>
                <a:cubicBezTo>
                  <a:pt x="42" y="47"/>
                  <a:pt x="40" y="48"/>
                  <a:pt x="39" y="48"/>
                </a:cubicBezTo>
                <a:cubicBezTo>
                  <a:pt x="35" y="48"/>
                  <a:pt x="34" y="45"/>
                  <a:pt x="34" y="42"/>
                </a:cubicBezTo>
                <a:cubicBezTo>
                  <a:pt x="34" y="26"/>
                  <a:pt x="34" y="26"/>
                  <a:pt x="34" y="26"/>
                </a:cubicBezTo>
                <a:cubicBezTo>
                  <a:pt x="44" y="26"/>
                  <a:pt x="44" y="26"/>
                  <a:pt x="44" y="26"/>
                </a:cubicBezTo>
                <a:cubicBezTo>
                  <a:pt x="44" y="19"/>
                  <a:pt x="44" y="19"/>
                  <a:pt x="44" y="19"/>
                </a:cubicBezTo>
                <a:cubicBezTo>
                  <a:pt x="34" y="19"/>
                  <a:pt x="34" y="19"/>
                  <a:pt x="34" y="19"/>
                </a:cubicBezTo>
                <a:cubicBezTo>
                  <a:pt x="34" y="6"/>
                  <a:pt x="34" y="6"/>
                  <a:pt x="34" y="6"/>
                </a:cubicBezTo>
                <a:cubicBezTo>
                  <a:pt x="26" y="6"/>
                  <a:pt x="26" y="6"/>
                  <a:pt x="26" y="6"/>
                </a:cubicBezTo>
                <a:cubicBezTo>
                  <a:pt x="26" y="6"/>
                  <a:pt x="26" y="6"/>
                  <a:pt x="26" y="6"/>
                </a:cubicBezTo>
                <a:cubicBezTo>
                  <a:pt x="26" y="10"/>
                  <a:pt x="24" y="17"/>
                  <a:pt x="16" y="20"/>
                </a:cubicBezTo>
                <a:cubicBezTo>
                  <a:pt x="16" y="26"/>
                  <a:pt x="16" y="26"/>
                  <a:pt x="16" y="26"/>
                </a:cubicBezTo>
                <a:cubicBezTo>
                  <a:pt x="21" y="26"/>
                  <a:pt x="21" y="26"/>
                  <a:pt x="21" y="26"/>
                </a:cubicBezTo>
                <a:cubicBezTo>
                  <a:pt x="21" y="43"/>
                  <a:pt x="21" y="43"/>
                  <a:pt x="21" y="43"/>
                </a:cubicBezTo>
                <a:cubicBezTo>
                  <a:pt x="21" y="49"/>
                  <a:pt x="25" y="57"/>
                  <a:pt x="36" y="57"/>
                </a:cubicBezTo>
                <a:cubicBezTo>
                  <a:pt x="40" y="57"/>
                  <a:pt x="44" y="55"/>
                  <a:pt x="45" y="54"/>
                </a:cubicBezTo>
                <a:lnTo>
                  <a:pt x="43"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46"/>
          <p:cNvSpPr/>
          <p:nvPr/>
        </p:nvSpPr>
        <p:spPr>
          <a:xfrm>
            <a:off x="11257402" y="1654954"/>
            <a:ext cx="253533" cy="253533"/>
          </a:xfrm>
          <a:custGeom>
            <a:avLst/>
            <a:gdLst/>
            <a:ahLst/>
            <a:cxnLst/>
            <a:rect l="l" t="t" r="r" b="b"/>
            <a:pathLst>
              <a:path w="62" h="62" extrusionOk="0">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47" y="21"/>
                </a:moveTo>
                <a:cubicBezTo>
                  <a:pt x="49" y="20"/>
                  <a:pt x="50" y="18"/>
                  <a:pt x="51" y="16"/>
                </a:cubicBezTo>
                <a:cubicBezTo>
                  <a:pt x="49" y="17"/>
                  <a:pt x="47" y="18"/>
                  <a:pt x="45" y="19"/>
                </a:cubicBezTo>
                <a:cubicBezTo>
                  <a:pt x="44" y="17"/>
                  <a:pt x="42" y="16"/>
                  <a:pt x="39" y="16"/>
                </a:cubicBezTo>
                <a:cubicBezTo>
                  <a:pt x="35" y="16"/>
                  <a:pt x="31" y="20"/>
                  <a:pt x="31" y="24"/>
                </a:cubicBezTo>
                <a:cubicBezTo>
                  <a:pt x="31" y="25"/>
                  <a:pt x="31" y="26"/>
                  <a:pt x="31" y="26"/>
                </a:cubicBezTo>
                <a:cubicBezTo>
                  <a:pt x="24" y="26"/>
                  <a:pt x="18" y="23"/>
                  <a:pt x="14" y="17"/>
                </a:cubicBezTo>
                <a:cubicBezTo>
                  <a:pt x="13" y="19"/>
                  <a:pt x="12" y="20"/>
                  <a:pt x="12" y="22"/>
                </a:cubicBezTo>
                <a:cubicBezTo>
                  <a:pt x="12" y="25"/>
                  <a:pt x="14" y="27"/>
                  <a:pt x="16" y="29"/>
                </a:cubicBezTo>
                <a:cubicBezTo>
                  <a:pt x="15" y="29"/>
                  <a:pt x="13" y="28"/>
                  <a:pt x="12" y="28"/>
                </a:cubicBezTo>
                <a:cubicBezTo>
                  <a:pt x="12" y="28"/>
                  <a:pt x="12" y="28"/>
                  <a:pt x="12" y="28"/>
                </a:cubicBezTo>
                <a:cubicBezTo>
                  <a:pt x="12" y="32"/>
                  <a:pt x="15" y="35"/>
                  <a:pt x="19" y="36"/>
                </a:cubicBezTo>
                <a:cubicBezTo>
                  <a:pt x="18" y="36"/>
                  <a:pt x="18" y="36"/>
                  <a:pt x="17" y="36"/>
                </a:cubicBezTo>
                <a:cubicBezTo>
                  <a:pt x="16" y="36"/>
                  <a:pt x="16" y="36"/>
                  <a:pt x="15" y="36"/>
                </a:cubicBezTo>
                <a:cubicBezTo>
                  <a:pt x="16" y="39"/>
                  <a:pt x="20" y="42"/>
                  <a:pt x="23" y="42"/>
                </a:cubicBezTo>
                <a:cubicBezTo>
                  <a:pt x="20" y="44"/>
                  <a:pt x="17" y="46"/>
                  <a:pt x="13" y="46"/>
                </a:cubicBezTo>
                <a:cubicBezTo>
                  <a:pt x="12" y="46"/>
                  <a:pt x="11" y="46"/>
                  <a:pt x="11" y="46"/>
                </a:cubicBezTo>
                <a:cubicBezTo>
                  <a:pt x="14" y="48"/>
                  <a:pt x="19" y="49"/>
                  <a:pt x="24" y="49"/>
                </a:cubicBezTo>
                <a:cubicBezTo>
                  <a:pt x="39" y="49"/>
                  <a:pt x="48" y="36"/>
                  <a:pt x="48" y="25"/>
                </a:cubicBezTo>
                <a:cubicBezTo>
                  <a:pt x="48" y="25"/>
                  <a:pt x="48" y="25"/>
                  <a:pt x="48" y="24"/>
                </a:cubicBezTo>
                <a:cubicBezTo>
                  <a:pt x="49" y="23"/>
                  <a:pt x="51" y="22"/>
                  <a:pt x="52" y="20"/>
                </a:cubicBezTo>
                <a:cubicBezTo>
                  <a:pt x="50" y="20"/>
                  <a:pt x="49" y="21"/>
                  <a:pt x="47"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46"/>
          <p:cNvSpPr/>
          <p:nvPr/>
        </p:nvSpPr>
        <p:spPr>
          <a:xfrm>
            <a:off x="800100" y="2093907"/>
            <a:ext cx="315970" cy="295158"/>
          </a:xfrm>
          <a:custGeom>
            <a:avLst/>
            <a:gdLst/>
            <a:ahLst/>
            <a:cxnLst/>
            <a:rect l="l" t="t" r="r" b="b"/>
            <a:pathLst>
              <a:path w="77" h="72" extrusionOk="0">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46"/>
          <p:cNvSpPr/>
          <p:nvPr/>
        </p:nvSpPr>
        <p:spPr>
          <a:xfrm>
            <a:off x="1312842" y="2126071"/>
            <a:ext cx="172176" cy="234613"/>
          </a:xfrm>
          <a:custGeom>
            <a:avLst/>
            <a:gdLst/>
            <a:ahLst/>
            <a:cxnLst/>
            <a:rect l="l" t="t" r="r" b="b"/>
            <a:pathLst>
              <a:path w="42" h="57" extrusionOk="0">
                <a:moveTo>
                  <a:pt x="39" y="23"/>
                </a:moveTo>
                <a:cubicBezTo>
                  <a:pt x="3" y="23"/>
                  <a:pt x="3" y="23"/>
                  <a:pt x="3" y="23"/>
                </a:cubicBezTo>
                <a:cubicBezTo>
                  <a:pt x="2" y="23"/>
                  <a:pt x="0" y="22"/>
                  <a:pt x="0" y="21"/>
                </a:cubicBezTo>
                <a:cubicBezTo>
                  <a:pt x="0" y="20"/>
                  <a:pt x="1" y="19"/>
                  <a:pt x="1" y="19"/>
                </a:cubicBezTo>
                <a:cubicBezTo>
                  <a:pt x="19" y="1"/>
                  <a:pt x="19" y="1"/>
                  <a:pt x="19" y="1"/>
                </a:cubicBezTo>
                <a:cubicBezTo>
                  <a:pt x="20" y="0"/>
                  <a:pt x="20" y="0"/>
                  <a:pt x="21" y="0"/>
                </a:cubicBezTo>
                <a:cubicBezTo>
                  <a:pt x="22" y="0"/>
                  <a:pt x="22" y="0"/>
                  <a:pt x="23" y="1"/>
                </a:cubicBezTo>
                <a:cubicBezTo>
                  <a:pt x="41" y="19"/>
                  <a:pt x="41" y="19"/>
                  <a:pt x="41" y="19"/>
                </a:cubicBezTo>
                <a:cubicBezTo>
                  <a:pt x="41" y="19"/>
                  <a:pt x="42" y="20"/>
                  <a:pt x="42" y="21"/>
                </a:cubicBezTo>
                <a:cubicBezTo>
                  <a:pt x="42" y="22"/>
                  <a:pt x="40" y="23"/>
                  <a:pt x="39" y="23"/>
                </a:cubicBezTo>
                <a:close/>
                <a:moveTo>
                  <a:pt x="41" y="38"/>
                </a:moveTo>
                <a:cubicBezTo>
                  <a:pt x="23" y="56"/>
                  <a:pt x="23" y="56"/>
                  <a:pt x="23" y="56"/>
                </a:cubicBezTo>
                <a:cubicBezTo>
                  <a:pt x="22" y="56"/>
                  <a:pt x="22" y="57"/>
                  <a:pt x="21" y="57"/>
                </a:cubicBezTo>
                <a:cubicBezTo>
                  <a:pt x="20" y="57"/>
                  <a:pt x="20" y="56"/>
                  <a:pt x="19" y="56"/>
                </a:cubicBezTo>
                <a:cubicBezTo>
                  <a:pt x="1" y="38"/>
                  <a:pt x="1" y="38"/>
                  <a:pt x="1" y="38"/>
                </a:cubicBezTo>
                <a:cubicBezTo>
                  <a:pt x="1" y="37"/>
                  <a:pt x="0" y="37"/>
                  <a:pt x="0" y="36"/>
                </a:cubicBezTo>
                <a:cubicBezTo>
                  <a:pt x="0" y="35"/>
                  <a:pt x="2" y="33"/>
                  <a:pt x="3" y="33"/>
                </a:cubicBezTo>
                <a:cubicBezTo>
                  <a:pt x="39" y="33"/>
                  <a:pt x="39" y="33"/>
                  <a:pt x="39" y="33"/>
                </a:cubicBezTo>
                <a:cubicBezTo>
                  <a:pt x="40" y="33"/>
                  <a:pt x="42" y="35"/>
                  <a:pt x="42" y="36"/>
                </a:cubicBezTo>
                <a:cubicBezTo>
                  <a:pt x="42" y="37"/>
                  <a:pt x="41" y="37"/>
                  <a:pt x="41"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46"/>
          <p:cNvSpPr/>
          <p:nvPr/>
        </p:nvSpPr>
        <p:spPr>
          <a:xfrm>
            <a:off x="1901267" y="2114719"/>
            <a:ext cx="234613" cy="253533"/>
          </a:xfrm>
          <a:custGeom>
            <a:avLst/>
            <a:gdLst/>
            <a:ahLst/>
            <a:cxnLst/>
            <a:rect l="l" t="t" r="r" b="b"/>
            <a:pathLst>
              <a:path w="57" h="62" extrusionOk="0">
                <a:moveTo>
                  <a:pt x="46" y="62"/>
                </a:moveTo>
                <a:cubicBezTo>
                  <a:pt x="11" y="62"/>
                  <a:pt x="11" y="62"/>
                  <a:pt x="11" y="62"/>
                </a:cubicBezTo>
                <a:cubicBezTo>
                  <a:pt x="5" y="62"/>
                  <a:pt x="0" y="58"/>
                  <a:pt x="0" y="52"/>
                </a:cubicBezTo>
                <a:cubicBezTo>
                  <a:pt x="0" y="44"/>
                  <a:pt x="2" y="31"/>
                  <a:pt x="12" y="29"/>
                </a:cubicBezTo>
                <a:cubicBezTo>
                  <a:pt x="11" y="31"/>
                  <a:pt x="11" y="32"/>
                  <a:pt x="11" y="34"/>
                </a:cubicBezTo>
                <a:cubicBezTo>
                  <a:pt x="11" y="42"/>
                  <a:pt x="11" y="42"/>
                  <a:pt x="11" y="42"/>
                </a:cubicBezTo>
                <a:cubicBezTo>
                  <a:pt x="8" y="43"/>
                  <a:pt x="6" y="46"/>
                  <a:pt x="6" y="49"/>
                </a:cubicBezTo>
                <a:cubicBezTo>
                  <a:pt x="6" y="54"/>
                  <a:pt x="9" y="57"/>
                  <a:pt x="13" y="57"/>
                </a:cubicBezTo>
                <a:cubicBezTo>
                  <a:pt x="18" y="57"/>
                  <a:pt x="21" y="54"/>
                  <a:pt x="21" y="49"/>
                </a:cubicBezTo>
                <a:cubicBezTo>
                  <a:pt x="21" y="46"/>
                  <a:pt x="19" y="43"/>
                  <a:pt x="16" y="42"/>
                </a:cubicBezTo>
                <a:cubicBezTo>
                  <a:pt x="16" y="34"/>
                  <a:pt x="16" y="34"/>
                  <a:pt x="16" y="34"/>
                </a:cubicBezTo>
                <a:cubicBezTo>
                  <a:pt x="16" y="33"/>
                  <a:pt x="16" y="31"/>
                  <a:pt x="17" y="30"/>
                </a:cubicBezTo>
                <a:cubicBezTo>
                  <a:pt x="20" y="33"/>
                  <a:pt x="24" y="34"/>
                  <a:pt x="29" y="34"/>
                </a:cubicBezTo>
                <a:cubicBezTo>
                  <a:pt x="33" y="34"/>
                  <a:pt x="37" y="33"/>
                  <a:pt x="41" y="30"/>
                </a:cubicBezTo>
                <a:cubicBezTo>
                  <a:pt x="41" y="31"/>
                  <a:pt x="42" y="33"/>
                  <a:pt x="42" y="34"/>
                </a:cubicBezTo>
                <a:cubicBezTo>
                  <a:pt x="42" y="36"/>
                  <a:pt x="42" y="36"/>
                  <a:pt x="42" y="36"/>
                </a:cubicBezTo>
                <a:cubicBezTo>
                  <a:pt x="36" y="36"/>
                  <a:pt x="31" y="41"/>
                  <a:pt x="31" y="47"/>
                </a:cubicBezTo>
                <a:cubicBezTo>
                  <a:pt x="31" y="50"/>
                  <a:pt x="31" y="50"/>
                  <a:pt x="31" y="50"/>
                </a:cubicBezTo>
                <a:cubicBezTo>
                  <a:pt x="31" y="51"/>
                  <a:pt x="30" y="52"/>
                  <a:pt x="30" y="53"/>
                </a:cubicBezTo>
                <a:cubicBezTo>
                  <a:pt x="30" y="55"/>
                  <a:pt x="32" y="57"/>
                  <a:pt x="34" y="57"/>
                </a:cubicBezTo>
                <a:cubicBezTo>
                  <a:pt x="36" y="57"/>
                  <a:pt x="38" y="55"/>
                  <a:pt x="38" y="53"/>
                </a:cubicBezTo>
                <a:cubicBezTo>
                  <a:pt x="38" y="52"/>
                  <a:pt x="37" y="51"/>
                  <a:pt x="36" y="50"/>
                </a:cubicBezTo>
                <a:cubicBezTo>
                  <a:pt x="36" y="47"/>
                  <a:pt x="36" y="47"/>
                  <a:pt x="36" y="47"/>
                </a:cubicBezTo>
                <a:cubicBezTo>
                  <a:pt x="36" y="44"/>
                  <a:pt x="39" y="42"/>
                  <a:pt x="42" y="42"/>
                </a:cubicBezTo>
                <a:cubicBezTo>
                  <a:pt x="44" y="42"/>
                  <a:pt x="47" y="44"/>
                  <a:pt x="47" y="47"/>
                </a:cubicBezTo>
                <a:cubicBezTo>
                  <a:pt x="47" y="50"/>
                  <a:pt x="47" y="50"/>
                  <a:pt x="47" y="50"/>
                </a:cubicBezTo>
                <a:cubicBezTo>
                  <a:pt x="46" y="51"/>
                  <a:pt x="45" y="52"/>
                  <a:pt x="45" y="53"/>
                </a:cubicBezTo>
                <a:cubicBezTo>
                  <a:pt x="45" y="55"/>
                  <a:pt x="47" y="57"/>
                  <a:pt x="49" y="57"/>
                </a:cubicBezTo>
                <a:cubicBezTo>
                  <a:pt x="51" y="57"/>
                  <a:pt x="53" y="55"/>
                  <a:pt x="53" y="53"/>
                </a:cubicBezTo>
                <a:cubicBezTo>
                  <a:pt x="53" y="52"/>
                  <a:pt x="53" y="51"/>
                  <a:pt x="52" y="50"/>
                </a:cubicBezTo>
                <a:cubicBezTo>
                  <a:pt x="52" y="47"/>
                  <a:pt x="52" y="47"/>
                  <a:pt x="52" y="47"/>
                </a:cubicBezTo>
                <a:cubicBezTo>
                  <a:pt x="52" y="43"/>
                  <a:pt x="50" y="40"/>
                  <a:pt x="47" y="38"/>
                </a:cubicBezTo>
                <a:cubicBezTo>
                  <a:pt x="47" y="35"/>
                  <a:pt x="47" y="32"/>
                  <a:pt x="46" y="29"/>
                </a:cubicBezTo>
                <a:cubicBezTo>
                  <a:pt x="55" y="31"/>
                  <a:pt x="57" y="44"/>
                  <a:pt x="57" y="52"/>
                </a:cubicBezTo>
                <a:cubicBezTo>
                  <a:pt x="57" y="58"/>
                  <a:pt x="53" y="62"/>
                  <a:pt x="46" y="62"/>
                </a:cubicBezTo>
                <a:close/>
                <a:moveTo>
                  <a:pt x="13" y="52"/>
                </a:moveTo>
                <a:cubicBezTo>
                  <a:pt x="12" y="52"/>
                  <a:pt x="11" y="51"/>
                  <a:pt x="11" y="49"/>
                </a:cubicBezTo>
                <a:cubicBezTo>
                  <a:pt x="11" y="48"/>
                  <a:pt x="12" y="47"/>
                  <a:pt x="13" y="47"/>
                </a:cubicBezTo>
                <a:cubicBezTo>
                  <a:pt x="15" y="47"/>
                  <a:pt x="16" y="48"/>
                  <a:pt x="16" y="49"/>
                </a:cubicBezTo>
                <a:cubicBezTo>
                  <a:pt x="16" y="51"/>
                  <a:pt x="15" y="52"/>
                  <a:pt x="13" y="52"/>
                </a:cubicBezTo>
                <a:close/>
                <a:moveTo>
                  <a:pt x="29" y="31"/>
                </a:moveTo>
                <a:cubicBezTo>
                  <a:pt x="20" y="31"/>
                  <a:pt x="13" y="24"/>
                  <a:pt x="13" y="16"/>
                </a:cubicBezTo>
                <a:cubicBezTo>
                  <a:pt x="13" y="7"/>
                  <a:pt x="20" y="0"/>
                  <a:pt x="29" y="0"/>
                </a:cubicBezTo>
                <a:cubicBezTo>
                  <a:pt x="37" y="0"/>
                  <a:pt x="44" y="7"/>
                  <a:pt x="44" y="16"/>
                </a:cubicBezTo>
                <a:cubicBezTo>
                  <a:pt x="44" y="24"/>
                  <a:pt x="37" y="31"/>
                  <a:pt x="29"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46"/>
          <p:cNvSpPr/>
          <p:nvPr/>
        </p:nvSpPr>
        <p:spPr>
          <a:xfrm>
            <a:off x="2495367" y="2093907"/>
            <a:ext cx="242181" cy="278129"/>
          </a:xfrm>
          <a:custGeom>
            <a:avLst/>
            <a:gdLst/>
            <a:ahLst/>
            <a:cxnLst/>
            <a:rect l="l" t="t" r="r" b="b"/>
            <a:pathLst>
              <a:path w="59" h="68" extrusionOk="0">
                <a:moveTo>
                  <a:pt x="59" y="41"/>
                </a:moveTo>
                <a:cubicBezTo>
                  <a:pt x="56" y="42"/>
                  <a:pt x="53" y="42"/>
                  <a:pt x="51" y="42"/>
                </a:cubicBezTo>
                <a:cubicBezTo>
                  <a:pt x="45" y="54"/>
                  <a:pt x="35" y="64"/>
                  <a:pt x="32" y="66"/>
                </a:cubicBezTo>
                <a:cubicBezTo>
                  <a:pt x="30" y="67"/>
                  <a:pt x="28" y="68"/>
                  <a:pt x="25" y="66"/>
                </a:cubicBezTo>
                <a:cubicBezTo>
                  <a:pt x="21" y="64"/>
                  <a:pt x="6" y="51"/>
                  <a:pt x="0" y="10"/>
                </a:cubicBezTo>
                <a:cubicBezTo>
                  <a:pt x="12" y="10"/>
                  <a:pt x="12" y="10"/>
                  <a:pt x="12" y="10"/>
                </a:cubicBezTo>
                <a:cubicBezTo>
                  <a:pt x="15" y="35"/>
                  <a:pt x="22" y="47"/>
                  <a:pt x="29" y="56"/>
                </a:cubicBezTo>
                <a:cubicBezTo>
                  <a:pt x="33" y="52"/>
                  <a:pt x="38" y="46"/>
                  <a:pt x="41" y="40"/>
                </a:cubicBezTo>
                <a:cubicBezTo>
                  <a:pt x="33" y="36"/>
                  <a:pt x="29" y="28"/>
                  <a:pt x="29" y="18"/>
                </a:cubicBezTo>
                <a:cubicBezTo>
                  <a:pt x="29" y="8"/>
                  <a:pt x="34" y="0"/>
                  <a:pt x="44" y="0"/>
                </a:cubicBezTo>
                <a:cubicBezTo>
                  <a:pt x="54" y="0"/>
                  <a:pt x="59" y="6"/>
                  <a:pt x="59" y="16"/>
                </a:cubicBezTo>
                <a:cubicBezTo>
                  <a:pt x="59" y="20"/>
                  <a:pt x="58" y="25"/>
                  <a:pt x="57" y="28"/>
                </a:cubicBezTo>
                <a:cubicBezTo>
                  <a:pt x="57" y="28"/>
                  <a:pt x="49" y="29"/>
                  <a:pt x="47" y="25"/>
                </a:cubicBezTo>
                <a:cubicBezTo>
                  <a:pt x="47" y="23"/>
                  <a:pt x="48" y="20"/>
                  <a:pt x="48" y="17"/>
                </a:cubicBezTo>
                <a:cubicBezTo>
                  <a:pt x="48" y="13"/>
                  <a:pt x="46" y="10"/>
                  <a:pt x="44" y="10"/>
                </a:cubicBezTo>
                <a:cubicBezTo>
                  <a:pt x="41" y="10"/>
                  <a:pt x="39" y="13"/>
                  <a:pt x="39" y="18"/>
                </a:cubicBezTo>
                <a:cubicBezTo>
                  <a:pt x="39" y="28"/>
                  <a:pt x="46" y="34"/>
                  <a:pt x="54" y="34"/>
                </a:cubicBezTo>
                <a:cubicBezTo>
                  <a:pt x="56" y="34"/>
                  <a:pt x="57" y="34"/>
                  <a:pt x="59" y="34"/>
                </a:cubicBezTo>
                <a:lnTo>
                  <a:pt x="59"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46"/>
          <p:cNvSpPr/>
          <p:nvPr/>
        </p:nvSpPr>
        <p:spPr>
          <a:xfrm>
            <a:off x="3081900" y="2126071"/>
            <a:ext cx="274345" cy="234613"/>
          </a:xfrm>
          <a:custGeom>
            <a:avLst/>
            <a:gdLst/>
            <a:ahLst/>
            <a:cxnLst/>
            <a:rect l="l" t="t" r="r" b="b"/>
            <a:pathLst>
              <a:path w="67" h="57" extrusionOk="0">
                <a:moveTo>
                  <a:pt x="31" y="50"/>
                </a:moveTo>
                <a:cubicBezTo>
                  <a:pt x="31" y="52"/>
                  <a:pt x="30" y="53"/>
                  <a:pt x="29" y="53"/>
                </a:cubicBezTo>
                <a:cubicBezTo>
                  <a:pt x="28" y="53"/>
                  <a:pt x="27" y="52"/>
                  <a:pt x="27" y="52"/>
                </a:cubicBezTo>
                <a:cubicBezTo>
                  <a:pt x="14" y="39"/>
                  <a:pt x="14" y="39"/>
                  <a:pt x="14" y="39"/>
                </a:cubicBezTo>
                <a:cubicBezTo>
                  <a:pt x="3" y="39"/>
                  <a:pt x="3" y="39"/>
                  <a:pt x="3" y="39"/>
                </a:cubicBezTo>
                <a:cubicBezTo>
                  <a:pt x="2" y="39"/>
                  <a:pt x="0" y="37"/>
                  <a:pt x="0" y="36"/>
                </a:cubicBezTo>
                <a:cubicBezTo>
                  <a:pt x="0" y="21"/>
                  <a:pt x="0" y="21"/>
                  <a:pt x="0" y="21"/>
                </a:cubicBezTo>
                <a:cubicBezTo>
                  <a:pt x="0" y="19"/>
                  <a:pt x="2" y="18"/>
                  <a:pt x="3" y="18"/>
                </a:cubicBezTo>
                <a:cubicBezTo>
                  <a:pt x="14" y="18"/>
                  <a:pt x="14" y="18"/>
                  <a:pt x="14" y="18"/>
                </a:cubicBezTo>
                <a:cubicBezTo>
                  <a:pt x="27" y="5"/>
                  <a:pt x="27" y="5"/>
                  <a:pt x="27" y="5"/>
                </a:cubicBezTo>
                <a:cubicBezTo>
                  <a:pt x="27" y="4"/>
                  <a:pt x="28" y="4"/>
                  <a:pt x="29" y="4"/>
                </a:cubicBezTo>
                <a:cubicBezTo>
                  <a:pt x="30" y="4"/>
                  <a:pt x="31" y="5"/>
                  <a:pt x="31" y="6"/>
                </a:cubicBezTo>
                <a:lnTo>
                  <a:pt x="31" y="50"/>
                </a:lnTo>
                <a:close/>
                <a:moveTo>
                  <a:pt x="41" y="38"/>
                </a:moveTo>
                <a:cubicBezTo>
                  <a:pt x="40" y="38"/>
                  <a:pt x="40" y="38"/>
                  <a:pt x="40" y="38"/>
                </a:cubicBezTo>
                <a:cubicBezTo>
                  <a:pt x="38" y="38"/>
                  <a:pt x="37" y="37"/>
                  <a:pt x="37" y="35"/>
                </a:cubicBezTo>
                <a:cubicBezTo>
                  <a:pt x="37" y="32"/>
                  <a:pt x="42" y="33"/>
                  <a:pt x="42" y="28"/>
                </a:cubicBezTo>
                <a:cubicBezTo>
                  <a:pt x="42" y="23"/>
                  <a:pt x="37" y="24"/>
                  <a:pt x="37" y="21"/>
                </a:cubicBezTo>
                <a:cubicBezTo>
                  <a:pt x="37" y="20"/>
                  <a:pt x="38" y="19"/>
                  <a:pt x="40" y="19"/>
                </a:cubicBezTo>
                <a:cubicBezTo>
                  <a:pt x="40" y="19"/>
                  <a:pt x="40" y="19"/>
                  <a:pt x="41" y="19"/>
                </a:cubicBezTo>
                <a:cubicBezTo>
                  <a:pt x="44" y="20"/>
                  <a:pt x="47" y="24"/>
                  <a:pt x="47" y="28"/>
                </a:cubicBezTo>
                <a:cubicBezTo>
                  <a:pt x="47" y="32"/>
                  <a:pt x="44" y="36"/>
                  <a:pt x="41" y="38"/>
                </a:cubicBezTo>
                <a:close/>
                <a:moveTo>
                  <a:pt x="45" y="47"/>
                </a:moveTo>
                <a:cubicBezTo>
                  <a:pt x="44" y="47"/>
                  <a:pt x="44" y="47"/>
                  <a:pt x="44" y="47"/>
                </a:cubicBezTo>
                <a:cubicBezTo>
                  <a:pt x="42" y="47"/>
                  <a:pt x="41" y="46"/>
                  <a:pt x="41" y="45"/>
                </a:cubicBezTo>
                <a:cubicBezTo>
                  <a:pt x="41" y="44"/>
                  <a:pt x="42" y="43"/>
                  <a:pt x="43" y="42"/>
                </a:cubicBezTo>
                <a:cubicBezTo>
                  <a:pt x="44" y="42"/>
                  <a:pt x="45" y="41"/>
                  <a:pt x="46" y="41"/>
                </a:cubicBezTo>
                <a:cubicBezTo>
                  <a:pt x="50" y="38"/>
                  <a:pt x="52" y="33"/>
                  <a:pt x="52" y="28"/>
                </a:cubicBezTo>
                <a:cubicBezTo>
                  <a:pt x="52" y="23"/>
                  <a:pt x="50" y="19"/>
                  <a:pt x="46" y="16"/>
                </a:cubicBezTo>
                <a:cubicBezTo>
                  <a:pt x="45" y="15"/>
                  <a:pt x="44" y="15"/>
                  <a:pt x="43" y="14"/>
                </a:cubicBezTo>
                <a:cubicBezTo>
                  <a:pt x="42" y="14"/>
                  <a:pt x="41" y="13"/>
                  <a:pt x="41" y="12"/>
                </a:cubicBezTo>
                <a:cubicBezTo>
                  <a:pt x="41" y="10"/>
                  <a:pt x="42" y="9"/>
                  <a:pt x="44" y="9"/>
                </a:cubicBezTo>
                <a:cubicBezTo>
                  <a:pt x="44" y="9"/>
                  <a:pt x="44" y="9"/>
                  <a:pt x="45" y="9"/>
                </a:cubicBezTo>
                <a:cubicBezTo>
                  <a:pt x="52" y="13"/>
                  <a:pt x="57" y="20"/>
                  <a:pt x="57" y="28"/>
                </a:cubicBezTo>
                <a:cubicBezTo>
                  <a:pt x="57" y="36"/>
                  <a:pt x="52" y="44"/>
                  <a:pt x="45" y="47"/>
                </a:cubicBezTo>
                <a:close/>
                <a:moveTo>
                  <a:pt x="49" y="57"/>
                </a:moveTo>
                <a:cubicBezTo>
                  <a:pt x="48" y="57"/>
                  <a:pt x="48" y="57"/>
                  <a:pt x="48" y="57"/>
                </a:cubicBezTo>
                <a:cubicBezTo>
                  <a:pt x="46" y="57"/>
                  <a:pt x="45" y="56"/>
                  <a:pt x="45" y="54"/>
                </a:cubicBezTo>
                <a:cubicBezTo>
                  <a:pt x="45" y="53"/>
                  <a:pt x="46" y="52"/>
                  <a:pt x="47" y="52"/>
                </a:cubicBezTo>
                <a:cubicBezTo>
                  <a:pt x="47" y="52"/>
                  <a:pt x="48" y="51"/>
                  <a:pt x="48" y="51"/>
                </a:cubicBezTo>
                <a:cubicBezTo>
                  <a:pt x="50" y="50"/>
                  <a:pt x="51" y="50"/>
                  <a:pt x="52" y="49"/>
                </a:cubicBezTo>
                <a:cubicBezTo>
                  <a:pt x="58" y="44"/>
                  <a:pt x="62" y="36"/>
                  <a:pt x="62" y="28"/>
                </a:cubicBezTo>
                <a:cubicBezTo>
                  <a:pt x="62" y="20"/>
                  <a:pt x="58" y="12"/>
                  <a:pt x="52" y="8"/>
                </a:cubicBezTo>
                <a:cubicBezTo>
                  <a:pt x="51" y="7"/>
                  <a:pt x="50" y="6"/>
                  <a:pt x="48" y="6"/>
                </a:cubicBezTo>
                <a:cubicBezTo>
                  <a:pt x="48" y="5"/>
                  <a:pt x="47" y="5"/>
                  <a:pt x="47" y="5"/>
                </a:cubicBezTo>
                <a:cubicBezTo>
                  <a:pt x="46" y="4"/>
                  <a:pt x="45" y="3"/>
                  <a:pt x="45" y="2"/>
                </a:cubicBezTo>
                <a:cubicBezTo>
                  <a:pt x="45" y="1"/>
                  <a:pt x="46" y="0"/>
                  <a:pt x="48" y="0"/>
                </a:cubicBezTo>
                <a:cubicBezTo>
                  <a:pt x="48" y="0"/>
                  <a:pt x="48" y="0"/>
                  <a:pt x="49" y="0"/>
                </a:cubicBezTo>
                <a:cubicBezTo>
                  <a:pt x="60" y="5"/>
                  <a:pt x="67" y="16"/>
                  <a:pt x="67" y="28"/>
                </a:cubicBezTo>
                <a:cubicBezTo>
                  <a:pt x="67" y="41"/>
                  <a:pt x="60" y="52"/>
                  <a:pt x="49"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46"/>
          <p:cNvSpPr/>
          <p:nvPr/>
        </p:nvSpPr>
        <p:spPr>
          <a:xfrm>
            <a:off x="3672216" y="2105259"/>
            <a:ext cx="334890" cy="276238"/>
          </a:xfrm>
          <a:custGeom>
            <a:avLst/>
            <a:gdLst/>
            <a:ahLst/>
            <a:cxnLst/>
            <a:rect l="l" t="t" r="r" b="b"/>
            <a:pathLst>
              <a:path w="82" h="67" extrusionOk="0">
                <a:moveTo>
                  <a:pt x="55" y="20"/>
                </a:moveTo>
                <a:cubicBezTo>
                  <a:pt x="42" y="20"/>
                  <a:pt x="31" y="30"/>
                  <a:pt x="31" y="43"/>
                </a:cubicBezTo>
                <a:cubicBezTo>
                  <a:pt x="31" y="45"/>
                  <a:pt x="31" y="47"/>
                  <a:pt x="32" y="49"/>
                </a:cubicBezTo>
                <a:cubicBezTo>
                  <a:pt x="31" y="49"/>
                  <a:pt x="30" y="49"/>
                  <a:pt x="29" y="49"/>
                </a:cubicBezTo>
                <a:cubicBezTo>
                  <a:pt x="25" y="49"/>
                  <a:pt x="22" y="49"/>
                  <a:pt x="19" y="48"/>
                </a:cubicBezTo>
                <a:cubicBezTo>
                  <a:pt x="9" y="53"/>
                  <a:pt x="9" y="53"/>
                  <a:pt x="9" y="53"/>
                </a:cubicBezTo>
                <a:cubicBezTo>
                  <a:pt x="11" y="44"/>
                  <a:pt x="11" y="44"/>
                  <a:pt x="11" y="44"/>
                </a:cubicBezTo>
                <a:cubicBezTo>
                  <a:pt x="4" y="39"/>
                  <a:pt x="0" y="33"/>
                  <a:pt x="0" y="25"/>
                </a:cubicBezTo>
                <a:cubicBezTo>
                  <a:pt x="0" y="11"/>
                  <a:pt x="13" y="0"/>
                  <a:pt x="29" y="0"/>
                </a:cubicBezTo>
                <a:cubicBezTo>
                  <a:pt x="43" y="0"/>
                  <a:pt x="56" y="9"/>
                  <a:pt x="58" y="20"/>
                </a:cubicBezTo>
                <a:cubicBezTo>
                  <a:pt x="57" y="20"/>
                  <a:pt x="56" y="20"/>
                  <a:pt x="55" y="20"/>
                </a:cubicBezTo>
                <a:close/>
                <a:moveTo>
                  <a:pt x="19" y="12"/>
                </a:moveTo>
                <a:cubicBezTo>
                  <a:pt x="17" y="12"/>
                  <a:pt x="15" y="14"/>
                  <a:pt x="15" y="16"/>
                </a:cubicBezTo>
                <a:cubicBezTo>
                  <a:pt x="15" y="18"/>
                  <a:pt x="17" y="19"/>
                  <a:pt x="19" y="19"/>
                </a:cubicBezTo>
                <a:cubicBezTo>
                  <a:pt x="22" y="19"/>
                  <a:pt x="23" y="18"/>
                  <a:pt x="23" y="16"/>
                </a:cubicBezTo>
                <a:cubicBezTo>
                  <a:pt x="23" y="14"/>
                  <a:pt x="22" y="12"/>
                  <a:pt x="19" y="12"/>
                </a:cubicBezTo>
                <a:close/>
                <a:moveTo>
                  <a:pt x="72" y="60"/>
                </a:moveTo>
                <a:cubicBezTo>
                  <a:pt x="74" y="67"/>
                  <a:pt x="74" y="67"/>
                  <a:pt x="74" y="67"/>
                </a:cubicBezTo>
                <a:cubicBezTo>
                  <a:pt x="66" y="62"/>
                  <a:pt x="66" y="62"/>
                  <a:pt x="66" y="62"/>
                </a:cubicBezTo>
                <a:cubicBezTo>
                  <a:pt x="63" y="63"/>
                  <a:pt x="60" y="64"/>
                  <a:pt x="57" y="64"/>
                </a:cubicBezTo>
                <a:cubicBezTo>
                  <a:pt x="43" y="64"/>
                  <a:pt x="33" y="54"/>
                  <a:pt x="33" y="43"/>
                </a:cubicBezTo>
                <a:cubicBezTo>
                  <a:pt x="33" y="31"/>
                  <a:pt x="43" y="22"/>
                  <a:pt x="57" y="22"/>
                </a:cubicBezTo>
                <a:cubicBezTo>
                  <a:pt x="70" y="22"/>
                  <a:pt x="82" y="31"/>
                  <a:pt x="82" y="43"/>
                </a:cubicBezTo>
                <a:cubicBezTo>
                  <a:pt x="82" y="49"/>
                  <a:pt x="78" y="55"/>
                  <a:pt x="72" y="60"/>
                </a:cubicBezTo>
                <a:close/>
                <a:moveTo>
                  <a:pt x="40" y="12"/>
                </a:moveTo>
                <a:cubicBezTo>
                  <a:pt x="38" y="12"/>
                  <a:pt x="35" y="14"/>
                  <a:pt x="35" y="16"/>
                </a:cubicBezTo>
                <a:cubicBezTo>
                  <a:pt x="35" y="18"/>
                  <a:pt x="38" y="19"/>
                  <a:pt x="40" y="19"/>
                </a:cubicBezTo>
                <a:cubicBezTo>
                  <a:pt x="42" y="19"/>
                  <a:pt x="43" y="18"/>
                  <a:pt x="43" y="16"/>
                </a:cubicBezTo>
                <a:cubicBezTo>
                  <a:pt x="43" y="14"/>
                  <a:pt x="42" y="12"/>
                  <a:pt x="40" y="12"/>
                </a:cubicBezTo>
                <a:close/>
                <a:moveTo>
                  <a:pt x="49" y="33"/>
                </a:moveTo>
                <a:cubicBezTo>
                  <a:pt x="48" y="33"/>
                  <a:pt x="46" y="35"/>
                  <a:pt x="46" y="36"/>
                </a:cubicBezTo>
                <a:cubicBezTo>
                  <a:pt x="46" y="38"/>
                  <a:pt x="48" y="39"/>
                  <a:pt x="49" y="39"/>
                </a:cubicBezTo>
                <a:cubicBezTo>
                  <a:pt x="51" y="39"/>
                  <a:pt x="53" y="38"/>
                  <a:pt x="53" y="36"/>
                </a:cubicBezTo>
                <a:cubicBezTo>
                  <a:pt x="53" y="35"/>
                  <a:pt x="51" y="33"/>
                  <a:pt x="49" y="33"/>
                </a:cubicBezTo>
                <a:close/>
                <a:moveTo>
                  <a:pt x="65" y="33"/>
                </a:moveTo>
                <a:cubicBezTo>
                  <a:pt x="64" y="33"/>
                  <a:pt x="62" y="35"/>
                  <a:pt x="62" y="36"/>
                </a:cubicBezTo>
                <a:cubicBezTo>
                  <a:pt x="62" y="38"/>
                  <a:pt x="64" y="39"/>
                  <a:pt x="65" y="39"/>
                </a:cubicBezTo>
                <a:cubicBezTo>
                  <a:pt x="67" y="39"/>
                  <a:pt x="69" y="38"/>
                  <a:pt x="69" y="36"/>
                </a:cubicBezTo>
                <a:cubicBezTo>
                  <a:pt x="69" y="35"/>
                  <a:pt x="67" y="33"/>
                  <a:pt x="65"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46"/>
          <p:cNvSpPr/>
          <p:nvPr/>
        </p:nvSpPr>
        <p:spPr>
          <a:xfrm>
            <a:off x="4260640" y="2114719"/>
            <a:ext cx="295158" cy="232721"/>
          </a:xfrm>
          <a:custGeom>
            <a:avLst/>
            <a:gdLst/>
            <a:ahLst/>
            <a:cxnLst/>
            <a:rect l="l" t="t" r="r" b="b"/>
            <a:pathLst>
              <a:path w="72" h="57" extrusionOk="0">
                <a:moveTo>
                  <a:pt x="72" y="30"/>
                </a:moveTo>
                <a:cubicBezTo>
                  <a:pt x="72" y="31"/>
                  <a:pt x="71" y="31"/>
                  <a:pt x="70" y="31"/>
                </a:cubicBezTo>
                <a:cubicBezTo>
                  <a:pt x="62" y="31"/>
                  <a:pt x="62" y="31"/>
                  <a:pt x="62" y="31"/>
                </a:cubicBezTo>
                <a:cubicBezTo>
                  <a:pt x="55" y="56"/>
                  <a:pt x="55" y="56"/>
                  <a:pt x="55" y="56"/>
                </a:cubicBezTo>
                <a:cubicBezTo>
                  <a:pt x="55" y="57"/>
                  <a:pt x="55" y="57"/>
                  <a:pt x="54" y="57"/>
                </a:cubicBezTo>
                <a:cubicBezTo>
                  <a:pt x="48" y="57"/>
                  <a:pt x="48" y="57"/>
                  <a:pt x="48" y="57"/>
                </a:cubicBezTo>
                <a:cubicBezTo>
                  <a:pt x="47" y="57"/>
                  <a:pt x="47" y="57"/>
                  <a:pt x="46" y="56"/>
                </a:cubicBezTo>
                <a:cubicBezTo>
                  <a:pt x="40" y="31"/>
                  <a:pt x="40" y="31"/>
                  <a:pt x="40" y="31"/>
                </a:cubicBezTo>
                <a:cubicBezTo>
                  <a:pt x="31" y="31"/>
                  <a:pt x="31" y="31"/>
                  <a:pt x="31" y="31"/>
                </a:cubicBezTo>
                <a:cubicBezTo>
                  <a:pt x="25" y="56"/>
                  <a:pt x="25" y="56"/>
                  <a:pt x="25" y="56"/>
                </a:cubicBezTo>
                <a:cubicBezTo>
                  <a:pt x="24" y="57"/>
                  <a:pt x="24" y="57"/>
                  <a:pt x="23" y="57"/>
                </a:cubicBezTo>
                <a:cubicBezTo>
                  <a:pt x="17" y="57"/>
                  <a:pt x="17" y="57"/>
                  <a:pt x="17" y="57"/>
                </a:cubicBezTo>
                <a:cubicBezTo>
                  <a:pt x="16" y="57"/>
                  <a:pt x="16" y="57"/>
                  <a:pt x="16" y="56"/>
                </a:cubicBezTo>
                <a:cubicBezTo>
                  <a:pt x="9" y="31"/>
                  <a:pt x="9" y="31"/>
                  <a:pt x="9" y="31"/>
                </a:cubicBezTo>
                <a:cubicBezTo>
                  <a:pt x="1" y="31"/>
                  <a:pt x="1" y="31"/>
                  <a:pt x="1" y="31"/>
                </a:cubicBezTo>
                <a:cubicBezTo>
                  <a:pt x="0" y="31"/>
                  <a:pt x="0" y="31"/>
                  <a:pt x="0" y="30"/>
                </a:cubicBezTo>
                <a:cubicBezTo>
                  <a:pt x="0" y="27"/>
                  <a:pt x="0" y="27"/>
                  <a:pt x="0" y="27"/>
                </a:cubicBezTo>
                <a:cubicBezTo>
                  <a:pt x="0" y="27"/>
                  <a:pt x="0" y="26"/>
                  <a:pt x="1" y="26"/>
                </a:cubicBezTo>
                <a:cubicBezTo>
                  <a:pt x="8" y="26"/>
                  <a:pt x="8" y="26"/>
                  <a:pt x="8" y="26"/>
                </a:cubicBezTo>
                <a:cubicBezTo>
                  <a:pt x="7" y="21"/>
                  <a:pt x="7" y="21"/>
                  <a:pt x="7" y="21"/>
                </a:cubicBezTo>
                <a:cubicBezTo>
                  <a:pt x="1" y="21"/>
                  <a:pt x="1" y="21"/>
                  <a:pt x="1" y="21"/>
                </a:cubicBezTo>
                <a:cubicBezTo>
                  <a:pt x="0" y="21"/>
                  <a:pt x="0" y="20"/>
                  <a:pt x="0" y="20"/>
                </a:cubicBezTo>
                <a:cubicBezTo>
                  <a:pt x="0" y="17"/>
                  <a:pt x="0" y="17"/>
                  <a:pt x="0" y="17"/>
                </a:cubicBezTo>
                <a:cubicBezTo>
                  <a:pt x="0" y="16"/>
                  <a:pt x="0" y="16"/>
                  <a:pt x="1" y="16"/>
                </a:cubicBezTo>
                <a:cubicBezTo>
                  <a:pt x="5" y="16"/>
                  <a:pt x="5" y="16"/>
                  <a:pt x="5" y="16"/>
                </a:cubicBezTo>
                <a:cubicBezTo>
                  <a:pt x="2" y="2"/>
                  <a:pt x="2" y="2"/>
                  <a:pt x="2" y="2"/>
                </a:cubicBezTo>
                <a:cubicBezTo>
                  <a:pt x="2" y="2"/>
                  <a:pt x="2" y="1"/>
                  <a:pt x="2" y="1"/>
                </a:cubicBezTo>
                <a:cubicBezTo>
                  <a:pt x="2" y="1"/>
                  <a:pt x="3" y="0"/>
                  <a:pt x="3" y="0"/>
                </a:cubicBezTo>
                <a:cubicBezTo>
                  <a:pt x="9" y="0"/>
                  <a:pt x="9" y="0"/>
                  <a:pt x="9" y="0"/>
                </a:cubicBezTo>
                <a:cubicBezTo>
                  <a:pt x="9" y="0"/>
                  <a:pt x="10" y="1"/>
                  <a:pt x="10" y="1"/>
                </a:cubicBezTo>
                <a:cubicBezTo>
                  <a:pt x="13" y="16"/>
                  <a:pt x="13" y="16"/>
                  <a:pt x="13" y="16"/>
                </a:cubicBezTo>
                <a:cubicBezTo>
                  <a:pt x="28" y="16"/>
                  <a:pt x="28" y="16"/>
                  <a:pt x="28" y="16"/>
                </a:cubicBezTo>
                <a:cubicBezTo>
                  <a:pt x="32" y="1"/>
                  <a:pt x="32" y="1"/>
                  <a:pt x="32" y="1"/>
                </a:cubicBezTo>
                <a:cubicBezTo>
                  <a:pt x="32" y="1"/>
                  <a:pt x="32" y="0"/>
                  <a:pt x="33" y="0"/>
                </a:cubicBezTo>
                <a:cubicBezTo>
                  <a:pt x="38" y="0"/>
                  <a:pt x="38" y="0"/>
                  <a:pt x="38" y="0"/>
                </a:cubicBezTo>
                <a:cubicBezTo>
                  <a:pt x="39" y="0"/>
                  <a:pt x="39" y="1"/>
                  <a:pt x="39" y="1"/>
                </a:cubicBezTo>
                <a:cubicBezTo>
                  <a:pt x="43" y="16"/>
                  <a:pt x="43" y="16"/>
                  <a:pt x="43" y="16"/>
                </a:cubicBezTo>
                <a:cubicBezTo>
                  <a:pt x="58" y="16"/>
                  <a:pt x="58" y="16"/>
                  <a:pt x="58" y="16"/>
                </a:cubicBezTo>
                <a:cubicBezTo>
                  <a:pt x="62" y="1"/>
                  <a:pt x="62" y="1"/>
                  <a:pt x="62" y="1"/>
                </a:cubicBezTo>
                <a:cubicBezTo>
                  <a:pt x="62" y="1"/>
                  <a:pt x="62" y="0"/>
                  <a:pt x="63" y="0"/>
                </a:cubicBezTo>
                <a:cubicBezTo>
                  <a:pt x="68" y="0"/>
                  <a:pt x="68" y="0"/>
                  <a:pt x="68" y="0"/>
                </a:cubicBezTo>
                <a:cubicBezTo>
                  <a:pt x="69" y="0"/>
                  <a:pt x="69" y="1"/>
                  <a:pt x="69" y="1"/>
                </a:cubicBezTo>
                <a:cubicBezTo>
                  <a:pt x="70" y="1"/>
                  <a:pt x="70" y="2"/>
                  <a:pt x="70" y="2"/>
                </a:cubicBezTo>
                <a:cubicBezTo>
                  <a:pt x="66" y="16"/>
                  <a:pt x="66" y="16"/>
                  <a:pt x="66" y="16"/>
                </a:cubicBezTo>
                <a:cubicBezTo>
                  <a:pt x="70" y="16"/>
                  <a:pt x="70" y="16"/>
                  <a:pt x="70" y="16"/>
                </a:cubicBezTo>
                <a:cubicBezTo>
                  <a:pt x="71" y="16"/>
                  <a:pt x="72" y="16"/>
                  <a:pt x="72" y="17"/>
                </a:cubicBezTo>
                <a:cubicBezTo>
                  <a:pt x="72" y="20"/>
                  <a:pt x="72" y="20"/>
                  <a:pt x="72" y="20"/>
                </a:cubicBezTo>
                <a:cubicBezTo>
                  <a:pt x="72" y="20"/>
                  <a:pt x="71" y="21"/>
                  <a:pt x="70" y="21"/>
                </a:cubicBezTo>
                <a:cubicBezTo>
                  <a:pt x="65" y="21"/>
                  <a:pt x="65" y="21"/>
                  <a:pt x="65" y="21"/>
                </a:cubicBezTo>
                <a:cubicBezTo>
                  <a:pt x="63" y="26"/>
                  <a:pt x="63" y="26"/>
                  <a:pt x="63" y="26"/>
                </a:cubicBezTo>
                <a:cubicBezTo>
                  <a:pt x="70" y="26"/>
                  <a:pt x="70" y="26"/>
                  <a:pt x="70" y="26"/>
                </a:cubicBezTo>
                <a:cubicBezTo>
                  <a:pt x="71" y="26"/>
                  <a:pt x="72" y="27"/>
                  <a:pt x="72" y="27"/>
                </a:cubicBezTo>
                <a:lnTo>
                  <a:pt x="72" y="30"/>
                </a:lnTo>
                <a:close/>
                <a:moveTo>
                  <a:pt x="26" y="21"/>
                </a:moveTo>
                <a:cubicBezTo>
                  <a:pt x="15" y="21"/>
                  <a:pt x="15" y="21"/>
                  <a:pt x="15" y="21"/>
                </a:cubicBezTo>
                <a:cubicBezTo>
                  <a:pt x="16" y="26"/>
                  <a:pt x="16" y="26"/>
                  <a:pt x="16" y="26"/>
                </a:cubicBezTo>
                <a:cubicBezTo>
                  <a:pt x="25" y="26"/>
                  <a:pt x="25" y="26"/>
                  <a:pt x="25" y="26"/>
                </a:cubicBezTo>
                <a:lnTo>
                  <a:pt x="26" y="21"/>
                </a:lnTo>
                <a:close/>
                <a:moveTo>
                  <a:pt x="24" y="31"/>
                </a:moveTo>
                <a:cubicBezTo>
                  <a:pt x="17" y="31"/>
                  <a:pt x="17" y="31"/>
                  <a:pt x="17" y="31"/>
                </a:cubicBezTo>
                <a:cubicBezTo>
                  <a:pt x="20" y="43"/>
                  <a:pt x="20" y="43"/>
                  <a:pt x="20" y="43"/>
                </a:cubicBezTo>
                <a:cubicBezTo>
                  <a:pt x="20" y="43"/>
                  <a:pt x="20" y="44"/>
                  <a:pt x="20" y="44"/>
                </a:cubicBezTo>
                <a:cubicBezTo>
                  <a:pt x="20" y="44"/>
                  <a:pt x="20" y="43"/>
                  <a:pt x="20" y="43"/>
                </a:cubicBezTo>
                <a:lnTo>
                  <a:pt x="24" y="31"/>
                </a:lnTo>
                <a:close/>
                <a:moveTo>
                  <a:pt x="38" y="26"/>
                </a:moveTo>
                <a:cubicBezTo>
                  <a:pt x="37" y="21"/>
                  <a:pt x="37" y="21"/>
                  <a:pt x="37" y="21"/>
                </a:cubicBezTo>
                <a:cubicBezTo>
                  <a:pt x="34" y="21"/>
                  <a:pt x="34" y="21"/>
                  <a:pt x="34" y="21"/>
                </a:cubicBezTo>
                <a:cubicBezTo>
                  <a:pt x="33" y="26"/>
                  <a:pt x="33" y="26"/>
                  <a:pt x="33" y="26"/>
                </a:cubicBezTo>
                <a:lnTo>
                  <a:pt x="38" y="26"/>
                </a:lnTo>
                <a:close/>
                <a:moveTo>
                  <a:pt x="57" y="21"/>
                </a:moveTo>
                <a:cubicBezTo>
                  <a:pt x="45" y="21"/>
                  <a:pt x="45" y="21"/>
                  <a:pt x="45" y="21"/>
                </a:cubicBezTo>
                <a:cubicBezTo>
                  <a:pt x="46" y="26"/>
                  <a:pt x="46" y="26"/>
                  <a:pt x="46" y="26"/>
                </a:cubicBezTo>
                <a:cubicBezTo>
                  <a:pt x="55" y="26"/>
                  <a:pt x="55" y="26"/>
                  <a:pt x="55" y="26"/>
                </a:cubicBezTo>
                <a:lnTo>
                  <a:pt x="57" y="21"/>
                </a:lnTo>
                <a:close/>
                <a:moveTo>
                  <a:pt x="54" y="31"/>
                </a:moveTo>
                <a:cubicBezTo>
                  <a:pt x="47" y="31"/>
                  <a:pt x="47" y="31"/>
                  <a:pt x="47" y="31"/>
                </a:cubicBezTo>
                <a:cubicBezTo>
                  <a:pt x="51" y="43"/>
                  <a:pt x="51" y="43"/>
                  <a:pt x="51" y="43"/>
                </a:cubicBezTo>
                <a:cubicBezTo>
                  <a:pt x="51" y="43"/>
                  <a:pt x="51" y="44"/>
                  <a:pt x="51" y="44"/>
                </a:cubicBezTo>
                <a:cubicBezTo>
                  <a:pt x="51" y="44"/>
                  <a:pt x="51" y="43"/>
                  <a:pt x="51" y="43"/>
                </a:cubicBezTo>
                <a:lnTo>
                  <a:pt x="54"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46"/>
          <p:cNvSpPr/>
          <p:nvPr/>
        </p:nvSpPr>
        <p:spPr>
          <a:xfrm>
            <a:off x="4850956" y="2114719"/>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22" y="17"/>
                </a:moveTo>
                <a:cubicBezTo>
                  <a:pt x="22" y="16"/>
                  <a:pt x="21" y="16"/>
                  <a:pt x="20" y="16"/>
                </a:cubicBezTo>
                <a:cubicBezTo>
                  <a:pt x="13" y="16"/>
                  <a:pt x="13" y="16"/>
                  <a:pt x="13" y="16"/>
                </a:cubicBezTo>
                <a:cubicBezTo>
                  <a:pt x="12" y="16"/>
                  <a:pt x="12" y="16"/>
                  <a:pt x="12" y="16"/>
                </a:cubicBezTo>
                <a:cubicBezTo>
                  <a:pt x="11" y="17"/>
                  <a:pt x="12" y="17"/>
                  <a:pt x="12" y="17"/>
                </a:cubicBezTo>
                <a:cubicBezTo>
                  <a:pt x="17" y="26"/>
                  <a:pt x="17" y="26"/>
                  <a:pt x="17" y="26"/>
                </a:cubicBezTo>
                <a:cubicBezTo>
                  <a:pt x="17" y="26"/>
                  <a:pt x="17" y="26"/>
                  <a:pt x="17" y="26"/>
                </a:cubicBezTo>
                <a:cubicBezTo>
                  <a:pt x="9" y="40"/>
                  <a:pt x="9" y="40"/>
                  <a:pt x="9" y="40"/>
                </a:cubicBezTo>
                <a:cubicBezTo>
                  <a:pt x="9" y="40"/>
                  <a:pt x="9" y="41"/>
                  <a:pt x="9" y="41"/>
                </a:cubicBezTo>
                <a:cubicBezTo>
                  <a:pt x="9" y="41"/>
                  <a:pt x="9" y="42"/>
                  <a:pt x="10" y="42"/>
                </a:cubicBezTo>
                <a:cubicBezTo>
                  <a:pt x="17" y="42"/>
                  <a:pt x="17" y="42"/>
                  <a:pt x="17" y="42"/>
                </a:cubicBezTo>
                <a:cubicBezTo>
                  <a:pt x="18" y="42"/>
                  <a:pt x="19" y="41"/>
                  <a:pt x="19" y="40"/>
                </a:cubicBezTo>
                <a:cubicBezTo>
                  <a:pt x="27" y="27"/>
                  <a:pt x="27" y="26"/>
                  <a:pt x="27" y="26"/>
                </a:cubicBezTo>
                <a:cubicBezTo>
                  <a:pt x="27" y="26"/>
                  <a:pt x="27" y="26"/>
                  <a:pt x="22" y="17"/>
                </a:cubicBezTo>
                <a:close/>
                <a:moveTo>
                  <a:pt x="51" y="6"/>
                </a:moveTo>
                <a:cubicBezTo>
                  <a:pt x="44" y="6"/>
                  <a:pt x="44" y="6"/>
                  <a:pt x="44" y="6"/>
                </a:cubicBezTo>
                <a:cubicBezTo>
                  <a:pt x="43" y="6"/>
                  <a:pt x="42" y="6"/>
                  <a:pt x="42" y="7"/>
                </a:cubicBezTo>
                <a:cubicBezTo>
                  <a:pt x="26" y="35"/>
                  <a:pt x="25" y="36"/>
                  <a:pt x="25" y="36"/>
                </a:cubicBezTo>
                <a:cubicBezTo>
                  <a:pt x="25" y="36"/>
                  <a:pt x="25" y="36"/>
                  <a:pt x="36" y="56"/>
                </a:cubicBezTo>
                <a:cubicBezTo>
                  <a:pt x="36" y="56"/>
                  <a:pt x="37" y="57"/>
                  <a:pt x="38" y="57"/>
                </a:cubicBezTo>
                <a:cubicBezTo>
                  <a:pt x="45" y="57"/>
                  <a:pt x="45" y="57"/>
                  <a:pt x="45" y="57"/>
                </a:cubicBezTo>
                <a:cubicBezTo>
                  <a:pt x="46" y="57"/>
                  <a:pt x="46" y="57"/>
                  <a:pt x="46" y="57"/>
                </a:cubicBezTo>
                <a:cubicBezTo>
                  <a:pt x="47" y="56"/>
                  <a:pt x="47" y="56"/>
                  <a:pt x="46" y="55"/>
                </a:cubicBezTo>
                <a:cubicBezTo>
                  <a:pt x="36" y="36"/>
                  <a:pt x="36" y="36"/>
                  <a:pt x="36" y="36"/>
                </a:cubicBezTo>
                <a:cubicBezTo>
                  <a:pt x="36" y="36"/>
                  <a:pt x="36" y="36"/>
                  <a:pt x="36" y="36"/>
                </a:cubicBezTo>
                <a:cubicBezTo>
                  <a:pt x="52" y="7"/>
                  <a:pt x="52" y="7"/>
                  <a:pt x="52" y="7"/>
                </a:cubicBezTo>
                <a:cubicBezTo>
                  <a:pt x="53" y="7"/>
                  <a:pt x="53" y="6"/>
                  <a:pt x="52" y="6"/>
                </a:cubicBezTo>
                <a:cubicBezTo>
                  <a:pt x="52" y="6"/>
                  <a:pt x="52" y="6"/>
                  <a:pt x="5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46"/>
          <p:cNvSpPr/>
          <p:nvPr/>
        </p:nvSpPr>
        <p:spPr>
          <a:xfrm>
            <a:off x="5445056" y="2093907"/>
            <a:ext cx="242181" cy="295158"/>
          </a:xfrm>
          <a:custGeom>
            <a:avLst/>
            <a:gdLst/>
            <a:ahLst/>
            <a:cxnLst/>
            <a:rect l="l" t="t" r="r" b="b"/>
            <a:pathLst>
              <a:path w="59" h="72" extrusionOk="0">
                <a:moveTo>
                  <a:pt x="58" y="66"/>
                </a:moveTo>
                <a:cubicBezTo>
                  <a:pt x="58" y="69"/>
                  <a:pt x="55" y="71"/>
                  <a:pt x="52" y="71"/>
                </a:cubicBezTo>
                <a:cubicBezTo>
                  <a:pt x="45" y="72"/>
                  <a:pt x="37" y="72"/>
                  <a:pt x="30" y="72"/>
                </a:cubicBezTo>
                <a:cubicBezTo>
                  <a:pt x="22" y="72"/>
                  <a:pt x="15" y="72"/>
                  <a:pt x="7" y="71"/>
                </a:cubicBezTo>
                <a:cubicBezTo>
                  <a:pt x="4" y="71"/>
                  <a:pt x="2" y="69"/>
                  <a:pt x="1" y="66"/>
                </a:cubicBezTo>
                <a:cubicBezTo>
                  <a:pt x="0" y="61"/>
                  <a:pt x="0" y="56"/>
                  <a:pt x="0" y="52"/>
                </a:cubicBezTo>
                <a:cubicBezTo>
                  <a:pt x="0" y="47"/>
                  <a:pt x="0" y="42"/>
                  <a:pt x="1" y="38"/>
                </a:cubicBezTo>
                <a:cubicBezTo>
                  <a:pt x="2" y="34"/>
                  <a:pt x="4" y="32"/>
                  <a:pt x="7" y="32"/>
                </a:cubicBezTo>
                <a:cubicBezTo>
                  <a:pt x="15" y="31"/>
                  <a:pt x="22" y="31"/>
                  <a:pt x="30" y="31"/>
                </a:cubicBezTo>
                <a:cubicBezTo>
                  <a:pt x="37" y="31"/>
                  <a:pt x="45" y="31"/>
                  <a:pt x="52" y="32"/>
                </a:cubicBezTo>
                <a:cubicBezTo>
                  <a:pt x="55" y="32"/>
                  <a:pt x="58" y="34"/>
                  <a:pt x="58" y="38"/>
                </a:cubicBezTo>
                <a:cubicBezTo>
                  <a:pt x="59" y="42"/>
                  <a:pt x="59" y="47"/>
                  <a:pt x="59" y="52"/>
                </a:cubicBezTo>
                <a:cubicBezTo>
                  <a:pt x="59" y="56"/>
                  <a:pt x="59" y="61"/>
                  <a:pt x="58" y="66"/>
                </a:cubicBezTo>
                <a:close/>
                <a:moveTo>
                  <a:pt x="17" y="42"/>
                </a:moveTo>
                <a:cubicBezTo>
                  <a:pt x="17" y="38"/>
                  <a:pt x="17" y="38"/>
                  <a:pt x="17" y="38"/>
                </a:cubicBezTo>
                <a:cubicBezTo>
                  <a:pt x="4" y="38"/>
                  <a:pt x="4" y="38"/>
                  <a:pt x="4" y="38"/>
                </a:cubicBezTo>
                <a:cubicBezTo>
                  <a:pt x="4" y="42"/>
                  <a:pt x="4" y="42"/>
                  <a:pt x="4" y="42"/>
                </a:cubicBezTo>
                <a:cubicBezTo>
                  <a:pt x="9" y="42"/>
                  <a:pt x="9" y="42"/>
                  <a:pt x="9" y="42"/>
                </a:cubicBezTo>
                <a:cubicBezTo>
                  <a:pt x="9" y="64"/>
                  <a:pt x="9" y="64"/>
                  <a:pt x="9" y="64"/>
                </a:cubicBezTo>
                <a:cubicBezTo>
                  <a:pt x="13" y="64"/>
                  <a:pt x="13" y="64"/>
                  <a:pt x="13" y="64"/>
                </a:cubicBezTo>
                <a:cubicBezTo>
                  <a:pt x="13" y="42"/>
                  <a:pt x="13" y="42"/>
                  <a:pt x="13" y="42"/>
                </a:cubicBezTo>
                <a:lnTo>
                  <a:pt x="17" y="42"/>
                </a:lnTo>
                <a:close/>
                <a:moveTo>
                  <a:pt x="23" y="0"/>
                </a:moveTo>
                <a:cubicBezTo>
                  <a:pt x="19" y="16"/>
                  <a:pt x="19" y="16"/>
                  <a:pt x="19" y="16"/>
                </a:cubicBezTo>
                <a:cubicBezTo>
                  <a:pt x="19" y="27"/>
                  <a:pt x="19" y="27"/>
                  <a:pt x="19" y="27"/>
                </a:cubicBezTo>
                <a:cubicBezTo>
                  <a:pt x="15" y="27"/>
                  <a:pt x="15" y="27"/>
                  <a:pt x="15" y="27"/>
                </a:cubicBezTo>
                <a:cubicBezTo>
                  <a:pt x="15" y="16"/>
                  <a:pt x="15" y="16"/>
                  <a:pt x="15" y="16"/>
                </a:cubicBezTo>
                <a:cubicBezTo>
                  <a:pt x="14" y="14"/>
                  <a:pt x="13" y="12"/>
                  <a:pt x="12" y="8"/>
                </a:cubicBezTo>
                <a:cubicBezTo>
                  <a:pt x="11" y="5"/>
                  <a:pt x="10" y="3"/>
                  <a:pt x="9" y="0"/>
                </a:cubicBezTo>
                <a:cubicBezTo>
                  <a:pt x="14" y="0"/>
                  <a:pt x="14" y="0"/>
                  <a:pt x="14" y="0"/>
                </a:cubicBezTo>
                <a:cubicBezTo>
                  <a:pt x="17" y="11"/>
                  <a:pt x="17" y="11"/>
                  <a:pt x="17" y="11"/>
                </a:cubicBezTo>
                <a:cubicBezTo>
                  <a:pt x="19" y="0"/>
                  <a:pt x="19" y="0"/>
                  <a:pt x="19" y="0"/>
                </a:cubicBezTo>
                <a:lnTo>
                  <a:pt x="23" y="0"/>
                </a:lnTo>
                <a:close/>
                <a:moveTo>
                  <a:pt x="28" y="64"/>
                </a:moveTo>
                <a:cubicBezTo>
                  <a:pt x="28" y="45"/>
                  <a:pt x="28" y="45"/>
                  <a:pt x="28" y="45"/>
                </a:cubicBezTo>
                <a:cubicBezTo>
                  <a:pt x="24" y="45"/>
                  <a:pt x="24" y="45"/>
                  <a:pt x="24" y="45"/>
                </a:cubicBezTo>
                <a:cubicBezTo>
                  <a:pt x="24" y="60"/>
                  <a:pt x="24" y="60"/>
                  <a:pt x="24" y="60"/>
                </a:cubicBezTo>
                <a:cubicBezTo>
                  <a:pt x="23" y="61"/>
                  <a:pt x="23" y="61"/>
                  <a:pt x="22" y="61"/>
                </a:cubicBezTo>
                <a:cubicBezTo>
                  <a:pt x="21" y="61"/>
                  <a:pt x="21" y="61"/>
                  <a:pt x="21" y="61"/>
                </a:cubicBezTo>
                <a:cubicBezTo>
                  <a:pt x="21" y="60"/>
                  <a:pt x="21" y="60"/>
                  <a:pt x="21" y="59"/>
                </a:cubicBezTo>
                <a:cubicBezTo>
                  <a:pt x="21" y="45"/>
                  <a:pt x="21" y="45"/>
                  <a:pt x="21" y="45"/>
                </a:cubicBezTo>
                <a:cubicBezTo>
                  <a:pt x="17" y="45"/>
                  <a:pt x="17" y="45"/>
                  <a:pt x="17" y="45"/>
                </a:cubicBezTo>
                <a:cubicBezTo>
                  <a:pt x="17" y="60"/>
                  <a:pt x="17" y="60"/>
                  <a:pt x="17" y="60"/>
                </a:cubicBezTo>
                <a:cubicBezTo>
                  <a:pt x="17" y="62"/>
                  <a:pt x="17" y="63"/>
                  <a:pt x="18" y="63"/>
                </a:cubicBezTo>
                <a:cubicBezTo>
                  <a:pt x="18" y="64"/>
                  <a:pt x="19" y="65"/>
                  <a:pt x="20" y="65"/>
                </a:cubicBezTo>
                <a:cubicBezTo>
                  <a:pt x="21" y="65"/>
                  <a:pt x="23" y="64"/>
                  <a:pt x="24" y="62"/>
                </a:cubicBezTo>
                <a:cubicBezTo>
                  <a:pt x="24" y="64"/>
                  <a:pt x="24" y="64"/>
                  <a:pt x="24" y="64"/>
                </a:cubicBezTo>
                <a:lnTo>
                  <a:pt x="28" y="64"/>
                </a:lnTo>
                <a:close/>
                <a:moveTo>
                  <a:pt x="34" y="21"/>
                </a:moveTo>
                <a:cubicBezTo>
                  <a:pt x="34" y="23"/>
                  <a:pt x="34" y="24"/>
                  <a:pt x="33" y="25"/>
                </a:cubicBezTo>
                <a:cubicBezTo>
                  <a:pt x="32" y="27"/>
                  <a:pt x="31" y="28"/>
                  <a:pt x="29" y="28"/>
                </a:cubicBezTo>
                <a:cubicBezTo>
                  <a:pt x="27" y="28"/>
                  <a:pt x="26" y="27"/>
                  <a:pt x="25" y="25"/>
                </a:cubicBezTo>
                <a:cubicBezTo>
                  <a:pt x="24" y="24"/>
                  <a:pt x="23" y="23"/>
                  <a:pt x="23" y="21"/>
                </a:cubicBezTo>
                <a:cubicBezTo>
                  <a:pt x="23" y="14"/>
                  <a:pt x="23" y="14"/>
                  <a:pt x="23" y="14"/>
                </a:cubicBezTo>
                <a:cubicBezTo>
                  <a:pt x="23" y="12"/>
                  <a:pt x="24" y="10"/>
                  <a:pt x="25" y="9"/>
                </a:cubicBezTo>
                <a:cubicBezTo>
                  <a:pt x="26" y="8"/>
                  <a:pt x="27" y="7"/>
                  <a:pt x="29" y="7"/>
                </a:cubicBezTo>
                <a:cubicBezTo>
                  <a:pt x="31" y="7"/>
                  <a:pt x="32" y="8"/>
                  <a:pt x="33" y="9"/>
                </a:cubicBezTo>
                <a:cubicBezTo>
                  <a:pt x="34" y="10"/>
                  <a:pt x="34" y="12"/>
                  <a:pt x="34" y="14"/>
                </a:cubicBezTo>
                <a:lnTo>
                  <a:pt x="34" y="21"/>
                </a:lnTo>
                <a:close/>
                <a:moveTo>
                  <a:pt x="30" y="13"/>
                </a:moveTo>
                <a:cubicBezTo>
                  <a:pt x="30" y="11"/>
                  <a:pt x="30" y="10"/>
                  <a:pt x="29" y="10"/>
                </a:cubicBezTo>
                <a:cubicBezTo>
                  <a:pt x="28" y="10"/>
                  <a:pt x="27" y="11"/>
                  <a:pt x="27" y="13"/>
                </a:cubicBezTo>
                <a:cubicBezTo>
                  <a:pt x="27" y="21"/>
                  <a:pt x="27" y="21"/>
                  <a:pt x="27" y="21"/>
                </a:cubicBezTo>
                <a:cubicBezTo>
                  <a:pt x="27" y="23"/>
                  <a:pt x="28" y="24"/>
                  <a:pt x="29" y="24"/>
                </a:cubicBezTo>
                <a:cubicBezTo>
                  <a:pt x="30" y="24"/>
                  <a:pt x="30" y="23"/>
                  <a:pt x="30" y="21"/>
                </a:cubicBezTo>
                <a:lnTo>
                  <a:pt x="30" y="13"/>
                </a:lnTo>
                <a:close/>
                <a:moveTo>
                  <a:pt x="41" y="51"/>
                </a:moveTo>
                <a:cubicBezTo>
                  <a:pt x="41" y="49"/>
                  <a:pt x="41" y="47"/>
                  <a:pt x="41" y="47"/>
                </a:cubicBezTo>
                <a:cubicBezTo>
                  <a:pt x="41" y="45"/>
                  <a:pt x="40" y="44"/>
                  <a:pt x="38" y="44"/>
                </a:cubicBezTo>
                <a:cubicBezTo>
                  <a:pt x="37" y="44"/>
                  <a:pt x="36" y="45"/>
                  <a:pt x="34" y="46"/>
                </a:cubicBezTo>
                <a:cubicBezTo>
                  <a:pt x="34" y="38"/>
                  <a:pt x="34" y="38"/>
                  <a:pt x="34" y="38"/>
                </a:cubicBezTo>
                <a:cubicBezTo>
                  <a:pt x="31" y="38"/>
                  <a:pt x="31" y="38"/>
                  <a:pt x="31" y="38"/>
                </a:cubicBezTo>
                <a:cubicBezTo>
                  <a:pt x="31" y="64"/>
                  <a:pt x="31" y="64"/>
                  <a:pt x="31" y="64"/>
                </a:cubicBezTo>
                <a:cubicBezTo>
                  <a:pt x="34" y="64"/>
                  <a:pt x="34" y="64"/>
                  <a:pt x="34" y="64"/>
                </a:cubicBezTo>
                <a:cubicBezTo>
                  <a:pt x="34" y="62"/>
                  <a:pt x="34" y="62"/>
                  <a:pt x="34" y="62"/>
                </a:cubicBezTo>
                <a:cubicBezTo>
                  <a:pt x="36" y="64"/>
                  <a:pt x="37" y="65"/>
                  <a:pt x="38" y="65"/>
                </a:cubicBezTo>
                <a:cubicBezTo>
                  <a:pt x="40" y="65"/>
                  <a:pt x="41" y="64"/>
                  <a:pt x="41" y="62"/>
                </a:cubicBezTo>
                <a:cubicBezTo>
                  <a:pt x="41" y="62"/>
                  <a:pt x="41" y="60"/>
                  <a:pt x="41" y="58"/>
                </a:cubicBezTo>
                <a:lnTo>
                  <a:pt x="41" y="51"/>
                </a:lnTo>
                <a:close/>
                <a:moveTo>
                  <a:pt x="38" y="59"/>
                </a:moveTo>
                <a:cubicBezTo>
                  <a:pt x="38" y="61"/>
                  <a:pt x="37" y="61"/>
                  <a:pt x="36" y="61"/>
                </a:cubicBezTo>
                <a:cubicBezTo>
                  <a:pt x="36" y="61"/>
                  <a:pt x="35" y="61"/>
                  <a:pt x="34" y="61"/>
                </a:cubicBezTo>
                <a:cubicBezTo>
                  <a:pt x="34" y="48"/>
                  <a:pt x="34" y="48"/>
                  <a:pt x="34" y="48"/>
                </a:cubicBezTo>
                <a:cubicBezTo>
                  <a:pt x="35" y="48"/>
                  <a:pt x="36" y="48"/>
                  <a:pt x="36" y="48"/>
                </a:cubicBezTo>
                <a:cubicBezTo>
                  <a:pt x="37" y="48"/>
                  <a:pt x="38" y="49"/>
                  <a:pt x="38" y="50"/>
                </a:cubicBezTo>
                <a:lnTo>
                  <a:pt x="38" y="59"/>
                </a:lnTo>
                <a:close/>
                <a:moveTo>
                  <a:pt x="48" y="27"/>
                </a:moveTo>
                <a:cubicBezTo>
                  <a:pt x="44" y="27"/>
                  <a:pt x="44" y="27"/>
                  <a:pt x="44" y="27"/>
                </a:cubicBezTo>
                <a:cubicBezTo>
                  <a:pt x="44" y="25"/>
                  <a:pt x="44" y="25"/>
                  <a:pt x="44" y="25"/>
                </a:cubicBezTo>
                <a:cubicBezTo>
                  <a:pt x="42" y="27"/>
                  <a:pt x="41" y="28"/>
                  <a:pt x="40" y="28"/>
                </a:cubicBezTo>
                <a:cubicBezTo>
                  <a:pt x="39" y="28"/>
                  <a:pt x="38" y="27"/>
                  <a:pt x="37" y="26"/>
                </a:cubicBezTo>
                <a:cubicBezTo>
                  <a:pt x="37" y="25"/>
                  <a:pt x="37" y="24"/>
                  <a:pt x="37" y="23"/>
                </a:cubicBezTo>
                <a:cubicBezTo>
                  <a:pt x="37" y="7"/>
                  <a:pt x="37" y="7"/>
                  <a:pt x="37" y="7"/>
                </a:cubicBezTo>
                <a:cubicBezTo>
                  <a:pt x="41" y="7"/>
                  <a:pt x="41" y="7"/>
                  <a:pt x="41" y="7"/>
                </a:cubicBezTo>
                <a:cubicBezTo>
                  <a:pt x="41" y="22"/>
                  <a:pt x="41" y="22"/>
                  <a:pt x="41" y="22"/>
                </a:cubicBezTo>
                <a:cubicBezTo>
                  <a:pt x="41" y="23"/>
                  <a:pt x="41" y="23"/>
                  <a:pt x="41" y="23"/>
                </a:cubicBezTo>
                <a:cubicBezTo>
                  <a:pt x="41" y="24"/>
                  <a:pt x="41" y="24"/>
                  <a:pt x="42" y="24"/>
                </a:cubicBezTo>
                <a:cubicBezTo>
                  <a:pt x="42" y="24"/>
                  <a:pt x="43" y="24"/>
                  <a:pt x="44" y="22"/>
                </a:cubicBezTo>
                <a:cubicBezTo>
                  <a:pt x="44" y="7"/>
                  <a:pt x="44" y="7"/>
                  <a:pt x="44" y="7"/>
                </a:cubicBezTo>
                <a:cubicBezTo>
                  <a:pt x="48" y="7"/>
                  <a:pt x="48" y="7"/>
                  <a:pt x="48" y="7"/>
                </a:cubicBezTo>
                <a:lnTo>
                  <a:pt x="48" y="27"/>
                </a:lnTo>
                <a:close/>
                <a:moveTo>
                  <a:pt x="55" y="58"/>
                </a:moveTo>
                <a:cubicBezTo>
                  <a:pt x="51" y="58"/>
                  <a:pt x="51" y="58"/>
                  <a:pt x="51" y="58"/>
                </a:cubicBezTo>
                <a:cubicBezTo>
                  <a:pt x="51" y="59"/>
                  <a:pt x="51" y="60"/>
                  <a:pt x="51" y="60"/>
                </a:cubicBezTo>
                <a:cubicBezTo>
                  <a:pt x="51" y="61"/>
                  <a:pt x="50" y="61"/>
                  <a:pt x="50" y="61"/>
                </a:cubicBezTo>
                <a:cubicBezTo>
                  <a:pt x="48" y="61"/>
                  <a:pt x="48" y="61"/>
                  <a:pt x="48" y="59"/>
                </a:cubicBezTo>
                <a:cubicBezTo>
                  <a:pt x="48" y="55"/>
                  <a:pt x="48" y="55"/>
                  <a:pt x="48" y="55"/>
                </a:cubicBezTo>
                <a:cubicBezTo>
                  <a:pt x="55" y="55"/>
                  <a:pt x="55" y="55"/>
                  <a:pt x="55" y="55"/>
                </a:cubicBezTo>
                <a:cubicBezTo>
                  <a:pt x="55" y="51"/>
                  <a:pt x="55" y="51"/>
                  <a:pt x="55" y="51"/>
                </a:cubicBezTo>
                <a:cubicBezTo>
                  <a:pt x="55" y="49"/>
                  <a:pt x="55" y="47"/>
                  <a:pt x="54" y="46"/>
                </a:cubicBezTo>
                <a:cubicBezTo>
                  <a:pt x="53" y="45"/>
                  <a:pt x="51" y="44"/>
                  <a:pt x="50" y="44"/>
                </a:cubicBezTo>
                <a:cubicBezTo>
                  <a:pt x="48" y="44"/>
                  <a:pt x="46" y="45"/>
                  <a:pt x="45" y="46"/>
                </a:cubicBezTo>
                <a:cubicBezTo>
                  <a:pt x="45" y="47"/>
                  <a:pt x="44" y="49"/>
                  <a:pt x="44" y="51"/>
                </a:cubicBezTo>
                <a:cubicBezTo>
                  <a:pt x="44" y="58"/>
                  <a:pt x="44" y="58"/>
                  <a:pt x="44" y="58"/>
                </a:cubicBezTo>
                <a:cubicBezTo>
                  <a:pt x="44" y="60"/>
                  <a:pt x="45" y="62"/>
                  <a:pt x="45" y="63"/>
                </a:cubicBezTo>
                <a:cubicBezTo>
                  <a:pt x="46" y="64"/>
                  <a:pt x="48" y="65"/>
                  <a:pt x="50" y="65"/>
                </a:cubicBezTo>
                <a:cubicBezTo>
                  <a:pt x="52" y="65"/>
                  <a:pt x="53" y="64"/>
                  <a:pt x="54" y="63"/>
                </a:cubicBezTo>
                <a:cubicBezTo>
                  <a:pt x="54" y="62"/>
                  <a:pt x="55" y="61"/>
                  <a:pt x="55" y="60"/>
                </a:cubicBezTo>
                <a:cubicBezTo>
                  <a:pt x="55" y="60"/>
                  <a:pt x="55" y="59"/>
                  <a:pt x="55" y="58"/>
                </a:cubicBezTo>
                <a:close/>
                <a:moveTo>
                  <a:pt x="51" y="52"/>
                </a:moveTo>
                <a:cubicBezTo>
                  <a:pt x="48" y="52"/>
                  <a:pt x="48" y="52"/>
                  <a:pt x="48" y="52"/>
                </a:cubicBezTo>
                <a:cubicBezTo>
                  <a:pt x="48" y="50"/>
                  <a:pt x="48" y="50"/>
                  <a:pt x="48" y="50"/>
                </a:cubicBezTo>
                <a:cubicBezTo>
                  <a:pt x="48" y="49"/>
                  <a:pt x="48" y="48"/>
                  <a:pt x="50" y="48"/>
                </a:cubicBezTo>
                <a:cubicBezTo>
                  <a:pt x="51" y="48"/>
                  <a:pt x="51" y="49"/>
                  <a:pt x="51" y="50"/>
                </a:cubicBezTo>
                <a:lnTo>
                  <a:pt x="51"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46"/>
          <p:cNvSpPr/>
          <p:nvPr/>
        </p:nvSpPr>
        <p:spPr>
          <a:xfrm>
            <a:off x="6029697" y="2114719"/>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49" y="42"/>
                </a:moveTo>
                <a:cubicBezTo>
                  <a:pt x="31" y="14"/>
                  <a:pt x="31" y="14"/>
                  <a:pt x="31" y="14"/>
                </a:cubicBezTo>
                <a:cubicBezTo>
                  <a:pt x="12" y="42"/>
                  <a:pt x="12" y="42"/>
                  <a:pt x="12" y="42"/>
                </a:cubicBezTo>
                <a:cubicBezTo>
                  <a:pt x="16" y="42"/>
                  <a:pt x="16" y="42"/>
                  <a:pt x="16" y="42"/>
                </a:cubicBezTo>
                <a:cubicBezTo>
                  <a:pt x="20" y="35"/>
                  <a:pt x="20" y="35"/>
                  <a:pt x="20" y="35"/>
                </a:cubicBezTo>
                <a:cubicBezTo>
                  <a:pt x="41" y="35"/>
                  <a:pt x="41" y="35"/>
                  <a:pt x="41" y="35"/>
                </a:cubicBezTo>
                <a:cubicBezTo>
                  <a:pt x="45" y="42"/>
                  <a:pt x="45" y="42"/>
                  <a:pt x="45" y="42"/>
                </a:cubicBezTo>
                <a:lnTo>
                  <a:pt x="49" y="42"/>
                </a:lnTo>
                <a:close/>
                <a:moveTo>
                  <a:pt x="39" y="33"/>
                </a:moveTo>
                <a:cubicBezTo>
                  <a:pt x="23" y="33"/>
                  <a:pt x="23" y="33"/>
                  <a:pt x="23" y="33"/>
                </a:cubicBezTo>
                <a:cubicBezTo>
                  <a:pt x="31" y="20"/>
                  <a:pt x="31" y="20"/>
                  <a:pt x="31" y="20"/>
                </a:cubicBezTo>
                <a:lnTo>
                  <a:pt x="39"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46"/>
          <p:cNvSpPr/>
          <p:nvPr/>
        </p:nvSpPr>
        <p:spPr>
          <a:xfrm>
            <a:off x="6620013" y="2114719"/>
            <a:ext cx="295158" cy="232721"/>
          </a:xfrm>
          <a:custGeom>
            <a:avLst/>
            <a:gdLst/>
            <a:ahLst/>
            <a:cxnLst/>
            <a:rect l="l" t="t" r="r" b="b"/>
            <a:pathLst>
              <a:path w="72" h="57" extrusionOk="0">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46"/>
          <p:cNvSpPr/>
          <p:nvPr/>
        </p:nvSpPr>
        <p:spPr>
          <a:xfrm>
            <a:off x="7210330" y="2093907"/>
            <a:ext cx="208124" cy="295158"/>
          </a:xfrm>
          <a:custGeom>
            <a:avLst/>
            <a:gdLst/>
            <a:ahLst/>
            <a:cxnLst/>
            <a:rect l="l" t="t" r="r" b="b"/>
            <a:pathLst>
              <a:path w="51" h="72" extrusionOk="0">
                <a:moveTo>
                  <a:pt x="7" y="41"/>
                </a:moveTo>
                <a:cubicBezTo>
                  <a:pt x="7" y="40"/>
                  <a:pt x="6" y="38"/>
                  <a:pt x="6" y="37"/>
                </a:cubicBezTo>
                <a:cubicBezTo>
                  <a:pt x="6" y="34"/>
                  <a:pt x="10" y="30"/>
                  <a:pt x="14" y="30"/>
                </a:cubicBezTo>
                <a:cubicBezTo>
                  <a:pt x="15" y="30"/>
                  <a:pt x="16" y="30"/>
                  <a:pt x="16" y="30"/>
                </a:cubicBezTo>
                <a:cubicBezTo>
                  <a:pt x="15" y="26"/>
                  <a:pt x="10" y="12"/>
                  <a:pt x="10" y="8"/>
                </a:cubicBezTo>
                <a:cubicBezTo>
                  <a:pt x="10" y="4"/>
                  <a:pt x="12" y="0"/>
                  <a:pt x="16" y="0"/>
                </a:cubicBezTo>
                <a:cubicBezTo>
                  <a:pt x="22" y="0"/>
                  <a:pt x="28" y="21"/>
                  <a:pt x="30" y="25"/>
                </a:cubicBezTo>
                <a:cubicBezTo>
                  <a:pt x="31" y="20"/>
                  <a:pt x="37" y="2"/>
                  <a:pt x="43" y="2"/>
                </a:cubicBezTo>
                <a:cubicBezTo>
                  <a:pt x="47" y="2"/>
                  <a:pt x="49" y="5"/>
                  <a:pt x="49" y="9"/>
                </a:cubicBezTo>
                <a:cubicBezTo>
                  <a:pt x="49" y="13"/>
                  <a:pt x="45" y="26"/>
                  <a:pt x="43" y="31"/>
                </a:cubicBezTo>
                <a:cubicBezTo>
                  <a:pt x="50" y="32"/>
                  <a:pt x="51" y="38"/>
                  <a:pt x="51" y="44"/>
                </a:cubicBezTo>
                <a:cubicBezTo>
                  <a:pt x="51" y="60"/>
                  <a:pt x="40" y="72"/>
                  <a:pt x="24" y="72"/>
                </a:cubicBezTo>
                <a:cubicBezTo>
                  <a:pt x="21" y="72"/>
                  <a:pt x="18" y="72"/>
                  <a:pt x="15" y="71"/>
                </a:cubicBezTo>
                <a:cubicBezTo>
                  <a:pt x="7" y="68"/>
                  <a:pt x="0" y="60"/>
                  <a:pt x="0" y="51"/>
                </a:cubicBezTo>
                <a:cubicBezTo>
                  <a:pt x="0" y="46"/>
                  <a:pt x="2" y="43"/>
                  <a:pt x="7" y="41"/>
                </a:cubicBezTo>
                <a:close/>
                <a:moveTo>
                  <a:pt x="6" y="55"/>
                </a:moveTo>
                <a:cubicBezTo>
                  <a:pt x="9" y="63"/>
                  <a:pt x="16" y="68"/>
                  <a:pt x="24" y="68"/>
                </a:cubicBezTo>
                <a:cubicBezTo>
                  <a:pt x="31" y="68"/>
                  <a:pt x="36" y="65"/>
                  <a:pt x="40" y="61"/>
                </a:cubicBezTo>
                <a:cubicBezTo>
                  <a:pt x="44" y="56"/>
                  <a:pt x="46" y="50"/>
                  <a:pt x="46" y="44"/>
                </a:cubicBezTo>
                <a:cubicBezTo>
                  <a:pt x="46" y="41"/>
                  <a:pt x="46" y="38"/>
                  <a:pt x="44" y="36"/>
                </a:cubicBezTo>
                <a:cubicBezTo>
                  <a:pt x="41" y="33"/>
                  <a:pt x="29" y="32"/>
                  <a:pt x="25" y="32"/>
                </a:cubicBezTo>
                <a:cubicBezTo>
                  <a:pt x="24" y="32"/>
                  <a:pt x="23" y="32"/>
                  <a:pt x="23" y="33"/>
                </a:cubicBezTo>
                <a:cubicBezTo>
                  <a:pt x="22" y="33"/>
                  <a:pt x="22" y="34"/>
                  <a:pt x="22" y="34"/>
                </a:cubicBezTo>
                <a:cubicBezTo>
                  <a:pt x="22" y="40"/>
                  <a:pt x="35" y="40"/>
                  <a:pt x="39" y="40"/>
                </a:cubicBezTo>
                <a:cubicBezTo>
                  <a:pt x="40" y="40"/>
                  <a:pt x="40" y="40"/>
                  <a:pt x="41" y="40"/>
                </a:cubicBezTo>
                <a:cubicBezTo>
                  <a:pt x="41" y="41"/>
                  <a:pt x="42" y="42"/>
                  <a:pt x="42" y="43"/>
                </a:cubicBezTo>
                <a:cubicBezTo>
                  <a:pt x="41" y="44"/>
                  <a:pt x="39" y="44"/>
                  <a:pt x="38" y="45"/>
                </a:cubicBezTo>
                <a:cubicBezTo>
                  <a:pt x="36" y="45"/>
                  <a:pt x="35" y="46"/>
                  <a:pt x="34" y="47"/>
                </a:cubicBezTo>
                <a:cubicBezTo>
                  <a:pt x="31" y="49"/>
                  <a:pt x="28" y="53"/>
                  <a:pt x="28" y="57"/>
                </a:cubicBezTo>
                <a:cubicBezTo>
                  <a:pt x="28" y="59"/>
                  <a:pt x="29" y="61"/>
                  <a:pt x="29" y="64"/>
                </a:cubicBezTo>
                <a:cubicBezTo>
                  <a:pt x="29" y="64"/>
                  <a:pt x="29" y="65"/>
                  <a:pt x="29" y="65"/>
                </a:cubicBezTo>
                <a:cubicBezTo>
                  <a:pt x="24" y="64"/>
                  <a:pt x="23" y="60"/>
                  <a:pt x="23" y="56"/>
                </a:cubicBezTo>
                <a:cubicBezTo>
                  <a:pt x="23" y="56"/>
                  <a:pt x="22" y="56"/>
                  <a:pt x="22" y="56"/>
                </a:cubicBezTo>
                <a:cubicBezTo>
                  <a:pt x="22" y="56"/>
                  <a:pt x="22" y="57"/>
                  <a:pt x="22" y="57"/>
                </a:cubicBezTo>
                <a:cubicBezTo>
                  <a:pt x="22" y="60"/>
                  <a:pt x="19" y="62"/>
                  <a:pt x="16" y="62"/>
                </a:cubicBezTo>
                <a:cubicBezTo>
                  <a:pt x="12" y="62"/>
                  <a:pt x="6" y="57"/>
                  <a:pt x="6" y="53"/>
                </a:cubicBezTo>
                <a:cubicBezTo>
                  <a:pt x="6" y="51"/>
                  <a:pt x="7" y="51"/>
                  <a:pt x="7" y="50"/>
                </a:cubicBezTo>
                <a:cubicBezTo>
                  <a:pt x="8" y="51"/>
                  <a:pt x="9" y="52"/>
                  <a:pt x="10" y="53"/>
                </a:cubicBezTo>
                <a:cubicBezTo>
                  <a:pt x="11" y="54"/>
                  <a:pt x="13" y="57"/>
                  <a:pt x="15" y="57"/>
                </a:cubicBezTo>
                <a:cubicBezTo>
                  <a:pt x="16" y="57"/>
                  <a:pt x="17" y="57"/>
                  <a:pt x="17" y="56"/>
                </a:cubicBezTo>
                <a:cubicBezTo>
                  <a:pt x="17" y="54"/>
                  <a:pt x="10" y="46"/>
                  <a:pt x="9" y="46"/>
                </a:cubicBezTo>
                <a:cubicBezTo>
                  <a:pt x="6" y="46"/>
                  <a:pt x="5" y="49"/>
                  <a:pt x="5" y="51"/>
                </a:cubicBezTo>
                <a:cubicBezTo>
                  <a:pt x="5" y="52"/>
                  <a:pt x="5" y="54"/>
                  <a:pt x="6" y="55"/>
                </a:cubicBezTo>
                <a:close/>
                <a:moveTo>
                  <a:pt x="22" y="51"/>
                </a:moveTo>
                <a:cubicBezTo>
                  <a:pt x="23" y="51"/>
                  <a:pt x="23" y="50"/>
                  <a:pt x="23" y="50"/>
                </a:cubicBezTo>
                <a:cubicBezTo>
                  <a:pt x="23" y="49"/>
                  <a:pt x="22" y="46"/>
                  <a:pt x="22" y="46"/>
                </a:cubicBezTo>
                <a:cubicBezTo>
                  <a:pt x="21" y="43"/>
                  <a:pt x="17" y="35"/>
                  <a:pt x="14" y="35"/>
                </a:cubicBezTo>
                <a:cubicBezTo>
                  <a:pt x="13" y="35"/>
                  <a:pt x="11" y="36"/>
                  <a:pt x="11" y="38"/>
                </a:cubicBezTo>
                <a:cubicBezTo>
                  <a:pt x="11" y="41"/>
                  <a:pt x="19" y="51"/>
                  <a:pt x="22" y="51"/>
                </a:cubicBezTo>
                <a:close/>
                <a:moveTo>
                  <a:pt x="21" y="28"/>
                </a:moveTo>
                <a:cubicBezTo>
                  <a:pt x="21" y="28"/>
                  <a:pt x="22" y="28"/>
                  <a:pt x="23" y="28"/>
                </a:cubicBezTo>
                <a:cubicBezTo>
                  <a:pt x="24" y="28"/>
                  <a:pt x="25" y="28"/>
                  <a:pt x="26" y="28"/>
                </a:cubicBezTo>
                <a:cubicBezTo>
                  <a:pt x="21" y="14"/>
                  <a:pt x="21" y="14"/>
                  <a:pt x="21" y="14"/>
                </a:cubicBezTo>
                <a:cubicBezTo>
                  <a:pt x="20" y="12"/>
                  <a:pt x="18" y="5"/>
                  <a:pt x="16" y="5"/>
                </a:cubicBezTo>
                <a:cubicBezTo>
                  <a:pt x="15" y="5"/>
                  <a:pt x="14" y="6"/>
                  <a:pt x="14" y="7"/>
                </a:cubicBezTo>
                <a:cubicBezTo>
                  <a:pt x="14" y="11"/>
                  <a:pt x="19" y="24"/>
                  <a:pt x="21" y="28"/>
                </a:cubicBezTo>
                <a:close/>
                <a:moveTo>
                  <a:pt x="27" y="47"/>
                </a:moveTo>
                <a:cubicBezTo>
                  <a:pt x="28" y="46"/>
                  <a:pt x="29" y="45"/>
                  <a:pt x="30" y="44"/>
                </a:cubicBezTo>
                <a:cubicBezTo>
                  <a:pt x="29" y="44"/>
                  <a:pt x="27" y="44"/>
                  <a:pt x="26" y="43"/>
                </a:cubicBezTo>
                <a:cubicBezTo>
                  <a:pt x="26" y="44"/>
                  <a:pt x="27" y="45"/>
                  <a:pt x="27" y="47"/>
                </a:cubicBezTo>
                <a:close/>
                <a:moveTo>
                  <a:pt x="33" y="29"/>
                </a:moveTo>
                <a:cubicBezTo>
                  <a:pt x="38" y="30"/>
                  <a:pt x="38" y="30"/>
                  <a:pt x="38" y="30"/>
                </a:cubicBezTo>
                <a:cubicBezTo>
                  <a:pt x="39" y="26"/>
                  <a:pt x="45" y="11"/>
                  <a:pt x="45" y="9"/>
                </a:cubicBezTo>
                <a:cubicBezTo>
                  <a:pt x="45" y="8"/>
                  <a:pt x="44" y="6"/>
                  <a:pt x="43" y="6"/>
                </a:cubicBezTo>
                <a:cubicBezTo>
                  <a:pt x="41" y="6"/>
                  <a:pt x="39" y="14"/>
                  <a:pt x="38" y="15"/>
                </a:cubicBezTo>
                <a:lnTo>
                  <a:pt x="33"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46"/>
          <p:cNvSpPr/>
          <p:nvPr/>
        </p:nvSpPr>
        <p:spPr>
          <a:xfrm>
            <a:off x="7811998" y="2167696"/>
            <a:ext cx="164607" cy="155147"/>
          </a:xfrm>
          <a:custGeom>
            <a:avLst/>
            <a:gdLst/>
            <a:ahLst/>
            <a:cxnLst/>
            <a:rect l="l" t="t" r="r" b="b"/>
            <a:pathLst>
              <a:path w="40" h="38" extrusionOk="0">
                <a:moveTo>
                  <a:pt x="40" y="21"/>
                </a:moveTo>
                <a:cubicBezTo>
                  <a:pt x="38" y="23"/>
                  <a:pt x="38" y="23"/>
                  <a:pt x="38" y="23"/>
                </a:cubicBezTo>
                <a:cubicBezTo>
                  <a:pt x="37" y="23"/>
                  <a:pt x="37" y="23"/>
                  <a:pt x="37" y="23"/>
                </a:cubicBezTo>
                <a:cubicBezTo>
                  <a:pt x="36" y="23"/>
                  <a:pt x="36" y="23"/>
                  <a:pt x="36" y="23"/>
                </a:cubicBezTo>
                <a:cubicBezTo>
                  <a:pt x="20" y="7"/>
                  <a:pt x="20" y="7"/>
                  <a:pt x="20" y="7"/>
                </a:cubicBezTo>
                <a:cubicBezTo>
                  <a:pt x="4" y="23"/>
                  <a:pt x="4" y="23"/>
                  <a:pt x="4" y="23"/>
                </a:cubicBezTo>
                <a:cubicBezTo>
                  <a:pt x="4" y="23"/>
                  <a:pt x="4" y="23"/>
                  <a:pt x="3" y="23"/>
                </a:cubicBezTo>
                <a:cubicBezTo>
                  <a:pt x="3" y="23"/>
                  <a:pt x="3" y="23"/>
                  <a:pt x="2" y="23"/>
                </a:cubicBezTo>
                <a:cubicBezTo>
                  <a:pt x="0" y="21"/>
                  <a:pt x="0" y="21"/>
                  <a:pt x="0" y="21"/>
                </a:cubicBezTo>
                <a:cubicBezTo>
                  <a:pt x="0" y="20"/>
                  <a:pt x="0" y="20"/>
                  <a:pt x="0" y="20"/>
                </a:cubicBezTo>
                <a:cubicBezTo>
                  <a:pt x="0" y="19"/>
                  <a:pt x="0" y="19"/>
                  <a:pt x="0" y="19"/>
                </a:cubicBezTo>
                <a:cubicBezTo>
                  <a:pt x="19" y="0"/>
                  <a:pt x="19" y="0"/>
                  <a:pt x="19" y="0"/>
                </a:cubicBezTo>
                <a:cubicBezTo>
                  <a:pt x="19" y="0"/>
                  <a:pt x="20" y="0"/>
                  <a:pt x="20" y="0"/>
                </a:cubicBezTo>
                <a:cubicBezTo>
                  <a:pt x="20" y="0"/>
                  <a:pt x="21" y="0"/>
                  <a:pt x="21" y="0"/>
                </a:cubicBezTo>
                <a:cubicBezTo>
                  <a:pt x="40" y="19"/>
                  <a:pt x="40" y="19"/>
                  <a:pt x="40" y="19"/>
                </a:cubicBezTo>
                <a:cubicBezTo>
                  <a:pt x="40" y="19"/>
                  <a:pt x="40" y="19"/>
                  <a:pt x="40" y="20"/>
                </a:cubicBezTo>
                <a:cubicBezTo>
                  <a:pt x="40" y="20"/>
                  <a:pt x="40" y="20"/>
                  <a:pt x="40" y="21"/>
                </a:cubicBezTo>
                <a:close/>
                <a:moveTo>
                  <a:pt x="40" y="36"/>
                </a:moveTo>
                <a:cubicBezTo>
                  <a:pt x="38" y="38"/>
                  <a:pt x="38" y="38"/>
                  <a:pt x="38" y="38"/>
                </a:cubicBezTo>
                <a:cubicBezTo>
                  <a:pt x="37" y="38"/>
                  <a:pt x="37" y="38"/>
                  <a:pt x="37" y="38"/>
                </a:cubicBezTo>
                <a:cubicBezTo>
                  <a:pt x="36" y="38"/>
                  <a:pt x="36" y="38"/>
                  <a:pt x="36" y="38"/>
                </a:cubicBezTo>
                <a:cubicBezTo>
                  <a:pt x="20" y="22"/>
                  <a:pt x="20" y="22"/>
                  <a:pt x="20" y="22"/>
                </a:cubicBezTo>
                <a:cubicBezTo>
                  <a:pt x="4" y="38"/>
                  <a:pt x="4" y="38"/>
                  <a:pt x="4" y="38"/>
                </a:cubicBezTo>
                <a:cubicBezTo>
                  <a:pt x="4" y="38"/>
                  <a:pt x="4" y="38"/>
                  <a:pt x="3" y="38"/>
                </a:cubicBezTo>
                <a:cubicBezTo>
                  <a:pt x="3" y="38"/>
                  <a:pt x="3" y="38"/>
                  <a:pt x="2" y="38"/>
                </a:cubicBezTo>
                <a:cubicBezTo>
                  <a:pt x="0" y="36"/>
                  <a:pt x="0" y="36"/>
                  <a:pt x="0" y="36"/>
                </a:cubicBezTo>
                <a:cubicBezTo>
                  <a:pt x="0" y="36"/>
                  <a:pt x="0" y="35"/>
                  <a:pt x="0" y="35"/>
                </a:cubicBezTo>
                <a:cubicBezTo>
                  <a:pt x="0" y="35"/>
                  <a:pt x="0" y="34"/>
                  <a:pt x="0" y="34"/>
                </a:cubicBezTo>
                <a:cubicBezTo>
                  <a:pt x="19" y="15"/>
                  <a:pt x="19" y="15"/>
                  <a:pt x="19" y="15"/>
                </a:cubicBezTo>
                <a:cubicBezTo>
                  <a:pt x="19" y="15"/>
                  <a:pt x="20" y="15"/>
                  <a:pt x="20" y="15"/>
                </a:cubicBezTo>
                <a:cubicBezTo>
                  <a:pt x="20" y="15"/>
                  <a:pt x="21" y="15"/>
                  <a:pt x="21" y="15"/>
                </a:cubicBezTo>
                <a:cubicBezTo>
                  <a:pt x="40" y="34"/>
                  <a:pt x="40" y="34"/>
                  <a:pt x="40" y="34"/>
                </a:cubicBezTo>
                <a:cubicBezTo>
                  <a:pt x="40" y="34"/>
                  <a:pt x="40" y="35"/>
                  <a:pt x="40" y="35"/>
                </a:cubicBezTo>
                <a:cubicBezTo>
                  <a:pt x="40" y="35"/>
                  <a:pt x="40" y="36"/>
                  <a:pt x="40"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46"/>
          <p:cNvSpPr/>
          <p:nvPr/>
        </p:nvSpPr>
        <p:spPr>
          <a:xfrm>
            <a:off x="8402315" y="2209321"/>
            <a:ext cx="162715" cy="94602"/>
          </a:xfrm>
          <a:custGeom>
            <a:avLst/>
            <a:gdLst/>
            <a:ahLst/>
            <a:cxnLst/>
            <a:rect l="l" t="t" r="r" b="b"/>
            <a:pathLst>
              <a:path w="40" h="23" extrusionOk="0">
                <a:moveTo>
                  <a:pt x="40" y="21"/>
                </a:moveTo>
                <a:cubicBezTo>
                  <a:pt x="38" y="23"/>
                  <a:pt x="38" y="23"/>
                  <a:pt x="38" y="23"/>
                </a:cubicBezTo>
                <a:cubicBezTo>
                  <a:pt x="37" y="23"/>
                  <a:pt x="37" y="23"/>
                  <a:pt x="37" y="23"/>
                </a:cubicBezTo>
                <a:cubicBezTo>
                  <a:pt x="36" y="23"/>
                  <a:pt x="36" y="23"/>
                  <a:pt x="36" y="23"/>
                </a:cubicBezTo>
                <a:cubicBezTo>
                  <a:pt x="20" y="7"/>
                  <a:pt x="20" y="7"/>
                  <a:pt x="20" y="7"/>
                </a:cubicBezTo>
                <a:cubicBezTo>
                  <a:pt x="4" y="23"/>
                  <a:pt x="4" y="23"/>
                  <a:pt x="4" y="23"/>
                </a:cubicBezTo>
                <a:cubicBezTo>
                  <a:pt x="4" y="23"/>
                  <a:pt x="4" y="23"/>
                  <a:pt x="3" y="23"/>
                </a:cubicBezTo>
                <a:cubicBezTo>
                  <a:pt x="3" y="23"/>
                  <a:pt x="3" y="23"/>
                  <a:pt x="2" y="23"/>
                </a:cubicBezTo>
                <a:cubicBezTo>
                  <a:pt x="0" y="21"/>
                  <a:pt x="0" y="21"/>
                  <a:pt x="0" y="21"/>
                </a:cubicBezTo>
                <a:cubicBezTo>
                  <a:pt x="0" y="21"/>
                  <a:pt x="0" y="20"/>
                  <a:pt x="0" y="20"/>
                </a:cubicBezTo>
                <a:cubicBezTo>
                  <a:pt x="0" y="20"/>
                  <a:pt x="0" y="19"/>
                  <a:pt x="0" y="19"/>
                </a:cubicBezTo>
                <a:cubicBezTo>
                  <a:pt x="19" y="0"/>
                  <a:pt x="19" y="0"/>
                  <a:pt x="19" y="0"/>
                </a:cubicBezTo>
                <a:cubicBezTo>
                  <a:pt x="19" y="0"/>
                  <a:pt x="20" y="0"/>
                  <a:pt x="20" y="0"/>
                </a:cubicBezTo>
                <a:cubicBezTo>
                  <a:pt x="20" y="0"/>
                  <a:pt x="21" y="0"/>
                  <a:pt x="21" y="0"/>
                </a:cubicBezTo>
                <a:cubicBezTo>
                  <a:pt x="40" y="19"/>
                  <a:pt x="40" y="19"/>
                  <a:pt x="40" y="19"/>
                </a:cubicBezTo>
                <a:cubicBezTo>
                  <a:pt x="40" y="19"/>
                  <a:pt x="40" y="20"/>
                  <a:pt x="40" y="20"/>
                </a:cubicBezTo>
                <a:cubicBezTo>
                  <a:pt x="40" y="20"/>
                  <a:pt x="40" y="21"/>
                  <a:pt x="40"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46"/>
          <p:cNvSpPr/>
          <p:nvPr/>
        </p:nvSpPr>
        <p:spPr>
          <a:xfrm>
            <a:off x="8979386" y="2114719"/>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1" y="30"/>
                </a:moveTo>
                <a:cubicBezTo>
                  <a:pt x="48" y="26"/>
                  <a:pt x="48" y="26"/>
                  <a:pt x="48" y="26"/>
                </a:cubicBezTo>
                <a:cubicBezTo>
                  <a:pt x="47" y="25"/>
                  <a:pt x="47" y="25"/>
                  <a:pt x="46" y="25"/>
                </a:cubicBezTo>
                <a:cubicBezTo>
                  <a:pt x="45" y="25"/>
                  <a:pt x="45" y="25"/>
                  <a:pt x="44" y="26"/>
                </a:cubicBezTo>
                <a:cubicBezTo>
                  <a:pt x="36" y="33"/>
                  <a:pt x="36" y="33"/>
                  <a:pt x="36" y="33"/>
                </a:cubicBezTo>
                <a:cubicBezTo>
                  <a:pt x="36" y="13"/>
                  <a:pt x="36" y="13"/>
                  <a:pt x="36" y="13"/>
                </a:cubicBezTo>
                <a:cubicBezTo>
                  <a:pt x="36" y="12"/>
                  <a:pt x="35" y="11"/>
                  <a:pt x="34" y="11"/>
                </a:cubicBezTo>
                <a:cubicBezTo>
                  <a:pt x="29" y="11"/>
                  <a:pt x="29" y="11"/>
                  <a:pt x="29" y="11"/>
                </a:cubicBezTo>
                <a:cubicBezTo>
                  <a:pt x="27" y="11"/>
                  <a:pt x="26" y="12"/>
                  <a:pt x="26" y="13"/>
                </a:cubicBezTo>
                <a:cubicBezTo>
                  <a:pt x="26" y="33"/>
                  <a:pt x="26" y="33"/>
                  <a:pt x="26" y="33"/>
                </a:cubicBezTo>
                <a:cubicBezTo>
                  <a:pt x="19" y="26"/>
                  <a:pt x="19" y="26"/>
                  <a:pt x="19" y="26"/>
                </a:cubicBezTo>
                <a:cubicBezTo>
                  <a:pt x="18" y="25"/>
                  <a:pt x="17" y="25"/>
                  <a:pt x="17" y="25"/>
                </a:cubicBezTo>
                <a:cubicBezTo>
                  <a:pt x="16" y="25"/>
                  <a:pt x="15" y="25"/>
                  <a:pt x="15" y="26"/>
                </a:cubicBezTo>
                <a:cubicBezTo>
                  <a:pt x="11" y="30"/>
                  <a:pt x="11" y="30"/>
                  <a:pt x="11" y="30"/>
                </a:cubicBezTo>
                <a:cubicBezTo>
                  <a:pt x="11" y="30"/>
                  <a:pt x="11" y="31"/>
                  <a:pt x="11" y="31"/>
                </a:cubicBezTo>
                <a:cubicBezTo>
                  <a:pt x="11" y="32"/>
                  <a:pt x="11" y="33"/>
                  <a:pt x="11" y="33"/>
                </a:cubicBezTo>
                <a:cubicBezTo>
                  <a:pt x="26" y="48"/>
                  <a:pt x="26" y="48"/>
                  <a:pt x="26" y="48"/>
                </a:cubicBezTo>
                <a:cubicBezTo>
                  <a:pt x="30" y="51"/>
                  <a:pt x="30" y="51"/>
                  <a:pt x="30" y="51"/>
                </a:cubicBezTo>
                <a:cubicBezTo>
                  <a:pt x="30" y="52"/>
                  <a:pt x="31" y="52"/>
                  <a:pt x="31" y="52"/>
                </a:cubicBezTo>
                <a:cubicBezTo>
                  <a:pt x="32" y="52"/>
                  <a:pt x="33" y="52"/>
                  <a:pt x="33" y="51"/>
                </a:cubicBezTo>
                <a:cubicBezTo>
                  <a:pt x="37" y="48"/>
                  <a:pt x="37" y="48"/>
                  <a:pt x="37" y="48"/>
                </a:cubicBezTo>
                <a:cubicBezTo>
                  <a:pt x="51" y="33"/>
                  <a:pt x="51" y="33"/>
                  <a:pt x="51" y="33"/>
                </a:cubicBezTo>
                <a:cubicBezTo>
                  <a:pt x="52" y="33"/>
                  <a:pt x="52" y="32"/>
                  <a:pt x="52" y="31"/>
                </a:cubicBezTo>
                <a:cubicBezTo>
                  <a:pt x="52" y="31"/>
                  <a:pt x="52" y="30"/>
                  <a:pt x="51"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46"/>
          <p:cNvSpPr/>
          <p:nvPr/>
        </p:nvSpPr>
        <p:spPr>
          <a:xfrm>
            <a:off x="9569702" y="2114719"/>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9"/>
                </a:moveTo>
                <a:cubicBezTo>
                  <a:pt x="19" y="9"/>
                  <a:pt x="9" y="19"/>
                  <a:pt x="9" y="31"/>
                </a:cubicBezTo>
                <a:cubicBezTo>
                  <a:pt x="9" y="43"/>
                  <a:pt x="19" y="53"/>
                  <a:pt x="31" y="53"/>
                </a:cubicBezTo>
                <a:cubicBezTo>
                  <a:pt x="43" y="53"/>
                  <a:pt x="52" y="43"/>
                  <a:pt x="52" y="31"/>
                </a:cubicBezTo>
                <a:cubicBezTo>
                  <a:pt x="52" y="19"/>
                  <a:pt x="43" y="9"/>
                  <a:pt x="31" y="9"/>
                </a:cubicBezTo>
                <a:close/>
                <a:moveTo>
                  <a:pt x="46" y="32"/>
                </a:moveTo>
                <a:cubicBezTo>
                  <a:pt x="33" y="45"/>
                  <a:pt x="33" y="45"/>
                  <a:pt x="33" y="45"/>
                </a:cubicBezTo>
                <a:cubicBezTo>
                  <a:pt x="33" y="45"/>
                  <a:pt x="32" y="45"/>
                  <a:pt x="32" y="45"/>
                </a:cubicBezTo>
                <a:cubicBezTo>
                  <a:pt x="31" y="45"/>
                  <a:pt x="31" y="45"/>
                  <a:pt x="31" y="44"/>
                </a:cubicBezTo>
                <a:cubicBezTo>
                  <a:pt x="31" y="36"/>
                  <a:pt x="31" y="36"/>
                  <a:pt x="31" y="36"/>
                </a:cubicBezTo>
                <a:cubicBezTo>
                  <a:pt x="16" y="36"/>
                  <a:pt x="16" y="36"/>
                  <a:pt x="16" y="36"/>
                </a:cubicBezTo>
                <a:cubicBezTo>
                  <a:pt x="16" y="36"/>
                  <a:pt x="15" y="36"/>
                  <a:pt x="15" y="35"/>
                </a:cubicBezTo>
                <a:cubicBezTo>
                  <a:pt x="15" y="27"/>
                  <a:pt x="15" y="27"/>
                  <a:pt x="15" y="27"/>
                </a:cubicBezTo>
                <a:cubicBezTo>
                  <a:pt x="15" y="27"/>
                  <a:pt x="16" y="26"/>
                  <a:pt x="16" y="26"/>
                </a:cubicBezTo>
                <a:cubicBezTo>
                  <a:pt x="31" y="26"/>
                  <a:pt x="31" y="26"/>
                  <a:pt x="31" y="26"/>
                </a:cubicBezTo>
                <a:cubicBezTo>
                  <a:pt x="31" y="18"/>
                  <a:pt x="31" y="18"/>
                  <a:pt x="31" y="18"/>
                </a:cubicBezTo>
                <a:cubicBezTo>
                  <a:pt x="31" y="18"/>
                  <a:pt x="31" y="17"/>
                  <a:pt x="32" y="17"/>
                </a:cubicBezTo>
                <a:cubicBezTo>
                  <a:pt x="32" y="17"/>
                  <a:pt x="33" y="17"/>
                  <a:pt x="33" y="18"/>
                </a:cubicBezTo>
                <a:cubicBezTo>
                  <a:pt x="46" y="30"/>
                  <a:pt x="46" y="30"/>
                  <a:pt x="46" y="30"/>
                </a:cubicBezTo>
                <a:cubicBezTo>
                  <a:pt x="46" y="31"/>
                  <a:pt x="46" y="31"/>
                  <a:pt x="46" y="31"/>
                </a:cubicBezTo>
                <a:cubicBezTo>
                  <a:pt x="46" y="32"/>
                  <a:pt x="46" y="32"/>
                  <a:pt x="46"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46"/>
          <p:cNvSpPr/>
          <p:nvPr/>
        </p:nvSpPr>
        <p:spPr>
          <a:xfrm>
            <a:off x="10158127" y="2114719"/>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9"/>
                </a:moveTo>
                <a:cubicBezTo>
                  <a:pt x="19" y="9"/>
                  <a:pt x="9" y="19"/>
                  <a:pt x="9" y="31"/>
                </a:cubicBezTo>
                <a:cubicBezTo>
                  <a:pt x="9" y="43"/>
                  <a:pt x="19" y="53"/>
                  <a:pt x="31" y="53"/>
                </a:cubicBezTo>
                <a:cubicBezTo>
                  <a:pt x="43" y="53"/>
                  <a:pt x="52" y="43"/>
                  <a:pt x="52" y="31"/>
                </a:cubicBezTo>
                <a:cubicBezTo>
                  <a:pt x="52" y="19"/>
                  <a:pt x="43" y="9"/>
                  <a:pt x="31" y="9"/>
                </a:cubicBezTo>
                <a:close/>
                <a:moveTo>
                  <a:pt x="46" y="32"/>
                </a:moveTo>
                <a:cubicBezTo>
                  <a:pt x="33" y="45"/>
                  <a:pt x="33" y="45"/>
                  <a:pt x="33" y="45"/>
                </a:cubicBezTo>
                <a:cubicBezTo>
                  <a:pt x="33" y="45"/>
                  <a:pt x="32" y="45"/>
                  <a:pt x="32" y="45"/>
                </a:cubicBezTo>
                <a:cubicBezTo>
                  <a:pt x="31" y="45"/>
                  <a:pt x="31" y="45"/>
                  <a:pt x="31" y="44"/>
                </a:cubicBezTo>
                <a:cubicBezTo>
                  <a:pt x="31" y="36"/>
                  <a:pt x="31" y="36"/>
                  <a:pt x="31" y="36"/>
                </a:cubicBezTo>
                <a:cubicBezTo>
                  <a:pt x="16" y="36"/>
                  <a:pt x="16" y="36"/>
                  <a:pt x="16" y="36"/>
                </a:cubicBezTo>
                <a:cubicBezTo>
                  <a:pt x="16" y="36"/>
                  <a:pt x="15" y="36"/>
                  <a:pt x="15" y="35"/>
                </a:cubicBezTo>
                <a:cubicBezTo>
                  <a:pt x="15" y="27"/>
                  <a:pt x="15" y="27"/>
                  <a:pt x="15" y="27"/>
                </a:cubicBezTo>
                <a:cubicBezTo>
                  <a:pt x="15" y="27"/>
                  <a:pt x="16" y="26"/>
                  <a:pt x="16" y="26"/>
                </a:cubicBezTo>
                <a:cubicBezTo>
                  <a:pt x="31" y="26"/>
                  <a:pt x="31" y="26"/>
                  <a:pt x="31" y="26"/>
                </a:cubicBezTo>
                <a:cubicBezTo>
                  <a:pt x="31" y="18"/>
                  <a:pt x="31" y="18"/>
                  <a:pt x="31" y="18"/>
                </a:cubicBezTo>
                <a:cubicBezTo>
                  <a:pt x="31" y="18"/>
                  <a:pt x="31" y="17"/>
                  <a:pt x="32" y="17"/>
                </a:cubicBezTo>
                <a:cubicBezTo>
                  <a:pt x="32" y="17"/>
                  <a:pt x="33" y="17"/>
                  <a:pt x="33" y="18"/>
                </a:cubicBezTo>
                <a:cubicBezTo>
                  <a:pt x="46" y="30"/>
                  <a:pt x="46" y="30"/>
                  <a:pt x="46" y="30"/>
                </a:cubicBezTo>
                <a:cubicBezTo>
                  <a:pt x="46" y="31"/>
                  <a:pt x="46" y="31"/>
                  <a:pt x="46" y="31"/>
                </a:cubicBezTo>
                <a:cubicBezTo>
                  <a:pt x="46" y="32"/>
                  <a:pt x="46" y="32"/>
                  <a:pt x="46"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46"/>
          <p:cNvSpPr/>
          <p:nvPr/>
        </p:nvSpPr>
        <p:spPr>
          <a:xfrm>
            <a:off x="10748444" y="2093907"/>
            <a:ext cx="295158" cy="295158"/>
          </a:xfrm>
          <a:custGeom>
            <a:avLst/>
            <a:gdLst/>
            <a:ahLst/>
            <a:cxnLst/>
            <a:rect l="l" t="t" r="r" b="b"/>
            <a:pathLst>
              <a:path w="72" h="72" extrusionOk="0">
                <a:moveTo>
                  <a:pt x="72" y="38"/>
                </a:moveTo>
                <a:cubicBezTo>
                  <a:pt x="61" y="48"/>
                  <a:pt x="61" y="48"/>
                  <a:pt x="61" y="48"/>
                </a:cubicBezTo>
                <a:cubicBezTo>
                  <a:pt x="61" y="49"/>
                  <a:pt x="60" y="49"/>
                  <a:pt x="60" y="49"/>
                </a:cubicBezTo>
                <a:cubicBezTo>
                  <a:pt x="58" y="49"/>
                  <a:pt x="57" y="48"/>
                  <a:pt x="57" y="47"/>
                </a:cubicBezTo>
                <a:cubicBezTo>
                  <a:pt x="57" y="41"/>
                  <a:pt x="57" y="41"/>
                  <a:pt x="57" y="41"/>
                </a:cubicBezTo>
                <a:cubicBezTo>
                  <a:pt x="42" y="41"/>
                  <a:pt x="42" y="41"/>
                  <a:pt x="42" y="41"/>
                </a:cubicBezTo>
                <a:cubicBezTo>
                  <a:pt x="42" y="57"/>
                  <a:pt x="42" y="57"/>
                  <a:pt x="42" y="57"/>
                </a:cubicBezTo>
                <a:cubicBezTo>
                  <a:pt x="47" y="57"/>
                  <a:pt x="47" y="57"/>
                  <a:pt x="47" y="57"/>
                </a:cubicBezTo>
                <a:cubicBezTo>
                  <a:pt x="48" y="57"/>
                  <a:pt x="49" y="58"/>
                  <a:pt x="49" y="59"/>
                </a:cubicBezTo>
                <a:cubicBezTo>
                  <a:pt x="49" y="60"/>
                  <a:pt x="49" y="61"/>
                  <a:pt x="49" y="61"/>
                </a:cubicBezTo>
                <a:cubicBezTo>
                  <a:pt x="38" y="72"/>
                  <a:pt x="38" y="72"/>
                  <a:pt x="38" y="72"/>
                </a:cubicBezTo>
                <a:cubicBezTo>
                  <a:pt x="38" y="72"/>
                  <a:pt x="37" y="72"/>
                  <a:pt x="36" y="72"/>
                </a:cubicBezTo>
                <a:cubicBezTo>
                  <a:pt x="36" y="72"/>
                  <a:pt x="35" y="72"/>
                  <a:pt x="35" y="72"/>
                </a:cubicBezTo>
                <a:cubicBezTo>
                  <a:pt x="24" y="61"/>
                  <a:pt x="24" y="61"/>
                  <a:pt x="24" y="61"/>
                </a:cubicBezTo>
                <a:cubicBezTo>
                  <a:pt x="24" y="61"/>
                  <a:pt x="24" y="60"/>
                  <a:pt x="24" y="59"/>
                </a:cubicBezTo>
                <a:cubicBezTo>
                  <a:pt x="24" y="58"/>
                  <a:pt x="25" y="57"/>
                  <a:pt x="26" y="57"/>
                </a:cubicBezTo>
                <a:cubicBezTo>
                  <a:pt x="31" y="57"/>
                  <a:pt x="31" y="57"/>
                  <a:pt x="31" y="57"/>
                </a:cubicBezTo>
                <a:cubicBezTo>
                  <a:pt x="31" y="41"/>
                  <a:pt x="31" y="41"/>
                  <a:pt x="31" y="41"/>
                </a:cubicBezTo>
                <a:cubicBezTo>
                  <a:pt x="16" y="41"/>
                  <a:pt x="16" y="41"/>
                  <a:pt x="16" y="41"/>
                </a:cubicBezTo>
                <a:cubicBezTo>
                  <a:pt x="16" y="47"/>
                  <a:pt x="16" y="47"/>
                  <a:pt x="16" y="47"/>
                </a:cubicBezTo>
                <a:cubicBezTo>
                  <a:pt x="16" y="48"/>
                  <a:pt x="15" y="49"/>
                  <a:pt x="13" y="49"/>
                </a:cubicBezTo>
                <a:cubicBezTo>
                  <a:pt x="13" y="49"/>
                  <a:pt x="12" y="49"/>
                  <a:pt x="12" y="48"/>
                </a:cubicBezTo>
                <a:cubicBezTo>
                  <a:pt x="1" y="38"/>
                  <a:pt x="1" y="38"/>
                  <a:pt x="1" y="38"/>
                </a:cubicBezTo>
                <a:cubicBezTo>
                  <a:pt x="1" y="38"/>
                  <a:pt x="0" y="37"/>
                  <a:pt x="0" y="36"/>
                </a:cubicBezTo>
                <a:cubicBezTo>
                  <a:pt x="0" y="36"/>
                  <a:pt x="1" y="35"/>
                  <a:pt x="1" y="34"/>
                </a:cubicBezTo>
                <a:cubicBezTo>
                  <a:pt x="12" y="24"/>
                  <a:pt x="12" y="24"/>
                  <a:pt x="12" y="24"/>
                </a:cubicBezTo>
                <a:cubicBezTo>
                  <a:pt x="12" y="24"/>
                  <a:pt x="13" y="23"/>
                  <a:pt x="13" y="23"/>
                </a:cubicBezTo>
                <a:cubicBezTo>
                  <a:pt x="15" y="23"/>
                  <a:pt x="16" y="25"/>
                  <a:pt x="16" y="26"/>
                </a:cubicBezTo>
                <a:cubicBezTo>
                  <a:pt x="16" y="31"/>
                  <a:pt x="16" y="31"/>
                  <a:pt x="16" y="31"/>
                </a:cubicBezTo>
                <a:cubicBezTo>
                  <a:pt x="31" y="31"/>
                  <a:pt x="31" y="31"/>
                  <a:pt x="31" y="31"/>
                </a:cubicBezTo>
                <a:cubicBezTo>
                  <a:pt x="31" y="16"/>
                  <a:pt x="31" y="16"/>
                  <a:pt x="31" y="16"/>
                </a:cubicBezTo>
                <a:cubicBezTo>
                  <a:pt x="26" y="16"/>
                  <a:pt x="26" y="16"/>
                  <a:pt x="26" y="16"/>
                </a:cubicBezTo>
                <a:cubicBezTo>
                  <a:pt x="25" y="16"/>
                  <a:pt x="24" y="15"/>
                  <a:pt x="24" y="13"/>
                </a:cubicBezTo>
                <a:cubicBezTo>
                  <a:pt x="24" y="12"/>
                  <a:pt x="24" y="12"/>
                  <a:pt x="24" y="11"/>
                </a:cubicBezTo>
                <a:cubicBezTo>
                  <a:pt x="35" y="1"/>
                  <a:pt x="35" y="1"/>
                  <a:pt x="35" y="1"/>
                </a:cubicBezTo>
                <a:cubicBezTo>
                  <a:pt x="35" y="1"/>
                  <a:pt x="36" y="0"/>
                  <a:pt x="36" y="0"/>
                </a:cubicBezTo>
                <a:cubicBezTo>
                  <a:pt x="37" y="0"/>
                  <a:pt x="38" y="1"/>
                  <a:pt x="38" y="1"/>
                </a:cubicBezTo>
                <a:cubicBezTo>
                  <a:pt x="49" y="11"/>
                  <a:pt x="49" y="11"/>
                  <a:pt x="49" y="11"/>
                </a:cubicBezTo>
                <a:cubicBezTo>
                  <a:pt x="49" y="12"/>
                  <a:pt x="49" y="12"/>
                  <a:pt x="49" y="13"/>
                </a:cubicBezTo>
                <a:cubicBezTo>
                  <a:pt x="49" y="15"/>
                  <a:pt x="48" y="16"/>
                  <a:pt x="47" y="16"/>
                </a:cubicBezTo>
                <a:cubicBezTo>
                  <a:pt x="42" y="16"/>
                  <a:pt x="42" y="16"/>
                  <a:pt x="42" y="16"/>
                </a:cubicBezTo>
                <a:cubicBezTo>
                  <a:pt x="42" y="31"/>
                  <a:pt x="42" y="31"/>
                  <a:pt x="42" y="31"/>
                </a:cubicBezTo>
                <a:cubicBezTo>
                  <a:pt x="57" y="31"/>
                  <a:pt x="57" y="31"/>
                  <a:pt x="57" y="31"/>
                </a:cubicBezTo>
                <a:cubicBezTo>
                  <a:pt x="57" y="26"/>
                  <a:pt x="57" y="26"/>
                  <a:pt x="57" y="26"/>
                </a:cubicBezTo>
                <a:cubicBezTo>
                  <a:pt x="57" y="25"/>
                  <a:pt x="58" y="23"/>
                  <a:pt x="60" y="23"/>
                </a:cubicBezTo>
                <a:cubicBezTo>
                  <a:pt x="60" y="23"/>
                  <a:pt x="61" y="24"/>
                  <a:pt x="61" y="24"/>
                </a:cubicBezTo>
                <a:cubicBezTo>
                  <a:pt x="72" y="34"/>
                  <a:pt x="72" y="34"/>
                  <a:pt x="72" y="34"/>
                </a:cubicBezTo>
                <a:cubicBezTo>
                  <a:pt x="72" y="35"/>
                  <a:pt x="72" y="36"/>
                  <a:pt x="72" y="36"/>
                </a:cubicBezTo>
                <a:cubicBezTo>
                  <a:pt x="72" y="37"/>
                  <a:pt x="72" y="38"/>
                  <a:pt x="72"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46"/>
          <p:cNvSpPr/>
          <p:nvPr/>
        </p:nvSpPr>
        <p:spPr>
          <a:xfrm>
            <a:off x="11272538" y="2114719"/>
            <a:ext cx="242181" cy="253533"/>
          </a:xfrm>
          <a:custGeom>
            <a:avLst/>
            <a:gdLst/>
            <a:ahLst/>
            <a:cxnLst/>
            <a:rect l="l" t="t" r="r" b="b"/>
            <a:pathLst>
              <a:path w="59" h="62" extrusionOk="0">
                <a:moveTo>
                  <a:pt x="58" y="45"/>
                </a:moveTo>
                <a:cubicBezTo>
                  <a:pt x="55" y="49"/>
                  <a:pt x="55" y="49"/>
                  <a:pt x="55" y="49"/>
                </a:cubicBezTo>
                <a:cubicBezTo>
                  <a:pt x="54" y="51"/>
                  <a:pt x="51" y="52"/>
                  <a:pt x="48" y="51"/>
                </a:cubicBezTo>
                <a:cubicBezTo>
                  <a:pt x="38" y="45"/>
                  <a:pt x="38" y="45"/>
                  <a:pt x="38" y="45"/>
                </a:cubicBezTo>
                <a:cubicBezTo>
                  <a:pt x="38" y="57"/>
                  <a:pt x="38" y="57"/>
                  <a:pt x="38" y="57"/>
                </a:cubicBezTo>
                <a:cubicBezTo>
                  <a:pt x="38" y="60"/>
                  <a:pt x="35" y="62"/>
                  <a:pt x="32" y="62"/>
                </a:cubicBezTo>
                <a:cubicBezTo>
                  <a:pt x="27" y="62"/>
                  <a:pt x="27" y="62"/>
                  <a:pt x="27" y="62"/>
                </a:cubicBezTo>
                <a:cubicBezTo>
                  <a:pt x="25" y="62"/>
                  <a:pt x="22" y="60"/>
                  <a:pt x="22" y="57"/>
                </a:cubicBezTo>
                <a:cubicBezTo>
                  <a:pt x="22" y="45"/>
                  <a:pt x="22" y="45"/>
                  <a:pt x="22" y="45"/>
                </a:cubicBezTo>
                <a:cubicBezTo>
                  <a:pt x="11" y="51"/>
                  <a:pt x="11" y="51"/>
                  <a:pt x="11" y="51"/>
                </a:cubicBezTo>
                <a:cubicBezTo>
                  <a:pt x="9" y="52"/>
                  <a:pt x="6" y="51"/>
                  <a:pt x="4" y="49"/>
                </a:cubicBezTo>
                <a:cubicBezTo>
                  <a:pt x="2" y="45"/>
                  <a:pt x="2" y="45"/>
                  <a:pt x="2" y="45"/>
                </a:cubicBezTo>
                <a:cubicBezTo>
                  <a:pt x="0" y="42"/>
                  <a:pt x="1" y="39"/>
                  <a:pt x="4" y="37"/>
                </a:cubicBezTo>
                <a:cubicBezTo>
                  <a:pt x="14" y="31"/>
                  <a:pt x="14" y="31"/>
                  <a:pt x="14" y="31"/>
                </a:cubicBezTo>
                <a:cubicBezTo>
                  <a:pt x="4" y="25"/>
                  <a:pt x="4" y="25"/>
                  <a:pt x="4" y="25"/>
                </a:cubicBezTo>
                <a:cubicBezTo>
                  <a:pt x="1" y="24"/>
                  <a:pt x="0" y="21"/>
                  <a:pt x="2" y="18"/>
                </a:cubicBezTo>
                <a:cubicBezTo>
                  <a:pt x="4" y="14"/>
                  <a:pt x="4" y="14"/>
                  <a:pt x="4" y="14"/>
                </a:cubicBezTo>
                <a:cubicBezTo>
                  <a:pt x="6" y="11"/>
                  <a:pt x="9" y="10"/>
                  <a:pt x="11" y="12"/>
                </a:cubicBezTo>
                <a:cubicBezTo>
                  <a:pt x="22" y="18"/>
                  <a:pt x="22" y="18"/>
                  <a:pt x="22" y="18"/>
                </a:cubicBezTo>
                <a:cubicBezTo>
                  <a:pt x="22" y="6"/>
                  <a:pt x="22" y="6"/>
                  <a:pt x="22" y="6"/>
                </a:cubicBezTo>
                <a:cubicBezTo>
                  <a:pt x="22" y="3"/>
                  <a:pt x="25" y="0"/>
                  <a:pt x="27" y="0"/>
                </a:cubicBezTo>
                <a:cubicBezTo>
                  <a:pt x="32" y="0"/>
                  <a:pt x="32" y="0"/>
                  <a:pt x="32" y="0"/>
                </a:cubicBezTo>
                <a:cubicBezTo>
                  <a:pt x="35" y="0"/>
                  <a:pt x="38" y="3"/>
                  <a:pt x="38" y="6"/>
                </a:cubicBezTo>
                <a:cubicBezTo>
                  <a:pt x="38" y="18"/>
                  <a:pt x="38" y="18"/>
                  <a:pt x="38" y="18"/>
                </a:cubicBezTo>
                <a:cubicBezTo>
                  <a:pt x="48" y="12"/>
                  <a:pt x="48" y="12"/>
                  <a:pt x="48" y="12"/>
                </a:cubicBezTo>
                <a:cubicBezTo>
                  <a:pt x="51" y="10"/>
                  <a:pt x="54" y="11"/>
                  <a:pt x="55" y="14"/>
                </a:cubicBezTo>
                <a:cubicBezTo>
                  <a:pt x="58" y="18"/>
                  <a:pt x="58" y="18"/>
                  <a:pt x="58" y="18"/>
                </a:cubicBezTo>
                <a:cubicBezTo>
                  <a:pt x="59" y="21"/>
                  <a:pt x="58" y="24"/>
                  <a:pt x="56" y="25"/>
                </a:cubicBezTo>
                <a:cubicBezTo>
                  <a:pt x="45" y="31"/>
                  <a:pt x="45" y="31"/>
                  <a:pt x="45" y="31"/>
                </a:cubicBezTo>
                <a:cubicBezTo>
                  <a:pt x="56" y="37"/>
                  <a:pt x="56" y="37"/>
                  <a:pt x="56" y="37"/>
                </a:cubicBezTo>
                <a:cubicBezTo>
                  <a:pt x="58" y="39"/>
                  <a:pt x="59" y="42"/>
                  <a:pt x="58"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46"/>
          <p:cNvSpPr/>
          <p:nvPr/>
        </p:nvSpPr>
        <p:spPr>
          <a:xfrm>
            <a:off x="800100" y="2574485"/>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43" y="13"/>
                </a:moveTo>
                <a:cubicBezTo>
                  <a:pt x="39" y="11"/>
                  <a:pt x="35" y="9"/>
                  <a:pt x="31" y="9"/>
                </a:cubicBezTo>
                <a:cubicBezTo>
                  <a:pt x="19" y="9"/>
                  <a:pt x="9" y="19"/>
                  <a:pt x="9" y="31"/>
                </a:cubicBezTo>
                <a:cubicBezTo>
                  <a:pt x="9" y="36"/>
                  <a:pt x="10" y="40"/>
                  <a:pt x="12" y="43"/>
                </a:cubicBezTo>
                <a:lnTo>
                  <a:pt x="43" y="13"/>
                </a:lnTo>
                <a:close/>
                <a:moveTo>
                  <a:pt x="49" y="19"/>
                </a:moveTo>
                <a:cubicBezTo>
                  <a:pt x="19" y="50"/>
                  <a:pt x="19" y="50"/>
                  <a:pt x="19" y="50"/>
                </a:cubicBezTo>
                <a:cubicBezTo>
                  <a:pt x="22" y="52"/>
                  <a:pt x="26" y="53"/>
                  <a:pt x="31" y="53"/>
                </a:cubicBezTo>
                <a:cubicBezTo>
                  <a:pt x="43" y="53"/>
                  <a:pt x="52" y="43"/>
                  <a:pt x="52" y="31"/>
                </a:cubicBezTo>
                <a:cubicBezTo>
                  <a:pt x="52" y="27"/>
                  <a:pt x="51" y="23"/>
                  <a:pt x="49"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46"/>
          <p:cNvSpPr/>
          <p:nvPr/>
        </p:nvSpPr>
        <p:spPr>
          <a:xfrm>
            <a:off x="1312842" y="2574485"/>
            <a:ext cx="295158" cy="232720"/>
          </a:xfrm>
          <a:custGeom>
            <a:avLst/>
            <a:gdLst/>
            <a:ahLst/>
            <a:cxnLst/>
            <a:rect l="l" t="t" r="r" b="b"/>
            <a:pathLst>
              <a:path w="72" h="57" extrusionOk="0">
                <a:moveTo>
                  <a:pt x="0" y="57"/>
                </a:moveTo>
                <a:cubicBezTo>
                  <a:pt x="0" y="38"/>
                  <a:pt x="0" y="19"/>
                  <a:pt x="0" y="0"/>
                </a:cubicBezTo>
                <a:cubicBezTo>
                  <a:pt x="1" y="0"/>
                  <a:pt x="2" y="0"/>
                  <a:pt x="3" y="0"/>
                </a:cubicBezTo>
                <a:cubicBezTo>
                  <a:pt x="3" y="19"/>
                  <a:pt x="3" y="38"/>
                  <a:pt x="3" y="57"/>
                </a:cubicBezTo>
                <a:cubicBezTo>
                  <a:pt x="2" y="57"/>
                  <a:pt x="1" y="57"/>
                  <a:pt x="0" y="57"/>
                </a:cubicBezTo>
                <a:close/>
                <a:moveTo>
                  <a:pt x="4" y="57"/>
                </a:moveTo>
                <a:cubicBezTo>
                  <a:pt x="4" y="38"/>
                  <a:pt x="4" y="19"/>
                  <a:pt x="4" y="0"/>
                </a:cubicBezTo>
                <a:cubicBezTo>
                  <a:pt x="5" y="0"/>
                  <a:pt x="5" y="0"/>
                  <a:pt x="6" y="0"/>
                </a:cubicBezTo>
                <a:cubicBezTo>
                  <a:pt x="6" y="19"/>
                  <a:pt x="6" y="38"/>
                  <a:pt x="6" y="57"/>
                </a:cubicBezTo>
                <a:cubicBezTo>
                  <a:pt x="5" y="57"/>
                  <a:pt x="5" y="57"/>
                  <a:pt x="4" y="57"/>
                </a:cubicBezTo>
                <a:close/>
                <a:moveTo>
                  <a:pt x="8" y="57"/>
                </a:moveTo>
                <a:cubicBezTo>
                  <a:pt x="8" y="38"/>
                  <a:pt x="8" y="19"/>
                  <a:pt x="8" y="0"/>
                </a:cubicBezTo>
                <a:cubicBezTo>
                  <a:pt x="8" y="0"/>
                  <a:pt x="9" y="0"/>
                  <a:pt x="9" y="0"/>
                </a:cubicBezTo>
                <a:cubicBezTo>
                  <a:pt x="9" y="19"/>
                  <a:pt x="9" y="38"/>
                  <a:pt x="9" y="57"/>
                </a:cubicBezTo>
                <a:cubicBezTo>
                  <a:pt x="9" y="57"/>
                  <a:pt x="9" y="57"/>
                  <a:pt x="8" y="57"/>
                </a:cubicBezTo>
                <a:close/>
                <a:moveTo>
                  <a:pt x="14" y="57"/>
                </a:moveTo>
                <a:cubicBezTo>
                  <a:pt x="14" y="38"/>
                  <a:pt x="14" y="19"/>
                  <a:pt x="14" y="0"/>
                </a:cubicBezTo>
                <a:cubicBezTo>
                  <a:pt x="15" y="0"/>
                  <a:pt x="15" y="0"/>
                  <a:pt x="16" y="0"/>
                </a:cubicBezTo>
                <a:cubicBezTo>
                  <a:pt x="16" y="19"/>
                  <a:pt x="16" y="38"/>
                  <a:pt x="16" y="57"/>
                </a:cubicBezTo>
                <a:cubicBezTo>
                  <a:pt x="15" y="57"/>
                  <a:pt x="15" y="57"/>
                  <a:pt x="14" y="57"/>
                </a:cubicBezTo>
                <a:close/>
                <a:moveTo>
                  <a:pt x="19" y="57"/>
                </a:moveTo>
                <a:cubicBezTo>
                  <a:pt x="19" y="38"/>
                  <a:pt x="19" y="19"/>
                  <a:pt x="19" y="0"/>
                </a:cubicBezTo>
                <a:cubicBezTo>
                  <a:pt x="20" y="0"/>
                  <a:pt x="21" y="0"/>
                  <a:pt x="22" y="0"/>
                </a:cubicBezTo>
                <a:cubicBezTo>
                  <a:pt x="22" y="19"/>
                  <a:pt x="22" y="38"/>
                  <a:pt x="22" y="57"/>
                </a:cubicBezTo>
                <a:cubicBezTo>
                  <a:pt x="21" y="57"/>
                  <a:pt x="20" y="57"/>
                  <a:pt x="19" y="57"/>
                </a:cubicBezTo>
                <a:close/>
                <a:moveTo>
                  <a:pt x="26" y="57"/>
                </a:moveTo>
                <a:cubicBezTo>
                  <a:pt x="26" y="38"/>
                  <a:pt x="26" y="19"/>
                  <a:pt x="26" y="0"/>
                </a:cubicBezTo>
                <a:cubicBezTo>
                  <a:pt x="26" y="0"/>
                  <a:pt x="27" y="0"/>
                  <a:pt x="27" y="0"/>
                </a:cubicBezTo>
                <a:cubicBezTo>
                  <a:pt x="27" y="19"/>
                  <a:pt x="27" y="38"/>
                  <a:pt x="27" y="57"/>
                </a:cubicBezTo>
                <a:cubicBezTo>
                  <a:pt x="27" y="57"/>
                  <a:pt x="26" y="57"/>
                  <a:pt x="26" y="57"/>
                </a:cubicBezTo>
                <a:close/>
                <a:moveTo>
                  <a:pt x="28" y="57"/>
                </a:moveTo>
                <a:cubicBezTo>
                  <a:pt x="28" y="38"/>
                  <a:pt x="28" y="19"/>
                  <a:pt x="28" y="0"/>
                </a:cubicBezTo>
                <a:cubicBezTo>
                  <a:pt x="29" y="0"/>
                  <a:pt x="29" y="0"/>
                  <a:pt x="30" y="0"/>
                </a:cubicBezTo>
                <a:cubicBezTo>
                  <a:pt x="30" y="19"/>
                  <a:pt x="30" y="38"/>
                  <a:pt x="30" y="57"/>
                </a:cubicBezTo>
                <a:cubicBezTo>
                  <a:pt x="29" y="57"/>
                  <a:pt x="29" y="57"/>
                  <a:pt x="28" y="57"/>
                </a:cubicBezTo>
                <a:close/>
                <a:moveTo>
                  <a:pt x="31" y="57"/>
                </a:moveTo>
                <a:cubicBezTo>
                  <a:pt x="31" y="38"/>
                  <a:pt x="31" y="19"/>
                  <a:pt x="31" y="0"/>
                </a:cubicBezTo>
                <a:cubicBezTo>
                  <a:pt x="31" y="0"/>
                  <a:pt x="32" y="0"/>
                  <a:pt x="32" y="0"/>
                </a:cubicBezTo>
                <a:cubicBezTo>
                  <a:pt x="32" y="19"/>
                  <a:pt x="32" y="38"/>
                  <a:pt x="32" y="57"/>
                </a:cubicBezTo>
                <a:cubicBezTo>
                  <a:pt x="32" y="57"/>
                  <a:pt x="31" y="57"/>
                  <a:pt x="31" y="57"/>
                </a:cubicBezTo>
                <a:close/>
                <a:moveTo>
                  <a:pt x="36" y="57"/>
                </a:moveTo>
                <a:cubicBezTo>
                  <a:pt x="36" y="38"/>
                  <a:pt x="36" y="19"/>
                  <a:pt x="36" y="0"/>
                </a:cubicBezTo>
                <a:cubicBezTo>
                  <a:pt x="37" y="0"/>
                  <a:pt x="38" y="0"/>
                  <a:pt x="38" y="0"/>
                </a:cubicBezTo>
                <a:cubicBezTo>
                  <a:pt x="38" y="19"/>
                  <a:pt x="38" y="38"/>
                  <a:pt x="38" y="57"/>
                </a:cubicBezTo>
                <a:cubicBezTo>
                  <a:pt x="38" y="57"/>
                  <a:pt x="37" y="57"/>
                  <a:pt x="36" y="57"/>
                </a:cubicBezTo>
                <a:close/>
                <a:moveTo>
                  <a:pt x="42" y="57"/>
                </a:moveTo>
                <a:cubicBezTo>
                  <a:pt x="42" y="38"/>
                  <a:pt x="42" y="19"/>
                  <a:pt x="42" y="0"/>
                </a:cubicBezTo>
                <a:cubicBezTo>
                  <a:pt x="43" y="0"/>
                  <a:pt x="44" y="0"/>
                  <a:pt x="45" y="0"/>
                </a:cubicBezTo>
                <a:cubicBezTo>
                  <a:pt x="45" y="19"/>
                  <a:pt x="45" y="38"/>
                  <a:pt x="45" y="57"/>
                </a:cubicBezTo>
                <a:cubicBezTo>
                  <a:pt x="44" y="57"/>
                  <a:pt x="43" y="57"/>
                  <a:pt x="42" y="57"/>
                </a:cubicBezTo>
                <a:close/>
                <a:moveTo>
                  <a:pt x="47" y="57"/>
                </a:moveTo>
                <a:cubicBezTo>
                  <a:pt x="47" y="38"/>
                  <a:pt x="47" y="19"/>
                  <a:pt x="47" y="0"/>
                </a:cubicBezTo>
                <a:cubicBezTo>
                  <a:pt x="48" y="0"/>
                  <a:pt x="49" y="0"/>
                  <a:pt x="50" y="0"/>
                </a:cubicBezTo>
                <a:cubicBezTo>
                  <a:pt x="50" y="19"/>
                  <a:pt x="50" y="38"/>
                  <a:pt x="50" y="57"/>
                </a:cubicBezTo>
                <a:cubicBezTo>
                  <a:pt x="49" y="57"/>
                  <a:pt x="48" y="57"/>
                  <a:pt x="47" y="57"/>
                </a:cubicBezTo>
                <a:close/>
                <a:moveTo>
                  <a:pt x="52" y="57"/>
                </a:moveTo>
                <a:cubicBezTo>
                  <a:pt x="52" y="38"/>
                  <a:pt x="52" y="19"/>
                  <a:pt x="52" y="0"/>
                </a:cubicBezTo>
                <a:cubicBezTo>
                  <a:pt x="53" y="0"/>
                  <a:pt x="54" y="0"/>
                  <a:pt x="55" y="0"/>
                </a:cubicBezTo>
                <a:cubicBezTo>
                  <a:pt x="55" y="19"/>
                  <a:pt x="55" y="38"/>
                  <a:pt x="55" y="57"/>
                </a:cubicBezTo>
                <a:cubicBezTo>
                  <a:pt x="54" y="57"/>
                  <a:pt x="53" y="57"/>
                  <a:pt x="52" y="57"/>
                </a:cubicBezTo>
                <a:close/>
                <a:moveTo>
                  <a:pt x="56" y="57"/>
                </a:moveTo>
                <a:cubicBezTo>
                  <a:pt x="56" y="38"/>
                  <a:pt x="56" y="19"/>
                  <a:pt x="56" y="0"/>
                </a:cubicBezTo>
                <a:cubicBezTo>
                  <a:pt x="57" y="0"/>
                  <a:pt x="58" y="0"/>
                  <a:pt x="59" y="0"/>
                </a:cubicBezTo>
                <a:cubicBezTo>
                  <a:pt x="59" y="19"/>
                  <a:pt x="59" y="38"/>
                  <a:pt x="59" y="57"/>
                </a:cubicBezTo>
                <a:cubicBezTo>
                  <a:pt x="58" y="57"/>
                  <a:pt x="57" y="57"/>
                  <a:pt x="56" y="57"/>
                </a:cubicBezTo>
                <a:close/>
                <a:moveTo>
                  <a:pt x="62" y="57"/>
                </a:moveTo>
                <a:cubicBezTo>
                  <a:pt x="62" y="38"/>
                  <a:pt x="62" y="19"/>
                  <a:pt x="62" y="0"/>
                </a:cubicBezTo>
                <a:cubicBezTo>
                  <a:pt x="64" y="0"/>
                  <a:pt x="65" y="0"/>
                  <a:pt x="66" y="0"/>
                </a:cubicBezTo>
                <a:cubicBezTo>
                  <a:pt x="66" y="19"/>
                  <a:pt x="66" y="38"/>
                  <a:pt x="66" y="57"/>
                </a:cubicBezTo>
                <a:cubicBezTo>
                  <a:pt x="65" y="57"/>
                  <a:pt x="64" y="57"/>
                  <a:pt x="62" y="57"/>
                </a:cubicBezTo>
                <a:close/>
                <a:moveTo>
                  <a:pt x="67" y="57"/>
                </a:moveTo>
                <a:cubicBezTo>
                  <a:pt x="67" y="38"/>
                  <a:pt x="67" y="19"/>
                  <a:pt x="67" y="0"/>
                </a:cubicBezTo>
                <a:cubicBezTo>
                  <a:pt x="68" y="0"/>
                  <a:pt x="68" y="0"/>
                  <a:pt x="69" y="0"/>
                </a:cubicBezTo>
                <a:cubicBezTo>
                  <a:pt x="69" y="19"/>
                  <a:pt x="69" y="38"/>
                  <a:pt x="69" y="57"/>
                </a:cubicBezTo>
                <a:cubicBezTo>
                  <a:pt x="68" y="57"/>
                  <a:pt x="68" y="57"/>
                  <a:pt x="67" y="57"/>
                </a:cubicBezTo>
                <a:close/>
                <a:moveTo>
                  <a:pt x="70" y="57"/>
                </a:moveTo>
                <a:cubicBezTo>
                  <a:pt x="70" y="38"/>
                  <a:pt x="70" y="19"/>
                  <a:pt x="70" y="0"/>
                </a:cubicBezTo>
                <a:cubicBezTo>
                  <a:pt x="71" y="0"/>
                  <a:pt x="72" y="0"/>
                  <a:pt x="72" y="0"/>
                </a:cubicBezTo>
                <a:cubicBezTo>
                  <a:pt x="72" y="19"/>
                  <a:pt x="72" y="38"/>
                  <a:pt x="72" y="57"/>
                </a:cubicBezTo>
                <a:cubicBezTo>
                  <a:pt x="72" y="57"/>
                  <a:pt x="71" y="57"/>
                  <a:pt x="70"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46"/>
          <p:cNvSpPr/>
          <p:nvPr/>
        </p:nvSpPr>
        <p:spPr>
          <a:xfrm>
            <a:off x="1901267" y="2574485"/>
            <a:ext cx="249749" cy="253533"/>
          </a:xfrm>
          <a:custGeom>
            <a:avLst/>
            <a:gdLst/>
            <a:ahLst/>
            <a:cxnLst/>
            <a:rect l="l" t="t" r="r" b="b"/>
            <a:pathLst>
              <a:path w="61" h="62" extrusionOk="0">
                <a:moveTo>
                  <a:pt x="61" y="12"/>
                </a:moveTo>
                <a:cubicBezTo>
                  <a:pt x="61" y="51"/>
                  <a:pt x="61" y="51"/>
                  <a:pt x="61" y="51"/>
                </a:cubicBez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close/>
                <a:moveTo>
                  <a:pt x="5" y="15"/>
                </a:moveTo>
                <a:cubicBezTo>
                  <a:pt x="5" y="47"/>
                  <a:pt x="5" y="47"/>
                  <a:pt x="5" y="47"/>
                </a:cubicBezTo>
                <a:cubicBezTo>
                  <a:pt x="20" y="47"/>
                  <a:pt x="20" y="47"/>
                  <a:pt x="20" y="47"/>
                </a:cubicBezTo>
                <a:cubicBezTo>
                  <a:pt x="26" y="47"/>
                  <a:pt x="31" y="44"/>
                  <a:pt x="31" y="38"/>
                </a:cubicBezTo>
                <a:cubicBezTo>
                  <a:pt x="31" y="34"/>
                  <a:pt x="29" y="31"/>
                  <a:pt x="26" y="30"/>
                </a:cubicBezTo>
                <a:cubicBezTo>
                  <a:pt x="28" y="28"/>
                  <a:pt x="30" y="26"/>
                  <a:pt x="30" y="23"/>
                </a:cubicBezTo>
                <a:cubicBezTo>
                  <a:pt x="30" y="17"/>
                  <a:pt x="25" y="15"/>
                  <a:pt x="20" y="15"/>
                </a:cubicBezTo>
                <a:lnTo>
                  <a:pt x="5" y="15"/>
                </a:lnTo>
                <a:close/>
                <a:moveTo>
                  <a:pt x="12" y="28"/>
                </a:moveTo>
                <a:cubicBezTo>
                  <a:pt x="12" y="21"/>
                  <a:pt x="12" y="21"/>
                  <a:pt x="12" y="21"/>
                </a:cubicBezTo>
                <a:cubicBezTo>
                  <a:pt x="18" y="21"/>
                  <a:pt x="18" y="21"/>
                  <a:pt x="18" y="21"/>
                </a:cubicBezTo>
                <a:cubicBezTo>
                  <a:pt x="21" y="21"/>
                  <a:pt x="23" y="21"/>
                  <a:pt x="23" y="24"/>
                </a:cubicBezTo>
                <a:cubicBezTo>
                  <a:pt x="23" y="27"/>
                  <a:pt x="21" y="28"/>
                  <a:pt x="19" y="28"/>
                </a:cubicBezTo>
                <a:lnTo>
                  <a:pt x="12" y="28"/>
                </a:lnTo>
                <a:close/>
                <a:moveTo>
                  <a:pt x="12" y="41"/>
                </a:moveTo>
                <a:cubicBezTo>
                  <a:pt x="12" y="33"/>
                  <a:pt x="12" y="33"/>
                  <a:pt x="12" y="33"/>
                </a:cubicBezTo>
                <a:cubicBezTo>
                  <a:pt x="19" y="33"/>
                  <a:pt x="19" y="33"/>
                  <a:pt x="19" y="33"/>
                </a:cubicBezTo>
                <a:cubicBezTo>
                  <a:pt x="22" y="33"/>
                  <a:pt x="24" y="34"/>
                  <a:pt x="24" y="37"/>
                </a:cubicBezTo>
                <a:cubicBezTo>
                  <a:pt x="24" y="40"/>
                  <a:pt x="22" y="41"/>
                  <a:pt x="19" y="41"/>
                </a:cubicBezTo>
                <a:lnTo>
                  <a:pt x="12" y="41"/>
                </a:lnTo>
                <a:close/>
                <a:moveTo>
                  <a:pt x="40" y="37"/>
                </a:moveTo>
                <a:cubicBezTo>
                  <a:pt x="56" y="37"/>
                  <a:pt x="56" y="37"/>
                  <a:pt x="56" y="37"/>
                </a:cubicBezTo>
                <a:cubicBezTo>
                  <a:pt x="56" y="36"/>
                  <a:pt x="56" y="36"/>
                  <a:pt x="56" y="36"/>
                </a:cubicBezTo>
                <a:cubicBezTo>
                  <a:pt x="56" y="29"/>
                  <a:pt x="52" y="23"/>
                  <a:pt x="45" y="23"/>
                </a:cubicBezTo>
                <a:cubicBezTo>
                  <a:pt x="38" y="23"/>
                  <a:pt x="33" y="29"/>
                  <a:pt x="33" y="35"/>
                </a:cubicBezTo>
                <a:cubicBezTo>
                  <a:pt x="33" y="43"/>
                  <a:pt x="38" y="47"/>
                  <a:pt x="45" y="47"/>
                </a:cubicBezTo>
                <a:cubicBezTo>
                  <a:pt x="51" y="47"/>
                  <a:pt x="54" y="45"/>
                  <a:pt x="56" y="40"/>
                </a:cubicBezTo>
                <a:cubicBezTo>
                  <a:pt x="50" y="40"/>
                  <a:pt x="50" y="40"/>
                  <a:pt x="50" y="40"/>
                </a:cubicBezTo>
                <a:cubicBezTo>
                  <a:pt x="50" y="42"/>
                  <a:pt x="47" y="43"/>
                  <a:pt x="45" y="43"/>
                </a:cubicBezTo>
                <a:cubicBezTo>
                  <a:pt x="42" y="43"/>
                  <a:pt x="40" y="41"/>
                  <a:pt x="40" y="37"/>
                </a:cubicBezTo>
                <a:close/>
                <a:moveTo>
                  <a:pt x="51" y="17"/>
                </a:moveTo>
                <a:cubicBezTo>
                  <a:pt x="51" y="20"/>
                  <a:pt x="51" y="20"/>
                  <a:pt x="51" y="20"/>
                </a:cubicBezTo>
                <a:cubicBezTo>
                  <a:pt x="38" y="20"/>
                  <a:pt x="38" y="20"/>
                  <a:pt x="38" y="20"/>
                </a:cubicBezTo>
                <a:cubicBezTo>
                  <a:pt x="38" y="17"/>
                  <a:pt x="38" y="17"/>
                  <a:pt x="38" y="17"/>
                </a:cubicBezTo>
                <a:lnTo>
                  <a:pt x="51" y="17"/>
                </a:lnTo>
                <a:close/>
                <a:moveTo>
                  <a:pt x="50" y="33"/>
                </a:moveTo>
                <a:cubicBezTo>
                  <a:pt x="40" y="33"/>
                  <a:pt x="40" y="33"/>
                  <a:pt x="40" y="33"/>
                </a:cubicBezTo>
                <a:cubicBezTo>
                  <a:pt x="40" y="30"/>
                  <a:pt x="42" y="28"/>
                  <a:pt x="45" y="28"/>
                </a:cubicBezTo>
                <a:cubicBezTo>
                  <a:pt x="48" y="28"/>
                  <a:pt x="50" y="30"/>
                  <a:pt x="50"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46"/>
          <p:cNvSpPr/>
          <p:nvPr/>
        </p:nvSpPr>
        <p:spPr>
          <a:xfrm>
            <a:off x="2491583" y="2553672"/>
            <a:ext cx="336783" cy="295158"/>
          </a:xfrm>
          <a:custGeom>
            <a:avLst/>
            <a:gdLst/>
            <a:ahLst/>
            <a:cxnLst/>
            <a:rect l="l" t="t" r="r" b="b"/>
            <a:pathLst>
              <a:path w="82" h="72" extrusionOk="0">
                <a:moveTo>
                  <a:pt x="81" y="5"/>
                </a:moveTo>
                <a:cubicBezTo>
                  <a:pt x="82" y="5"/>
                  <a:pt x="82" y="6"/>
                  <a:pt x="81" y="7"/>
                </a:cubicBezTo>
                <a:cubicBezTo>
                  <a:pt x="6" y="72"/>
                  <a:pt x="6" y="72"/>
                  <a:pt x="6" y="72"/>
                </a:cubicBezTo>
                <a:cubicBezTo>
                  <a:pt x="5" y="72"/>
                  <a:pt x="4" y="72"/>
                  <a:pt x="4" y="72"/>
                </a:cubicBezTo>
                <a:cubicBezTo>
                  <a:pt x="1" y="68"/>
                  <a:pt x="1" y="68"/>
                  <a:pt x="1" y="68"/>
                </a:cubicBezTo>
                <a:cubicBezTo>
                  <a:pt x="0" y="67"/>
                  <a:pt x="0" y="66"/>
                  <a:pt x="1" y="66"/>
                </a:cubicBezTo>
                <a:cubicBezTo>
                  <a:pt x="8" y="60"/>
                  <a:pt x="8" y="60"/>
                  <a:pt x="8" y="60"/>
                </a:cubicBezTo>
                <a:cubicBezTo>
                  <a:pt x="8" y="59"/>
                  <a:pt x="7" y="58"/>
                  <a:pt x="7" y="57"/>
                </a:cubicBezTo>
                <a:cubicBezTo>
                  <a:pt x="13" y="52"/>
                  <a:pt x="20" y="43"/>
                  <a:pt x="20" y="23"/>
                </a:cubicBezTo>
                <a:cubicBezTo>
                  <a:pt x="20" y="16"/>
                  <a:pt x="27" y="7"/>
                  <a:pt x="37" y="6"/>
                </a:cubicBezTo>
                <a:cubicBezTo>
                  <a:pt x="37" y="5"/>
                  <a:pt x="37" y="5"/>
                  <a:pt x="37" y="4"/>
                </a:cubicBezTo>
                <a:cubicBezTo>
                  <a:pt x="37" y="2"/>
                  <a:pt x="39" y="0"/>
                  <a:pt x="41" y="0"/>
                </a:cubicBezTo>
                <a:cubicBezTo>
                  <a:pt x="43" y="0"/>
                  <a:pt x="45" y="2"/>
                  <a:pt x="45" y="4"/>
                </a:cubicBezTo>
                <a:cubicBezTo>
                  <a:pt x="45" y="5"/>
                  <a:pt x="45" y="5"/>
                  <a:pt x="44" y="6"/>
                </a:cubicBezTo>
                <a:cubicBezTo>
                  <a:pt x="51" y="7"/>
                  <a:pt x="56" y="11"/>
                  <a:pt x="59" y="15"/>
                </a:cubicBezTo>
                <a:cubicBezTo>
                  <a:pt x="76" y="1"/>
                  <a:pt x="76" y="1"/>
                  <a:pt x="76" y="1"/>
                </a:cubicBezTo>
                <a:cubicBezTo>
                  <a:pt x="76" y="0"/>
                  <a:pt x="77" y="0"/>
                  <a:pt x="78" y="1"/>
                </a:cubicBezTo>
                <a:lnTo>
                  <a:pt x="81" y="5"/>
                </a:lnTo>
                <a:close/>
                <a:moveTo>
                  <a:pt x="55" y="19"/>
                </a:moveTo>
                <a:cubicBezTo>
                  <a:pt x="53" y="15"/>
                  <a:pt x="49" y="11"/>
                  <a:pt x="41" y="11"/>
                </a:cubicBezTo>
                <a:cubicBezTo>
                  <a:pt x="30" y="11"/>
                  <a:pt x="25" y="18"/>
                  <a:pt x="25" y="23"/>
                </a:cubicBezTo>
                <a:cubicBezTo>
                  <a:pt x="25" y="34"/>
                  <a:pt x="24" y="42"/>
                  <a:pt x="20" y="49"/>
                </a:cubicBezTo>
                <a:lnTo>
                  <a:pt x="55" y="19"/>
                </a:lnTo>
                <a:close/>
                <a:moveTo>
                  <a:pt x="69" y="62"/>
                </a:moveTo>
                <a:cubicBezTo>
                  <a:pt x="51" y="62"/>
                  <a:pt x="51" y="62"/>
                  <a:pt x="51" y="62"/>
                </a:cubicBezTo>
                <a:cubicBezTo>
                  <a:pt x="51" y="68"/>
                  <a:pt x="47" y="72"/>
                  <a:pt x="41" y="72"/>
                </a:cubicBezTo>
                <a:cubicBezTo>
                  <a:pt x="35" y="72"/>
                  <a:pt x="31" y="68"/>
                  <a:pt x="31" y="62"/>
                </a:cubicBezTo>
                <a:cubicBezTo>
                  <a:pt x="37" y="57"/>
                  <a:pt x="37" y="57"/>
                  <a:pt x="37" y="57"/>
                </a:cubicBezTo>
                <a:cubicBezTo>
                  <a:pt x="67" y="57"/>
                  <a:pt x="67" y="57"/>
                  <a:pt x="67" y="57"/>
                </a:cubicBezTo>
                <a:cubicBezTo>
                  <a:pt x="63" y="52"/>
                  <a:pt x="60" y="46"/>
                  <a:pt x="58" y="38"/>
                </a:cubicBezTo>
                <a:cubicBezTo>
                  <a:pt x="62" y="35"/>
                  <a:pt x="62" y="35"/>
                  <a:pt x="62" y="35"/>
                </a:cubicBezTo>
                <a:cubicBezTo>
                  <a:pt x="64" y="46"/>
                  <a:pt x="70" y="53"/>
                  <a:pt x="74" y="57"/>
                </a:cubicBezTo>
                <a:cubicBezTo>
                  <a:pt x="74" y="60"/>
                  <a:pt x="72" y="62"/>
                  <a:pt x="69" y="62"/>
                </a:cubicBezTo>
                <a:close/>
                <a:moveTo>
                  <a:pt x="41" y="68"/>
                </a:moveTo>
                <a:cubicBezTo>
                  <a:pt x="38" y="68"/>
                  <a:pt x="35" y="65"/>
                  <a:pt x="35" y="62"/>
                </a:cubicBezTo>
                <a:cubicBezTo>
                  <a:pt x="35" y="62"/>
                  <a:pt x="35" y="61"/>
                  <a:pt x="34" y="61"/>
                </a:cubicBezTo>
                <a:cubicBezTo>
                  <a:pt x="34" y="61"/>
                  <a:pt x="34" y="62"/>
                  <a:pt x="34" y="62"/>
                </a:cubicBezTo>
                <a:cubicBezTo>
                  <a:pt x="34" y="66"/>
                  <a:pt x="37" y="69"/>
                  <a:pt x="41" y="69"/>
                </a:cubicBezTo>
                <a:cubicBezTo>
                  <a:pt x="41" y="69"/>
                  <a:pt x="42" y="69"/>
                  <a:pt x="42" y="68"/>
                </a:cubicBezTo>
                <a:cubicBezTo>
                  <a:pt x="42" y="68"/>
                  <a:pt x="41" y="68"/>
                  <a:pt x="41"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46"/>
          <p:cNvSpPr/>
          <p:nvPr/>
        </p:nvSpPr>
        <p:spPr>
          <a:xfrm>
            <a:off x="3081900" y="2565024"/>
            <a:ext cx="232720" cy="276238"/>
          </a:xfrm>
          <a:custGeom>
            <a:avLst/>
            <a:gdLst/>
            <a:ahLst/>
            <a:cxnLst/>
            <a:rect l="l" t="t" r="r" b="b"/>
            <a:pathLst>
              <a:path w="57" h="67" extrusionOk="0">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46"/>
          <p:cNvSpPr/>
          <p:nvPr/>
        </p:nvSpPr>
        <p:spPr>
          <a:xfrm>
            <a:off x="3672216" y="2574485"/>
            <a:ext cx="151363" cy="274345"/>
          </a:xfrm>
          <a:custGeom>
            <a:avLst/>
            <a:gdLst/>
            <a:ahLst/>
            <a:cxnLst/>
            <a:rect l="l" t="t" r="r" b="b"/>
            <a:pathLst>
              <a:path w="37" h="67" extrusionOk="0">
                <a:moveTo>
                  <a:pt x="36" y="20"/>
                </a:moveTo>
                <a:cubicBezTo>
                  <a:pt x="15" y="66"/>
                  <a:pt x="15" y="66"/>
                  <a:pt x="15" y="66"/>
                </a:cubicBezTo>
                <a:cubicBezTo>
                  <a:pt x="14" y="67"/>
                  <a:pt x="14" y="67"/>
                  <a:pt x="13" y="67"/>
                </a:cubicBezTo>
                <a:cubicBezTo>
                  <a:pt x="13" y="67"/>
                  <a:pt x="13" y="67"/>
                  <a:pt x="12" y="67"/>
                </a:cubicBezTo>
                <a:cubicBezTo>
                  <a:pt x="11" y="67"/>
                  <a:pt x="11" y="66"/>
                  <a:pt x="11" y="65"/>
                </a:cubicBezTo>
                <a:cubicBezTo>
                  <a:pt x="19" y="33"/>
                  <a:pt x="19" y="33"/>
                  <a:pt x="19" y="33"/>
                </a:cubicBezTo>
                <a:cubicBezTo>
                  <a:pt x="3" y="37"/>
                  <a:pt x="3" y="37"/>
                  <a:pt x="3" y="37"/>
                </a:cubicBezTo>
                <a:cubicBezTo>
                  <a:pt x="3" y="37"/>
                  <a:pt x="2" y="37"/>
                  <a:pt x="2" y="37"/>
                </a:cubicBezTo>
                <a:cubicBezTo>
                  <a:pt x="2" y="37"/>
                  <a:pt x="1" y="37"/>
                  <a:pt x="1" y="36"/>
                </a:cubicBezTo>
                <a:cubicBezTo>
                  <a:pt x="1" y="36"/>
                  <a:pt x="0" y="35"/>
                  <a:pt x="1" y="35"/>
                </a:cubicBezTo>
                <a:cubicBezTo>
                  <a:pt x="9" y="2"/>
                  <a:pt x="9" y="2"/>
                  <a:pt x="9" y="2"/>
                </a:cubicBezTo>
                <a:cubicBezTo>
                  <a:pt x="9" y="1"/>
                  <a:pt x="10" y="0"/>
                  <a:pt x="10" y="0"/>
                </a:cubicBezTo>
                <a:cubicBezTo>
                  <a:pt x="24" y="0"/>
                  <a:pt x="24" y="0"/>
                  <a:pt x="24" y="0"/>
                </a:cubicBezTo>
                <a:cubicBezTo>
                  <a:pt x="25" y="0"/>
                  <a:pt x="25" y="1"/>
                  <a:pt x="25" y="2"/>
                </a:cubicBezTo>
                <a:cubicBezTo>
                  <a:pt x="25" y="2"/>
                  <a:pt x="25" y="3"/>
                  <a:pt x="25" y="3"/>
                </a:cubicBezTo>
                <a:cubicBezTo>
                  <a:pt x="18" y="21"/>
                  <a:pt x="18" y="21"/>
                  <a:pt x="18" y="21"/>
                </a:cubicBezTo>
                <a:cubicBezTo>
                  <a:pt x="34" y="18"/>
                  <a:pt x="34" y="18"/>
                  <a:pt x="34" y="18"/>
                </a:cubicBezTo>
                <a:cubicBezTo>
                  <a:pt x="34" y="17"/>
                  <a:pt x="34" y="17"/>
                  <a:pt x="35" y="17"/>
                </a:cubicBezTo>
                <a:cubicBezTo>
                  <a:pt x="35" y="17"/>
                  <a:pt x="36" y="18"/>
                  <a:pt x="36" y="18"/>
                </a:cubicBezTo>
                <a:cubicBezTo>
                  <a:pt x="36" y="19"/>
                  <a:pt x="37" y="19"/>
                  <a:pt x="36"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46"/>
          <p:cNvSpPr/>
          <p:nvPr/>
        </p:nvSpPr>
        <p:spPr>
          <a:xfrm>
            <a:off x="4260640" y="2574485"/>
            <a:ext cx="213801" cy="249749"/>
          </a:xfrm>
          <a:custGeom>
            <a:avLst/>
            <a:gdLst/>
            <a:ahLst/>
            <a:cxnLst/>
            <a:rect l="l" t="t" r="r" b="b"/>
            <a:pathLst>
              <a:path w="52" h="61" extrusionOk="0">
                <a:moveTo>
                  <a:pt x="49" y="1"/>
                </a:moveTo>
                <a:cubicBezTo>
                  <a:pt x="51" y="1"/>
                  <a:pt x="52" y="3"/>
                  <a:pt x="52" y="5"/>
                </a:cubicBezTo>
                <a:cubicBezTo>
                  <a:pt x="52" y="57"/>
                  <a:pt x="52" y="57"/>
                  <a:pt x="52" y="57"/>
                </a:cubicBezTo>
                <a:cubicBezTo>
                  <a:pt x="52" y="59"/>
                  <a:pt x="51" y="60"/>
                  <a:pt x="49" y="61"/>
                </a:cubicBezTo>
                <a:cubicBezTo>
                  <a:pt x="48" y="61"/>
                  <a:pt x="48" y="61"/>
                  <a:pt x="47" y="61"/>
                </a:cubicBezTo>
                <a:cubicBezTo>
                  <a:pt x="46" y="61"/>
                  <a:pt x="45" y="61"/>
                  <a:pt x="44" y="60"/>
                </a:cubicBezTo>
                <a:cubicBezTo>
                  <a:pt x="26" y="43"/>
                  <a:pt x="26" y="43"/>
                  <a:pt x="26" y="43"/>
                </a:cubicBezTo>
                <a:cubicBezTo>
                  <a:pt x="8" y="60"/>
                  <a:pt x="8" y="60"/>
                  <a:pt x="8" y="60"/>
                </a:cubicBezTo>
                <a:cubicBezTo>
                  <a:pt x="8" y="61"/>
                  <a:pt x="6" y="61"/>
                  <a:pt x="5" y="61"/>
                </a:cubicBezTo>
                <a:cubicBezTo>
                  <a:pt x="5" y="61"/>
                  <a:pt x="4" y="61"/>
                  <a:pt x="3" y="61"/>
                </a:cubicBezTo>
                <a:cubicBezTo>
                  <a:pt x="2" y="60"/>
                  <a:pt x="0" y="59"/>
                  <a:pt x="0" y="57"/>
                </a:cubicBezTo>
                <a:cubicBezTo>
                  <a:pt x="0" y="5"/>
                  <a:pt x="0" y="5"/>
                  <a:pt x="0" y="5"/>
                </a:cubicBezTo>
                <a:cubicBezTo>
                  <a:pt x="0" y="3"/>
                  <a:pt x="2" y="1"/>
                  <a:pt x="3" y="1"/>
                </a:cubicBezTo>
                <a:cubicBezTo>
                  <a:pt x="4" y="1"/>
                  <a:pt x="5" y="0"/>
                  <a:pt x="5" y="0"/>
                </a:cubicBezTo>
                <a:cubicBezTo>
                  <a:pt x="6" y="0"/>
                  <a:pt x="46" y="0"/>
                  <a:pt x="47" y="0"/>
                </a:cubicBezTo>
                <a:cubicBezTo>
                  <a:pt x="48" y="0"/>
                  <a:pt x="48" y="1"/>
                  <a:pt x="49" y="1"/>
                </a:cubicBezTo>
                <a:close/>
                <a:moveTo>
                  <a:pt x="6" y="6"/>
                </a:moveTo>
                <a:cubicBezTo>
                  <a:pt x="6" y="55"/>
                  <a:pt x="6" y="55"/>
                  <a:pt x="6" y="55"/>
                </a:cubicBezTo>
                <a:cubicBezTo>
                  <a:pt x="23" y="39"/>
                  <a:pt x="23" y="39"/>
                  <a:pt x="23" y="39"/>
                </a:cubicBezTo>
                <a:cubicBezTo>
                  <a:pt x="26" y="36"/>
                  <a:pt x="26" y="36"/>
                  <a:pt x="26" y="36"/>
                </a:cubicBezTo>
                <a:cubicBezTo>
                  <a:pt x="30" y="39"/>
                  <a:pt x="30" y="39"/>
                  <a:pt x="30" y="39"/>
                </a:cubicBezTo>
                <a:cubicBezTo>
                  <a:pt x="47" y="55"/>
                  <a:pt x="47" y="55"/>
                  <a:pt x="47" y="55"/>
                </a:cubicBezTo>
                <a:cubicBezTo>
                  <a:pt x="47" y="6"/>
                  <a:pt x="47" y="6"/>
                  <a:pt x="47" y="6"/>
                </a:cubicBezTo>
                <a:lnTo>
                  <a:pt x="6"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46"/>
          <p:cNvSpPr/>
          <p:nvPr/>
        </p:nvSpPr>
        <p:spPr>
          <a:xfrm>
            <a:off x="4850956" y="2553672"/>
            <a:ext cx="228937" cy="295158"/>
          </a:xfrm>
          <a:custGeom>
            <a:avLst/>
            <a:gdLst/>
            <a:ahLst/>
            <a:cxnLst/>
            <a:rect l="l" t="t" r="r" b="b"/>
            <a:pathLst>
              <a:path w="56" h="72" extrusionOk="0">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46"/>
          <p:cNvSpPr/>
          <p:nvPr/>
        </p:nvSpPr>
        <p:spPr>
          <a:xfrm>
            <a:off x="5441272" y="2553672"/>
            <a:ext cx="249749" cy="295158"/>
          </a:xfrm>
          <a:custGeom>
            <a:avLst/>
            <a:gdLst/>
            <a:ahLst/>
            <a:cxnLst/>
            <a:rect l="l" t="t" r="r" b="b"/>
            <a:pathLst>
              <a:path w="61" h="72" extrusionOk="0">
                <a:moveTo>
                  <a:pt x="61" y="62"/>
                </a:moveTo>
                <a:cubicBezTo>
                  <a:pt x="56" y="62"/>
                  <a:pt x="56" y="62"/>
                  <a:pt x="56" y="62"/>
                </a:cubicBezTo>
                <a:cubicBezTo>
                  <a:pt x="56" y="67"/>
                  <a:pt x="56" y="67"/>
                  <a:pt x="56" y="67"/>
                </a:cubicBezTo>
                <a:cubicBezTo>
                  <a:pt x="56" y="70"/>
                  <a:pt x="54" y="72"/>
                  <a:pt x="51" y="72"/>
                </a:cubicBezTo>
                <a:cubicBezTo>
                  <a:pt x="48" y="72"/>
                  <a:pt x="46" y="70"/>
                  <a:pt x="46" y="67"/>
                </a:cubicBezTo>
                <a:cubicBezTo>
                  <a:pt x="46" y="62"/>
                  <a:pt x="46" y="62"/>
                  <a:pt x="46" y="62"/>
                </a:cubicBezTo>
                <a:cubicBezTo>
                  <a:pt x="15" y="62"/>
                  <a:pt x="15" y="62"/>
                  <a:pt x="15" y="62"/>
                </a:cubicBezTo>
                <a:cubicBezTo>
                  <a:pt x="15" y="67"/>
                  <a:pt x="15" y="67"/>
                  <a:pt x="15" y="67"/>
                </a:cubicBezTo>
                <a:cubicBezTo>
                  <a:pt x="15" y="70"/>
                  <a:pt x="13" y="72"/>
                  <a:pt x="10" y="72"/>
                </a:cubicBezTo>
                <a:cubicBezTo>
                  <a:pt x="7" y="72"/>
                  <a:pt x="5" y="70"/>
                  <a:pt x="5" y="67"/>
                </a:cubicBezTo>
                <a:cubicBezTo>
                  <a:pt x="5" y="62"/>
                  <a:pt x="5" y="62"/>
                  <a:pt x="5" y="62"/>
                </a:cubicBezTo>
                <a:cubicBezTo>
                  <a:pt x="0" y="62"/>
                  <a:pt x="0" y="62"/>
                  <a:pt x="0" y="62"/>
                </a:cubicBezTo>
                <a:cubicBezTo>
                  <a:pt x="0" y="38"/>
                  <a:pt x="0" y="38"/>
                  <a:pt x="0" y="38"/>
                </a:cubicBezTo>
                <a:cubicBezTo>
                  <a:pt x="0" y="34"/>
                  <a:pt x="0" y="32"/>
                  <a:pt x="1" y="29"/>
                </a:cubicBezTo>
                <a:cubicBezTo>
                  <a:pt x="5" y="11"/>
                  <a:pt x="5" y="11"/>
                  <a:pt x="5" y="11"/>
                </a:cubicBezTo>
                <a:cubicBezTo>
                  <a:pt x="6" y="4"/>
                  <a:pt x="17" y="0"/>
                  <a:pt x="31" y="0"/>
                </a:cubicBezTo>
                <a:cubicBezTo>
                  <a:pt x="44" y="0"/>
                  <a:pt x="56" y="4"/>
                  <a:pt x="56" y="11"/>
                </a:cubicBezTo>
                <a:cubicBezTo>
                  <a:pt x="61" y="29"/>
                  <a:pt x="61" y="29"/>
                  <a:pt x="61" y="29"/>
                </a:cubicBezTo>
                <a:cubicBezTo>
                  <a:pt x="61" y="32"/>
                  <a:pt x="61" y="34"/>
                  <a:pt x="61" y="38"/>
                </a:cubicBezTo>
                <a:lnTo>
                  <a:pt x="61" y="62"/>
                </a:lnTo>
                <a:close/>
                <a:moveTo>
                  <a:pt x="10" y="44"/>
                </a:moveTo>
                <a:cubicBezTo>
                  <a:pt x="7" y="44"/>
                  <a:pt x="5" y="46"/>
                  <a:pt x="5" y="49"/>
                </a:cubicBezTo>
                <a:cubicBezTo>
                  <a:pt x="5" y="52"/>
                  <a:pt x="7" y="54"/>
                  <a:pt x="10" y="54"/>
                </a:cubicBezTo>
                <a:cubicBezTo>
                  <a:pt x="13" y="54"/>
                  <a:pt x="15" y="52"/>
                  <a:pt x="15" y="49"/>
                </a:cubicBezTo>
                <a:cubicBezTo>
                  <a:pt x="15" y="46"/>
                  <a:pt x="13" y="44"/>
                  <a:pt x="10" y="44"/>
                </a:cubicBezTo>
                <a:close/>
                <a:moveTo>
                  <a:pt x="52" y="18"/>
                </a:moveTo>
                <a:cubicBezTo>
                  <a:pt x="51" y="17"/>
                  <a:pt x="50" y="16"/>
                  <a:pt x="49" y="16"/>
                </a:cubicBezTo>
                <a:cubicBezTo>
                  <a:pt x="12" y="16"/>
                  <a:pt x="12" y="16"/>
                  <a:pt x="12" y="16"/>
                </a:cubicBezTo>
                <a:cubicBezTo>
                  <a:pt x="11" y="16"/>
                  <a:pt x="10" y="17"/>
                  <a:pt x="10" y="18"/>
                </a:cubicBezTo>
                <a:cubicBezTo>
                  <a:pt x="7" y="33"/>
                  <a:pt x="7" y="33"/>
                  <a:pt x="7" y="33"/>
                </a:cubicBezTo>
                <a:cubicBezTo>
                  <a:pt x="6" y="35"/>
                  <a:pt x="8" y="36"/>
                  <a:pt x="9" y="36"/>
                </a:cubicBezTo>
                <a:cubicBezTo>
                  <a:pt x="52" y="36"/>
                  <a:pt x="52" y="36"/>
                  <a:pt x="52" y="36"/>
                </a:cubicBezTo>
                <a:cubicBezTo>
                  <a:pt x="54" y="36"/>
                  <a:pt x="55" y="35"/>
                  <a:pt x="54" y="33"/>
                </a:cubicBezTo>
                <a:lnTo>
                  <a:pt x="52" y="18"/>
                </a:lnTo>
                <a:close/>
                <a:moveTo>
                  <a:pt x="43" y="7"/>
                </a:moveTo>
                <a:cubicBezTo>
                  <a:pt x="18" y="7"/>
                  <a:pt x="18" y="7"/>
                  <a:pt x="18" y="7"/>
                </a:cubicBezTo>
                <a:cubicBezTo>
                  <a:pt x="17" y="7"/>
                  <a:pt x="16" y="8"/>
                  <a:pt x="16" y="9"/>
                </a:cubicBezTo>
                <a:cubicBezTo>
                  <a:pt x="16" y="10"/>
                  <a:pt x="17" y="11"/>
                  <a:pt x="18" y="11"/>
                </a:cubicBezTo>
                <a:cubicBezTo>
                  <a:pt x="43" y="11"/>
                  <a:pt x="43" y="11"/>
                  <a:pt x="43" y="11"/>
                </a:cubicBezTo>
                <a:cubicBezTo>
                  <a:pt x="45" y="11"/>
                  <a:pt x="45" y="10"/>
                  <a:pt x="45" y="9"/>
                </a:cubicBezTo>
                <a:cubicBezTo>
                  <a:pt x="45" y="8"/>
                  <a:pt x="45" y="7"/>
                  <a:pt x="43" y="7"/>
                </a:cubicBezTo>
                <a:close/>
                <a:moveTo>
                  <a:pt x="51" y="44"/>
                </a:moveTo>
                <a:cubicBezTo>
                  <a:pt x="48" y="44"/>
                  <a:pt x="46" y="46"/>
                  <a:pt x="46" y="49"/>
                </a:cubicBezTo>
                <a:cubicBezTo>
                  <a:pt x="46" y="52"/>
                  <a:pt x="48" y="54"/>
                  <a:pt x="51" y="54"/>
                </a:cubicBezTo>
                <a:cubicBezTo>
                  <a:pt x="54" y="54"/>
                  <a:pt x="56" y="52"/>
                  <a:pt x="56" y="49"/>
                </a:cubicBezTo>
                <a:cubicBezTo>
                  <a:pt x="56" y="46"/>
                  <a:pt x="54" y="44"/>
                  <a:pt x="51"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46"/>
          <p:cNvSpPr/>
          <p:nvPr/>
        </p:nvSpPr>
        <p:spPr>
          <a:xfrm>
            <a:off x="6029697" y="2553672"/>
            <a:ext cx="274345" cy="295158"/>
          </a:xfrm>
          <a:custGeom>
            <a:avLst/>
            <a:gdLst/>
            <a:ahLst/>
            <a:cxnLst/>
            <a:rect l="l" t="t" r="r" b="b"/>
            <a:pathLst>
              <a:path w="67" h="72" extrusionOk="0">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46"/>
          <p:cNvSpPr/>
          <p:nvPr/>
        </p:nvSpPr>
        <p:spPr>
          <a:xfrm>
            <a:off x="6620013" y="2659626"/>
            <a:ext cx="172175" cy="94602"/>
          </a:xfrm>
          <a:custGeom>
            <a:avLst/>
            <a:gdLst/>
            <a:ahLst/>
            <a:cxnLst/>
            <a:rect l="l" t="t" r="r" b="b"/>
            <a:pathLst>
              <a:path w="42" h="23" extrusionOk="0">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46"/>
          <p:cNvSpPr/>
          <p:nvPr/>
        </p:nvSpPr>
        <p:spPr>
          <a:xfrm>
            <a:off x="7210330" y="2574485"/>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51" y="12"/>
                </a:moveTo>
                <a:cubicBezTo>
                  <a:pt x="51" y="11"/>
                  <a:pt x="51" y="11"/>
                  <a:pt x="50" y="11"/>
                </a:cubicBezTo>
                <a:cubicBezTo>
                  <a:pt x="11" y="11"/>
                  <a:pt x="11" y="11"/>
                  <a:pt x="11" y="11"/>
                </a:cubicBezTo>
                <a:cubicBezTo>
                  <a:pt x="11" y="11"/>
                  <a:pt x="10" y="11"/>
                  <a:pt x="10" y="12"/>
                </a:cubicBezTo>
                <a:cubicBezTo>
                  <a:pt x="10" y="51"/>
                  <a:pt x="10" y="51"/>
                  <a:pt x="10" y="51"/>
                </a:cubicBezTo>
                <a:cubicBezTo>
                  <a:pt x="10" y="51"/>
                  <a:pt x="11" y="52"/>
                  <a:pt x="11" y="52"/>
                </a:cubicBezTo>
                <a:cubicBezTo>
                  <a:pt x="50" y="52"/>
                  <a:pt x="50" y="52"/>
                  <a:pt x="50" y="52"/>
                </a:cubicBezTo>
                <a:cubicBezTo>
                  <a:pt x="51" y="52"/>
                  <a:pt x="51" y="51"/>
                  <a:pt x="51" y="51"/>
                </a:cubicBezTo>
                <a:lnTo>
                  <a:pt x="51" y="12"/>
                </a:lnTo>
                <a:close/>
                <a:moveTo>
                  <a:pt x="41" y="44"/>
                </a:moveTo>
                <a:cubicBezTo>
                  <a:pt x="41" y="46"/>
                  <a:pt x="40" y="47"/>
                  <a:pt x="38" y="47"/>
                </a:cubicBezTo>
                <a:cubicBezTo>
                  <a:pt x="38" y="47"/>
                  <a:pt x="37" y="47"/>
                  <a:pt x="37" y="46"/>
                </a:cubicBezTo>
                <a:cubicBezTo>
                  <a:pt x="19" y="33"/>
                  <a:pt x="19" y="33"/>
                  <a:pt x="19" y="33"/>
                </a:cubicBezTo>
                <a:cubicBezTo>
                  <a:pt x="18" y="33"/>
                  <a:pt x="18" y="32"/>
                  <a:pt x="18" y="31"/>
                </a:cubicBezTo>
                <a:cubicBezTo>
                  <a:pt x="18" y="30"/>
                  <a:pt x="18" y="30"/>
                  <a:pt x="19" y="29"/>
                </a:cubicBezTo>
                <a:cubicBezTo>
                  <a:pt x="37" y="16"/>
                  <a:pt x="37" y="16"/>
                  <a:pt x="37" y="16"/>
                </a:cubicBezTo>
                <a:cubicBezTo>
                  <a:pt x="37" y="16"/>
                  <a:pt x="38" y="16"/>
                  <a:pt x="38" y="16"/>
                </a:cubicBezTo>
                <a:cubicBezTo>
                  <a:pt x="40" y="16"/>
                  <a:pt x="41" y="17"/>
                  <a:pt x="41" y="18"/>
                </a:cubicBezTo>
                <a:lnTo>
                  <a:pt x="41"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46"/>
          <p:cNvSpPr/>
          <p:nvPr/>
        </p:nvSpPr>
        <p:spPr>
          <a:xfrm>
            <a:off x="7798753" y="2574485"/>
            <a:ext cx="336783" cy="253533"/>
          </a:xfrm>
          <a:custGeom>
            <a:avLst/>
            <a:gdLst/>
            <a:ahLst/>
            <a:cxnLst/>
            <a:rect l="l" t="t" r="r" b="b"/>
            <a:pathLst>
              <a:path w="82" h="62" extrusionOk="0">
                <a:moveTo>
                  <a:pt x="82" y="62"/>
                </a:moveTo>
                <a:cubicBezTo>
                  <a:pt x="0" y="62"/>
                  <a:pt x="0" y="62"/>
                  <a:pt x="0" y="62"/>
                </a:cubicBezTo>
                <a:cubicBezTo>
                  <a:pt x="0" y="0"/>
                  <a:pt x="0" y="0"/>
                  <a:pt x="0" y="0"/>
                </a:cubicBezTo>
                <a:cubicBezTo>
                  <a:pt x="82" y="0"/>
                  <a:pt x="82" y="0"/>
                  <a:pt x="82" y="0"/>
                </a:cubicBezTo>
                <a:lnTo>
                  <a:pt x="82" y="62"/>
                </a:lnTo>
                <a:close/>
                <a:moveTo>
                  <a:pt x="71" y="12"/>
                </a:moveTo>
                <a:cubicBezTo>
                  <a:pt x="71" y="12"/>
                  <a:pt x="70" y="11"/>
                  <a:pt x="69" y="11"/>
                </a:cubicBezTo>
                <a:cubicBezTo>
                  <a:pt x="67" y="9"/>
                  <a:pt x="55" y="8"/>
                  <a:pt x="41" y="8"/>
                </a:cubicBezTo>
                <a:cubicBezTo>
                  <a:pt x="28" y="8"/>
                  <a:pt x="15" y="9"/>
                  <a:pt x="13" y="11"/>
                </a:cubicBezTo>
                <a:cubicBezTo>
                  <a:pt x="12" y="11"/>
                  <a:pt x="11" y="12"/>
                  <a:pt x="11" y="12"/>
                </a:cubicBezTo>
                <a:cubicBezTo>
                  <a:pt x="8" y="16"/>
                  <a:pt x="8" y="20"/>
                  <a:pt x="8" y="31"/>
                </a:cubicBezTo>
                <a:cubicBezTo>
                  <a:pt x="8" y="42"/>
                  <a:pt x="8" y="46"/>
                  <a:pt x="11" y="50"/>
                </a:cubicBezTo>
                <a:cubicBezTo>
                  <a:pt x="11" y="51"/>
                  <a:pt x="12" y="51"/>
                  <a:pt x="13" y="51"/>
                </a:cubicBezTo>
                <a:cubicBezTo>
                  <a:pt x="15" y="53"/>
                  <a:pt x="28" y="54"/>
                  <a:pt x="41" y="54"/>
                </a:cubicBezTo>
                <a:cubicBezTo>
                  <a:pt x="55" y="54"/>
                  <a:pt x="67" y="53"/>
                  <a:pt x="69" y="51"/>
                </a:cubicBezTo>
                <a:cubicBezTo>
                  <a:pt x="70" y="51"/>
                  <a:pt x="71" y="51"/>
                  <a:pt x="71" y="50"/>
                </a:cubicBezTo>
                <a:cubicBezTo>
                  <a:pt x="74" y="47"/>
                  <a:pt x="74" y="42"/>
                  <a:pt x="74" y="31"/>
                </a:cubicBezTo>
                <a:cubicBezTo>
                  <a:pt x="74" y="20"/>
                  <a:pt x="74" y="16"/>
                  <a:pt x="71" y="12"/>
                </a:cubicBezTo>
                <a:close/>
                <a:moveTo>
                  <a:pt x="40" y="36"/>
                </a:moveTo>
                <a:cubicBezTo>
                  <a:pt x="39" y="44"/>
                  <a:pt x="34" y="49"/>
                  <a:pt x="27" y="49"/>
                </a:cubicBezTo>
                <a:cubicBezTo>
                  <a:pt x="18" y="49"/>
                  <a:pt x="13" y="43"/>
                  <a:pt x="13" y="32"/>
                </a:cubicBezTo>
                <a:cubicBezTo>
                  <a:pt x="13" y="21"/>
                  <a:pt x="19" y="15"/>
                  <a:pt x="26" y="15"/>
                </a:cubicBezTo>
                <a:cubicBezTo>
                  <a:pt x="34" y="15"/>
                  <a:pt x="39" y="20"/>
                  <a:pt x="39" y="28"/>
                </a:cubicBezTo>
                <a:cubicBezTo>
                  <a:pt x="31" y="28"/>
                  <a:pt x="31" y="28"/>
                  <a:pt x="31" y="28"/>
                </a:cubicBezTo>
                <a:cubicBezTo>
                  <a:pt x="31" y="25"/>
                  <a:pt x="29" y="23"/>
                  <a:pt x="27" y="23"/>
                </a:cubicBezTo>
                <a:cubicBezTo>
                  <a:pt x="24" y="23"/>
                  <a:pt x="22" y="26"/>
                  <a:pt x="22" y="32"/>
                </a:cubicBezTo>
                <a:cubicBezTo>
                  <a:pt x="22" y="37"/>
                  <a:pt x="23" y="41"/>
                  <a:pt x="27" y="41"/>
                </a:cubicBezTo>
                <a:cubicBezTo>
                  <a:pt x="30" y="41"/>
                  <a:pt x="31" y="39"/>
                  <a:pt x="31" y="36"/>
                </a:cubicBezTo>
                <a:lnTo>
                  <a:pt x="40" y="36"/>
                </a:lnTo>
                <a:close/>
                <a:moveTo>
                  <a:pt x="68" y="36"/>
                </a:moveTo>
                <a:cubicBezTo>
                  <a:pt x="67" y="44"/>
                  <a:pt x="63" y="49"/>
                  <a:pt x="56" y="49"/>
                </a:cubicBezTo>
                <a:cubicBezTo>
                  <a:pt x="47" y="49"/>
                  <a:pt x="42" y="43"/>
                  <a:pt x="42" y="32"/>
                </a:cubicBezTo>
                <a:cubicBezTo>
                  <a:pt x="42" y="21"/>
                  <a:pt x="47" y="15"/>
                  <a:pt x="55" y="15"/>
                </a:cubicBezTo>
                <a:cubicBezTo>
                  <a:pt x="63" y="15"/>
                  <a:pt x="67" y="20"/>
                  <a:pt x="68" y="28"/>
                </a:cubicBezTo>
                <a:cubicBezTo>
                  <a:pt x="60" y="28"/>
                  <a:pt x="60" y="28"/>
                  <a:pt x="60" y="28"/>
                </a:cubicBezTo>
                <a:cubicBezTo>
                  <a:pt x="60" y="25"/>
                  <a:pt x="58" y="23"/>
                  <a:pt x="55" y="23"/>
                </a:cubicBezTo>
                <a:cubicBezTo>
                  <a:pt x="52" y="23"/>
                  <a:pt x="50" y="26"/>
                  <a:pt x="50" y="32"/>
                </a:cubicBezTo>
                <a:cubicBezTo>
                  <a:pt x="50" y="37"/>
                  <a:pt x="51" y="41"/>
                  <a:pt x="55" y="41"/>
                </a:cubicBezTo>
                <a:cubicBezTo>
                  <a:pt x="58" y="41"/>
                  <a:pt x="60" y="39"/>
                  <a:pt x="60" y="36"/>
                </a:cubicBezTo>
                <a:lnTo>
                  <a:pt x="68"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46"/>
          <p:cNvSpPr/>
          <p:nvPr/>
        </p:nvSpPr>
        <p:spPr>
          <a:xfrm>
            <a:off x="8983170" y="2557456"/>
            <a:ext cx="270562" cy="266778"/>
          </a:xfrm>
          <a:custGeom>
            <a:avLst/>
            <a:gdLst/>
            <a:ahLst/>
            <a:cxnLst/>
            <a:rect l="l" t="t" r="r" b="b"/>
            <a:pathLst>
              <a:path w="66" h="65" extrusionOk="0">
                <a:moveTo>
                  <a:pt x="62" y="56"/>
                </a:moveTo>
                <a:cubicBezTo>
                  <a:pt x="56" y="62"/>
                  <a:pt x="56" y="62"/>
                  <a:pt x="56" y="62"/>
                </a:cubicBezTo>
                <a:cubicBezTo>
                  <a:pt x="54" y="64"/>
                  <a:pt x="51" y="65"/>
                  <a:pt x="48" y="65"/>
                </a:cubicBezTo>
                <a:cubicBezTo>
                  <a:pt x="45" y="65"/>
                  <a:pt x="42" y="64"/>
                  <a:pt x="40" y="62"/>
                </a:cubicBezTo>
                <a:cubicBezTo>
                  <a:pt x="32" y="54"/>
                  <a:pt x="32" y="54"/>
                  <a:pt x="32" y="54"/>
                </a:cubicBezTo>
                <a:cubicBezTo>
                  <a:pt x="30" y="52"/>
                  <a:pt x="28" y="49"/>
                  <a:pt x="28" y="46"/>
                </a:cubicBezTo>
                <a:cubicBezTo>
                  <a:pt x="28" y="42"/>
                  <a:pt x="30" y="39"/>
                  <a:pt x="32" y="37"/>
                </a:cubicBezTo>
                <a:cubicBezTo>
                  <a:pt x="28" y="34"/>
                  <a:pt x="28" y="34"/>
                  <a:pt x="28" y="34"/>
                </a:cubicBezTo>
                <a:cubicBezTo>
                  <a:pt x="26" y="36"/>
                  <a:pt x="23" y="37"/>
                  <a:pt x="20" y="37"/>
                </a:cubicBezTo>
                <a:cubicBezTo>
                  <a:pt x="17" y="37"/>
                  <a:pt x="14" y="36"/>
                  <a:pt x="12" y="34"/>
                </a:cubicBezTo>
                <a:cubicBezTo>
                  <a:pt x="3" y="25"/>
                  <a:pt x="3" y="25"/>
                  <a:pt x="3" y="25"/>
                </a:cubicBezTo>
                <a:cubicBezTo>
                  <a:pt x="1" y="23"/>
                  <a:pt x="0" y="20"/>
                  <a:pt x="0" y="17"/>
                </a:cubicBezTo>
                <a:cubicBezTo>
                  <a:pt x="0" y="14"/>
                  <a:pt x="1" y="11"/>
                  <a:pt x="4" y="9"/>
                </a:cubicBezTo>
                <a:cubicBezTo>
                  <a:pt x="9" y="3"/>
                  <a:pt x="9" y="3"/>
                  <a:pt x="9" y="3"/>
                </a:cubicBezTo>
                <a:cubicBezTo>
                  <a:pt x="12" y="1"/>
                  <a:pt x="15" y="0"/>
                  <a:pt x="18" y="0"/>
                </a:cubicBezTo>
                <a:cubicBezTo>
                  <a:pt x="21" y="0"/>
                  <a:pt x="24" y="1"/>
                  <a:pt x="26" y="3"/>
                </a:cubicBezTo>
                <a:cubicBezTo>
                  <a:pt x="34" y="12"/>
                  <a:pt x="34" y="12"/>
                  <a:pt x="34" y="12"/>
                </a:cubicBezTo>
                <a:cubicBezTo>
                  <a:pt x="36" y="14"/>
                  <a:pt x="37" y="17"/>
                  <a:pt x="37" y="20"/>
                </a:cubicBezTo>
                <a:cubicBezTo>
                  <a:pt x="37" y="23"/>
                  <a:pt x="36" y="26"/>
                  <a:pt x="34" y="28"/>
                </a:cubicBezTo>
                <a:cubicBezTo>
                  <a:pt x="37" y="32"/>
                  <a:pt x="37" y="32"/>
                  <a:pt x="37" y="32"/>
                </a:cubicBezTo>
                <a:cubicBezTo>
                  <a:pt x="40" y="30"/>
                  <a:pt x="43" y="28"/>
                  <a:pt x="46" y="28"/>
                </a:cubicBezTo>
                <a:cubicBezTo>
                  <a:pt x="49" y="28"/>
                  <a:pt x="52" y="29"/>
                  <a:pt x="54" y="32"/>
                </a:cubicBezTo>
                <a:cubicBezTo>
                  <a:pt x="62" y="40"/>
                  <a:pt x="62" y="40"/>
                  <a:pt x="62" y="40"/>
                </a:cubicBezTo>
                <a:cubicBezTo>
                  <a:pt x="64" y="42"/>
                  <a:pt x="66" y="45"/>
                  <a:pt x="66" y="48"/>
                </a:cubicBezTo>
                <a:cubicBezTo>
                  <a:pt x="66" y="51"/>
                  <a:pt x="64" y="54"/>
                  <a:pt x="62" y="56"/>
                </a:cubicBezTo>
                <a:close/>
                <a:moveTo>
                  <a:pt x="29" y="17"/>
                </a:moveTo>
                <a:cubicBezTo>
                  <a:pt x="20" y="9"/>
                  <a:pt x="20" y="9"/>
                  <a:pt x="20" y="9"/>
                </a:cubicBezTo>
                <a:cubicBezTo>
                  <a:pt x="20" y="8"/>
                  <a:pt x="19" y="8"/>
                  <a:pt x="18" y="8"/>
                </a:cubicBezTo>
                <a:cubicBezTo>
                  <a:pt x="17" y="8"/>
                  <a:pt x="16" y="8"/>
                  <a:pt x="15" y="9"/>
                </a:cubicBezTo>
                <a:cubicBezTo>
                  <a:pt x="9" y="15"/>
                  <a:pt x="9" y="15"/>
                  <a:pt x="9" y="15"/>
                </a:cubicBezTo>
                <a:cubicBezTo>
                  <a:pt x="8" y="15"/>
                  <a:pt x="8" y="16"/>
                  <a:pt x="8" y="17"/>
                </a:cubicBezTo>
                <a:cubicBezTo>
                  <a:pt x="8" y="18"/>
                  <a:pt x="8" y="19"/>
                  <a:pt x="9" y="20"/>
                </a:cubicBezTo>
                <a:cubicBezTo>
                  <a:pt x="17" y="28"/>
                  <a:pt x="17" y="28"/>
                  <a:pt x="17" y="28"/>
                </a:cubicBezTo>
                <a:cubicBezTo>
                  <a:pt x="18" y="29"/>
                  <a:pt x="19" y="29"/>
                  <a:pt x="20" y="29"/>
                </a:cubicBezTo>
                <a:cubicBezTo>
                  <a:pt x="21" y="29"/>
                  <a:pt x="22" y="29"/>
                  <a:pt x="23" y="28"/>
                </a:cubicBezTo>
                <a:cubicBezTo>
                  <a:pt x="22" y="27"/>
                  <a:pt x="20" y="26"/>
                  <a:pt x="20" y="24"/>
                </a:cubicBezTo>
                <a:cubicBezTo>
                  <a:pt x="20" y="22"/>
                  <a:pt x="22" y="20"/>
                  <a:pt x="24" y="20"/>
                </a:cubicBezTo>
                <a:cubicBezTo>
                  <a:pt x="26" y="20"/>
                  <a:pt x="27" y="21"/>
                  <a:pt x="28" y="23"/>
                </a:cubicBezTo>
                <a:cubicBezTo>
                  <a:pt x="29" y="22"/>
                  <a:pt x="30" y="21"/>
                  <a:pt x="30" y="20"/>
                </a:cubicBezTo>
                <a:cubicBezTo>
                  <a:pt x="30" y="19"/>
                  <a:pt x="29" y="18"/>
                  <a:pt x="29" y="17"/>
                </a:cubicBezTo>
                <a:close/>
                <a:moveTo>
                  <a:pt x="57" y="45"/>
                </a:moveTo>
                <a:cubicBezTo>
                  <a:pt x="48" y="37"/>
                  <a:pt x="48" y="37"/>
                  <a:pt x="48" y="37"/>
                </a:cubicBezTo>
                <a:cubicBezTo>
                  <a:pt x="48" y="36"/>
                  <a:pt x="47" y="36"/>
                  <a:pt x="46" y="36"/>
                </a:cubicBezTo>
                <a:cubicBezTo>
                  <a:pt x="45" y="36"/>
                  <a:pt x="44" y="36"/>
                  <a:pt x="43" y="37"/>
                </a:cubicBezTo>
                <a:cubicBezTo>
                  <a:pt x="44" y="39"/>
                  <a:pt x="46" y="40"/>
                  <a:pt x="46" y="42"/>
                </a:cubicBezTo>
                <a:cubicBezTo>
                  <a:pt x="46" y="44"/>
                  <a:pt x="44" y="46"/>
                  <a:pt x="42" y="46"/>
                </a:cubicBezTo>
                <a:cubicBezTo>
                  <a:pt x="40" y="46"/>
                  <a:pt x="39" y="44"/>
                  <a:pt x="37" y="43"/>
                </a:cubicBezTo>
                <a:cubicBezTo>
                  <a:pt x="37" y="43"/>
                  <a:pt x="36" y="44"/>
                  <a:pt x="36" y="46"/>
                </a:cubicBezTo>
                <a:cubicBezTo>
                  <a:pt x="36" y="47"/>
                  <a:pt x="36" y="48"/>
                  <a:pt x="37" y="48"/>
                </a:cubicBezTo>
                <a:cubicBezTo>
                  <a:pt x="45" y="57"/>
                  <a:pt x="45" y="57"/>
                  <a:pt x="45" y="57"/>
                </a:cubicBezTo>
                <a:cubicBezTo>
                  <a:pt x="46" y="57"/>
                  <a:pt x="47" y="58"/>
                  <a:pt x="48" y="58"/>
                </a:cubicBezTo>
                <a:cubicBezTo>
                  <a:pt x="49" y="58"/>
                  <a:pt x="50" y="57"/>
                  <a:pt x="51" y="57"/>
                </a:cubicBezTo>
                <a:cubicBezTo>
                  <a:pt x="57" y="51"/>
                  <a:pt x="57" y="51"/>
                  <a:pt x="57" y="51"/>
                </a:cubicBezTo>
                <a:cubicBezTo>
                  <a:pt x="58" y="50"/>
                  <a:pt x="58" y="49"/>
                  <a:pt x="58" y="48"/>
                </a:cubicBezTo>
                <a:cubicBezTo>
                  <a:pt x="58" y="47"/>
                  <a:pt x="58" y="46"/>
                  <a:pt x="57"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46"/>
          <p:cNvSpPr/>
          <p:nvPr/>
        </p:nvSpPr>
        <p:spPr>
          <a:xfrm>
            <a:off x="9569702" y="2574485"/>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46"/>
          <p:cNvSpPr/>
          <p:nvPr/>
        </p:nvSpPr>
        <p:spPr>
          <a:xfrm>
            <a:off x="10158127" y="2574485"/>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40" y="47"/>
                </a:moveTo>
                <a:cubicBezTo>
                  <a:pt x="41" y="46"/>
                  <a:pt x="41" y="45"/>
                  <a:pt x="40" y="44"/>
                </a:cubicBezTo>
                <a:cubicBezTo>
                  <a:pt x="28" y="31"/>
                  <a:pt x="28" y="31"/>
                  <a:pt x="28" y="31"/>
                </a:cubicBezTo>
                <a:cubicBezTo>
                  <a:pt x="40" y="19"/>
                  <a:pt x="40" y="19"/>
                  <a:pt x="40" y="19"/>
                </a:cubicBezTo>
                <a:cubicBezTo>
                  <a:pt x="41" y="18"/>
                  <a:pt x="41" y="16"/>
                  <a:pt x="40" y="15"/>
                </a:cubicBezTo>
                <a:cubicBezTo>
                  <a:pt x="36" y="11"/>
                  <a:pt x="36" y="11"/>
                  <a:pt x="36" y="11"/>
                </a:cubicBezTo>
                <a:cubicBezTo>
                  <a:pt x="35" y="10"/>
                  <a:pt x="34" y="10"/>
                  <a:pt x="33" y="11"/>
                </a:cubicBezTo>
                <a:cubicBezTo>
                  <a:pt x="14" y="29"/>
                  <a:pt x="14" y="29"/>
                  <a:pt x="14" y="29"/>
                </a:cubicBezTo>
                <a:cubicBezTo>
                  <a:pt x="13" y="30"/>
                  <a:pt x="13" y="32"/>
                  <a:pt x="14" y="33"/>
                </a:cubicBezTo>
                <a:cubicBezTo>
                  <a:pt x="33" y="51"/>
                  <a:pt x="33" y="51"/>
                  <a:pt x="33" y="51"/>
                </a:cubicBezTo>
                <a:cubicBezTo>
                  <a:pt x="34" y="52"/>
                  <a:pt x="35" y="52"/>
                  <a:pt x="36" y="51"/>
                </a:cubicBezTo>
                <a:lnTo>
                  <a:pt x="4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46"/>
          <p:cNvSpPr/>
          <p:nvPr/>
        </p:nvSpPr>
        <p:spPr>
          <a:xfrm>
            <a:off x="10773039" y="2557456"/>
            <a:ext cx="175960" cy="266778"/>
          </a:xfrm>
          <a:custGeom>
            <a:avLst/>
            <a:gdLst/>
            <a:ahLst/>
            <a:cxnLst/>
            <a:rect l="l" t="t" r="r" b="b"/>
            <a:pathLst>
              <a:path w="43" h="65" extrusionOk="0">
                <a:moveTo>
                  <a:pt x="20" y="33"/>
                </a:moveTo>
                <a:cubicBezTo>
                  <a:pt x="42" y="54"/>
                  <a:pt x="42" y="54"/>
                  <a:pt x="42" y="54"/>
                </a:cubicBezTo>
                <a:cubicBezTo>
                  <a:pt x="43" y="55"/>
                  <a:pt x="43" y="57"/>
                  <a:pt x="42" y="58"/>
                </a:cubicBezTo>
                <a:cubicBezTo>
                  <a:pt x="35" y="64"/>
                  <a:pt x="35" y="64"/>
                  <a:pt x="35" y="64"/>
                </a:cubicBezTo>
                <a:cubicBezTo>
                  <a:pt x="34" y="65"/>
                  <a:pt x="32" y="65"/>
                  <a:pt x="31" y="64"/>
                </a:cubicBezTo>
                <a:cubicBezTo>
                  <a:pt x="1" y="35"/>
                  <a:pt x="1" y="35"/>
                  <a:pt x="1" y="35"/>
                </a:cubicBezTo>
                <a:cubicBezTo>
                  <a:pt x="0" y="34"/>
                  <a:pt x="0" y="32"/>
                  <a:pt x="1" y="31"/>
                </a:cubicBezTo>
                <a:cubicBezTo>
                  <a:pt x="31" y="1"/>
                  <a:pt x="31" y="1"/>
                  <a:pt x="31" y="1"/>
                </a:cubicBezTo>
                <a:cubicBezTo>
                  <a:pt x="32" y="0"/>
                  <a:pt x="34" y="0"/>
                  <a:pt x="35" y="1"/>
                </a:cubicBezTo>
                <a:cubicBezTo>
                  <a:pt x="42" y="8"/>
                  <a:pt x="42" y="8"/>
                  <a:pt x="42" y="8"/>
                </a:cubicBezTo>
                <a:cubicBezTo>
                  <a:pt x="43" y="9"/>
                  <a:pt x="43" y="10"/>
                  <a:pt x="42" y="11"/>
                </a:cubicBezTo>
                <a:lnTo>
                  <a:pt x="2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46"/>
          <p:cNvSpPr/>
          <p:nvPr/>
        </p:nvSpPr>
        <p:spPr>
          <a:xfrm>
            <a:off x="11257402" y="2574485"/>
            <a:ext cx="249749" cy="25353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6" name="Google Shape;1966;p46"/>
          <p:cNvSpPr/>
          <p:nvPr/>
        </p:nvSpPr>
        <p:spPr>
          <a:xfrm>
            <a:off x="800100" y="3013438"/>
            <a:ext cx="295158" cy="295158"/>
          </a:xfrm>
          <a:custGeom>
            <a:avLst/>
            <a:gdLst/>
            <a:ahLst/>
            <a:cxnLst/>
            <a:rect l="l" t="t" r="r" b="b"/>
            <a:pathLst>
              <a:path w="72" h="72" extrusionOk="0">
                <a:moveTo>
                  <a:pt x="72" y="68"/>
                </a:moveTo>
                <a:cubicBezTo>
                  <a:pt x="72" y="71"/>
                  <a:pt x="70" y="72"/>
                  <a:pt x="68" y="72"/>
                </a:cubicBezTo>
                <a:cubicBezTo>
                  <a:pt x="29" y="72"/>
                  <a:pt x="29" y="72"/>
                  <a:pt x="29" y="72"/>
                </a:cubicBezTo>
                <a:cubicBezTo>
                  <a:pt x="27" y="72"/>
                  <a:pt x="25" y="71"/>
                  <a:pt x="25" y="68"/>
                </a:cubicBezTo>
                <a:cubicBezTo>
                  <a:pt x="25" y="62"/>
                  <a:pt x="25" y="62"/>
                  <a:pt x="25" y="62"/>
                </a:cubicBezTo>
                <a:cubicBezTo>
                  <a:pt x="4" y="62"/>
                  <a:pt x="4" y="62"/>
                  <a:pt x="4" y="62"/>
                </a:cubicBezTo>
                <a:cubicBezTo>
                  <a:pt x="1" y="62"/>
                  <a:pt x="0" y="60"/>
                  <a:pt x="0" y="58"/>
                </a:cubicBezTo>
                <a:cubicBezTo>
                  <a:pt x="0" y="4"/>
                  <a:pt x="0" y="4"/>
                  <a:pt x="0" y="4"/>
                </a:cubicBezTo>
                <a:cubicBezTo>
                  <a:pt x="0" y="2"/>
                  <a:pt x="1" y="0"/>
                  <a:pt x="4" y="0"/>
                </a:cubicBezTo>
                <a:cubicBezTo>
                  <a:pt x="47" y="0"/>
                  <a:pt x="47" y="0"/>
                  <a:pt x="47" y="0"/>
                </a:cubicBezTo>
                <a:cubicBezTo>
                  <a:pt x="49" y="0"/>
                  <a:pt x="51" y="2"/>
                  <a:pt x="51" y="4"/>
                </a:cubicBezTo>
                <a:cubicBezTo>
                  <a:pt x="51" y="17"/>
                  <a:pt x="51" y="17"/>
                  <a:pt x="51" y="17"/>
                </a:cubicBezTo>
                <a:cubicBezTo>
                  <a:pt x="52" y="18"/>
                  <a:pt x="52" y="18"/>
                  <a:pt x="53" y="18"/>
                </a:cubicBezTo>
                <a:cubicBezTo>
                  <a:pt x="69" y="35"/>
                  <a:pt x="69" y="35"/>
                  <a:pt x="69" y="35"/>
                </a:cubicBezTo>
                <a:cubicBezTo>
                  <a:pt x="71" y="36"/>
                  <a:pt x="72" y="39"/>
                  <a:pt x="72" y="41"/>
                </a:cubicBezTo>
                <a:lnTo>
                  <a:pt x="72" y="68"/>
                </a:lnTo>
                <a:close/>
                <a:moveTo>
                  <a:pt x="41" y="7"/>
                </a:moveTo>
                <a:cubicBezTo>
                  <a:pt x="41" y="6"/>
                  <a:pt x="40" y="5"/>
                  <a:pt x="40" y="5"/>
                </a:cubicBezTo>
                <a:cubicBezTo>
                  <a:pt x="11" y="5"/>
                  <a:pt x="11" y="5"/>
                  <a:pt x="11" y="5"/>
                </a:cubicBezTo>
                <a:cubicBezTo>
                  <a:pt x="11" y="5"/>
                  <a:pt x="10" y="6"/>
                  <a:pt x="10" y="7"/>
                </a:cubicBezTo>
                <a:cubicBezTo>
                  <a:pt x="10" y="9"/>
                  <a:pt x="10" y="9"/>
                  <a:pt x="10" y="9"/>
                </a:cubicBezTo>
                <a:cubicBezTo>
                  <a:pt x="10" y="10"/>
                  <a:pt x="11" y="11"/>
                  <a:pt x="11" y="11"/>
                </a:cubicBezTo>
                <a:cubicBezTo>
                  <a:pt x="40" y="11"/>
                  <a:pt x="40" y="11"/>
                  <a:pt x="40" y="11"/>
                </a:cubicBezTo>
                <a:cubicBezTo>
                  <a:pt x="40" y="11"/>
                  <a:pt x="41" y="10"/>
                  <a:pt x="41" y="9"/>
                </a:cubicBezTo>
                <a:lnTo>
                  <a:pt x="41" y="7"/>
                </a:lnTo>
                <a:close/>
                <a:moveTo>
                  <a:pt x="67" y="67"/>
                </a:moveTo>
                <a:cubicBezTo>
                  <a:pt x="67" y="41"/>
                  <a:pt x="67" y="41"/>
                  <a:pt x="67" y="41"/>
                </a:cubicBezTo>
                <a:cubicBezTo>
                  <a:pt x="50" y="41"/>
                  <a:pt x="50" y="41"/>
                  <a:pt x="50" y="41"/>
                </a:cubicBezTo>
                <a:cubicBezTo>
                  <a:pt x="48" y="41"/>
                  <a:pt x="46" y="40"/>
                  <a:pt x="46" y="38"/>
                </a:cubicBezTo>
                <a:cubicBezTo>
                  <a:pt x="46" y="21"/>
                  <a:pt x="46" y="21"/>
                  <a:pt x="46" y="21"/>
                </a:cubicBezTo>
                <a:cubicBezTo>
                  <a:pt x="31" y="21"/>
                  <a:pt x="31" y="21"/>
                  <a:pt x="31" y="21"/>
                </a:cubicBezTo>
                <a:cubicBezTo>
                  <a:pt x="31" y="67"/>
                  <a:pt x="31" y="67"/>
                  <a:pt x="31" y="67"/>
                </a:cubicBezTo>
                <a:lnTo>
                  <a:pt x="67" y="67"/>
                </a:lnTo>
                <a:close/>
                <a:moveTo>
                  <a:pt x="63" y="36"/>
                </a:moveTo>
                <a:cubicBezTo>
                  <a:pt x="51" y="24"/>
                  <a:pt x="51" y="24"/>
                  <a:pt x="51" y="24"/>
                </a:cubicBezTo>
                <a:cubicBezTo>
                  <a:pt x="51" y="36"/>
                  <a:pt x="51" y="36"/>
                  <a:pt x="51" y="36"/>
                </a:cubicBezTo>
                <a:lnTo>
                  <a:pt x="63"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46"/>
          <p:cNvSpPr/>
          <p:nvPr/>
        </p:nvSpPr>
        <p:spPr>
          <a:xfrm>
            <a:off x="1312842" y="3034250"/>
            <a:ext cx="319755" cy="232721"/>
          </a:xfrm>
          <a:custGeom>
            <a:avLst/>
            <a:gdLst/>
            <a:ahLst/>
            <a:cxnLst/>
            <a:rect l="l" t="t" r="r" b="b"/>
            <a:pathLst>
              <a:path w="78" h="57" extrusionOk="0">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46"/>
          <p:cNvSpPr/>
          <p:nvPr/>
        </p:nvSpPr>
        <p:spPr>
          <a:xfrm>
            <a:off x="1901267" y="3034250"/>
            <a:ext cx="168391" cy="253533"/>
          </a:xfrm>
          <a:custGeom>
            <a:avLst/>
            <a:gdLst/>
            <a:ahLst/>
            <a:cxnLst/>
            <a:rect l="l" t="t" r="r" b="b"/>
            <a:pathLst>
              <a:path w="41" h="62" extrusionOk="0">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46"/>
          <p:cNvSpPr/>
          <p:nvPr/>
        </p:nvSpPr>
        <p:spPr>
          <a:xfrm>
            <a:off x="2491583" y="3017222"/>
            <a:ext cx="319754" cy="291374"/>
          </a:xfrm>
          <a:custGeom>
            <a:avLst/>
            <a:gdLst/>
            <a:ahLst/>
            <a:cxnLst/>
            <a:rect l="l" t="t" r="r" b="b"/>
            <a:pathLst>
              <a:path w="78" h="71" extrusionOk="0">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46"/>
          <p:cNvSpPr/>
          <p:nvPr/>
        </p:nvSpPr>
        <p:spPr>
          <a:xfrm>
            <a:off x="3081900" y="3058847"/>
            <a:ext cx="295158" cy="228936"/>
          </a:xfrm>
          <a:custGeom>
            <a:avLst/>
            <a:gdLst/>
            <a:ahLst/>
            <a:cxnLst/>
            <a:rect l="l" t="t" r="r" b="b"/>
            <a:pathLst>
              <a:path w="72" h="56" extrusionOk="0">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46"/>
          <p:cNvSpPr/>
          <p:nvPr/>
        </p:nvSpPr>
        <p:spPr>
          <a:xfrm>
            <a:off x="3672216" y="3013438"/>
            <a:ext cx="293266" cy="295158"/>
          </a:xfrm>
          <a:custGeom>
            <a:avLst/>
            <a:gdLst/>
            <a:ahLst/>
            <a:cxnLst/>
            <a:rect l="l" t="t" r="r" b="b"/>
            <a:pathLst>
              <a:path w="72" h="72" extrusionOk="0">
                <a:moveTo>
                  <a:pt x="72" y="20"/>
                </a:moveTo>
                <a:cubicBezTo>
                  <a:pt x="72" y="68"/>
                  <a:pt x="72" y="68"/>
                  <a:pt x="72" y="68"/>
                </a:cubicBezTo>
                <a:cubicBezTo>
                  <a:pt x="72" y="71"/>
                  <a:pt x="71" y="72"/>
                  <a:pt x="69" y="72"/>
                </a:cubicBezTo>
                <a:cubicBezTo>
                  <a:pt x="30" y="72"/>
                  <a:pt x="30" y="72"/>
                  <a:pt x="30" y="72"/>
                </a:cubicBezTo>
                <a:cubicBezTo>
                  <a:pt x="28" y="72"/>
                  <a:pt x="26" y="71"/>
                  <a:pt x="26" y="68"/>
                </a:cubicBezTo>
                <a:cubicBezTo>
                  <a:pt x="26" y="57"/>
                  <a:pt x="26" y="57"/>
                  <a:pt x="26" y="57"/>
                </a:cubicBezTo>
                <a:cubicBezTo>
                  <a:pt x="4" y="57"/>
                  <a:pt x="4" y="57"/>
                  <a:pt x="4" y="57"/>
                </a:cubicBezTo>
                <a:cubicBezTo>
                  <a:pt x="2" y="57"/>
                  <a:pt x="0" y="55"/>
                  <a:pt x="0" y="53"/>
                </a:cubicBezTo>
                <a:cubicBezTo>
                  <a:pt x="0" y="26"/>
                  <a:pt x="0" y="26"/>
                  <a:pt x="0" y="26"/>
                </a:cubicBezTo>
                <a:cubicBezTo>
                  <a:pt x="0" y="24"/>
                  <a:pt x="2" y="21"/>
                  <a:pt x="3" y="19"/>
                </a:cubicBezTo>
                <a:cubicBezTo>
                  <a:pt x="20" y="3"/>
                  <a:pt x="20" y="3"/>
                  <a:pt x="20" y="3"/>
                </a:cubicBezTo>
                <a:cubicBezTo>
                  <a:pt x="21" y="2"/>
                  <a:pt x="24" y="0"/>
                  <a:pt x="26" y="0"/>
                </a:cubicBezTo>
                <a:cubicBezTo>
                  <a:pt x="43" y="0"/>
                  <a:pt x="43" y="0"/>
                  <a:pt x="43" y="0"/>
                </a:cubicBezTo>
                <a:cubicBezTo>
                  <a:pt x="45" y="0"/>
                  <a:pt x="47" y="2"/>
                  <a:pt x="47" y="4"/>
                </a:cubicBezTo>
                <a:cubicBezTo>
                  <a:pt x="47" y="17"/>
                  <a:pt x="47" y="17"/>
                  <a:pt x="47" y="17"/>
                </a:cubicBezTo>
                <a:cubicBezTo>
                  <a:pt x="48" y="16"/>
                  <a:pt x="50" y="16"/>
                  <a:pt x="52" y="16"/>
                </a:cubicBezTo>
                <a:cubicBezTo>
                  <a:pt x="69" y="16"/>
                  <a:pt x="69" y="16"/>
                  <a:pt x="69" y="16"/>
                </a:cubicBezTo>
                <a:cubicBezTo>
                  <a:pt x="71" y="16"/>
                  <a:pt x="72" y="17"/>
                  <a:pt x="72" y="20"/>
                </a:cubicBezTo>
                <a:close/>
                <a:moveTo>
                  <a:pt x="42" y="22"/>
                </a:moveTo>
                <a:cubicBezTo>
                  <a:pt x="42" y="5"/>
                  <a:pt x="42" y="5"/>
                  <a:pt x="42" y="5"/>
                </a:cubicBezTo>
                <a:cubicBezTo>
                  <a:pt x="26" y="5"/>
                  <a:pt x="26" y="5"/>
                  <a:pt x="26" y="5"/>
                </a:cubicBezTo>
                <a:cubicBezTo>
                  <a:pt x="26" y="22"/>
                  <a:pt x="26" y="22"/>
                  <a:pt x="26" y="22"/>
                </a:cubicBezTo>
                <a:cubicBezTo>
                  <a:pt x="26" y="24"/>
                  <a:pt x="24" y="26"/>
                  <a:pt x="22" y="26"/>
                </a:cubicBezTo>
                <a:cubicBezTo>
                  <a:pt x="6" y="26"/>
                  <a:pt x="6" y="26"/>
                  <a:pt x="6" y="26"/>
                </a:cubicBezTo>
                <a:cubicBezTo>
                  <a:pt x="6" y="52"/>
                  <a:pt x="6" y="52"/>
                  <a:pt x="6" y="52"/>
                </a:cubicBezTo>
                <a:cubicBezTo>
                  <a:pt x="26" y="52"/>
                  <a:pt x="26" y="52"/>
                  <a:pt x="26" y="52"/>
                </a:cubicBezTo>
                <a:cubicBezTo>
                  <a:pt x="26" y="41"/>
                  <a:pt x="26" y="41"/>
                  <a:pt x="26" y="41"/>
                </a:cubicBezTo>
                <a:cubicBezTo>
                  <a:pt x="26" y="39"/>
                  <a:pt x="27" y="36"/>
                  <a:pt x="29" y="35"/>
                </a:cubicBezTo>
                <a:lnTo>
                  <a:pt x="42" y="22"/>
                </a:lnTo>
                <a:close/>
                <a:moveTo>
                  <a:pt x="9" y="21"/>
                </a:moveTo>
                <a:cubicBezTo>
                  <a:pt x="21" y="21"/>
                  <a:pt x="21" y="21"/>
                  <a:pt x="21" y="21"/>
                </a:cubicBezTo>
                <a:cubicBezTo>
                  <a:pt x="21" y="9"/>
                  <a:pt x="21" y="9"/>
                  <a:pt x="21" y="9"/>
                </a:cubicBezTo>
                <a:lnTo>
                  <a:pt x="9" y="21"/>
                </a:lnTo>
                <a:close/>
                <a:moveTo>
                  <a:pt x="67" y="21"/>
                </a:moveTo>
                <a:cubicBezTo>
                  <a:pt x="52" y="21"/>
                  <a:pt x="52" y="21"/>
                  <a:pt x="52" y="21"/>
                </a:cubicBezTo>
                <a:cubicBezTo>
                  <a:pt x="52" y="38"/>
                  <a:pt x="52" y="38"/>
                  <a:pt x="52" y="38"/>
                </a:cubicBezTo>
                <a:cubicBezTo>
                  <a:pt x="52" y="40"/>
                  <a:pt x="50" y="41"/>
                  <a:pt x="48" y="41"/>
                </a:cubicBezTo>
                <a:cubicBezTo>
                  <a:pt x="31" y="41"/>
                  <a:pt x="31" y="41"/>
                  <a:pt x="31" y="41"/>
                </a:cubicBezTo>
                <a:cubicBezTo>
                  <a:pt x="31" y="67"/>
                  <a:pt x="31" y="67"/>
                  <a:pt x="31" y="67"/>
                </a:cubicBezTo>
                <a:cubicBezTo>
                  <a:pt x="67" y="67"/>
                  <a:pt x="67" y="67"/>
                  <a:pt x="67" y="67"/>
                </a:cubicBezTo>
                <a:lnTo>
                  <a:pt x="67" y="21"/>
                </a:lnTo>
                <a:close/>
                <a:moveTo>
                  <a:pt x="35" y="36"/>
                </a:moveTo>
                <a:cubicBezTo>
                  <a:pt x="47" y="36"/>
                  <a:pt x="47" y="36"/>
                  <a:pt x="47" y="36"/>
                </a:cubicBezTo>
                <a:cubicBezTo>
                  <a:pt x="47" y="24"/>
                  <a:pt x="47" y="24"/>
                  <a:pt x="47" y="24"/>
                </a:cubicBezTo>
                <a:lnTo>
                  <a:pt x="35"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46"/>
          <p:cNvSpPr/>
          <p:nvPr/>
        </p:nvSpPr>
        <p:spPr>
          <a:xfrm>
            <a:off x="4260640" y="3034250"/>
            <a:ext cx="253533" cy="253533"/>
          </a:xfrm>
          <a:custGeom>
            <a:avLst/>
            <a:gdLst/>
            <a:ahLst/>
            <a:cxnLst/>
            <a:rect l="l" t="t" r="r" b="b"/>
            <a:pathLst>
              <a:path w="62" h="62" extrusionOk="0">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46"/>
          <p:cNvSpPr/>
          <p:nvPr/>
        </p:nvSpPr>
        <p:spPr>
          <a:xfrm>
            <a:off x="4850956" y="3058847"/>
            <a:ext cx="298942" cy="228936"/>
          </a:xfrm>
          <a:custGeom>
            <a:avLst/>
            <a:gdLst/>
            <a:ahLst/>
            <a:cxnLst/>
            <a:rect l="l" t="t" r="r" b="b"/>
            <a:pathLst>
              <a:path w="73" h="56" extrusionOk="0">
                <a:moveTo>
                  <a:pt x="71" y="44"/>
                </a:moveTo>
                <a:cubicBezTo>
                  <a:pt x="72" y="44"/>
                  <a:pt x="73" y="45"/>
                  <a:pt x="72" y="46"/>
                </a:cubicBezTo>
                <a:cubicBezTo>
                  <a:pt x="72" y="47"/>
                  <a:pt x="72" y="48"/>
                  <a:pt x="71" y="48"/>
                </a:cubicBezTo>
                <a:cubicBezTo>
                  <a:pt x="66" y="51"/>
                  <a:pt x="66" y="51"/>
                  <a:pt x="66" y="51"/>
                </a:cubicBezTo>
                <a:cubicBezTo>
                  <a:pt x="66" y="51"/>
                  <a:pt x="65" y="51"/>
                  <a:pt x="65" y="51"/>
                </a:cubicBezTo>
                <a:cubicBezTo>
                  <a:pt x="64" y="51"/>
                  <a:pt x="64" y="51"/>
                  <a:pt x="63" y="51"/>
                </a:cubicBezTo>
                <a:cubicBezTo>
                  <a:pt x="36" y="35"/>
                  <a:pt x="36" y="35"/>
                  <a:pt x="36" y="35"/>
                </a:cubicBezTo>
                <a:cubicBezTo>
                  <a:pt x="31" y="38"/>
                  <a:pt x="31" y="38"/>
                  <a:pt x="31" y="38"/>
                </a:cubicBezTo>
                <a:cubicBezTo>
                  <a:pt x="31" y="38"/>
                  <a:pt x="31" y="38"/>
                  <a:pt x="31" y="38"/>
                </a:cubicBezTo>
                <a:cubicBezTo>
                  <a:pt x="31" y="39"/>
                  <a:pt x="31" y="41"/>
                  <a:pt x="31" y="42"/>
                </a:cubicBezTo>
                <a:cubicBezTo>
                  <a:pt x="31" y="46"/>
                  <a:pt x="28" y="50"/>
                  <a:pt x="24" y="53"/>
                </a:cubicBezTo>
                <a:cubicBezTo>
                  <a:pt x="20" y="55"/>
                  <a:pt x="16" y="56"/>
                  <a:pt x="13" y="56"/>
                </a:cubicBezTo>
                <a:cubicBezTo>
                  <a:pt x="9" y="56"/>
                  <a:pt x="6" y="55"/>
                  <a:pt x="4" y="53"/>
                </a:cubicBezTo>
                <a:cubicBezTo>
                  <a:pt x="1" y="51"/>
                  <a:pt x="0" y="48"/>
                  <a:pt x="1" y="45"/>
                </a:cubicBezTo>
                <a:cubicBezTo>
                  <a:pt x="1" y="41"/>
                  <a:pt x="4" y="37"/>
                  <a:pt x="8" y="34"/>
                </a:cubicBezTo>
                <a:cubicBezTo>
                  <a:pt x="11" y="32"/>
                  <a:pt x="15" y="30"/>
                  <a:pt x="19" y="30"/>
                </a:cubicBezTo>
                <a:cubicBezTo>
                  <a:pt x="21" y="30"/>
                  <a:pt x="23" y="31"/>
                  <a:pt x="25" y="32"/>
                </a:cubicBezTo>
                <a:cubicBezTo>
                  <a:pt x="25" y="31"/>
                  <a:pt x="26" y="31"/>
                  <a:pt x="26" y="31"/>
                </a:cubicBezTo>
                <a:cubicBezTo>
                  <a:pt x="31" y="28"/>
                  <a:pt x="31" y="28"/>
                  <a:pt x="31" y="28"/>
                </a:cubicBezTo>
                <a:cubicBezTo>
                  <a:pt x="26" y="25"/>
                  <a:pt x="26" y="25"/>
                  <a:pt x="26" y="25"/>
                </a:cubicBezTo>
                <a:cubicBezTo>
                  <a:pt x="26" y="25"/>
                  <a:pt x="25" y="24"/>
                  <a:pt x="25" y="24"/>
                </a:cubicBezTo>
                <a:cubicBezTo>
                  <a:pt x="23" y="25"/>
                  <a:pt x="21" y="25"/>
                  <a:pt x="19" y="25"/>
                </a:cubicBezTo>
                <a:cubicBezTo>
                  <a:pt x="15" y="25"/>
                  <a:pt x="11" y="24"/>
                  <a:pt x="8" y="22"/>
                </a:cubicBezTo>
                <a:cubicBezTo>
                  <a:pt x="4" y="19"/>
                  <a:pt x="1" y="15"/>
                  <a:pt x="1" y="11"/>
                </a:cubicBezTo>
                <a:cubicBezTo>
                  <a:pt x="0" y="8"/>
                  <a:pt x="1" y="5"/>
                  <a:pt x="4" y="3"/>
                </a:cubicBezTo>
                <a:cubicBezTo>
                  <a:pt x="6" y="1"/>
                  <a:pt x="9" y="0"/>
                  <a:pt x="13" y="0"/>
                </a:cubicBezTo>
                <a:cubicBezTo>
                  <a:pt x="16" y="0"/>
                  <a:pt x="20" y="1"/>
                  <a:pt x="24" y="3"/>
                </a:cubicBezTo>
                <a:cubicBezTo>
                  <a:pt x="28" y="6"/>
                  <a:pt x="31" y="10"/>
                  <a:pt x="31" y="14"/>
                </a:cubicBezTo>
                <a:cubicBezTo>
                  <a:pt x="31" y="15"/>
                  <a:pt x="31" y="17"/>
                  <a:pt x="31" y="18"/>
                </a:cubicBezTo>
                <a:cubicBezTo>
                  <a:pt x="31" y="18"/>
                  <a:pt x="31" y="18"/>
                  <a:pt x="31" y="18"/>
                </a:cubicBezTo>
                <a:cubicBezTo>
                  <a:pt x="36" y="21"/>
                  <a:pt x="36" y="21"/>
                  <a:pt x="36" y="21"/>
                </a:cubicBezTo>
                <a:cubicBezTo>
                  <a:pt x="63" y="5"/>
                  <a:pt x="63" y="5"/>
                  <a:pt x="63" y="5"/>
                </a:cubicBezTo>
                <a:cubicBezTo>
                  <a:pt x="64" y="5"/>
                  <a:pt x="64" y="5"/>
                  <a:pt x="65" y="5"/>
                </a:cubicBezTo>
                <a:cubicBezTo>
                  <a:pt x="65" y="5"/>
                  <a:pt x="66" y="5"/>
                  <a:pt x="66" y="5"/>
                </a:cubicBezTo>
                <a:cubicBezTo>
                  <a:pt x="71" y="8"/>
                  <a:pt x="71" y="8"/>
                  <a:pt x="71" y="8"/>
                </a:cubicBezTo>
                <a:cubicBezTo>
                  <a:pt x="72" y="8"/>
                  <a:pt x="72" y="9"/>
                  <a:pt x="72" y="10"/>
                </a:cubicBezTo>
                <a:cubicBezTo>
                  <a:pt x="73" y="10"/>
                  <a:pt x="72" y="11"/>
                  <a:pt x="71" y="12"/>
                </a:cubicBezTo>
                <a:cubicBezTo>
                  <a:pt x="51" y="28"/>
                  <a:pt x="51" y="28"/>
                  <a:pt x="51" y="28"/>
                </a:cubicBezTo>
                <a:lnTo>
                  <a:pt x="71" y="44"/>
                </a:lnTo>
                <a:close/>
                <a:moveTo>
                  <a:pt x="24" y="38"/>
                </a:moveTo>
                <a:cubicBezTo>
                  <a:pt x="23" y="37"/>
                  <a:pt x="21" y="37"/>
                  <a:pt x="19" y="37"/>
                </a:cubicBezTo>
                <a:cubicBezTo>
                  <a:pt x="17" y="37"/>
                  <a:pt x="14" y="38"/>
                  <a:pt x="11" y="39"/>
                </a:cubicBezTo>
                <a:cubicBezTo>
                  <a:pt x="7" y="42"/>
                  <a:pt x="6" y="46"/>
                  <a:pt x="8" y="48"/>
                </a:cubicBezTo>
                <a:cubicBezTo>
                  <a:pt x="9" y="49"/>
                  <a:pt x="11" y="50"/>
                  <a:pt x="13" y="50"/>
                </a:cubicBezTo>
                <a:cubicBezTo>
                  <a:pt x="15" y="50"/>
                  <a:pt x="18" y="49"/>
                  <a:pt x="20" y="47"/>
                </a:cubicBezTo>
                <a:cubicBezTo>
                  <a:pt x="25" y="45"/>
                  <a:pt x="26" y="41"/>
                  <a:pt x="24" y="38"/>
                </a:cubicBezTo>
                <a:close/>
                <a:moveTo>
                  <a:pt x="20" y="8"/>
                </a:moveTo>
                <a:cubicBezTo>
                  <a:pt x="18" y="7"/>
                  <a:pt x="15" y="6"/>
                  <a:pt x="13" y="6"/>
                </a:cubicBezTo>
                <a:cubicBezTo>
                  <a:pt x="11" y="6"/>
                  <a:pt x="9" y="7"/>
                  <a:pt x="8" y="7"/>
                </a:cubicBezTo>
                <a:cubicBezTo>
                  <a:pt x="6" y="10"/>
                  <a:pt x="7" y="14"/>
                  <a:pt x="11" y="17"/>
                </a:cubicBezTo>
                <a:cubicBezTo>
                  <a:pt x="14" y="18"/>
                  <a:pt x="17" y="19"/>
                  <a:pt x="19" y="19"/>
                </a:cubicBezTo>
                <a:cubicBezTo>
                  <a:pt x="21" y="19"/>
                  <a:pt x="23" y="18"/>
                  <a:pt x="24" y="17"/>
                </a:cubicBezTo>
                <a:cubicBezTo>
                  <a:pt x="26" y="15"/>
                  <a:pt x="25" y="11"/>
                  <a:pt x="20" y="8"/>
                </a:cubicBezTo>
                <a:close/>
                <a:moveTo>
                  <a:pt x="40" y="33"/>
                </a:moveTo>
                <a:cubicBezTo>
                  <a:pt x="70" y="10"/>
                  <a:pt x="70" y="10"/>
                  <a:pt x="70" y="10"/>
                </a:cubicBezTo>
                <a:cubicBezTo>
                  <a:pt x="65" y="7"/>
                  <a:pt x="65" y="7"/>
                  <a:pt x="65" y="7"/>
                </a:cubicBezTo>
                <a:cubicBezTo>
                  <a:pt x="34" y="25"/>
                  <a:pt x="34" y="25"/>
                  <a:pt x="34" y="25"/>
                </a:cubicBezTo>
                <a:cubicBezTo>
                  <a:pt x="34" y="29"/>
                  <a:pt x="34" y="29"/>
                  <a:pt x="34" y="29"/>
                </a:cubicBezTo>
                <a:cubicBezTo>
                  <a:pt x="27" y="33"/>
                  <a:pt x="27" y="33"/>
                  <a:pt x="27" y="33"/>
                </a:cubicBezTo>
                <a:cubicBezTo>
                  <a:pt x="28" y="33"/>
                  <a:pt x="28" y="33"/>
                  <a:pt x="28" y="33"/>
                </a:cubicBezTo>
                <a:cubicBezTo>
                  <a:pt x="28" y="33"/>
                  <a:pt x="28" y="33"/>
                  <a:pt x="28" y="34"/>
                </a:cubicBezTo>
                <a:cubicBezTo>
                  <a:pt x="28" y="34"/>
                  <a:pt x="29" y="34"/>
                  <a:pt x="29" y="35"/>
                </a:cubicBezTo>
                <a:cubicBezTo>
                  <a:pt x="30" y="36"/>
                  <a:pt x="30" y="36"/>
                  <a:pt x="30" y="36"/>
                </a:cubicBezTo>
                <a:cubicBezTo>
                  <a:pt x="36" y="32"/>
                  <a:pt x="36" y="32"/>
                  <a:pt x="36" y="32"/>
                </a:cubicBezTo>
                <a:lnTo>
                  <a:pt x="40" y="33"/>
                </a:lnTo>
                <a:close/>
                <a:moveTo>
                  <a:pt x="31" y="25"/>
                </a:moveTo>
                <a:cubicBezTo>
                  <a:pt x="31" y="25"/>
                  <a:pt x="31" y="25"/>
                  <a:pt x="31" y="25"/>
                </a:cubicBezTo>
                <a:cubicBezTo>
                  <a:pt x="31" y="24"/>
                  <a:pt x="32" y="23"/>
                  <a:pt x="33" y="22"/>
                </a:cubicBezTo>
                <a:cubicBezTo>
                  <a:pt x="33" y="22"/>
                  <a:pt x="33" y="22"/>
                  <a:pt x="33" y="22"/>
                </a:cubicBezTo>
                <a:cubicBezTo>
                  <a:pt x="30" y="20"/>
                  <a:pt x="30" y="20"/>
                  <a:pt x="30" y="20"/>
                </a:cubicBezTo>
                <a:cubicBezTo>
                  <a:pt x="29" y="21"/>
                  <a:pt x="29" y="21"/>
                  <a:pt x="29" y="21"/>
                </a:cubicBezTo>
                <a:cubicBezTo>
                  <a:pt x="29" y="22"/>
                  <a:pt x="28" y="22"/>
                  <a:pt x="28" y="22"/>
                </a:cubicBezTo>
                <a:cubicBezTo>
                  <a:pt x="28" y="22"/>
                  <a:pt x="28" y="22"/>
                  <a:pt x="28" y="22"/>
                </a:cubicBezTo>
                <a:cubicBezTo>
                  <a:pt x="27" y="23"/>
                  <a:pt x="27" y="23"/>
                  <a:pt x="27" y="23"/>
                </a:cubicBezTo>
                <a:lnTo>
                  <a:pt x="31" y="25"/>
                </a:lnTo>
                <a:close/>
                <a:moveTo>
                  <a:pt x="42" y="28"/>
                </a:moveTo>
                <a:cubicBezTo>
                  <a:pt x="42" y="29"/>
                  <a:pt x="40" y="30"/>
                  <a:pt x="39" y="30"/>
                </a:cubicBezTo>
                <a:cubicBezTo>
                  <a:pt x="38" y="30"/>
                  <a:pt x="36" y="29"/>
                  <a:pt x="36" y="28"/>
                </a:cubicBezTo>
                <a:cubicBezTo>
                  <a:pt x="36" y="26"/>
                  <a:pt x="38" y="25"/>
                  <a:pt x="39" y="25"/>
                </a:cubicBezTo>
                <a:cubicBezTo>
                  <a:pt x="40" y="25"/>
                  <a:pt x="42" y="26"/>
                  <a:pt x="42" y="28"/>
                </a:cubicBezTo>
                <a:close/>
                <a:moveTo>
                  <a:pt x="70" y="46"/>
                </a:moveTo>
                <a:cubicBezTo>
                  <a:pt x="49" y="29"/>
                  <a:pt x="49" y="29"/>
                  <a:pt x="49" y="29"/>
                </a:cubicBezTo>
                <a:cubicBezTo>
                  <a:pt x="42" y="35"/>
                  <a:pt x="42" y="35"/>
                  <a:pt x="42" y="35"/>
                </a:cubicBezTo>
                <a:cubicBezTo>
                  <a:pt x="42" y="35"/>
                  <a:pt x="42" y="35"/>
                  <a:pt x="41" y="35"/>
                </a:cubicBezTo>
                <a:cubicBezTo>
                  <a:pt x="65" y="48"/>
                  <a:pt x="65" y="48"/>
                  <a:pt x="65" y="48"/>
                </a:cubicBezTo>
                <a:lnTo>
                  <a:pt x="70"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46"/>
          <p:cNvSpPr/>
          <p:nvPr/>
        </p:nvSpPr>
        <p:spPr>
          <a:xfrm>
            <a:off x="5441272" y="3034250"/>
            <a:ext cx="293267" cy="232721"/>
          </a:xfrm>
          <a:custGeom>
            <a:avLst/>
            <a:gdLst/>
            <a:ahLst/>
            <a:cxnLst/>
            <a:rect l="l" t="t" r="r" b="b"/>
            <a:pathLst>
              <a:path w="72" h="57" extrusionOk="0">
                <a:moveTo>
                  <a:pt x="72" y="9"/>
                </a:moveTo>
                <a:cubicBezTo>
                  <a:pt x="72" y="10"/>
                  <a:pt x="72" y="11"/>
                  <a:pt x="71" y="11"/>
                </a:cubicBezTo>
                <a:cubicBezTo>
                  <a:pt x="2" y="11"/>
                  <a:pt x="2" y="11"/>
                  <a:pt x="2" y="11"/>
                </a:cubicBezTo>
                <a:cubicBezTo>
                  <a:pt x="1" y="11"/>
                  <a:pt x="0" y="10"/>
                  <a:pt x="0" y="9"/>
                </a:cubicBezTo>
                <a:cubicBezTo>
                  <a:pt x="0" y="2"/>
                  <a:pt x="0" y="2"/>
                  <a:pt x="0" y="2"/>
                </a:cubicBezTo>
                <a:cubicBezTo>
                  <a:pt x="0" y="1"/>
                  <a:pt x="1" y="0"/>
                  <a:pt x="2" y="0"/>
                </a:cubicBezTo>
                <a:cubicBezTo>
                  <a:pt x="71" y="0"/>
                  <a:pt x="71" y="0"/>
                  <a:pt x="71" y="0"/>
                </a:cubicBezTo>
                <a:cubicBezTo>
                  <a:pt x="72" y="0"/>
                  <a:pt x="72" y="1"/>
                  <a:pt x="72" y="2"/>
                </a:cubicBezTo>
                <a:lnTo>
                  <a:pt x="72" y="9"/>
                </a:lnTo>
                <a:close/>
                <a:moveTo>
                  <a:pt x="72" y="56"/>
                </a:moveTo>
                <a:cubicBezTo>
                  <a:pt x="72" y="56"/>
                  <a:pt x="72" y="57"/>
                  <a:pt x="71" y="57"/>
                </a:cubicBezTo>
                <a:cubicBezTo>
                  <a:pt x="2" y="57"/>
                  <a:pt x="2" y="57"/>
                  <a:pt x="2" y="57"/>
                </a:cubicBezTo>
                <a:cubicBezTo>
                  <a:pt x="1" y="57"/>
                  <a:pt x="0" y="56"/>
                  <a:pt x="0" y="56"/>
                </a:cubicBezTo>
                <a:cubicBezTo>
                  <a:pt x="0" y="48"/>
                  <a:pt x="0" y="48"/>
                  <a:pt x="0" y="48"/>
                </a:cubicBezTo>
                <a:cubicBezTo>
                  <a:pt x="0" y="47"/>
                  <a:pt x="1" y="47"/>
                  <a:pt x="2" y="47"/>
                </a:cubicBezTo>
                <a:cubicBezTo>
                  <a:pt x="71" y="47"/>
                  <a:pt x="71" y="47"/>
                  <a:pt x="71" y="47"/>
                </a:cubicBezTo>
                <a:cubicBezTo>
                  <a:pt x="72" y="47"/>
                  <a:pt x="72" y="47"/>
                  <a:pt x="72" y="48"/>
                </a:cubicBezTo>
                <a:lnTo>
                  <a:pt x="72" y="56"/>
                </a:lnTo>
                <a:close/>
                <a:moveTo>
                  <a:pt x="16" y="40"/>
                </a:moveTo>
                <a:cubicBezTo>
                  <a:pt x="16" y="41"/>
                  <a:pt x="15" y="42"/>
                  <a:pt x="15" y="42"/>
                </a:cubicBezTo>
                <a:cubicBezTo>
                  <a:pt x="14" y="42"/>
                  <a:pt x="14" y="41"/>
                  <a:pt x="14" y="41"/>
                </a:cubicBezTo>
                <a:cubicBezTo>
                  <a:pt x="2" y="30"/>
                  <a:pt x="2" y="30"/>
                  <a:pt x="2" y="30"/>
                </a:cubicBezTo>
                <a:cubicBezTo>
                  <a:pt x="2" y="29"/>
                  <a:pt x="2" y="29"/>
                  <a:pt x="2" y="29"/>
                </a:cubicBezTo>
                <a:cubicBezTo>
                  <a:pt x="2" y="28"/>
                  <a:pt x="2" y="28"/>
                  <a:pt x="2" y="28"/>
                </a:cubicBezTo>
                <a:cubicBezTo>
                  <a:pt x="14" y="16"/>
                  <a:pt x="14" y="16"/>
                  <a:pt x="14" y="16"/>
                </a:cubicBezTo>
                <a:cubicBezTo>
                  <a:pt x="14" y="16"/>
                  <a:pt x="14" y="16"/>
                  <a:pt x="15" y="16"/>
                </a:cubicBezTo>
                <a:cubicBezTo>
                  <a:pt x="15" y="16"/>
                  <a:pt x="16" y="16"/>
                  <a:pt x="16" y="17"/>
                </a:cubicBezTo>
                <a:lnTo>
                  <a:pt x="16" y="40"/>
                </a:lnTo>
                <a:close/>
                <a:moveTo>
                  <a:pt x="72" y="25"/>
                </a:moveTo>
                <a:cubicBezTo>
                  <a:pt x="72" y="26"/>
                  <a:pt x="72" y="26"/>
                  <a:pt x="71" y="26"/>
                </a:cubicBezTo>
                <a:cubicBezTo>
                  <a:pt x="27" y="26"/>
                  <a:pt x="27" y="26"/>
                  <a:pt x="27" y="26"/>
                </a:cubicBezTo>
                <a:cubicBezTo>
                  <a:pt x="27" y="26"/>
                  <a:pt x="26" y="26"/>
                  <a:pt x="26" y="25"/>
                </a:cubicBezTo>
                <a:cubicBezTo>
                  <a:pt x="26" y="17"/>
                  <a:pt x="26" y="17"/>
                  <a:pt x="26" y="17"/>
                </a:cubicBezTo>
                <a:cubicBezTo>
                  <a:pt x="26" y="16"/>
                  <a:pt x="27" y="16"/>
                  <a:pt x="27" y="16"/>
                </a:cubicBezTo>
                <a:cubicBezTo>
                  <a:pt x="71" y="16"/>
                  <a:pt x="71" y="16"/>
                  <a:pt x="71" y="16"/>
                </a:cubicBezTo>
                <a:cubicBezTo>
                  <a:pt x="72" y="16"/>
                  <a:pt x="72" y="16"/>
                  <a:pt x="72" y="17"/>
                </a:cubicBezTo>
                <a:lnTo>
                  <a:pt x="72" y="25"/>
                </a:lnTo>
                <a:close/>
                <a:moveTo>
                  <a:pt x="72" y="40"/>
                </a:moveTo>
                <a:cubicBezTo>
                  <a:pt x="72" y="41"/>
                  <a:pt x="72" y="42"/>
                  <a:pt x="71" y="42"/>
                </a:cubicBezTo>
                <a:cubicBezTo>
                  <a:pt x="27" y="42"/>
                  <a:pt x="27" y="42"/>
                  <a:pt x="27" y="42"/>
                </a:cubicBezTo>
                <a:cubicBezTo>
                  <a:pt x="27" y="42"/>
                  <a:pt x="26" y="41"/>
                  <a:pt x="26" y="40"/>
                </a:cubicBezTo>
                <a:cubicBezTo>
                  <a:pt x="26" y="33"/>
                  <a:pt x="26" y="33"/>
                  <a:pt x="26" y="33"/>
                </a:cubicBezTo>
                <a:cubicBezTo>
                  <a:pt x="26" y="32"/>
                  <a:pt x="27" y="31"/>
                  <a:pt x="27" y="31"/>
                </a:cubicBezTo>
                <a:cubicBezTo>
                  <a:pt x="71" y="31"/>
                  <a:pt x="71" y="31"/>
                  <a:pt x="71" y="31"/>
                </a:cubicBezTo>
                <a:cubicBezTo>
                  <a:pt x="72" y="31"/>
                  <a:pt x="72" y="32"/>
                  <a:pt x="72" y="33"/>
                </a:cubicBezTo>
                <a:lnTo>
                  <a:pt x="72"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46"/>
          <p:cNvSpPr/>
          <p:nvPr/>
        </p:nvSpPr>
        <p:spPr>
          <a:xfrm>
            <a:off x="6029697" y="3062631"/>
            <a:ext cx="336783" cy="200556"/>
          </a:xfrm>
          <a:custGeom>
            <a:avLst/>
            <a:gdLst/>
            <a:ahLst/>
            <a:cxnLst/>
            <a:rect l="l" t="t" r="r" b="b"/>
            <a:pathLst>
              <a:path w="178" h="106" extrusionOk="0">
                <a:moveTo>
                  <a:pt x="46" y="0"/>
                </a:moveTo>
                <a:lnTo>
                  <a:pt x="46" y="85"/>
                </a:lnTo>
                <a:lnTo>
                  <a:pt x="0" y="85"/>
                </a:lnTo>
                <a:lnTo>
                  <a:pt x="0" y="24"/>
                </a:lnTo>
                <a:lnTo>
                  <a:pt x="28" y="24"/>
                </a:lnTo>
                <a:lnTo>
                  <a:pt x="28" y="0"/>
                </a:lnTo>
                <a:lnTo>
                  <a:pt x="46" y="0"/>
                </a:lnTo>
                <a:close/>
                <a:moveTo>
                  <a:pt x="28" y="39"/>
                </a:moveTo>
                <a:lnTo>
                  <a:pt x="18" y="39"/>
                </a:lnTo>
                <a:lnTo>
                  <a:pt x="18" y="72"/>
                </a:lnTo>
                <a:lnTo>
                  <a:pt x="28" y="72"/>
                </a:lnTo>
                <a:lnTo>
                  <a:pt x="28" y="39"/>
                </a:lnTo>
                <a:close/>
                <a:moveTo>
                  <a:pt x="52" y="17"/>
                </a:moveTo>
                <a:lnTo>
                  <a:pt x="72" y="17"/>
                </a:lnTo>
                <a:lnTo>
                  <a:pt x="72" y="0"/>
                </a:lnTo>
                <a:lnTo>
                  <a:pt x="52" y="0"/>
                </a:lnTo>
                <a:lnTo>
                  <a:pt x="52" y="17"/>
                </a:lnTo>
                <a:close/>
                <a:moveTo>
                  <a:pt x="52" y="85"/>
                </a:moveTo>
                <a:lnTo>
                  <a:pt x="72" y="85"/>
                </a:lnTo>
                <a:lnTo>
                  <a:pt x="72" y="24"/>
                </a:lnTo>
                <a:lnTo>
                  <a:pt x="52" y="24"/>
                </a:lnTo>
                <a:lnTo>
                  <a:pt x="52" y="85"/>
                </a:lnTo>
                <a:close/>
                <a:moveTo>
                  <a:pt x="124" y="24"/>
                </a:moveTo>
                <a:lnTo>
                  <a:pt x="124" y="106"/>
                </a:lnTo>
                <a:lnTo>
                  <a:pt x="78" y="106"/>
                </a:lnTo>
                <a:lnTo>
                  <a:pt x="78" y="91"/>
                </a:lnTo>
                <a:lnTo>
                  <a:pt x="106" y="91"/>
                </a:lnTo>
                <a:lnTo>
                  <a:pt x="106" y="85"/>
                </a:lnTo>
                <a:lnTo>
                  <a:pt x="78" y="85"/>
                </a:lnTo>
                <a:lnTo>
                  <a:pt x="78" y="24"/>
                </a:lnTo>
                <a:lnTo>
                  <a:pt x="124" y="24"/>
                </a:lnTo>
                <a:close/>
                <a:moveTo>
                  <a:pt x="106" y="39"/>
                </a:moveTo>
                <a:lnTo>
                  <a:pt x="96" y="39"/>
                </a:lnTo>
                <a:lnTo>
                  <a:pt x="96" y="72"/>
                </a:lnTo>
                <a:lnTo>
                  <a:pt x="106" y="72"/>
                </a:lnTo>
                <a:lnTo>
                  <a:pt x="106" y="39"/>
                </a:lnTo>
                <a:close/>
                <a:moveTo>
                  <a:pt x="178" y="24"/>
                </a:moveTo>
                <a:lnTo>
                  <a:pt x="178" y="106"/>
                </a:lnTo>
                <a:lnTo>
                  <a:pt x="132" y="106"/>
                </a:lnTo>
                <a:lnTo>
                  <a:pt x="132" y="91"/>
                </a:lnTo>
                <a:lnTo>
                  <a:pt x="161" y="91"/>
                </a:lnTo>
                <a:lnTo>
                  <a:pt x="161" y="85"/>
                </a:lnTo>
                <a:lnTo>
                  <a:pt x="132" y="85"/>
                </a:lnTo>
                <a:lnTo>
                  <a:pt x="132" y="24"/>
                </a:lnTo>
                <a:lnTo>
                  <a:pt x="178" y="24"/>
                </a:lnTo>
                <a:close/>
                <a:moveTo>
                  <a:pt x="161" y="39"/>
                </a:moveTo>
                <a:lnTo>
                  <a:pt x="150" y="39"/>
                </a:lnTo>
                <a:lnTo>
                  <a:pt x="150" y="72"/>
                </a:lnTo>
                <a:lnTo>
                  <a:pt x="161" y="72"/>
                </a:lnTo>
                <a:lnTo>
                  <a:pt x="161"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46"/>
          <p:cNvSpPr/>
          <p:nvPr/>
        </p:nvSpPr>
        <p:spPr>
          <a:xfrm>
            <a:off x="6620013" y="3034250"/>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27"/>
                </a:moveTo>
                <a:cubicBezTo>
                  <a:pt x="18" y="31"/>
                  <a:pt x="5" y="30"/>
                  <a:pt x="4" y="30"/>
                </a:cubicBezTo>
                <a:cubicBezTo>
                  <a:pt x="4" y="31"/>
                  <a:pt x="4" y="31"/>
                  <a:pt x="4" y="31"/>
                </a:cubicBezTo>
                <a:cubicBezTo>
                  <a:pt x="4" y="38"/>
                  <a:pt x="7" y="44"/>
                  <a:pt x="11" y="49"/>
                </a:cubicBezTo>
                <a:cubicBezTo>
                  <a:pt x="18" y="36"/>
                  <a:pt x="32" y="31"/>
                  <a:pt x="32" y="31"/>
                </a:cubicBezTo>
                <a:cubicBezTo>
                  <a:pt x="33" y="31"/>
                  <a:pt x="33" y="31"/>
                  <a:pt x="33" y="31"/>
                </a:cubicBezTo>
                <a:cubicBezTo>
                  <a:pt x="33" y="30"/>
                  <a:pt x="32" y="28"/>
                  <a:pt x="31" y="27"/>
                </a:cubicBezTo>
                <a:close/>
                <a:moveTo>
                  <a:pt x="19" y="7"/>
                </a:moveTo>
                <a:cubicBezTo>
                  <a:pt x="12" y="11"/>
                  <a:pt x="7" y="18"/>
                  <a:pt x="5" y="26"/>
                </a:cubicBezTo>
                <a:cubicBezTo>
                  <a:pt x="6" y="26"/>
                  <a:pt x="17" y="26"/>
                  <a:pt x="29" y="23"/>
                </a:cubicBezTo>
                <a:cubicBezTo>
                  <a:pt x="25" y="15"/>
                  <a:pt x="20" y="8"/>
                  <a:pt x="19" y="7"/>
                </a:cubicBezTo>
                <a:close/>
                <a:moveTo>
                  <a:pt x="35" y="36"/>
                </a:moveTo>
                <a:cubicBezTo>
                  <a:pt x="35" y="36"/>
                  <a:pt x="35" y="36"/>
                  <a:pt x="35" y="36"/>
                </a:cubicBezTo>
                <a:cubicBezTo>
                  <a:pt x="35" y="36"/>
                  <a:pt x="19" y="41"/>
                  <a:pt x="14" y="52"/>
                </a:cubicBezTo>
                <a:cubicBezTo>
                  <a:pt x="14" y="52"/>
                  <a:pt x="14" y="52"/>
                  <a:pt x="14" y="52"/>
                </a:cubicBezTo>
                <a:cubicBezTo>
                  <a:pt x="18" y="55"/>
                  <a:pt x="24" y="58"/>
                  <a:pt x="31" y="58"/>
                </a:cubicBezTo>
                <a:cubicBezTo>
                  <a:pt x="34" y="58"/>
                  <a:pt x="38" y="57"/>
                  <a:pt x="41" y="56"/>
                </a:cubicBezTo>
                <a:cubicBezTo>
                  <a:pt x="40" y="53"/>
                  <a:pt x="39" y="45"/>
                  <a:pt x="35" y="36"/>
                </a:cubicBezTo>
                <a:close/>
                <a:moveTo>
                  <a:pt x="24" y="6"/>
                </a:moveTo>
                <a:cubicBezTo>
                  <a:pt x="24" y="6"/>
                  <a:pt x="24" y="6"/>
                  <a:pt x="24" y="6"/>
                </a:cubicBezTo>
                <a:cubicBezTo>
                  <a:pt x="24" y="6"/>
                  <a:pt x="24" y="6"/>
                  <a:pt x="24" y="6"/>
                </a:cubicBezTo>
                <a:close/>
                <a:moveTo>
                  <a:pt x="31" y="5"/>
                </a:moveTo>
                <a:cubicBezTo>
                  <a:pt x="28" y="5"/>
                  <a:pt x="26" y="5"/>
                  <a:pt x="24" y="6"/>
                </a:cubicBezTo>
                <a:cubicBezTo>
                  <a:pt x="25" y="6"/>
                  <a:pt x="30" y="13"/>
                  <a:pt x="34" y="21"/>
                </a:cubicBezTo>
                <a:cubicBezTo>
                  <a:pt x="44" y="17"/>
                  <a:pt x="48" y="12"/>
                  <a:pt x="48" y="12"/>
                </a:cubicBezTo>
                <a:cubicBezTo>
                  <a:pt x="43" y="7"/>
                  <a:pt x="37" y="5"/>
                  <a:pt x="31" y="5"/>
                </a:cubicBezTo>
                <a:close/>
                <a:moveTo>
                  <a:pt x="51" y="15"/>
                </a:moveTo>
                <a:cubicBezTo>
                  <a:pt x="51" y="15"/>
                  <a:pt x="47" y="21"/>
                  <a:pt x="36" y="25"/>
                </a:cubicBezTo>
                <a:cubicBezTo>
                  <a:pt x="37" y="26"/>
                  <a:pt x="37" y="28"/>
                  <a:pt x="38" y="29"/>
                </a:cubicBezTo>
                <a:cubicBezTo>
                  <a:pt x="38" y="29"/>
                  <a:pt x="38" y="30"/>
                  <a:pt x="39" y="30"/>
                </a:cubicBezTo>
                <a:cubicBezTo>
                  <a:pt x="48" y="29"/>
                  <a:pt x="57" y="31"/>
                  <a:pt x="57" y="31"/>
                </a:cubicBezTo>
                <a:cubicBezTo>
                  <a:pt x="57" y="25"/>
                  <a:pt x="55" y="19"/>
                  <a:pt x="51" y="15"/>
                </a:cubicBezTo>
                <a:close/>
                <a:moveTo>
                  <a:pt x="40" y="34"/>
                </a:moveTo>
                <a:cubicBezTo>
                  <a:pt x="44" y="44"/>
                  <a:pt x="45" y="52"/>
                  <a:pt x="45" y="53"/>
                </a:cubicBezTo>
                <a:cubicBezTo>
                  <a:pt x="51" y="49"/>
                  <a:pt x="55" y="43"/>
                  <a:pt x="57" y="35"/>
                </a:cubicBezTo>
                <a:cubicBezTo>
                  <a:pt x="56" y="35"/>
                  <a:pt x="49" y="33"/>
                  <a:pt x="40"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46"/>
          <p:cNvSpPr/>
          <p:nvPr/>
        </p:nvSpPr>
        <p:spPr>
          <a:xfrm>
            <a:off x="7210330" y="3055063"/>
            <a:ext cx="257317" cy="211908"/>
          </a:xfrm>
          <a:custGeom>
            <a:avLst/>
            <a:gdLst/>
            <a:ahLst/>
            <a:cxnLst/>
            <a:rect l="l" t="t" r="r" b="b"/>
            <a:pathLst>
              <a:path w="63" h="52" extrusionOk="0">
                <a:moveTo>
                  <a:pt x="30" y="1"/>
                </a:moveTo>
                <a:cubicBezTo>
                  <a:pt x="31" y="0"/>
                  <a:pt x="32" y="0"/>
                  <a:pt x="33" y="1"/>
                </a:cubicBezTo>
                <a:cubicBezTo>
                  <a:pt x="62" y="30"/>
                  <a:pt x="62" y="30"/>
                  <a:pt x="62" y="30"/>
                </a:cubicBezTo>
                <a:cubicBezTo>
                  <a:pt x="63" y="31"/>
                  <a:pt x="62" y="31"/>
                  <a:pt x="61" y="31"/>
                </a:cubicBezTo>
                <a:cubicBezTo>
                  <a:pt x="2" y="31"/>
                  <a:pt x="2" y="31"/>
                  <a:pt x="2" y="31"/>
                </a:cubicBezTo>
                <a:cubicBezTo>
                  <a:pt x="0" y="31"/>
                  <a:pt x="0" y="31"/>
                  <a:pt x="1" y="30"/>
                </a:cubicBezTo>
                <a:lnTo>
                  <a:pt x="30" y="1"/>
                </a:lnTo>
                <a:close/>
                <a:moveTo>
                  <a:pt x="3" y="52"/>
                </a:moveTo>
                <a:cubicBezTo>
                  <a:pt x="2" y="52"/>
                  <a:pt x="1" y="51"/>
                  <a:pt x="1" y="49"/>
                </a:cubicBezTo>
                <a:cubicBezTo>
                  <a:pt x="1" y="39"/>
                  <a:pt x="1" y="39"/>
                  <a:pt x="1" y="39"/>
                </a:cubicBezTo>
                <a:cubicBezTo>
                  <a:pt x="1" y="38"/>
                  <a:pt x="2" y="37"/>
                  <a:pt x="3" y="37"/>
                </a:cubicBezTo>
                <a:cubicBezTo>
                  <a:pt x="60" y="37"/>
                  <a:pt x="60" y="37"/>
                  <a:pt x="60" y="37"/>
                </a:cubicBezTo>
                <a:cubicBezTo>
                  <a:pt x="61" y="37"/>
                  <a:pt x="62" y="38"/>
                  <a:pt x="62" y="39"/>
                </a:cubicBezTo>
                <a:cubicBezTo>
                  <a:pt x="62" y="49"/>
                  <a:pt x="62" y="49"/>
                  <a:pt x="62" y="49"/>
                </a:cubicBezTo>
                <a:cubicBezTo>
                  <a:pt x="62" y="51"/>
                  <a:pt x="61" y="52"/>
                  <a:pt x="60" y="52"/>
                </a:cubicBezTo>
                <a:lnTo>
                  <a:pt x="3"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46"/>
          <p:cNvSpPr/>
          <p:nvPr/>
        </p:nvSpPr>
        <p:spPr>
          <a:xfrm>
            <a:off x="7798753" y="3058847"/>
            <a:ext cx="295158" cy="228936"/>
          </a:xfrm>
          <a:custGeom>
            <a:avLst/>
            <a:gdLst/>
            <a:ahLst/>
            <a:cxnLst/>
            <a:rect l="l" t="t" r="r" b="b"/>
            <a:pathLst>
              <a:path w="72" h="56" extrusionOk="0">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46"/>
          <p:cNvSpPr/>
          <p:nvPr/>
        </p:nvSpPr>
        <p:spPr>
          <a:xfrm>
            <a:off x="8389070" y="3034250"/>
            <a:ext cx="168392" cy="232721"/>
          </a:xfrm>
          <a:custGeom>
            <a:avLst/>
            <a:gdLst/>
            <a:ahLst/>
            <a:cxnLst/>
            <a:rect l="l" t="t" r="r" b="b"/>
            <a:pathLst>
              <a:path w="41" h="57" extrusionOk="0">
                <a:moveTo>
                  <a:pt x="40" y="54"/>
                </a:moveTo>
                <a:cubicBezTo>
                  <a:pt x="41" y="55"/>
                  <a:pt x="40" y="55"/>
                  <a:pt x="40" y="56"/>
                </a:cubicBezTo>
                <a:cubicBezTo>
                  <a:pt x="39" y="56"/>
                  <a:pt x="36" y="57"/>
                  <a:pt x="31" y="57"/>
                </a:cubicBezTo>
                <a:cubicBezTo>
                  <a:pt x="18" y="57"/>
                  <a:pt x="8" y="49"/>
                  <a:pt x="5" y="38"/>
                </a:cubicBezTo>
                <a:cubicBezTo>
                  <a:pt x="1" y="38"/>
                  <a:pt x="1" y="38"/>
                  <a:pt x="1" y="38"/>
                </a:cubicBezTo>
                <a:cubicBezTo>
                  <a:pt x="0" y="38"/>
                  <a:pt x="0" y="37"/>
                  <a:pt x="0" y="36"/>
                </a:cubicBezTo>
                <a:cubicBezTo>
                  <a:pt x="0" y="32"/>
                  <a:pt x="0" y="32"/>
                  <a:pt x="0" y="32"/>
                </a:cubicBezTo>
                <a:cubicBezTo>
                  <a:pt x="0" y="31"/>
                  <a:pt x="0" y="31"/>
                  <a:pt x="1" y="31"/>
                </a:cubicBezTo>
                <a:cubicBezTo>
                  <a:pt x="4" y="31"/>
                  <a:pt x="4" y="31"/>
                  <a:pt x="4" y="31"/>
                </a:cubicBezTo>
                <a:cubicBezTo>
                  <a:pt x="4" y="29"/>
                  <a:pt x="4" y="28"/>
                  <a:pt x="4" y="26"/>
                </a:cubicBezTo>
                <a:cubicBezTo>
                  <a:pt x="1" y="26"/>
                  <a:pt x="1" y="26"/>
                  <a:pt x="1" y="26"/>
                </a:cubicBezTo>
                <a:cubicBezTo>
                  <a:pt x="0" y="26"/>
                  <a:pt x="0" y="26"/>
                  <a:pt x="0" y="25"/>
                </a:cubicBezTo>
                <a:cubicBezTo>
                  <a:pt x="0" y="20"/>
                  <a:pt x="0" y="20"/>
                  <a:pt x="0" y="20"/>
                </a:cubicBezTo>
                <a:cubicBezTo>
                  <a:pt x="0" y="20"/>
                  <a:pt x="0" y="19"/>
                  <a:pt x="1" y="19"/>
                </a:cubicBezTo>
                <a:cubicBezTo>
                  <a:pt x="5" y="19"/>
                  <a:pt x="5" y="19"/>
                  <a:pt x="5" y="19"/>
                </a:cubicBezTo>
                <a:cubicBezTo>
                  <a:pt x="9" y="8"/>
                  <a:pt x="19" y="0"/>
                  <a:pt x="31" y="0"/>
                </a:cubicBezTo>
                <a:cubicBezTo>
                  <a:pt x="35" y="0"/>
                  <a:pt x="38" y="1"/>
                  <a:pt x="39" y="1"/>
                </a:cubicBezTo>
                <a:cubicBezTo>
                  <a:pt x="39" y="1"/>
                  <a:pt x="39" y="2"/>
                  <a:pt x="39" y="2"/>
                </a:cubicBezTo>
                <a:cubicBezTo>
                  <a:pt x="40" y="2"/>
                  <a:pt x="40" y="3"/>
                  <a:pt x="40" y="3"/>
                </a:cubicBezTo>
                <a:cubicBezTo>
                  <a:pt x="38" y="9"/>
                  <a:pt x="38" y="9"/>
                  <a:pt x="38" y="9"/>
                </a:cubicBezTo>
                <a:cubicBezTo>
                  <a:pt x="38" y="10"/>
                  <a:pt x="37" y="10"/>
                  <a:pt x="36" y="10"/>
                </a:cubicBezTo>
                <a:cubicBezTo>
                  <a:pt x="36" y="10"/>
                  <a:pt x="34" y="10"/>
                  <a:pt x="31" y="10"/>
                </a:cubicBezTo>
                <a:cubicBezTo>
                  <a:pt x="24" y="10"/>
                  <a:pt x="18" y="13"/>
                  <a:pt x="16" y="19"/>
                </a:cubicBezTo>
                <a:cubicBezTo>
                  <a:pt x="34" y="19"/>
                  <a:pt x="34" y="19"/>
                  <a:pt x="34" y="19"/>
                </a:cubicBezTo>
                <a:cubicBezTo>
                  <a:pt x="35" y="19"/>
                  <a:pt x="35" y="19"/>
                  <a:pt x="35" y="20"/>
                </a:cubicBezTo>
                <a:cubicBezTo>
                  <a:pt x="36" y="20"/>
                  <a:pt x="36" y="20"/>
                  <a:pt x="36" y="21"/>
                </a:cubicBezTo>
                <a:cubicBezTo>
                  <a:pt x="35" y="25"/>
                  <a:pt x="35" y="25"/>
                  <a:pt x="35" y="25"/>
                </a:cubicBezTo>
                <a:cubicBezTo>
                  <a:pt x="35" y="26"/>
                  <a:pt x="34" y="26"/>
                  <a:pt x="33" y="26"/>
                </a:cubicBezTo>
                <a:cubicBezTo>
                  <a:pt x="14" y="26"/>
                  <a:pt x="14" y="26"/>
                  <a:pt x="14" y="26"/>
                </a:cubicBezTo>
                <a:cubicBezTo>
                  <a:pt x="14" y="28"/>
                  <a:pt x="14" y="29"/>
                  <a:pt x="14" y="31"/>
                </a:cubicBezTo>
                <a:cubicBezTo>
                  <a:pt x="32" y="31"/>
                  <a:pt x="32" y="31"/>
                  <a:pt x="32" y="31"/>
                </a:cubicBezTo>
                <a:cubicBezTo>
                  <a:pt x="33" y="31"/>
                  <a:pt x="33" y="31"/>
                  <a:pt x="33" y="31"/>
                </a:cubicBezTo>
                <a:cubicBezTo>
                  <a:pt x="33" y="31"/>
                  <a:pt x="34" y="32"/>
                  <a:pt x="33" y="32"/>
                </a:cubicBezTo>
                <a:cubicBezTo>
                  <a:pt x="33" y="37"/>
                  <a:pt x="33" y="37"/>
                  <a:pt x="33" y="37"/>
                </a:cubicBezTo>
                <a:cubicBezTo>
                  <a:pt x="32" y="37"/>
                  <a:pt x="32" y="38"/>
                  <a:pt x="31" y="38"/>
                </a:cubicBezTo>
                <a:cubicBezTo>
                  <a:pt x="16" y="38"/>
                  <a:pt x="16" y="38"/>
                  <a:pt x="16" y="38"/>
                </a:cubicBezTo>
                <a:cubicBezTo>
                  <a:pt x="18" y="44"/>
                  <a:pt x="24" y="48"/>
                  <a:pt x="31" y="48"/>
                </a:cubicBezTo>
                <a:cubicBezTo>
                  <a:pt x="34" y="48"/>
                  <a:pt x="37" y="47"/>
                  <a:pt x="37" y="47"/>
                </a:cubicBezTo>
                <a:cubicBezTo>
                  <a:pt x="38" y="47"/>
                  <a:pt x="38" y="47"/>
                  <a:pt x="38" y="47"/>
                </a:cubicBezTo>
                <a:cubicBezTo>
                  <a:pt x="39" y="47"/>
                  <a:pt x="39" y="47"/>
                  <a:pt x="39" y="48"/>
                </a:cubicBezTo>
                <a:lnTo>
                  <a:pt x="40" y="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46"/>
          <p:cNvSpPr/>
          <p:nvPr/>
        </p:nvSpPr>
        <p:spPr>
          <a:xfrm>
            <a:off x="8979386" y="3034250"/>
            <a:ext cx="253533" cy="253533"/>
          </a:xfrm>
          <a:custGeom>
            <a:avLst/>
            <a:gdLst/>
            <a:ahLst/>
            <a:cxnLst/>
            <a:rect l="l" t="t" r="r" b="b"/>
            <a:pathLst>
              <a:path w="62" h="62" extrusionOk="0">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37" y="12"/>
                </a:moveTo>
                <a:cubicBezTo>
                  <a:pt x="37" y="11"/>
                  <a:pt x="37" y="11"/>
                  <a:pt x="37" y="11"/>
                </a:cubicBezTo>
                <a:cubicBezTo>
                  <a:pt x="36" y="11"/>
                  <a:pt x="36" y="11"/>
                  <a:pt x="36" y="11"/>
                </a:cubicBezTo>
                <a:cubicBezTo>
                  <a:pt x="27" y="11"/>
                  <a:pt x="27" y="11"/>
                  <a:pt x="27" y="11"/>
                </a:cubicBezTo>
                <a:cubicBezTo>
                  <a:pt x="27" y="11"/>
                  <a:pt x="26" y="11"/>
                  <a:pt x="26" y="11"/>
                </a:cubicBezTo>
                <a:cubicBezTo>
                  <a:pt x="26" y="11"/>
                  <a:pt x="26" y="11"/>
                  <a:pt x="26" y="12"/>
                </a:cubicBezTo>
                <a:cubicBezTo>
                  <a:pt x="26" y="37"/>
                  <a:pt x="26" y="37"/>
                  <a:pt x="26" y="37"/>
                </a:cubicBezTo>
                <a:cubicBezTo>
                  <a:pt x="26" y="37"/>
                  <a:pt x="27" y="38"/>
                  <a:pt x="28" y="38"/>
                </a:cubicBezTo>
                <a:cubicBezTo>
                  <a:pt x="35" y="38"/>
                  <a:pt x="35" y="38"/>
                  <a:pt x="35" y="38"/>
                </a:cubicBezTo>
                <a:cubicBezTo>
                  <a:pt x="36" y="38"/>
                  <a:pt x="36" y="37"/>
                  <a:pt x="36" y="37"/>
                </a:cubicBezTo>
                <a:lnTo>
                  <a:pt x="37" y="12"/>
                </a:lnTo>
                <a:close/>
                <a:moveTo>
                  <a:pt x="36" y="43"/>
                </a:moveTo>
                <a:cubicBezTo>
                  <a:pt x="36" y="42"/>
                  <a:pt x="36" y="42"/>
                  <a:pt x="35" y="42"/>
                </a:cubicBezTo>
                <a:cubicBezTo>
                  <a:pt x="28" y="42"/>
                  <a:pt x="28" y="42"/>
                  <a:pt x="28" y="42"/>
                </a:cubicBezTo>
                <a:cubicBezTo>
                  <a:pt x="27" y="42"/>
                  <a:pt x="26" y="42"/>
                  <a:pt x="26" y="43"/>
                </a:cubicBezTo>
                <a:cubicBezTo>
                  <a:pt x="26" y="51"/>
                  <a:pt x="26" y="51"/>
                  <a:pt x="26" y="51"/>
                </a:cubicBezTo>
                <a:cubicBezTo>
                  <a:pt x="26" y="51"/>
                  <a:pt x="27" y="52"/>
                  <a:pt x="28" y="52"/>
                </a:cubicBezTo>
                <a:cubicBezTo>
                  <a:pt x="35" y="52"/>
                  <a:pt x="35" y="52"/>
                  <a:pt x="35" y="52"/>
                </a:cubicBezTo>
                <a:cubicBezTo>
                  <a:pt x="36" y="52"/>
                  <a:pt x="36" y="51"/>
                  <a:pt x="36" y="51"/>
                </a:cubicBezTo>
                <a:lnTo>
                  <a:pt x="36"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46"/>
          <p:cNvSpPr/>
          <p:nvPr/>
        </p:nvSpPr>
        <p:spPr>
          <a:xfrm>
            <a:off x="9569702" y="3034250"/>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51" y="13"/>
                </a:moveTo>
                <a:cubicBezTo>
                  <a:pt x="51" y="12"/>
                  <a:pt x="50" y="11"/>
                  <a:pt x="49" y="11"/>
                </a:cubicBezTo>
                <a:cubicBezTo>
                  <a:pt x="29" y="11"/>
                  <a:pt x="29" y="11"/>
                  <a:pt x="29" y="11"/>
                </a:cubicBezTo>
                <a:cubicBezTo>
                  <a:pt x="28" y="11"/>
                  <a:pt x="27" y="11"/>
                  <a:pt x="27" y="12"/>
                </a:cubicBezTo>
                <a:cubicBezTo>
                  <a:pt x="27" y="13"/>
                  <a:pt x="27" y="14"/>
                  <a:pt x="28" y="15"/>
                </a:cubicBezTo>
                <a:cubicBezTo>
                  <a:pt x="33" y="21"/>
                  <a:pt x="33" y="21"/>
                  <a:pt x="33" y="21"/>
                </a:cubicBezTo>
                <a:cubicBezTo>
                  <a:pt x="12" y="42"/>
                  <a:pt x="12" y="42"/>
                  <a:pt x="12" y="42"/>
                </a:cubicBezTo>
                <a:cubicBezTo>
                  <a:pt x="11" y="43"/>
                  <a:pt x="11" y="45"/>
                  <a:pt x="12" y="46"/>
                </a:cubicBezTo>
                <a:cubicBezTo>
                  <a:pt x="16" y="50"/>
                  <a:pt x="16" y="50"/>
                  <a:pt x="16" y="50"/>
                </a:cubicBezTo>
                <a:cubicBezTo>
                  <a:pt x="17" y="51"/>
                  <a:pt x="19" y="51"/>
                  <a:pt x="20" y="50"/>
                </a:cubicBezTo>
                <a:cubicBezTo>
                  <a:pt x="41" y="29"/>
                  <a:pt x="41" y="29"/>
                  <a:pt x="41" y="29"/>
                </a:cubicBezTo>
                <a:cubicBezTo>
                  <a:pt x="47" y="34"/>
                  <a:pt x="47" y="34"/>
                  <a:pt x="47" y="34"/>
                </a:cubicBezTo>
                <a:cubicBezTo>
                  <a:pt x="47" y="35"/>
                  <a:pt x="48" y="35"/>
                  <a:pt x="49" y="35"/>
                </a:cubicBezTo>
                <a:cubicBezTo>
                  <a:pt x="49" y="35"/>
                  <a:pt x="49" y="35"/>
                  <a:pt x="50" y="35"/>
                </a:cubicBezTo>
                <a:cubicBezTo>
                  <a:pt x="51" y="35"/>
                  <a:pt x="51" y="34"/>
                  <a:pt x="51" y="33"/>
                </a:cubicBezTo>
                <a:lnTo>
                  <a:pt x="51"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46"/>
          <p:cNvSpPr/>
          <p:nvPr/>
        </p:nvSpPr>
        <p:spPr>
          <a:xfrm>
            <a:off x="10175155" y="3013438"/>
            <a:ext cx="143795" cy="274345"/>
          </a:xfrm>
          <a:custGeom>
            <a:avLst/>
            <a:gdLst/>
            <a:ahLst/>
            <a:cxnLst/>
            <a:rect l="l" t="t" r="r" b="b"/>
            <a:pathLst>
              <a:path w="35" h="67" extrusionOk="0">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46"/>
          <p:cNvSpPr/>
          <p:nvPr/>
        </p:nvSpPr>
        <p:spPr>
          <a:xfrm>
            <a:off x="10748444" y="3013438"/>
            <a:ext cx="295158" cy="295158"/>
          </a:xfrm>
          <a:custGeom>
            <a:avLst/>
            <a:gdLst/>
            <a:ahLst/>
            <a:cxnLst/>
            <a:rect l="l" t="t" r="r" b="b"/>
            <a:pathLst>
              <a:path w="72" h="72" extrusionOk="0">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46"/>
          <p:cNvSpPr/>
          <p:nvPr/>
        </p:nvSpPr>
        <p:spPr>
          <a:xfrm>
            <a:off x="11257402" y="3013438"/>
            <a:ext cx="249749" cy="295158"/>
          </a:xfrm>
          <a:custGeom>
            <a:avLst/>
            <a:gdLst/>
            <a:ahLst/>
            <a:cxnLst/>
            <a:rect l="l" t="t" r="r" b="b"/>
            <a:pathLst>
              <a:path w="61" h="72" extrusionOk="0">
                <a:moveTo>
                  <a:pt x="61" y="22"/>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40" y="0"/>
                  <a:pt x="40" y="0"/>
                  <a:pt x="40" y="0"/>
                </a:cubicBezTo>
                <a:cubicBezTo>
                  <a:pt x="42" y="0"/>
                  <a:pt x="45" y="2"/>
                  <a:pt x="46" y="3"/>
                </a:cubicBezTo>
                <a:cubicBezTo>
                  <a:pt x="59" y="16"/>
                  <a:pt x="59" y="16"/>
                  <a:pt x="59" y="16"/>
                </a:cubicBezTo>
                <a:cubicBezTo>
                  <a:pt x="60" y="17"/>
                  <a:pt x="61" y="20"/>
                  <a:pt x="61" y="22"/>
                </a:cubicBezTo>
                <a:close/>
                <a:moveTo>
                  <a:pt x="56" y="26"/>
                </a:moveTo>
                <a:cubicBezTo>
                  <a:pt x="40" y="26"/>
                  <a:pt x="40" y="26"/>
                  <a:pt x="40" y="26"/>
                </a:cubicBezTo>
                <a:cubicBezTo>
                  <a:pt x="37" y="26"/>
                  <a:pt x="36" y="24"/>
                  <a:pt x="36" y="22"/>
                </a:cubicBezTo>
                <a:cubicBezTo>
                  <a:pt x="36" y="5"/>
                  <a:pt x="36" y="5"/>
                  <a:pt x="36" y="5"/>
                </a:cubicBezTo>
                <a:cubicBezTo>
                  <a:pt x="31" y="5"/>
                  <a:pt x="31" y="5"/>
                  <a:pt x="31" y="5"/>
                </a:cubicBezTo>
                <a:cubicBezTo>
                  <a:pt x="31" y="11"/>
                  <a:pt x="31" y="11"/>
                  <a:pt x="31" y="11"/>
                </a:cubicBezTo>
                <a:cubicBezTo>
                  <a:pt x="25" y="11"/>
                  <a:pt x="25" y="11"/>
                  <a:pt x="25" y="11"/>
                </a:cubicBezTo>
                <a:cubicBezTo>
                  <a:pt x="25" y="5"/>
                  <a:pt x="25" y="5"/>
                  <a:pt x="25" y="5"/>
                </a:cubicBezTo>
                <a:cubicBezTo>
                  <a:pt x="5" y="5"/>
                  <a:pt x="5" y="5"/>
                  <a:pt x="5" y="5"/>
                </a:cubicBezTo>
                <a:cubicBezTo>
                  <a:pt x="5" y="67"/>
                  <a:pt x="5" y="67"/>
                  <a:pt x="5" y="67"/>
                </a:cubicBezTo>
                <a:cubicBezTo>
                  <a:pt x="56" y="67"/>
                  <a:pt x="56" y="67"/>
                  <a:pt x="56" y="67"/>
                </a:cubicBezTo>
                <a:lnTo>
                  <a:pt x="56" y="26"/>
                </a:lnTo>
                <a:close/>
                <a:moveTo>
                  <a:pt x="35" y="52"/>
                </a:moveTo>
                <a:cubicBezTo>
                  <a:pt x="36" y="53"/>
                  <a:pt x="36" y="54"/>
                  <a:pt x="36" y="54"/>
                </a:cubicBezTo>
                <a:cubicBezTo>
                  <a:pt x="36" y="59"/>
                  <a:pt x="31" y="62"/>
                  <a:pt x="25" y="62"/>
                </a:cubicBezTo>
                <a:cubicBezTo>
                  <a:pt x="20" y="62"/>
                  <a:pt x="15" y="59"/>
                  <a:pt x="15" y="54"/>
                </a:cubicBezTo>
                <a:cubicBezTo>
                  <a:pt x="15" y="54"/>
                  <a:pt x="15" y="53"/>
                  <a:pt x="16" y="52"/>
                </a:cubicBezTo>
                <a:cubicBezTo>
                  <a:pt x="16" y="52"/>
                  <a:pt x="16" y="50"/>
                  <a:pt x="20" y="36"/>
                </a:cubicBezTo>
                <a:cubicBezTo>
                  <a:pt x="20" y="31"/>
                  <a:pt x="20" y="31"/>
                  <a:pt x="20" y="31"/>
                </a:cubicBezTo>
                <a:cubicBezTo>
                  <a:pt x="25" y="31"/>
                  <a:pt x="25" y="31"/>
                  <a:pt x="25" y="31"/>
                </a:cubicBezTo>
                <a:cubicBezTo>
                  <a:pt x="25" y="36"/>
                  <a:pt x="25" y="36"/>
                  <a:pt x="25" y="36"/>
                </a:cubicBezTo>
                <a:cubicBezTo>
                  <a:pt x="29" y="36"/>
                  <a:pt x="29" y="36"/>
                  <a:pt x="29" y="36"/>
                </a:cubicBezTo>
                <a:cubicBezTo>
                  <a:pt x="30" y="36"/>
                  <a:pt x="31" y="37"/>
                  <a:pt x="31" y="38"/>
                </a:cubicBezTo>
                <a:cubicBezTo>
                  <a:pt x="35" y="50"/>
                  <a:pt x="35" y="52"/>
                  <a:pt x="35" y="52"/>
                </a:cubicBezTo>
                <a:close/>
                <a:moveTo>
                  <a:pt x="25" y="11"/>
                </a:moveTo>
                <a:cubicBezTo>
                  <a:pt x="20" y="11"/>
                  <a:pt x="20" y="11"/>
                  <a:pt x="20" y="11"/>
                </a:cubicBezTo>
                <a:cubicBezTo>
                  <a:pt x="20" y="16"/>
                  <a:pt x="20" y="16"/>
                  <a:pt x="20" y="16"/>
                </a:cubicBezTo>
                <a:cubicBezTo>
                  <a:pt x="25" y="16"/>
                  <a:pt x="25" y="16"/>
                  <a:pt x="25" y="16"/>
                </a:cubicBezTo>
                <a:lnTo>
                  <a:pt x="25" y="11"/>
                </a:lnTo>
                <a:close/>
                <a:moveTo>
                  <a:pt x="25" y="21"/>
                </a:moveTo>
                <a:cubicBezTo>
                  <a:pt x="20" y="21"/>
                  <a:pt x="20" y="21"/>
                  <a:pt x="20" y="21"/>
                </a:cubicBezTo>
                <a:cubicBezTo>
                  <a:pt x="20" y="26"/>
                  <a:pt x="20" y="26"/>
                  <a:pt x="20" y="26"/>
                </a:cubicBezTo>
                <a:cubicBezTo>
                  <a:pt x="25" y="26"/>
                  <a:pt x="25" y="26"/>
                  <a:pt x="25" y="26"/>
                </a:cubicBezTo>
                <a:lnTo>
                  <a:pt x="25" y="21"/>
                </a:lnTo>
                <a:close/>
                <a:moveTo>
                  <a:pt x="31" y="54"/>
                </a:moveTo>
                <a:cubicBezTo>
                  <a:pt x="31" y="53"/>
                  <a:pt x="28" y="52"/>
                  <a:pt x="25" y="52"/>
                </a:cubicBezTo>
                <a:cubicBezTo>
                  <a:pt x="23" y="52"/>
                  <a:pt x="20" y="53"/>
                  <a:pt x="20" y="54"/>
                </a:cubicBezTo>
                <a:cubicBezTo>
                  <a:pt x="20" y="56"/>
                  <a:pt x="23" y="57"/>
                  <a:pt x="25" y="57"/>
                </a:cubicBezTo>
                <a:cubicBezTo>
                  <a:pt x="28" y="57"/>
                  <a:pt x="31" y="56"/>
                  <a:pt x="31" y="54"/>
                </a:cubicBezTo>
                <a:close/>
                <a:moveTo>
                  <a:pt x="31" y="16"/>
                </a:moveTo>
                <a:cubicBezTo>
                  <a:pt x="25" y="16"/>
                  <a:pt x="25" y="16"/>
                  <a:pt x="25" y="16"/>
                </a:cubicBezTo>
                <a:cubicBezTo>
                  <a:pt x="25" y="21"/>
                  <a:pt x="25" y="21"/>
                  <a:pt x="25" y="21"/>
                </a:cubicBezTo>
                <a:cubicBezTo>
                  <a:pt x="31" y="21"/>
                  <a:pt x="31" y="21"/>
                  <a:pt x="31" y="21"/>
                </a:cubicBezTo>
                <a:lnTo>
                  <a:pt x="31" y="16"/>
                </a:lnTo>
                <a:close/>
                <a:moveTo>
                  <a:pt x="31" y="26"/>
                </a:moveTo>
                <a:cubicBezTo>
                  <a:pt x="25" y="26"/>
                  <a:pt x="25" y="26"/>
                  <a:pt x="25" y="26"/>
                </a:cubicBezTo>
                <a:cubicBezTo>
                  <a:pt x="25" y="31"/>
                  <a:pt x="25" y="31"/>
                  <a:pt x="25" y="31"/>
                </a:cubicBezTo>
                <a:cubicBezTo>
                  <a:pt x="31" y="31"/>
                  <a:pt x="31" y="31"/>
                  <a:pt x="31" y="31"/>
                </a:cubicBezTo>
                <a:lnTo>
                  <a:pt x="31" y="26"/>
                </a:lnTo>
                <a:close/>
                <a:moveTo>
                  <a:pt x="41" y="21"/>
                </a:moveTo>
                <a:cubicBezTo>
                  <a:pt x="56" y="21"/>
                  <a:pt x="56" y="21"/>
                  <a:pt x="56" y="21"/>
                </a:cubicBezTo>
                <a:cubicBezTo>
                  <a:pt x="56" y="20"/>
                  <a:pt x="55" y="20"/>
                  <a:pt x="55" y="19"/>
                </a:cubicBezTo>
                <a:cubicBezTo>
                  <a:pt x="43" y="7"/>
                  <a:pt x="43" y="7"/>
                  <a:pt x="43" y="7"/>
                </a:cubicBezTo>
                <a:cubicBezTo>
                  <a:pt x="42" y="6"/>
                  <a:pt x="42" y="6"/>
                  <a:pt x="41" y="6"/>
                </a:cubicBezTo>
                <a:lnTo>
                  <a:pt x="41"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46"/>
          <p:cNvSpPr/>
          <p:nvPr/>
        </p:nvSpPr>
        <p:spPr>
          <a:xfrm>
            <a:off x="800100" y="3473203"/>
            <a:ext cx="249749" cy="295158"/>
          </a:xfrm>
          <a:custGeom>
            <a:avLst/>
            <a:gdLst/>
            <a:ahLst/>
            <a:cxnLst/>
            <a:rect l="l" t="t" r="r" b="b"/>
            <a:pathLst>
              <a:path w="61" h="72" extrusionOk="0">
                <a:moveTo>
                  <a:pt x="61" y="22"/>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40" y="0"/>
                  <a:pt x="40" y="0"/>
                  <a:pt x="40" y="0"/>
                </a:cubicBezTo>
                <a:cubicBezTo>
                  <a:pt x="42" y="0"/>
                  <a:pt x="45" y="2"/>
                  <a:pt x="46" y="3"/>
                </a:cubicBezTo>
                <a:cubicBezTo>
                  <a:pt x="59" y="16"/>
                  <a:pt x="59" y="16"/>
                  <a:pt x="59" y="16"/>
                </a:cubicBezTo>
                <a:cubicBezTo>
                  <a:pt x="60" y="17"/>
                  <a:pt x="61" y="20"/>
                  <a:pt x="61" y="22"/>
                </a:cubicBezTo>
                <a:close/>
                <a:moveTo>
                  <a:pt x="56" y="26"/>
                </a:moveTo>
                <a:cubicBezTo>
                  <a:pt x="40" y="26"/>
                  <a:pt x="40" y="26"/>
                  <a:pt x="40" y="26"/>
                </a:cubicBezTo>
                <a:cubicBezTo>
                  <a:pt x="37" y="26"/>
                  <a:pt x="36" y="24"/>
                  <a:pt x="36" y="22"/>
                </a:cubicBezTo>
                <a:cubicBezTo>
                  <a:pt x="36" y="5"/>
                  <a:pt x="36" y="5"/>
                  <a:pt x="36" y="5"/>
                </a:cubicBezTo>
                <a:cubicBezTo>
                  <a:pt x="5" y="5"/>
                  <a:pt x="5" y="5"/>
                  <a:pt x="5" y="5"/>
                </a:cubicBezTo>
                <a:cubicBezTo>
                  <a:pt x="5" y="67"/>
                  <a:pt x="5" y="67"/>
                  <a:pt x="5" y="67"/>
                </a:cubicBezTo>
                <a:cubicBezTo>
                  <a:pt x="56" y="67"/>
                  <a:pt x="56" y="67"/>
                  <a:pt x="56" y="67"/>
                </a:cubicBezTo>
                <a:lnTo>
                  <a:pt x="56" y="26"/>
                </a:lnTo>
                <a:close/>
                <a:moveTo>
                  <a:pt x="10" y="34"/>
                </a:moveTo>
                <a:cubicBezTo>
                  <a:pt x="10" y="29"/>
                  <a:pt x="13" y="26"/>
                  <a:pt x="18" y="26"/>
                </a:cubicBezTo>
                <a:cubicBezTo>
                  <a:pt x="22" y="26"/>
                  <a:pt x="25" y="29"/>
                  <a:pt x="25" y="34"/>
                </a:cubicBezTo>
                <a:cubicBezTo>
                  <a:pt x="25" y="38"/>
                  <a:pt x="22" y="41"/>
                  <a:pt x="18" y="41"/>
                </a:cubicBezTo>
                <a:cubicBezTo>
                  <a:pt x="13" y="41"/>
                  <a:pt x="10" y="38"/>
                  <a:pt x="10" y="34"/>
                </a:cubicBezTo>
                <a:close/>
                <a:moveTo>
                  <a:pt x="51" y="62"/>
                </a:moveTo>
                <a:cubicBezTo>
                  <a:pt x="10" y="62"/>
                  <a:pt x="10" y="62"/>
                  <a:pt x="10" y="62"/>
                </a:cubicBezTo>
                <a:cubicBezTo>
                  <a:pt x="10" y="54"/>
                  <a:pt x="10" y="54"/>
                  <a:pt x="10" y="54"/>
                </a:cubicBezTo>
                <a:cubicBezTo>
                  <a:pt x="18" y="47"/>
                  <a:pt x="18" y="47"/>
                  <a:pt x="18" y="47"/>
                </a:cubicBezTo>
                <a:cubicBezTo>
                  <a:pt x="23" y="52"/>
                  <a:pt x="23" y="52"/>
                  <a:pt x="23" y="52"/>
                </a:cubicBezTo>
                <a:cubicBezTo>
                  <a:pt x="38" y="36"/>
                  <a:pt x="38" y="36"/>
                  <a:pt x="38" y="36"/>
                </a:cubicBezTo>
                <a:cubicBezTo>
                  <a:pt x="51" y="49"/>
                  <a:pt x="51" y="49"/>
                  <a:pt x="51" y="49"/>
                </a:cubicBezTo>
                <a:lnTo>
                  <a:pt x="51" y="62"/>
                </a:lnTo>
                <a:close/>
                <a:moveTo>
                  <a:pt x="41" y="21"/>
                </a:moveTo>
                <a:cubicBezTo>
                  <a:pt x="56" y="21"/>
                  <a:pt x="56" y="21"/>
                  <a:pt x="56" y="21"/>
                </a:cubicBezTo>
                <a:cubicBezTo>
                  <a:pt x="56" y="20"/>
                  <a:pt x="55" y="20"/>
                  <a:pt x="55" y="19"/>
                </a:cubicBezTo>
                <a:cubicBezTo>
                  <a:pt x="43" y="7"/>
                  <a:pt x="43" y="7"/>
                  <a:pt x="43" y="7"/>
                </a:cubicBezTo>
                <a:cubicBezTo>
                  <a:pt x="42" y="6"/>
                  <a:pt x="42" y="6"/>
                  <a:pt x="41" y="6"/>
                </a:cubicBezTo>
                <a:lnTo>
                  <a:pt x="41"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46"/>
          <p:cNvSpPr/>
          <p:nvPr/>
        </p:nvSpPr>
        <p:spPr>
          <a:xfrm>
            <a:off x="1312842" y="3473203"/>
            <a:ext cx="249749" cy="295158"/>
          </a:xfrm>
          <a:custGeom>
            <a:avLst/>
            <a:gdLst/>
            <a:ahLst/>
            <a:cxnLst/>
            <a:rect l="l" t="t" r="r" b="b"/>
            <a:pathLst>
              <a:path w="61" h="72" extrusionOk="0">
                <a:moveTo>
                  <a:pt x="61" y="26"/>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36" y="0"/>
                  <a:pt x="36" y="0"/>
                  <a:pt x="36" y="0"/>
                </a:cubicBezTo>
                <a:cubicBezTo>
                  <a:pt x="36" y="22"/>
                  <a:pt x="36" y="22"/>
                  <a:pt x="36" y="22"/>
                </a:cubicBezTo>
                <a:cubicBezTo>
                  <a:pt x="36" y="24"/>
                  <a:pt x="37" y="26"/>
                  <a:pt x="40" y="26"/>
                </a:cubicBezTo>
                <a:lnTo>
                  <a:pt x="61" y="26"/>
                </a:lnTo>
                <a:close/>
                <a:moveTo>
                  <a:pt x="46" y="32"/>
                </a:moveTo>
                <a:cubicBezTo>
                  <a:pt x="46" y="32"/>
                  <a:pt x="45" y="31"/>
                  <a:pt x="45" y="31"/>
                </a:cubicBezTo>
                <a:cubicBezTo>
                  <a:pt x="16" y="31"/>
                  <a:pt x="16" y="31"/>
                  <a:pt x="16" y="31"/>
                </a:cubicBezTo>
                <a:cubicBezTo>
                  <a:pt x="16" y="31"/>
                  <a:pt x="15" y="32"/>
                  <a:pt x="15" y="32"/>
                </a:cubicBezTo>
                <a:cubicBezTo>
                  <a:pt x="15" y="35"/>
                  <a:pt x="15" y="35"/>
                  <a:pt x="15" y="35"/>
                </a:cubicBezTo>
                <a:cubicBezTo>
                  <a:pt x="15" y="36"/>
                  <a:pt x="16" y="36"/>
                  <a:pt x="16" y="36"/>
                </a:cubicBezTo>
                <a:cubicBezTo>
                  <a:pt x="45" y="36"/>
                  <a:pt x="45" y="36"/>
                  <a:pt x="45" y="36"/>
                </a:cubicBezTo>
                <a:cubicBezTo>
                  <a:pt x="45" y="36"/>
                  <a:pt x="46" y="36"/>
                  <a:pt x="46" y="35"/>
                </a:cubicBezTo>
                <a:lnTo>
                  <a:pt x="46" y="32"/>
                </a:lnTo>
                <a:close/>
                <a:moveTo>
                  <a:pt x="46" y="43"/>
                </a:moveTo>
                <a:cubicBezTo>
                  <a:pt x="46" y="42"/>
                  <a:pt x="45" y="41"/>
                  <a:pt x="45" y="41"/>
                </a:cubicBezTo>
                <a:cubicBezTo>
                  <a:pt x="16" y="41"/>
                  <a:pt x="16" y="41"/>
                  <a:pt x="16" y="41"/>
                </a:cubicBezTo>
                <a:cubicBezTo>
                  <a:pt x="16" y="41"/>
                  <a:pt x="15" y="42"/>
                  <a:pt x="15" y="43"/>
                </a:cubicBezTo>
                <a:cubicBezTo>
                  <a:pt x="15" y="45"/>
                  <a:pt x="15" y="45"/>
                  <a:pt x="15" y="45"/>
                </a:cubicBezTo>
                <a:cubicBezTo>
                  <a:pt x="15" y="46"/>
                  <a:pt x="16" y="47"/>
                  <a:pt x="16" y="47"/>
                </a:cubicBezTo>
                <a:cubicBezTo>
                  <a:pt x="45" y="47"/>
                  <a:pt x="45" y="47"/>
                  <a:pt x="45" y="47"/>
                </a:cubicBezTo>
                <a:cubicBezTo>
                  <a:pt x="45" y="47"/>
                  <a:pt x="46" y="46"/>
                  <a:pt x="46" y="45"/>
                </a:cubicBezTo>
                <a:lnTo>
                  <a:pt x="46" y="43"/>
                </a:lnTo>
                <a:close/>
                <a:moveTo>
                  <a:pt x="46" y="53"/>
                </a:moveTo>
                <a:cubicBezTo>
                  <a:pt x="46" y="52"/>
                  <a:pt x="45" y="52"/>
                  <a:pt x="45" y="52"/>
                </a:cubicBezTo>
                <a:cubicBezTo>
                  <a:pt x="16" y="52"/>
                  <a:pt x="16" y="52"/>
                  <a:pt x="16" y="52"/>
                </a:cubicBezTo>
                <a:cubicBezTo>
                  <a:pt x="16" y="52"/>
                  <a:pt x="15" y="52"/>
                  <a:pt x="15" y="53"/>
                </a:cubicBezTo>
                <a:cubicBezTo>
                  <a:pt x="15" y="56"/>
                  <a:pt x="15" y="56"/>
                  <a:pt x="15" y="56"/>
                </a:cubicBezTo>
                <a:cubicBezTo>
                  <a:pt x="15" y="56"/>
                  <a:pt x="16" y="57"/>
                  <a:pt x="16" y="57"/>
                </a:cubicBezTo>
                <a:cubicBezTo>
                  <a:pt x="45" y="57"/>
                  <a:pt x="45" y="57"/>
                  <a:pt x="45" y="57"/>
                </a:cubicBezTo>
                <a:cubicBezTo>
                  <a:pt x="45" y="57"/>
                  <a:pt x="46" y="56"/>
                  <a:pt x="46" y="56"/>
                </a:cubicBezTo>
                <a:lnTo>
                  <a:pt x="46" y="53"/>
                </a:lnTo>
                <a:close/>
                <a:moveTo>
                  <a:pt x="60" y="21"/>
                </a:moveTo>
                <a:cubicBezTo>
                  <a:pt x="41" y="21"/>
                  <a:pt x="41" y="21"/>
                  <a:pt x="41" y="21"/>
                </a:cubicBezTo>
                <a:cubicBezTo>
                  <a:pt x="41" y="2"/>
                  <a:pt x="41" y="2"/>
                  <a:pt x="41" y="2"/>
                </a:cubicBezTo>
                <a:cubicBezTo>
                  <a:pt x="41" y="2"/>
                  <a:pt x="42" y="3"/>
                  <a:pt x="42" y="3"/>
                </a:cubicBezTo>
                <a:cubicBezTo>
                  <a:pt x="59" y="19"/>
                  <a:pt x="59" y="19"/>
                  <a:pt x="59" y="19"/>
                </a:cubicBezTo>
                <a:cubicBezTo>
                  <a:pt x="59" y="20"/>
                  <a:pt x="59" y="20"/>
                  <a:pt x="60"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46"/>
          <p:cNvSpPr/>
          <p:nvPr/>
        </p:nvSpPr>
        <p:spPr>
          <a:xfrm>
            <a:off x="1901267" y="3473203"/>
            <a:ext cx="234613" cy="295158"/>
          </a:xfrm>
          <a:custGeom>
            <a:avLst/>
            <a:gdLst/>
            <a:ahLst/>
            <a:cxnLst/>
            <a:rect l="l" t="t" r="r" b="b"/>
            <a:pathLst>
              <a:path w="57" h="72" extrusionOk="0">
                <a:moveTo>
                  <a:pt x="57" y="71"/>
                </a:moveTo>
                <a:cubicBezTo>
                  <a:pt x="57" y="72"/>
                  <a:pt x="56" y="72"/>
                  <a:pt x="56" y="72"/>
                </a:cubicBezTo>
                <a:cubicBezTo>
                  <a:pt x="2" y="72"/>
                  <a:pt x="2" y="72"/>
                  <a:pt x="2" y="72"/>
                </a:cubicBezTo>
                <a:cubicBezTo>
                  <a:pt x="1" y="72"/>
                  <a:pt x="0" y="72"/>
                  <a:pt x="0" y="71"/>
                </a:cubicBezTo>
                <a:cubicBezTo>
                  <a:pt x="0" y="68"/>
                  <a:pt x="0" y="68"/>
                  <a:pt x="0" y="68"/>
                </a:cubicBezTo>
                <a:cubicBezTo>
                  <a:pt x="0" y="68"/>
                  <a:pt x="1" y="67"/>
                  <a:pt x="2" y="67"/>
                </a:cubicBezTo>
                <a:cubicBezTo>
                  <a:pt x="56" y="67"/>
                  <a:pt x="56" y="67"/>
                  <a:pt x="56" y="67"/>
                </a:cubicBezTo>
                <a:cubicBezTo>
                  <a:pt x="56" y="67"/>
                  <a:pt x="57" y="68"/>
                  <a:pt x="57" y="68"/>
                </a:cubicBezTo>
                <a:lnTo>
                  <a:pt x="57" y="71"/>
                </a:lnTo>
                <a:close/>
                <a:moveTo>
                  <a:pt x="29" y="53"/>
                </a:moveTo>
                <a:cubicBezTo>
                  <a:pt x="29" y="56"/>
                  <a:pt x="30" y="60"/>
                  <a:pt x="31" y="62"/>
                </a:cubicBezTo>
                <a:cubicBezTo>
                  <a:pt x="31" y="62"/>
                  <a:pt x="31" y="62"/>
                  <a:pt x="31" y="62"/>
                </a:cubicBezTo>
                <a:cubicBezTo>
                  <a:pt x="31" y="62"/>
                  <a:pt x="31" y="62"/>
                  <a:pt x="31" y="62"/>
                </a:cubicBezTo>
                <a:cubicBezTo>
                  <a:pt x="20" y="57"/>
                  <a:pt x="11" y="50"/>
                  <a:pt x="11" y="36"/>
                </a:cubicBezTo>
                <a:cubicBezTo>
                  <a:pt x="11" y="21"/>
                  <a:pt x="29" y="20"/>
                  <a:pt x="29" y="9"/>
                </a:cubicBezTo>
                <a:cubicBezTo>
                  <a:pt x="29" y="6"/>
                  <a:pt x="27" y="3"/>
                  <a:pt x="26" y="0"/>
                </a:cubicBezTo>
                <a:cubicBezTo>
                  <a:pt x="26" y="0"/>
                  <a:pt x="26" y="0"/>
                  <a:pt x="26" y="0"/>
                </a:cubicBezTo>
                <a:cubicBezTo>
                  <a:pt x="26" y="0"/>
                  <a:pt x="26" y="0"/>
                  <a:pt x="26" y="0"/>
                </a:cubicBezTo>
                <a:cubicBezTo>
                  <a:pt x="37" y="5"/>
                  <a:pt x="47" y="12"/>
                  <a:pt x="47" y="26"/>
                </a:cubicBezTo>
                <a:cubicBezTo>
                  <a:pt x="47" y="41"/>
                  <a:pt x="29" y="43"/>
                  <a:pt x="29"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46"/>
          <p:cNvSpPr/>
          <p:nvPr/>
        </p:nvSpPr>
        <p:spPr>
          <a:xfrm>
            <a:off x="2499151" y="3494016"/>
            <a:ext cx="287590" cy="253533"/>
          </a:xfrm>
          <a:custGeom>
            <a:avLst/>
            <a:gdLst/>
            <a:ahLst/>
            <a:cxnLst/>
            <a:rect l="l" t="t" r="r" b="b"/>
            <a:pathLst>
              <a:path w="70" h="62" extrusionOk="0">
                <a:moveTo>
                  <a:pt x="8" y="10"/>
                </a:moveTo>
                <a:cubicBezTo>
                  <a:pt x="8" y="61"/>
                  <a:pt x="8" y="61"/>
                  <a:pt x="8" y="61"/>
                </a:cubicBezTo>
                <a:cubicBezTo>
                  <a:pt x="8" y="62"/>
                  <a:pt x="7" y="62"/>
                  <a:pt x="7" y="62"/>
                </a:cubicBezTo>
                <a:cubicBezTo>
                  <a:pt x="4" y="62"/>
                  <a:pt x="4" y="62"/>
                  <a:pt x="4" y="62"/>
                </a:cubicBezTo>
                <a:cubicBezTo>
                  <a:pt x="3" y="62"/>
                  <a:pt x="3" y="62"/>
                  <a:pt x="3" y="61"/>
                </a:cubicBezTo>
                <a:cubicBezTo>
                  <a:pt x="3" y="10"/>
                  <a:pt x="3" y="10"/>
                  <a:pt x="3" y="10"/>
                </a:cubicBezTo>
                <a:cubicBezTo>
                  <a:pt x="1" y="9"/>
                  <a:pt x="0" y="7"/>
                  <a:pt x="0" y="6"/>
                </a:cubicBezTo>
                <a:cubicBezTo>
                  <a:pt x="0" y="3"/>
                  <a:pt x="3" y="0"/>
                  <a:pt x="5" y="0"/>
                </a:cubicBezTo>
                <a:cubicBezTo>
                  <a:pt x="8" y="0"/>
                  <a:pt x="11" y="3"/>
                  <a:pt x="11" y="6"/>
                </a:cubicBezTo>
                <a:cubicBezTo>
                  <a:pt x="11" y="7"/>
                  <a:pt x="10" y="9"/>
                  <a:pt x="8" y="10"/>
                </a:cubicBezTo>
                <a:close/>
                <a:moveTo>
                  <a:pt x="70" y="39"/>
                </a:moveTo>
                <a:cubicBezTo>
                  <a:pt x="70" y="40"/>
                  <a:pt x="69" y="41"/>
                  <a:pt x="68" y="41"/>
                </a:cubicBezTo>
                <a:cubicBezTo>
                  <a:pt x="68" y="41"/>
                  <a:pt x="68" y="41"/>
                  <a:pt x="68" y="41"/>
                </a:cubicBezTo>
                <a:cubicBezTo>
                  <a:pt x="65" y="43"/>
                  <a:pt x="59" y="46"/>
                  <a:pt x="53" y="46"/>
                </a:cubicBezTo>
                <a:cubicBezTo>
                  <a:pt x="50" y="46"/>
                  <a:pt x="48" y="46"/>
                  <a:pt x="46" y="45"/>
                </a:cubicBezTo>
                <a:cubicBezTo>
                  <a:pt x="45" y="44"/>
                  <a:pt x="45" y="44"/>
                  <a:pt x="45" y="44"/>
                </a:cubicBezTo>
                <a:cubicBezTo>
                  <a:pt x="41" y="42"/>
                  <a:pt x="38" y="40"/>
                  <a:pt x="33" y="40"/>
                </a:cubicBezTo>
                <a:cubicBezTo>
                  <a:pt x="27" y="40"/>
                  <a:pt x="19" y="44"/>
                  <a:pt x="15" y="46"/>
                </a:cubicBezTo>
                <a:cubicBezTo>
                  <a:pt x="14" y="47"/>
                  <a:pt x="14" y="47"/>
                  <a:pt x="13" y="47"/>
                </a:cubicBezTo>
                <a:cubicBezTo>
                  <a:pt x="13" y="47"/>
                  <a:pt x="12" y="47"/>
                  <a:pt x="12" y="46"/>
                </a:cubicBezTo>
                <a:cubicBezTo>
                  <a:pt x="11" y="46"/>
                  <a:pt x="11" y="45"/>
                  <a:pt x="11" y="44"/>
                </a:cubicBezTo>
                <a:cubicBezTo>
                  <a:pt x="11" y="14"/>
                  <a:pt x="11" y="14"/>
                  <a:pt x="11" y="14"/>
                </a:cubicBezTo>
                <a:cubicBezTo>
                  <a:pt x="11" y="13"/>
                  <a:pt x="11" y="13"/>
                  <a:pt x="12" y="12"/>
                </a:cubicBezTo>
                <a:cubicBezTo>
                  <a:pt x="14" y="11"/>
                  <a:pt x="24" y="6"/>
                  <a:pt x="32" y="6"/>
                </a:cubicBezTo>
                <a:cubicBezTo>
                  <a:pt x="39" y="6"/>
                  <a:pt x="44" y="8"/>
                  <a:pt x="49" y="10"/>
                </a:cubicBezTo>
                <a:cubicBezTo>
                  <a:pt x="50" y="11"/>
                  <a:pt x="51" y="11"/>
                  <a:pt x="52" y="11"/>
                </a:cubicBezTo>
                <a:cubicBezTo>
                  <a:pt x="57" y="11"/>
                  <a:pt x="62" y="8"/>
                  <a:pt x="65" y="7"/>
                </a:cubicBezTo>
                <a:cubicBezTo>
                  <a:pt x="65" y="6"/>
                  <a:pt x="66" y="6"/>
                  <a:pt x="66" y="6"/>
                </a:cubicBezTo>
                <a:cubicBezTo>
                  <a:pt x="67" y="5"/>
                  <a:pt x="68" y="6"/>
                  <a:pt x="68" y="6"/>
                </a:cubicBezTo>
                <a:cubicBezTo>
                  <a:pt x="69" y="6"/>
                  <a:pt x="70" y="7"/>
                  <a:pt x="70" y="8"/>
                </a:cubicBezTo>
                <a:lnTo>
                  <a:pt x="70" y="39"/>
                </a:lnTo>
                <a:close/>
                <a:moveTo>
                  <a:pt x="65" y="13"/>
                </a:moveTo>
                <a:cubicBezTo>
                  <a:pt x="61" y="14"/>
                  <a:pt x="57" y="16"/>
                  <a:pt x="52" y="16"/>
                </a:cubicBezTo>
                <a:cubicBezTo>
                  <a:pt x="50" y="16"/>
                  <a:pt x="48" y="16"/>
                  <a:pt x="46" y="15"/>
                </a:cubicBezTo>
                <a:cubicBezTo>
                  <a:pt x="42" y="13"/>
                  <a:pt x="38" y="11"/>
                  <a:pt x="32" y="11"/>
                </a:cubicBezTo>
                <a:cubicBezTo>
                  <a:pt x="27" y="11"/>
                  <a:pt x="20" y="13"/>
                  <a:pt x="16" y="16"/>
                </a:cubicBezTo>
                <a:cubicBezTo>
                  <a:pt x="16" y="40"/>
                  <a:pt x="16" y="40"/>
                  <a:pt x="16" y="40"/>
                </a:cubicBezTo>
                <a:cubicBezTo>
                  <a:pt x="21" y="37"/>
                  <a:pt x="28" y="35"/>
                  <a:pt x="33" y="35"/>
                </a:cubicBezTo>
                <a:cubicBezTo>
                  <a:pt x="39" y="35"/>
                  <a:pt x="43" y="37"/>
                  <a:pt x="48" y="40"/>
                </a:cubicBezTo>
                <a:cubicBezTo>
                  <a:pt x="49" y="40"/>
                  <a:pt x="49" y="40"/>
                  <a:pt x="49" y="40"/>
                </a:cubicBezTo>
                <a:cubicBezTo>
                  <a:pt x="50" y="41"/>
                  <a:pt x="51" y="41"/>
                  <a:pt x="53" y="41"/>
                </a:cubicBezTo>
                <a:cubicBezTo>
                  <a:pt x="57" y="41"/>
                  <a:pt x="62" y="39"/>
                  <a:pt x="65" y="37"/>
                </a:cubicBezTo>
                <a:lnTo>
                  <a:pt x="65"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46"/>
          <p:cNvSpPr/>
          <p:nvPr/>
        </p:nvSpPr>
        <p:spPr>
          <a:xfrm>
            <a:off x="3081900" y="3494016"/>
            <a:ext cx="253533" cy="253533"/>
          </a:xfrm>
          <a:custGeom>
            <a:avLst/>
            <a:gdLst/>
            <a:ahLst/>
            <a:cxnLst/>
            <a:rect l="l" t="t" r="r" b="b"/>
            <a:pathLst>
              <a:path w="62" h="62" extrusionOk="0">
                <a:moveTo>
                  <a:pt x="62" y="58"/>
                </a:moveTo>
                <a:cubicBezTo>
                  <a:pt x="62" y="60"/>
                  <a:pt x="60" y="62"/>
                  <a:pt x="58" y="62"/>
                </a:cubicBezTo>
                <a:cubicBezTo>
                  <a:pt x="4" y="62"/>
                  <a:pt x="4" y="62"/>
                  <a:pt x="4" y="62"/>
                </a:cubicBezTo>
                <a:cubicBezTo>
                  <a:pt x="2" y="62"/>
                  <a:pt x="0" y="60"/>
                  <a:pt x="0" y="58"/>
                </a:cubicBezTo>
                <a:cubicBezTo>
                  <a:pt x="0" y="4"/>
                  <a:pt x="0" y="4"/>
                  <a:pt x="0" y="4"/>
                </a:cubicBezTo>
                <a:cubicBezTo>
                  <a:pt x="0" y="2"/>
                  <a:pt x="2" y="0"/>
                  <a:pt x="4" y="0"/>
                </a:cubicBezTo>
                <a:cubicBezTo>
                  <a:pt x="42" y="0"/>
                  <a:pt x="42" y="0"/>
                  <a:pt x="42" y="0"/>
                </a:cubicBezTo>
                <a:cubicBezTo>
                  <a:pt x="44" y="0"/>
                  <a:pt x="47" y="2"/>
                  <a:pt x="48" y="3"/>
                </a:cubicBezTo>
                <a:cubicBezTo>
                  <a:pt x="59" y="14"/>
                  <a:pt x="59" y="14"/>
                  <a:pt x="59" y="14"/>
                </a:cubicBezTo>
                <a:cubicBezTo>
                  <a:pt x="61" y="16"/>
                  <a:pt x="62" y="19"/>
                  <a:pt x="62" y="21"/>
                </a:cubicBezTo>
                <a:lnTo>
                  <a:pt x="62" y="58"/>
                </a:lnTo>
                <a:close/>
                <a:moveTo>
                  <a:pt x="57" y="57"/>
                </a:moveTo>
                <a:cubicBezTo>
                  <a:pt x="57" y="21"/>
                  <a:pt x="57" y="21"/>
                  <a:pt x="57" y="21"/>
                </a:cubicBezTo>
                <a:cubicBezTo>
                  <a:pt x="57" y="20"/>
                  <a:pt x="56" y="19"/>
                  <a:pt x="56" y="18"/>
                </a:cubicBezTo>
                <a:cubicBezTo>
                  <a:pt x="45" y="7"/>
                  <a:pt x="45" y="7"/>
                  <a:pt x="45" y="7"/>
                </a:cubicBezTo>
                <a:cubicBezTo>
                  <a:pt x="44" y="6"/>
                  <a:pt x="42" y="6"/>
                  <a:pt x="42" y="6"/>
                </a:cubicBezTo>
                <a:cubicBezTo>
                  <a:pt x="42" y="22"/>
                  <a:pt x="42" y="22"/>
                  <a:pt x="42" y="22"/>
                </a:cubicBezTo>
                <a:cubicBezTo>
                  <a:pt x="42" y="24"/>
                  <a:pt x="40" y="26"/>
                  <a:pt x="38" y="26"/>
                </a:cubicBezTo>
                <a:cubicBezTo>
                  <a:pt x="15" y="26"/>
                  <a:pt x="15" y="26"/>
                  <a:pt x="15" y="26"/>
                </a:cubicBezTo>
                <a:cubicBezTo>
                  <a:pt x="12" y="26"/>
                  <a:pt x="11" y="24"/>
                  <a:pt x="11" y="22"/>
                </a:cubicBezTo>
                <a:cubicBezTo>
                  <a:pt x="11" y="6"/>
                  <a:pt x="11" y="6"/>
                  <a:pt x="11" y="6"/>
                </a:cubicBezTo>
                <a:cubicBezTo>
                  <a:pt x="6" y="6"/>
                  <a:pt x="6" y="6"/>
                  <a:pt x="6" y="6"/>
                </a:cubicBezTo>
                <a:cubicBezTo>
                  <a:pt x="6" y="57"/>
                  <a:pt x="6" y="57"/>
                  <a:pt x="6" y="57"/>
                </a:cubicBezTo>
                <a:cubicBezTo>
                  <a:pt x="11" y="57"/>
                  <a:pt x="11" y="57"/>
                  <a:pt x="11" y="57"/>
                </a:cubicBezTo>
                <a:cubicBezTo>
                  <a:pt x="11" y="40"/>
                  <a:pt x="11" y="40"/>
                  <a:pt x="11" y="40"/>
                </a:cubicBezTo>
                <a:cubicBezTo>
                  <a:pt x="11" y="38"/>
                  <a:pt x="12" y="36"/>
                  <a:pt x="15" y="36"/>
                </a:cubicBezTo>
                <a:cubicBezTo>
                  <a:pt x="48" y="36"/>
                  <a:pt x="48" y="36"/>
                  <a:pt x="48" y="36"/>
                </a:cubicBezTo>
                <a:cubicBezTo>
                  <a:pt x="50" y="36"/>
                  <a:pt x="52" y="38"/>
                  <a:pt x="52" y="40"/>
                </a:cubicBezTo>
                <a:cubicBezTo>
                  <a:pt x="52" y="57"/>
                  <a:pt x="52" y="57"/>
                  <a:pt x="52" y="57"/>
                </a:cubicBezTo>
                <a:lnTo>
                  <a:pt x="57" y="57"/>
                </a:lnTo>
                <a:close/>
                <a:moveTo>
                  <a:pt x="47" y="57"/>
                </a:moveTo>
                <a:cubicBezTo>
                  <a:pt x="47" y="42"/>
                  <a:pt x="47" y="42"/>
                  <a:pt x="47" y="42"/>
                </a:cubicBezTo>
                <a:cubicBezTo>
                  <a:pt x="16" y="42"/>
                  <a:pt x="16" y="42"/>
                  <a:pt x="16" y="42"/>
                </a:cubicBezTo>
                <a:cubicBezTo>
                  <a:pt x="16" y="57"/>
                  <a:pt x="16" y="57"/>
                  <a:pt x="16" y="57"/>
                </a:cubicBezTo>
                <a:lnTo>
                  <a:pt x="47" y="57"/>
                </a:lnTo>
                <a:close/>
                <a:moveTo>
                  <a:pt x="36" y="7"/>
                </a:moveTo>
                <a:cubicBezTo>
                  <a:pt x="36" y="6"/>
                  <a:pt x="36" y="6"/>
                  <a:pt x="35" y="6"/>
                </a:cubicBezTo>
                <a:cubicBezTo>
                  <a:pt x="27" y="6"/>
                  <a:pt x="27" y="6"/>
                  <a:pt x="27" y="6"/>
                </a:cubicBezTo>
                <a:cubicBezTo>
                  <a:pt x="27" y="6"/>
                  <a:pt x="26" y="6"/>
                  <a:pt x="26" y="7"/>
                </a:cubicBezTo>
                <a:cubicBezTo>
                  <a:pt x="26" y="20"/>
                  <a:pt x="26" y="20"/>
                  <a:pt x="26" y="20"/>
                </a:cubicBezTo>
                <a:cubicBezTo>
                  <a:pt x="26" y="20"/>
                  <a:pt x="27" y="21"/>
                  <a:pt x="27" y="21"/>
                </a:cubicBezTo>
                <a:cubicBezTo>
                  <a:pt x="35" y="21"/>
                  <a:pt x="35" y="21"/>
                  <a:pt x="35" y="21"/>
                </a:cubicBezTo>
                <a:cubicBezTo>
                  <a:pt x="36" y="21"/>
                  <a:pt x="36" y="20"/>
                  <a:pt x="36" y="20"/>
                </a:cubicBezTo>
                <a:lnTo>
                  <a:pt x="36"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46"/>
          <p:cNvSpPr/>
          <p:nvPr/>
        </p:nvSpPr>
        <p:spPr>
          <a:xfrm>
            <a:off x="3672216" y="3494016"/>
            <a:ext cx="310294" cy="232720"/>
          </a:xfrm>
          <a:custGeom>
            <a:avLst/>
            <a:gdLst/>
            <a:ahLst/>
            <a:cxnLst/>
            <a:rect l="l" t="t" r="r" b="b"/>
            <a:pathLst>
              <a:path w="76" h="57" extrusionOk="0">
                <a:moveTo>
                  <a:pt x="75" y="38"/>
                </a:moveTo>
                <a:cubicBezTo>
                  <a:pt x="63" y="52"/>
                  <a:pt x="63" y="52"/>
                  <a:pt x="63" y="52"/>
                </a:cubicBezTo>
                <a:cubicBezTo>
                  <a:pt x="60" y="55"/>
                  <a:pt x="56" y="57"/>
                  <a:pt x="52" y="57"/>
                </a:cubicBezTo>
                <a:cubicBezTo>
                  <a:pt x="9" y="57"/>
                  <a:pt x="9" y="57"/>
                  <a:pt x="9" y="57"/>
                </a:cubicBezTo>
                <a:cubicBezTo>
                  <a:pt x="4" y="57"/>
                  <a:pt x="0" y="53"/>
                  <a:pt x="0" y="48"/>
                </a:cubicBezTo>
                <a:cubicBezTo>
                  <a:pt x="0" y="9"/>
                  <a:pt x="0" y="9"/>
                  <a:pt x="0" y="9"/>
                </a:cubicBezTo>
                <a:cubicBezTo>
                  <a:pt x="0" y="5"/>
                  <a:pt x="4" y="0"/>
                  <a:pt x="9" y="0"/>
                </a:cubicBezTo>
                <a:cubicBezTo>
                  <a:pt x="22" y="0"/>
                  <a:pt x="22" y="0"/>
                  <a:pt x="22" y="0"/>
                </a:cubicBezTo>
                <a:cubicBezTo>
                  <a:pt x="27" y="0"/>
                  <a:pt x="31" y="5"/>
                  <a:pt x="31" y="9"/>
                </a:cubicBezTo>
                <a:cubicBezTo>
                  <a:pt x="31" y="11"/>
                  <a:pt x="31" y="11"/>
                  <a:pt x="31" y="11"/>
                </a:cubicBezTo>
                <a:cubicBezTo>
                  <a:pt x="52" y="11"/>
                  <a:pt x="52" y="11"/>
                  <a:pt x="52" y="11"/>
                </a:cubicBezTo>
                <a:cubicBezTo>
                  <a:pt x="57" y="11"/>
                  <a:pt x="61" y="15"/>
                  <a:pt x="61" y="20"/>
                </a:cubicBezTo>
                <a:cubicBezTo>
                  <a:pt x="61" y="26"/>
                  <a:pt x="61" y="26"/>
                  <a:pt x="61" y="26"/>
                </a:cubicBezTo>
                <a:cubicBezTo>
                  <a:pt x="69" y="26"/>
                  <a:pt x="69" y="26"/>
                  <a:pt x="69" y="26"/>
                </a:cubicBezTo>
                <a:cubicBezTo>
                  <a:pt x="72" y="26"/>
                  <a:pt x="75" y="27"/>
                  <a:pt x="76" y="30"/>
                </a:cubicBezTo>
                <a:cubicBezTo>
                  <a:pt x="76" y="31"/>
                  <a:pt x="76" y="32"/>
                  <a:pt x="76" y="33"/>
                </a:cubicBezTo>
                <a:cubicBezTo>
                  <a:pt x="76" y="34"/>
                  <a:pt x="76" y="36"/>
                  <a:pt x="75" y="38"/>
                </a:cubicBezTo>
                <a:close/>
                <a:moveTo>
                  <a:pt x="56" y="26"/>
                </a:moveTo>
                <a:cubicBezTo>
                  <a:pt x="56" y="20"/>
                  <a:pt x="56" y="20"/>
                  <a:pt x="56" y="20"/>
                </a:cubicBezTo>
                <a:cubicBezTo>
                  <a:pt x="56" y="18"/>
                  <a:pt x="55" y="16"/>
                  <a:pt x="52" y="16"/>
                </a:cubicBezTo>
                <a:cubicBezTo>
                  <a:pt x="29" y="16"/>
                  <a:pt x="29" y="16"/>
                  <a:pt x="29" y="16"/>
                </a:cubicBezTo>
                <a:cubicBezTo>
                  <a:pt x="27" y="16"/>
                  <a:pt x="25" y="14"/>
                  <a:pt x="25" y="12"/>
                </a:cubicBezTo>
                <a:cubicBezTo>
                  <a:pt x="25" y="9"/>
                  <a:pt x="25" y="9"/>
                  <a:pt x="25" y="9"/>
                </a:cubicBezTo>
                <a:cubicBezTo>
                  <a:pt x="25" y="7"/>
                  <a:pt x="24" y="6"/>
                  <a:pt x="22" y="6"/>
                </a:cubicBezTo>
                <a:cubicBezTo>
                  <a:pt x="9" y="6"/>
                  <a:pt x="9" y="6"/>
                  <a:pt x="9" y="6"/>
                </a:cubicBezTo>
                <a:cubicBezTo>
                  <a:pt x="7" y="6"/>
                  <a:pt x="5" y="7"/>
                  <a:pt x="5" y="9"/>
                </a:cubicBezTo>
                <a:cubicBezTo>
                  <a:pt x="5" y="44"/>
                  <a:pt x="5" y="44"/>
                  <a:pt x="5" y="44"/>
                </a:cubicBezTo>
                <a:cubicBezTo>
                  <a:pt x="15" y="31"/>
                  <a:pt x="15" y="31"/>
                  <a:pt x="15" y="31"/>
                </a:cubicBezTo>
                <a:cubicBezTo>
                  <a:pt x="18" y="28"/>
                  <a:pt x="22" y="26"/>
                  <a:pt x="25" y="26"/>
                </a:cubicBezTo>
                <a:lnTo>
                  <a:pt x="56" y="26"/>
                </a:lnTo>
                <a:close/>
                <a:moveTo>
                  <a:pt x="69" y="31"/>
                </a:moveTo>
                <a:cubicBezTo>
                  <a:pt x="25" y="31"/>
                  <a:pt x="25" y="31"/>
                  <a:pt x="25" y="31"/>
                </a:cubicBezTo>
                <a:cubicBezTo>
                  <a:pt x="23" y="31"/>
                  <a:pt x="21" y="33"/>
                  <a:pt x="19" y="34"/>
                </a:cubicBezTo>
                <a:cubicBezTo>
                  <a:pt x="7" y="49"/>
                  <a:pt x="7" y="49"/>
                  <a:pt x="7" y="49"/>
                </a:cubicBezTo>
                <a:cubicBezTo>
                  <a:pt x="7" y="49"/>
                  <a:pt x="7" y="50"/>
                  <a:pt x="7" y="50"/>
                </a:cubicBezTo>
                <a:cubicBezTo>
                  <a:pt x="7" y="52"/>
                  <a:pt x="8" y="52"/>
                  <a:pt x="9" y="52"/>
                </a:cubicBezTo>
                <a:cubicBezTo>
                  <a:pt x="52" y="52"/>
                  <a:pt x="52" y="52"/>
                  <a:pt x="52" y="52"/>
                </a:cubicBezTo>
                <a:cubicBezTo>
                  <a:pt x="55" y="52"/>
                  <a:pt x="57" y="51"/>
                  <a:pt x="59" y="49"/>
                </a:cubicBezTo>
                <a:cubicBezTo>
                  <a:pt x="71" y="34"/>
                  <a:pt x="71" y="34"/>
                  <a:pt x="71" y="34"/>
                </a:cubicBezTo>
                <a:cubicBezTo>
                  <a:pt x="71" y="34"/>
                  <a:pt x="71" y="33"/>
                  <a:pt x="71" y="33"/>
                </a:cubicBezTo>
                <a:cubicBezTo>
                  <a:pt x="71" y="32"/>
                  <a:pt x="70" y="31"/>
                  <a:pt x="69"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46"/>
          <p:cNvSpPr/>
          <p:nvPr/>
        </p:nvSpPr>
        <p:spPr>
          <a:xfrm>
            <a:off x="4260640" y="3494016"/>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6"/>
                </a:moveTo>
                <a:cubicBezTo>
                  <a:pt x="16" y="6"/>
                  <a:pt x="5" y="17"/>
                  <a:pt x="5" y="31"/>
                </a:cubicBezTo>
                <a:cubicBezTo>
                  <a:pt x="5" y="45"/>
                  <a:pt x="16" y="57"/>
                  <a:pt x="31" y="57"/>
                </a:cubicBezTo>
                <a:cubicBezTo>
                  <a:pt x="45" y="57"/>
                  <a:pt x="56" y="45"/>
                  <a:pt x="56" y="31"/>
                </a:cubicBezTo>
                <a:cubicBezTo>
                  <a:pt x="56" y="17"/>
                  <a:pt x="45" y="6"/>
                  <a:pt x="31" y="6"/>
                </a:cubicBezTo>
                <a:close/>
                <a:moveTo>
                  <a:pt x="20" y="26"/>
                </a:moveTo>
                <a:cubicBezTo>
                  <a:pt x="17" y="26"/>
                  <a:pt x="15" y="24"/>
                  <a:pt x="15" y="21"/>
                </a:cubicBezTo>
                <a:cubicBezTo>
                  <a:pt x="15" y="18"/>
                  <a:pt x="17" y="16"/>
                  <a:pt x="20" y="16"/>
                </a:cubicBezTo>
                <a:cubicBezTo>
                  <a:pt x="23" y="16"/>
                  <a:pt x="25" y="18"/>
                  <a:pt x="25" y="21"/>
                </a:cubicBezTo>
                <a:cubicBezTo>
                  <a:pt x="25" y="24"/>
                  <a:pt x="23" y="26"/>
                  <a:pt x="20" y="26"/>
                </a:cubicBezTo>
                <a:close/>
                <a:moveTo>
                  <a:pt x="44" y="48"/>
                </a:moveTo>
                <a:cubicBezTo>
                  <a:pt x="42" y="48"/>
                  <a:pt x="41" y="48"/>
                  <a:pt x="40" y="46"/>
                </a:cubicBezTo>
                <a:cubicBezTo>
                  <a:pt x="39" y="42"/>
                  <a:pt x="35" y="39"/>
                  <a:pt x="31" y="39"/>
                </a:cubicBezTo>
                <a:cubicBezTo>
                  <a:pt x="26" y="39"/>
                  <a:pt x="22" y="42"/>
                  <a:pt x="21" y="46"/>
                </a:cubicBezTo>
                <a:cubicBezTo>
                  <a:pt x="20" y="48"/>
                  <a:pt x="19" y="48"/>
                  <a:pt x="18" y="48"/>
                </a:cubicBezTo>
                <a:cubicBezTo>
                  <a:pt x="16" y="47"/>
                  <a:pt x="15" y="46"/>
                  <a:pt x="16" y="45"/>
                </a:cubicBezTo>
                <a:cubicBezTo>
                  <a:pt x="18" y="38"/>
                  <a:pt x="24" y="34"/>
                  <a:pt x="31" y="34"/>
                </a:cubicBezTo>
                <a:cubicBezTo>
                  <a:pt x="37" y="34"/>
                  <a:pt x="43" y="38"/>
                  <a:pt x="45" y="45"/>
                </a:cubicBezTo>
                <a:cubicBezTo>
                  <a:pt x="46" y="46"/>
                  <a:pt x="45" y="47"/>
                  <a:pt x="44" y="48"/>
                </a:cubicBezTo>
                <a:close/>
                <a:moveTo>
                  <a:pt x="41" y="26"/>
                </a:moveTo>
                <a:cubicBezTo>
                  <a:pt x="38" y="26"/>
                  <a:pt x="36" y="24"/>
                  <a:pt x="36" y="21"/>
                </a:cubicBezTo>
                <a:cubicBezTo>
                  <a:pt x="36" y="18"/>
                  <a:pt x="38" y="16"/>
                  <a:pt x="41" y="16"/>
                </a:cubicBezTo>
                <a:cubicBezTo>
                  <a:pt x="44" y="16"/>
                  <a:pt x="46" y="18"/>
                  <a:pt x="46" y="21"/>
                </a:cubicBezTo>
                <a:cubicBezTo>
                  <a:pt x="46" y="24"/>
                  <a:pt x="44" y="26"/>
                  <a:pt x="41"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46"/>
          <p:cNvSpPr/>
          <p:nvPr/>
        </p:nvSpPr>
        <p:spPr>
          <a:xfrm>
            <a:off x="4850956" y="3494016"/>
            <a:ext cx="168392" cy="232720"/>
          </a:xfrm>
          <a:custGeom>
            <a:avLst/>
            <a:gdLst/>
            <a:ahLst/>
            <a:cxnLst/>
            <a:rect l="l" t="t" r="r" b="b"/>
            <a:pathLst>
              <a:path w="41" h="57" extrusionOk="0">
                <a:moveTo>
                  <a:pt x="41" y="56"/>
                </a:moveTo>
                <a:cubicBezTo>
                  <a:pt x="41" y="56"/>
                  <a:pt x="40" y="57"/>
                  <a:pt x="39" y="57"/>
                </a:cubicBezTo>
                <a:cubicBezTo>
                  <a:pt x="1" y="57"/>
                  <a:pt x="1" y="57"/>
                  <a:pt x="1" y="57"/>
                </a:cubicBezTo>
                <a:cubicBezTo>
                  <a:pt x="0" y="57"/>
                  <a:pt x="0" y="56"/>
                  <a:pt x="0" y="56"/>
                </a:cubicBezTo>
                <a:cubicBezTo>
                  <a:pt x="0" y="50"/>
                  <a:pt x="0" y="50"/>
                  <a:pt x="0" y="50"/>
                </a:cubicBezTo>
                <a:cubicBezTo>
                  <a:pt x="0" y="49"/>
                  <a:pt x="0" y="48"/>
                  <a:pt x="1" y="48"/>
                </a:cubicBezTo>
                <a:cubicBezTo>
                  <a:pt x="5" y="48"/>
                  <a:pt x="5" y="48"/>
                  <a:pt x="5" y="48"/>
                </a:cubicBezTo>
                <a:cubicBezTo>
                  <a:pt x="5" y="33"/>
                  <a:pt x="5" y="33"/>
                  <a:pt x="5" y="33"/>
                </a:cubicBezTo>
                <a:cubicBezTo>
                  <a:pt x="1" y="33"/>
                  <a:pt x="1" y="33"/>
                  <a:pt x="1" y="33"/>
                </a:cubicBezTo>
                <a:cubicBezTo>
                  <a:pt x="0" y="33"/>
                  <a:pt x="0" y="32"/>
                  <a:pt x="0" y="32"/>
                </a:cubicBezTo>
                <a:cubicBezTo>
                  <a:pt x="0" y="26"/>
                  <a:pt x="0" y="26"/>
                  <a:pt x="0" y="26"/>
                </a:cubicBezTo>
                <a:cubicBezTo>
                  <a:pt x="0" y="26"/>
                  <a:pt x="0" y="25"/>
                  <a:pt x="1" y="25"/>
                </a:cubicBezTo>
                <a:cubicBezTo>
                  <a:pt x="5" y="25"/>
                  <a:pt x="5" y="25"/>
                  <a:pt x="5" y="25"/>
                </a:cubicBezTo>
                <a:cubicBezTo>
                  <a:pt x="5" y="16"/>
                  <a:pt x="5" y="16"/>
                  <a:pt x="5" y="16"/>
                </a:cubicBezTo>
                <a:cubicBezTo>
                  <a:pt x="5" y="7"/>
                  <a:pt x="12" y="0"/>
                  <a:pt x="23" y="0"/>
                </a:cubicBezTo>
                <a:cubicBezTo>
                  <a:pt x="31" y="0"/>
                  <a:pt x="36" y="5"/>
                  <a:pt x="36" y="5"/>
                </a:cubicBezTo>
                <a:cubicBezTo>
                  <a:pt x="36" y="6"/>
                  <a:pt x="37" y="7"/>
                  <a:pt x="36" y="7"/>
                </a:cubicBezTo>
                <a:cubicBezTo>
                  <a:pt x="32" y="12"/>
                  <a:pt x="32" y="12"/>
                  <a:pt x="32" y="12"/>
                </a:cubicBezTo>
                <a:cubicBezTo>
                  <a:pt x="32" y="13"/>
                  <a:pt x="31" y="13"/>
                  <a:pt x="31" y="13"/>
                </a:cubicBezTo>
                <a:cubicBezTo>
                  <a:pt x="31" y="13"/>
                  <a:pt x="30" y="13"/>
                  <a:pt x="30" y="13"/>
                </a:cubicBezTo>
                <a:cubicBezTo>
                  <a:pt x="30" y="12"/>
                  <a:pt x="27" y="10"/>
                  <a:pt x="23" y="10"/>
                </a:cubicBezTo>
                <a:cubicBezTo>
                  <a:pt x="18" y="10"/>
                  <a:pt x="15" y="12"/>
                  <a:pt x="15" y="17"/>
                </a:cubicBezTo>
                <a:cubicBezTo>
                  <a:pt x="15" y="25"/>
                  <a:pt x="15" y="25"/>
                  <a:pt x="15" y="25"/>
                </a:cubicBezTo>
                <a:cubicBezTo>
                  <a:pt x="27" y="25"/>
                  <a:pt x="27" y="25"/>
                  <a:pt x="27" y="25"/>
                </a:cubicBezTo>
                <a:cubicBezTo>
                  <a:pt x="28" y="25"/>
                  <a:pt x="29" y="26"/>
                  <a:pt x="29" y="26"/>
                </a:cubicBezTo>
                <a:cubicBezTo>
                  <a:pt x="29" y="32"/>
                  <a:pt x="29" y="32"/>
                  <a:pt x="29" y="32"/>
                </a:cubicBezTo>
                <a:cubicBezTo>
                  <a:pt x="29" y="32"/>
                  <a:pt x="28" y="33"/>
                  <a:pt x="27" y="33"/>
                </a:cubicBezTo>
                <a:cubicBezTo>
                  <a:pt x="15" y="33"/>
                  <a:pt x="15" y="33"/>
                  <a:pt x="15" y="33"/>
                </a:cubicBezTo>
                <a:cubicBezTo>
                  <a:pt x="15" y="48"/>
                  <a:pt x="15" y="48"/>
                  <a:pt x="15" y="48"/>
                </a:cubicBezTo>
                <a:cubicBezTo>
                  <a:pt x="32" y="48"/>
                  <a:pt x="32" y="48"/>
                  <a:pt x="32" y="48"/>
                </a:cubicBezTo>
                <a:cubicBezTo>
                  <a:pt x="32" y="41"/>
                  <a:pt x="32" y="41"/>
                  <a:pt x="32" y="41"/>
                </a:cubicBezTo>
                <a:cubicBezTo>
                  <a:pt x="32" y="40"/>
                  <a:pt x="32" y="40"/>
                  <a:pt x="33" y="40"/>
                </a:cubicBezTo>
                <a:cubicBezTo>
                  <a:pt x="39" y="40"/>
                  <a:pt x="39" y="40"/>
                  <a:pt x="39" y="40"/>
                </a:cubicBezTo>
                <a:cubicBezTo>
                  <a:pt x="40" y="40"/>
                  <a:pt x="41" y="40"/>
                  <a:pt x="41" y="41"/>
                </a:cubicBezTo>
                <a:lnTo>
                  <a:pt x="41" y="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46"/>
          <p:cNvSpPr/>
          <p:nvPr/>
        </p:nvSpPr>
        <p:spPr>
          <a:xfrm>
            <a:off x="5441272" y="3505369"/>
            <a:ext cx="253533" cy="221368"/>
          </a:xfrm>
          <a:custGeom>
            <a:avLst/>
            <a:gdLst/>
            <a:ahLst/>
            <a:cxnLst/>
            <a:rect l="l" t="t" r="r" b="b"/>
            <a:pathLst>
              <a:path w="62" h="54" extrusionOk="0">
                <a:moveTo>
                  <a:pt x="62" y="32"/>
                </a:moveTo>
                <a:cubicBezTo>
                  <a:pt x="62" y="33"/>
                  <a:pt x="62" y="33"/>
                  <a:pt x="61" y="33"/>
                </a:cubicBezTo>
                <a:cubicBezTo>
                  <a:pt x="57" y="33"/>
                  <a:pt x="57" y="33"/>
                  <a:pt x="57" y="33"/>
                </a:cubicBezTo>
                <a:cubicBezTo>
                  <a:pt x="57" y="50"/>
                  <a:pt x="57" y="50"/>
                  <a:pt x="57" y="50"/>
                </a:cubicBezTo>
                <a:cubicBezTo>
                  <a:pt x="57" y="52"/>
                  <a:pt x="55" y="54"/>
                  <a:pt x="53" y="54"/>
                </a:cubicBezTo>
                <a:cubicBezTo>
                  <a:pt x="9" y="54"/>
                  <a:pt x="9" y="54"/>
                  <a:pt x="9" y="54"/>
                </a:cubicBezTo>
                <a:cubicBezTo>
                  <a:pt x="7" y="54"/>
                  <a:pt x="6" y="52"/>
                  <a:pt x="6" y="50"/>
                </a:cubicBezTo>
                <a:cubicBezTo>
                  <a:pt x="6" y="33"/>
                  <a:pt x="6" y="33"/>
                  <a:pt x="6" y="33"/>
                </a:cubicBezTo>
                <a:cubicBezTo>
                  <a:pt x="2" y="33"/>
                  <a:pt x="2" y="33"/>
                  <a:pt x="2" y="33"/>
                </a:cubicBezTo>
                <a:cubicBezTo>
                  <a:pt x="1" y="33"/>
                  <a:pt x="0" y="33"/>
                  <a:pt x="0" y="32"/>
                </a:cubicBezTo>
                <a:cubicBezTo>
                  <a:pt x="0" y="19"/>
                  <a:pt x="0" y="19"/>
                  <a:pt x="0" y="19"/>
                </a:cubicBezTo>
                <a:cubicBezTo>
                  <a:pt x="0" y="19"/>
                  <a:pt x="1" y="18"/>
                  <a:pt x="2" y="18"/>
                </a:cubicBezTo>
                <a:cubicBezTo>
                  <a:pt x="19" y="18"/>
                  <a:pt x="19" y="18"/>
                  <a:pt x="19" y="18"/>
                </a:cubicBezTo>
                <a:cubicBezTo>
                  <a:pt x="14" y="18"/>
                  <a:pt x="10" y="14"/>
                  <a:pt x="10" y="9"/>
                </a:cubicBezTo>
                <a:cubicBezTo>
                  <a:pt x="10" y="4"/>
                  <a:pt x="14" y="0"/>
                  <a:pt x="19" y="0"/>
                </a:cubicBezTo>
                <a:cubicBezTo>
                  <a:pt x="22" y="0"/>
                  <a:pt x="25" y="1"/>
                  <a:pt x="26" y="3"/>
                </a:cubicBezTo>
                <a:cubicBezTo>
                  <a:pt x="31" y="10"/>
                  <a:pt x="31" y="10"/>
                  <a:pt x="31" y="10"/>
                </a:cubicBezTo>
                <a:cubicBezTo>
                  <a:pt x="36" y="3"/>
                  <a:pt x="36" y="3"/>
                  <a:pt x="36" y="3"/>
                </a:cubicBezTo>
                <a:cubicBezTo>
                  <a:pt x="38" y="1"/>
                  <a:pt x="41" y="0"/>
                  <a:pt x="43" y="0"/>
                </a:cubicBezTo>
                <a:cubicBezTo>
                  <a:pt x="48" y="0"/>
                  <a:pt x="52" y="4"/>
                  <a:pt x="52" y="9"/>
                </a:cubicBezTo>
                <a:cubicBezTo>
                  <a:pt x="52" y="14"/>
                  <a:pt x="48" y="18"/>
                  <a:pt x="43" y="18"/>
                </a:cubicBezTo>
                <a:cubicBezTo>
                  <a:pt x="61" y="18"/>
                  <a:pt x="61" y="18"/>
                  <a:pt x="61" y="18"/>
                </a:cubicBezTo>
                <a:cubicBezTo>
                  <a:pt x="62" y="18"/>
                  <a:pt x="62" y="19"/>
                  <a:pt x="62" y="19"/>
                </a:cubicBezTo>
                <a:lnTo>
                  <a:pt x="62" y="32"/>
                </a:lnTo>
                <a:close/>
                <a:moveTo>
                  <a:pt x="27" y="13"/>
                </a:moveTo>
                <a:cubicBezTo>
                  <a:pt x="22" y="6"/>
                  <a:pt x="22" y="6"/>
                  <a:pt x="22" y="6"/>
                </a:cubicBezTo>
                <a:cubicBezTo>
                  <a:pt x="22" y="6"/>
                  <a:pt x="21" y="5"/>
                  <a:pt x="19" y="5"/>
                </a:cubicBezTo>
                <a:cubicBezTo>
                  <a:pt x="17" y="5"/>
                  <a:pt x="16" y="7"/>
                  <a:pt x="16" y="9"/>
                </a:cubicBezTo>
                <a:cubicBezTo>
                  <a:pt x="16" y="11"/>
                  <a:pt x="17" y="13"/>
                  <a:pt x="19" y="13"/>
                </a:cubicBezTo>
                <a:lnTo>
                  <a:pt x="27" y="13"/>
                </a:lnTo>
                <a:close/>
                <a:moveTo>
                  <a:pt x="38" y="45"/>
                </a:moveTo>
                <a:cubicBezTo>
                  <a:pt x="38" y="26"/>
                  <a:pt x="38" y="26"/>
                  <a:pt x="38" y="26"/>
                </a:cubicBezTo>
                <a:cubicBezTo>
                  <a:pt x="38" y="18"/>
                  <a:pt x="38" y="18"/>
                  <a:pt x="38" y="18"/>
                </a:cubicBezTo>
                <a:cubicBezTo>
                  <a:pt x="25" y="18"/>
                  <a:pt x="25" y="18"/>
                  <a:pt x="25" y="18"/>
                </a:cubicBezTo>
                <a:cubicBezTo>
                  <a:pt x="25" y="26"/>
                  <a:pt x="25" y="26"/>
                  <a:pt x="25" y="26"/>
                </a:cubicBezTo>
                <a:cubicBezTo>
                  <a:pt x="25" y="45"/>
                  <a:pt x="25" y="45"/>
                  <a:pt x="25" y="45"/>
                </a:cubicBezTo>
                <a:cubicBezTo>
                  <a:pt x="25" y="47"/>
                  <a:pt x="25" y="47"/>
                  <a:pt x="25" y="47"/>
                </a:cubicBezTo>
                <a:cubicBezTo>
                  <a:pt x="25" y="48"/>
                  <a:pt x="26" y="49"/>
                  <a:pt x="27" y="49"/>
                </a:cubicBezTo>
                <a:cubicBezTo>
                  <a:pt x="35" y="49"/>
                  <a:pt x="35" y="49"/>
                  <a:pt x="35" y="49"/>
                </a:cubicBezTo>
                <a:cubicBezTo>
                  <a:pt x="37" y="49"/>
                  <a:pt x="38" y="48"/>
                  <a:pt x="38" y="47"/>
                </a:cubicBezTo>
                <a:lnTo>
                  <a:pt x="38" y="45"/>
                </a:lnTo>
                <a:close/>
                <a:moveTo>
                  <a:pt x="43" y="5"/>
                </a:moveTo>
                <a:cubicBezTo>
                  <a:pt x="42" y="5"/>
                  <a:pt x="41" y="6"/>
                  <a:pt x="40" y="6"/>
                </a:cubicBezTo>
                <a:cubicBezTo>
                  <a:pt x="35" y="13"/>
                  <a:pt x="35" y="13"/>
                  <a:pt x="35" y="13"/>
                </a:cubicBezTo>
                <a:cubicBezTo>
                  <a:pt x="43" y="13"/>
                  <a:pt x="43" y="13"/>
                  <a:pt x="43" y="13"/>
                </a:cubicBezTo>
                <a:cubicBezTo>
                  <a:pt x="45" y="13"/>
                  <a:pt x="47" y="11"/>
                  <a:pt x="47" y="9"/>
                </a:cubicBezTo>
                <a:cubicBezTo>
                  <a:pt x="47" y="7"/>
                  <a:pt x="45" y="5"/>
                  <a:pt x="43"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46"/>
          <p:cNvSpPr/>
          <p:nvPr/>
        </p:nvSpPr>
        <p:spPr>
          <a:xfrm>
            <a:off x="6029697" y="3518612"/>
            <a:ext cx="274345" cy="228937"/>
          </a:xfrm>
          <a:custGeom>
            <a:avLst/>
            <a:gdLst/>
            <a:ahLst/>
            <a:cxnLst/>
            <a:rect l="l" t="t" r="r" b="b"/>
            <a:pathLst>
              <a:path w="67" h="56" extrusionOk="0">
                <a:moveTo>
                  <a:pt x="64" y="44"/>
                </a:moveTo>
                <a:cubicBezTo>
                  <a:pt x="59" y="55"/>
                  <a:pt x="44" y="56"/>
                  <a:pt x="34" y="56"/>
                </a:cubicBezTo>
                <a:cubicBezTo>
                  <a:pt x="23" y="56"/>
                  <a:pt x="8" y="55"/>
                  <a:pt x="2" y="44"/>
                </a:cubicBezTo>
                <a:cubicBezTo>
                  <a:pt x="0" y="40"/>
                  <a:pt x="0" y="36"/>
                  <a:pt x="0" y="31"/>
                </a:cubicBezTo>
                <a:cubicBezTo>
                  <a:pt x="0" y="25"/>
                  <a:pt x="1" y="20"/>
                  <a:pt x="5" y="15"/>
                </a:cubicBezTo>
                <a:cubicBezTo>
                  <a:pt x="4" y="13"/>
                  <a:pt x="4" y="11"/>
                  <a:pt x="4" y="8"/>
                </a:cubicBezTo>
                <a:cubicBezTo>
                  <a:pt x="4" y="5"/>
                  <a:pt x="5" y="2"/>
                  <a:pt x="6" y="0"/>
                </a:cubicBezTo>
                <a:cubicBezTo>
                  <a:pt x="13" y="0"/>
                  <a:pt x="17" y="2"/>
                  <a:pt x="21" y="6"/>
                </a:cubicBezTo>
                <a:cubicBezTo>
                  <a:pt x="25" y="5"/>
                  <a:pt x="30" y="5"/>
                  <a:pt x="34" y="5"/>
                </a:cubicBezTo>
                <a:cubicBezTo>
                  <a:pt x="38" y="5"/>
                  <a:pt x="41" y="5"/>
                  <a:pt x="45" y="6"/>
                </a:cubicBezTo>
                <a:cubicBezTo>
                  <a:pt x="50" y="2"/>
                  <a:pt x="54" y="0"/>
                  <a:pt x="60" y="0"/>
                </a:cubicBezTo>
                <a:cubicBezTo>
                  <a:pt x="62" y="2"/>
                  <a:pt x="62" y="5"/>
                  <a:pt x="62" y="8"/>
                </a:cubicBezTo>
                <a:cubicBezTo>
                  <a:pt x="62" y="11"/>
                  <a:pt x="62" y="13"/>
                  <a:pt x="61" y="15"/>
                </a:cubicBezTo>
                <a:cubicBezTo>
                  <a:pt x="65" y="20"/>
                  <a:pt x="67" y="25"/>
                  <a:pt x="67" y="31"/>
                </a:cubicBezTo>
                <a:cubicBezTo>
                  <a:pt x="67" y="36"/>
                  <a:pt x="66" y="40"/>
                  <a:pt x="64" y="44"/>
                </a:cubicBezTo>
                <a:close/>
                <a:moveTo>
                  <a:pt x="47" y="27"/>
                </a:moveTo>
                <a:cubicBezTo>
                  <a:pt x="45" y="27"/>
                  <a:pt x="42" y="27"/>
                  <a:pt x="39" y="27"/>
                </a:cubicBezTo>
                <a:cubicBezTo>
                  <a:pt x="37" y="28"/>
                  <a:pt x="35" y="28"/>
                  <a:pt x="33" y="28"/>
                </a:cubicBezTo>
                <a:cubicBezTo>
                  <a:pt x="31" y="28"/>
                  <a:pt x="29" y="28"/>
                  <a:pt x="27" y="27"/>
                </a:cubicBezTo>
                <a:cubicBezTo>
                  <a:pt x="24" y="27"/>
                  <a:pt x="22" y="27"/>
                  <a:pt x="19" y="27"/>
                </a:cubicBezTo>
                <a:cubicBezTo>
                  <a:pt x="12" y="27"/>
                  <a:pt x="9" y="32"/>
                  <a:pt x="9" y="38"/>
                </a:cubicBezTo>
                <a:cubicBezTo>
                  <a:pt x="9" y="50"/>
                  <a:pt x="20" y="52"/>
                  <a:pt x="30" y="52"/>
                </a:cubicBezTo>
                <a:cubicBezTo>
                  <a:pt x="37" y="52"/>
                  <a:pt x="37" y="52"/>
                  <a:pt x="37" y="52"/>
                </a:cubicBezTo>
                <a:cubicBezTo>
                  <a:pt x="46" y="52"/>
                  <a:pt x="58" y="50"/>
                  <a:pt x="58" y="38"/>
                </a:cubicBezTo>
                <a:cubicBezTo>
                  <a:pt x="58" y="32"/>
                  <a:pt x="54" y="27"/>
                  <a:pt x="47" y="27"/>
                </a:cubicBezTo>
                <a:close/>
                <a:moveTo>
                  <a:pt x="20" y="46"/>
                </a:moveTo>
                <a:cubicBezTo>
                  <a:pt x="17" y="46"/>
                  <a:pt x="15" y="41"/>
                  <a:pt x="15" y="38"/>
                </a:cubicBezTo>
                <a:cubicBezTo>
                  <a:pt x="15" y="35"/>
                  <a:pt x="17" y="30"/>
                  <a:pt x="20" y="30"/>
                </a:cubicBezTo>
                <a:cubicBezTo>
                  <a:pt x="24" y="30"/>
                  <a:pt x="25" y="35"/>
                  <a:pt x="25" y="38"/>
                </a:cubicBezTo>
                <a:cubicBezTo>
                  <a:pt x="25" y="41"/>
                  <a:pt x="24" y="46"/>
                  <a:pt x="20" y="46"/>
                </a:cubicBezTo>
                <a:close/>
                <a:moveTo>
                  <a:pt x="46" y="46"/>
                </a:moveTo>
                <a:cubicBezTo>
                  <a:pt x="42" y="46"/>
                  <a:pt x="41" y="41"/>
                  <a:pt x="41" y="38"/>
                </a:cubicBezTo>
                <a:cubicBezTo>
                  <a:pt x="41" y="35"/>
                  <a:pt x="42" y="30"/>
                  <a:pt x="46" y="30"/>
                </a:cubicBezTo>
                <a:cubicBezTo>
                  <a:pt x="50" y="30"/>
                  <a:pt x="51" y="35"/>
                  <a:pt x="51" y="38"/>
                </a:cubicBezTo>
                <a:cubicBezTo>
                  <a:pt x="51" y="41"/>
                  <a:pt x="50" y="46"/>
                  <a:pt x="4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46"/>
          <p:cNvSpPr/>
          <p:nvPr/>
        </p:nvSpPr>
        <p:spPr>
          <a:xfrm>
            <a:off x="6620013" y="3494016"/>
            <a:ext cx="253533" cy="253533"/>
          </a:xfrm>
          <a:custGeom>
            <a:avLst/>
            <a:gdLst/>
            <a:ahLst/>
            <a:cxnLst/>
            <a:rect l="l" t="t" r="r" b="b"/>
            <a:pathLst>
              <a:path w="62" h="62" extrusionOk="0">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46"/>
          <p:cNvSpPr/>
          <p:nvPr/>
        </p:nvSpPr>
        <p:spPr>
          <a:xfrm>
            <a:off x="7221682" y="3473203"/>
            <a:ext cx="295158" cy="274346"/>
          </a:xfrm>
          <a:custGeom>
            <a:avLst/>
            <a:gdLst/>
            <a:ahLst/>
            <a:cxnLst/>
            <a:rect l="l" t="t" r="r" b="b"/>
            <a:pathLst>
              <a:path w="72" h="67" extrusionOk="0">
                <a:moveTo>
                  <a:pt x="20" y="47"/>
                </a:moveTo>
                <a:cubicBezTo>
                  <a:pt x="17" y="35"/>
                  <a:pt x="5" y="29"/>
                  <a:pt x="5" y="29"/>
                </a:cubicBezTo>
                <a:cubicBezTo>
                  <a:pt x="2" y="27"/>
                  <a:pt x="0" y="23"/>
                  <a:pt x="2" y="19"/>
                </a:cubicBezTo>
                <a:cubicBezTo>
                  <a:pt x="4" y="16"/>
                  <a:pt x="8" y="15"/>
                  <a:pt x="11" y="17"/>
                </a:cubicBezTo>
                <a:cubicBezTo>
                  <a:pt x="12" y="17"/>
                  <a:pt x="16" y="19"/>
                  <a:pt x="21" y="24"/>
                </a:cubicBezTo>
                <a:cubicBezTo>
                  <a:pt x="23" y="29"/>
                  <a:pt x="25" y="39"/>
                  <a:pt x="20" y="47"/>
                </a:cubicBezTo>
                <a:close/>
                <a:moveTo>
                  <a:pt x="33" y="57"/>
                </a:moveTo>
                <a:cubicBezTo>
                  <a:pt x="32" y="58"/>
                  <a:pt x="29" y="59"/>
                  <a:pt x="27" y="59"/>
                </a:cubicBezTo>
                <a:cubicBezTo>
                  <a:pt x="26" y="59"/>
                  <a:pt x="25" y="59"/>
                  <a:pt x="23" y="58"/>
                </a:cubicBezTo>
                <a:cubicBezTo>
                  <a:pt x="20" y="56"/>
                  <a:pt x="20" y="52"/>
                  <a:pt x="22" y="49"/>
                </a:cubicBezTo>
                <a:cubicBezTo>
                  <a:pt x="30" y="37"/>
                  <a:pt x="22" y="19"/>
                  <a:pt x="22" y="18"/>
                </a:cubicBezTo>
                <a:cubicBezTo>
                  <a:pt x="20" y="15"/>
                  <a:pt x="21" y="11"/>
                  <a:pt x="25" y="9"/>
                </a:cubicBezTo>
                <a:cubicBezTo>
                  <a:pt x="26" y="9"/>
                  <a:pt x="27" y="9"/>
                  <a:pt x="28" y="9"/>
                </a:cubicBezTo>
                <a:cubicBezTo>
                  <a:pt x="30" y="9"/>
                  <a:pt x="33" y="10"/>
                  <a:pt x="34" y="12"/>
                </a:cubicBezTo>
                <a:cubicBezTo>
                  <a:pt x="34" y="13"/>
                  <a:pt x="46" y="38"/>
                  <a:pt x="33" y="57"/>
                </a:cubicBezTo>
                <a:close/>
                <a:moveTo>
                  <a:pt x="44" y="52"/>
                </a:moveTo>
                <a:cubicBezTo>
                  <a:pt x="44" y="48"/>
                  <a:pt x="43" y="45"/>
                  <a:pt x="41" y="42"/>
                </a:cubicBezTo>
                <a:cubicBezTo>
                  <a:pt x="42" y="37"/>
                  <a:pt x="42" y="32"/>
                  <a:pt x="41" y="27"/>
                </a:cubicBezTo>
                <a:cubicBezTo>
                  <a:pt x="40" y="21"/>
                  <a:pt x="39" y="16"/>
                  <a:pt x="37" y="14"/>
                </a:cubicBezTo>
                <a:cubicBezTo>
                  <a:pt x="40" y="16"/>
                  <a:pt x="43" y="18"/>
                  <a:pt x="46" y="22"/>
                </a:cubicBezTo>
                <a:cubicBezTo>
                  <a:pt x="46" y="23"/>
                  <a:pt x="46" y="24"/>
                  <a:pt x="47" y="25"/>
                </a:cubicBezTo>
                <a:cubicBezTo>
                  <a:pt x="47" y="30"/>
                  <a:pt x="47" y="35"/>
                  <a:pt x="47" y="39"/>
                </a:cubicBezTo>
                <a:cubicBezTo>
                  <a:pt x="46" y="43"/>
                  <a:pt x="45" y="48"/>
                  <a:pt x="44" y="52"/>
                </a:cubicBezTo>
                <a:close/>
                <a:moveTo>
                  <a:pt x="58" y="63"/>
                </a:moveTo>
                <a:cubicBezTo>
                  <a:pt x="56" y="66"/>
                  <a:pt x="54" y="67"/>
                  <a:pt x="51" y="67"/>
                </a:cubicBezTo>
                <a:cubicBezTo>
                  <a:pt x="50" y="67"/>
                  <a:pt x="49" y="67"/>
                  <a:pt x="48" y="66"/>
                </a:cubicBezTo>
                <a:cubicBezTo>
                  <a:pt x="45" y="65"/>
                  <a:pt x="43" y="61"/>
                  <a:pt x="45" y="57"/>
                </a:cubicBezTo>
                <a:cubicBezTo>
                  <a:pt x="56" y="32"/>
                  <a:pt x="45" y="11"/>
                  <a:pt x="45" y="11"/>
                </a:cubicBezTo>
                <a:cubicBezTo>
                  <a:pt x="43" y="7"/>
                  <a:pt x="45" y="3"/>
                  <a:pt x="48" y="1"/>
                </a:cubicBezTo>
                <a:cubicBezTo>
                  <a:pt x="49" y="1"/>
                  <a:pt x="50" y="0"/>
                  <a:pt x="51" y="0"/>
                </a:cubicBezTo>
                <a:cubicBezTo>
                  <a:pt x="54" y="0"/>
                  <a:pt x="57" y="2"/>
                  <a:pt x="58" y="4"/>
                </a:cubicBezTo>
                <a:cubicBezTo>
                  <a:pt x="58" y="5"/>
                  <a:pt x="72" y="32"/>
                  <a:pt x="58"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46"/>
          <p:cNvSpPr/>
          <p:nvPr/>
        </p:nvSpPr>
        <p:spPr>
          <a:xfrm>
            <a:off x="7798753" y="3494016"/>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47" y="11"/>
                </a:moveTo>
                <a:cubicBezTo>
                  <a:pt x="41" y="11"/>
                  <a:pt x="41" y="11"/>
                  <a:pt x="41" y="11"/>
                </a:cubicBezTo>
                <a:cubicBezTo>
                  <a:pt x="37" y="18"/>
                  <a:pt x="33" y="24"/>
                  <a:pt x="31" y="31"/>
                </a:cubicBezTo>
                <a:cubicBezTo>
                  <a:pt x="30" y="31"/>
                  <a:pt x="30" y="31"/>
                  <a:pt x="30" y="31"/>
                </a:cubicBezTo>
                <a:cubicBezTo>
                  <a:pt x="27" y="25"/>
                  <a:pt x="24" y="18"/>
                  <a:pt x="21" y="11"/>
                </a:cubicBezTo>
                <a:cubicBezTo>
                  <a:pt x="15" y="11"/>
                  <a:pt x="15" y="11"/>
                  <a:pt x="15" y="11"/>
                </a:cubicBezTo>
                <a:cubicBezTo>
                  <a:pt x="28" y="35"/>
                  <a:pt x="28" y="35"/>
                  <a:pt x="28" y="35"/>
                </a:cubicBezTo>
                <a:cubicBezTo>
                  <a:pt x="28" y="53"/>
                  <a:pt x="28" y="53"/>
                  <a:pt x="28" y="53"/>
                </a:cubicBezTo>
                <a:cubicBezTo>
                  <a:pt x="33" y="53"/>
                  <a:pt x="33" y="53"/>
                  <a:pt x="33" y="53"/>
                </a:cubicBezTo>
                <a:cubicBezTo>
                  <a:pt x="33" y="35"/>
                  <a:pt x="33" y="35"/>
                  <a:pt x="33" y="35"/>
                </a:cubicBezTo>
                <a:lnTo>
                  <a:pt x="47"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46"/>
          <p:cNvSpPr/>
          <p:nvPr/>
        </p:nvSpPr>
        <p:spPr>
          <a:xfrm>
            <a:off x="8389070" y="3473203"/>
            <a:ext cx="253533" cy="295158"/>
          </a:xfrm>
          <a:custGeom>
            <a:avLst/>
            <a:gdLst/>
            <a:ahLst/>
            <a:cxnLst/>
            <a:rect l="l" t="t" r="r" b="b"/>
            <a:pathLst>
              <a:path w="62" h="72" extrusionOk="0">
                <a:moveTo>
                  <a:pt x="59" y="47"/>
                </a:moveTo>
                <a:cubicBezTo>
                  <a:pt x="59" y="49"/>
                  <a:pt x="57" y="53"/>
                  <a:pt x="57" y="56"/>
                </a:cubicBezTo>
                <a:cubicBezTo>
                  <a:pt x="57" y="67"/>
                  <a:pt x="57" y="67"/>
                  <a:pt x="57" y="67"/>
                </a:cubicBezTo>
                <a:cubicBezTo>
                  <a:pt x="57" y="70"/>
                  <a:pt x="55" y="72"/>
                  <a:pt x="52" y="72"/>
                </a:cubicBezTo>
                <a:cubicBezTo>
                  <a:pt x="26" y="72"/>
                  <a:pt x="26" y="72"/>
                  <a:pt x="26" y="72"/>
                </a:cubicBezTo>
                <a:cubicBezTo>
                  <a:pt x="23" y="72"/>
                  <a:pt x="21" y="70"/>
                  <a:pt x="21" y="67"/>
                </a:cubicBezTo>
                <a:cubicBezTo>
                  <a:pt x="21" y="56"/>
                  <a:pt x="21" y="56"/>
                  <a:pt x="21" y="56"/>
                </a:cubicBezTo>
                <a:cubicBezTo>
                  <a:pt x="21" y="54"/>
                  <a:pt x="18" y="51"/>
                  <a:pt x="16" y="50"/>
                </a:cubicBezTo>
                <a:cubicBezTo>
                  <a:pt x="15" y="48"/>
                  <a:pt x="13" y="47"/>
                  <a:pt x="11" y="46"/>
                </a:cubicBezTo>
                <a:cubicBezTo>
                  <a:pt x="7" y="43"/>
                  <a:pt x="0" y="42"/>
                  <a:pt x="0" y="36"/>
                </a:cubicBezTo>
                <a:cubicBezTo>
                  <a:pt x="0" y="30"/>
                  <a:pt x="4" y="25"/>
                  <a:pt x="11" y="25"/>
                </a:cubicBezTo>
                <a:cubicBezTo>
                  <a:pt x="13" y="25"/>
                  <a:pt x="14" y="25"/>
                  <a:pt x="16" y="26"/>
                </a:cubicBezTo>
                <a:cubicBezTo>
                  <a:pt x="16" y="11"/>
                  <a:pt x="16" y="11"/>
                  <a:pt x="16" y="11"/>
                </a:cubicBezTo>
                <a:cubicBezTo>
                  <a:pt x="16" y="5"/>
                  <a:pt x="21" y="0"/>
                  <a:pt x="26" y="0"/>
                </a:cubicBezTo>
                <a:cubicBezTo>
                  <a:pt x="32" y="0"/>
                  <a:pt x="36" y="5"/>
                  <a:pt x="36" y="11"/>
                </a:cubicBezTo>
                <a:cubicBezTo>
                  <a:pt x="36" y="17"/>
                  <a:pt x="36" y="17"/>
                  <a:pt x="36" y="17"/>
                </a:cubicBezTo>
                <a:cubicBezTo>
                  <a:pt x="38" y="18"/>
                  <a:pt x="40" y="18"/>
                  <a:pt x="41" y="19"/>
                </a:cubicBezTo>
                <a:cubicBezTo>
                  <a:pt x="42" y="19"/>
                  <a:pt x="42" y="19"/>
                  <a:pt x="43" y="19"/>
                </a:cubicBezTo>
                <a:cubicBezTo>
                  <a:pt x="46" y="19"/>
                  <a:pt x="48" y="20"/>
                  <a:pt x="50" y="21"/>
                </a:cubicBezTo>
                <a:cubicBezTo>
                  <a:pt x="58" y="21"/>
                  <a:pt x="62" y="26"/>
                  <a:pt x="62" y="34"/>
                </a:cubicBezTo>
                <a:cubicBezTo>
                  <a:pt x="62" y="38"/>
                  <a:pt x="61" y="42"/>
                  <a:pt x="59" y="47"/>
                </a:cubicBezTo>
                <a:close/>
                <a:moveTo>
                  <a:pt x="50" y="26"/>
                </a:moveTo>
                <a:cubicBezTo>
                  <a:pt x="50" y="26"/>
                  <a:pt x="49" y="26"/>
                  <a:pt x="48" y="26"/>
                </a:cubicBezTo>
                <a:cubicBezTo>
                  <a:pt x="47" y="25"/>
                  <a:pt x="45" y="24"/>
                  <a:pt x="43" y="24"/>
                </a:cubicBezTo>
                <a:cubicBezTo>
                  <a:pt x="42" y="24"/>
                  <a:pt x="41" y="24"/>
                  <a:pt x="40" y="25"/>
                </a:cubicBezTo>
                <a:cubicBezTo>
                  <a:pt x="39" y="23"/>
                  <a:pt x="37" y="22"/>
                  <a:pt x="35" y="22"/>
                </a:cubicBezTo>
                <a:cubicBezTo>
                  <a:pt x="34" y="22"/>
                  <a:pt x="32" y="23"/>
                  <a:pt x="31" y="24"/>
                </a:cubicBezTo>
                <a:cubicBezTo>
                  <a:pt x="31" y="11"/>
                  <a:pt x="31" y="11"/>
                  <a:pt x="31" y="11"/>
                </a:cubicBezTo>
                <a:cubicBezTo>
                  <a:pt x="31" y="8"/>
                  <a:pt x="29" y="5"/>
                  <a:pt x="26" y="5"/>
                </a:cubicBezTo>
                <a:cubicBezTo>
                  <a:pt x="23" y="5"/>
                  <a:pt x="21" y="8"/>
                  <a:pt x="21" y="11"/>
                </a:cubicBezTo>
                <a:cubicBezTo>
                  <a:pt x="21" y="34"/>
                  <a:pt x="21" y="34"/>
                  <a:pt x="21" y="34"/>
                </a:cubicBezTo>
                <a:cubicBezTo>
                  <a:pt x="19" y="34"/>
                  <a:pt x="16" y="30"/>
                  <a:pt x="11" y="30"/>
                </a:cubicBezTo>
                <a:cubicBezTo>
                  <a:pt x="7" y="30"/>
                  <a:pt x="6" y="33"/>
                  <a:pt x="6" y="36"/>
                </a:cubicBezTo>
                <a:cubicBezTo>
                  <a:pt x="6" y="37"/>
                  <a:pt x="10" y="39"/>
                  <a:pt x="11" y="40"/>
                </a:cubicBezTo>
                <a:cubicBezTo>
                  <a:pt x="12" y="40"/>
                  <a:pt x="13" y="41"/>
                  <a:pt x="14" y="41"/>
                </a:cubicBezTo>
                <a:cubicBezTo>
                  <a:pt x="16" y="43"/>
                  <a:pt x="18" y="44"/>
                  <a:pt x="20" y="46"/>
                </a:cubicBezTo>
                <a:cubicBezTo>
                  <a:pt x="23" y="48"/>
                  <a:pt x="26" y="51"/>
                  <a:pt x="26" y="56"/>
                </a:cubicBezTo>
                <a:cubicBezTo>
                  <a:pt x="26" y="57"/>
                  <a:pt x="26" y="57"/>
                  <a:pt x="26" y="57"/>
                </a:cubicBezTo>
                <a:cubicBezTo>
                  <a:pt x="52" y="57"/>
                  <a:pt x="52" y="57"/>
                  <a:pt x="52" y="57"/>
                </a:cubicBezTo>
                <a:cubicBezTo>
                  <a:pt x="52" y="56"/>
                  <a:pt x="52" y="56"/>
                  <a:pt x="52" y="56"/>
                </a:cubicBezTo>
                <a:cubicBezTo>
                  <a:pt x="52" y="49"/>
                  <a:pt x="57" y="42"/>
                  <a:pt x="57" y="34"/>
                </a:cubicBezTo>
                <a:cubicBezTo>
                  <a:pt x="57" y="29"/>
                  <a:pt x="55" y="26"/>
                  <a:pt x="50" y="26"/>
                </a:cubicBezTo>
                <a:close/>
                <a:moveTo>
                  <a:pt x="49" y="62"/>
                </a:moveTo>
                <a:cubicBezTo>
                  <a:pt x="48" y="62"/>
                  <a:pt x="47" y="63"/>
                  <a:pt x="47" y="65"/>
                </a:cubicBezTo>
                <a:cubicBezTo>
                  <a:pt x="47" y="66"/>
                  <a:pt x="48" y="67"/>
                  <a:pt x="49" y="67"/>
                </a:cubicBezTo>
                <a:cubicBezTo>
                  <a:pt x="51" y="67"/>
                  <a:pt x="52" y="66"/>
                  <a:pt x="52" y="65"/>
                </a:cubicBezTo>
                <a:cubicBezTo>
                  <a:pt x="52" y="63"/>
                  <a:pt x="51" y="62"/>
                  <a:pt x="49" y="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46"/>
          <p:cNvSpPr/>
          <p:nvPr/>
        </p:nvSpPr>
        <p:spPr>
          <a:xfrm>
            <a:off x="8979386" y="3494016"/>
            <a:ext cx="295158" cy="253533"/>
          </a:xfrm>
          <a:custGeom>
            <a:avLst/>
            <a:gdLst/>
            <a:ahLst/>
            <a:cxnLst/>
            <a:rect l="l" t="t" r="r" b="b"/>
            <a:pathLst>
              <a:path w="72" h="62" extrusionOk="0">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46"/>
          <p:cNvSpPr/>
          <p:nvPr/>
        </p:nvSpPr>
        <p:spPr>
          <a:xfrm>
            <a:off x="9569702" y="3473203"/>
            <a:ext cx="232721" cy="295158"/>
          </a:xfrm>
          <a:custGeom>
            <a:avLst/>
            <a:gdLst/>
            <a:ahLst/>
            <a:cxnLst/>
            <a:rect l="l" t="t" r="r" b="b"/>
            <a:pathLst>
              <a:path w="57" h="72" extrusionOk="0">
                <a:moveTo>
                  <a:pt x="57" y="70"/>
                </a:moveTo>
                <a:cubicBezTo>
                  <a:pt x="57" y="71"/>
                  <a:pt x="56" y="72"/>
                  <a:pt x="54" y="72"/>
                </a:cubicBezTo>
                <a:cubicBezTo>
                  <a:pt x="3" y="72"/>
                  <a:pt x="3" y="72"/>
                  <a:pt x="3" y="72"/>
                </a:cubicBezTo>
                <a:cubicBezTo>
                  <a:pt x="2" y="72"/>
                  <a:pt x="0" y="71"/>
                  <a:pt x="0" y="70"/>
                </a:cubicBezTo>
                <a:cubicBezTo>
                  <a:pt x="0" y="18"/>
                  <a:pt x="0" y="18"/>
                  <a:pt x="0" y="18"/>
                </a:cubicBezTo>
                <a:cubicBezTo>
                  <a:pt x="0" y="17"/>
                  <a:pt x="2" y="16"/>
                  <a:pt x="3" y="16"/>
                </a:cubicBezTo>
                <a:cubicBezTo>
                  <a:pt x="16" y="16"/>
                  <a:pt x="16" y="16"/>
                  <a:pt x="16" y="16"/>
                </a:cubicBezTo>
                <a:cubicBezTo>
                  <a:pt x="16" y="4"/>
                  <a:pt x="16" y="4"/>
                  <a:pt x="16" y="4"/>
                </a:cubicBezTo>
                <a:cubicBezTo>
                  <a:pt x="16" y="2"/>
                  <a:pt x="18" y="0"/>
                  <a:pt x="20" y="0"/>
                </a:cubicBezTo>
                <a:cubicBezTo>
                  <a:pt x="38" y="0"/>
                  <a:pt x="38" y="0"/>
                  <a:pt x="38" y="0"/>
                </a:cubicBezTo>
                <a:cubicBezTo>
                  <a:pt x="40" y="0"/>
                  <a:pt x="42" y="2"/>
                  <a:pt x="42" y="4"/>
                </a:cubicBezTo>
                <a:cubicBezTo>
                  <a:pt x="42" y="16"/>
                  <a:pt x="42" y="16"/>
                  <a:pt x="42" y="16"/>
                </a:cubicBezTo>
                <a:cubicBezTo>
                  <a:pt x="54" y="16"/>
                  <a:pt x="54" y="16"/>
                  <a:pt x="54" y="16"/>
                </a:cubicBezTo>
                <a:cubicBezTo>
                  <a:pt x="56" y="16"/>
                  <a:pt x="57" y="17"/>
                  <a:pt x="57" y="18"/>
                </a:cubicBezTo>
                <a:lnTo>
                  <a:pt x="57" y="70"/>
                </a:lnTo>
                <a:close/>
                <a:moveTo>
                  <a:pt x="52" y="67"/>
                </a:moveTo>
                <a:cubicBezTo>
                  <a:pt x="52" y="21"/>
                  <a:pt x="52" y="21"/>
                  <a:pt x="52" y="21"/>
                </a:cubicBezTo>
                <a:cubicBezTo>
                  <a:pt x="42" y="21"/>
                  <a:pt x="42" y="21"/>
                  <a:pt x="42" y="21"/>
                </a:cubicBezTo>
                <a:cubicBezTo>
                  <a:pt x="42" y="22"/>
                  <a:pt x="42" y="22"/>
                  <a:pt x="42" y="22"/>
                </a:cubicBezTo>
                <a:cubicBezTo>
                  <a:pt x="42" y="24"/>
                  <a:pt x="40" y="26"/>
                  <a:pt x="38" y="26"/>
                </a:cubicBezTo>
                <a:cubicBezTo>
                  <a:pt x="20" y="26"/>
                  <a:pt x="20" y="26"/>
                  <a:pt x="20" y="26"/>
                </a:cubicBezTo>
                <a:cubicBezTo>
                  <a:pt x="18" y="26"/>
                  <a:pt x="16" y="24"/>
                  <a:pt x="16" y="22"/>
                </a:cubicBezTo>
                <a:cubicBezTo>
                  <a:pt x="16" y="21"/>
                  <a:pt x="16" y="21"/>
                  <a:pt x="16" y="21"/>
                </a:cubicBezTo>
                <a:cubicBezTo>
                  <a:pt x="6" y="21"/>
                  <a:pt x="6" y="21"/>
                  <a:pt x="6" y="21"/>
                </a:cubicBezTo>
                <a:cubicBezTo>
                  <a:pt x="6" y="67"/>
                  <a:pt x="6" y="67"/>
                  <a:pt x="6" y="67"/>
                </a:cubicBezTo>
                <a:cubicBezTo>
                  <a:pt x="21" y="67"/>
                  <a:pt x="21" y="67"/>
                  <a:pt x="21" y="67"/>
                </a:cubicBezTo>
                <a:cubicBezTo>
                  <a:pt x="21" y="58"/>
                  <a:pt x="21" y="58"/>
                  <a:pt x="21" y="58"/>
                </a:cubicBezTo>
                <a:cubicBezTo>
                  <a:pt x="21" y="57"/>
                  <a:pt x="22" y="57"/>
                  <a:pt x="22" y="57"/>
                </a:cubicBezTo>
                <a:cubicBezTo>
                  <a:pt x="35" y="57"/>
                  <a:pt x="35" y="57"/>
                  <a:pt x="35" y="57"/>
                </a:cubicBezTo>
                <a:cubicBezTo>
                  <a:pt x="36" y="57"/>
                  <a:pt x="36" y="57"/>
                  <a:pt x="36" y="58"/>
                </a:cubicBezTo>
                <a:cubicBezTo>
                  <a:pt x="36" y="67"/>
                  <a:pt x="36" y="67"/>
                  <a:pt x="36" y="67"/>
                </a:cubicBezTo>
                <a:lnTo>
                  <a:pt x="52" y="67"/>
                </a:lnTo>
                <a:close/>
                <a:moveTo>
                  <a:pt x="16" y="35"/>
                </a:moveTo>
                <a:cubicBezTo>
                  <a:pt x="16" y="36"/>
                  <a:pt x="15" y="36"/>
                  <a:pt x="15" y="36"/>
                </a:cubicBezTo>
                <a:cubicBezTo>
                  <a:pt x="12" y="36"/>
                  <a:pt x="12" y="36"/>
                  <a:pt x="12" y="36"/>
                </a:cubicBezTo>
                <a:cubicBezTo>
                  <a:pt x="11" y="36"/>
                  <a:pt x="11" y="36"/>
                  <a:pt x="11" y="35"/>
                </a:cubicBezTo>
                <a:cubicBezTo>
                  <a:pt x="11" y="32"/>
                  <a:pt x="11" y="32"/>
                  <a:pt x="11" y="32"/>
                </a:cubicBezTo>
                <a:cubicBezTo>
                  <a:pt x="11" y="32"/>
                  <a:pt x="11" y="31"/>
                  <a:pt x="12" y="31"/>
                </a:cubicBezTo>
                <a:cubicBezTo>
                  <a:pt x="15" y="31"/>
                  <a:pt x="15" y="31"/>
                  <a:pt x="15" y="31"/>
                </a:cubicBezTo>
                <a:cubicBezTo>
                  <a:pt x="15" y="31"/>
                  <a:pt x="16" y="32"/>
                  <a:pt x="16" y="32"/>
                </a:cubicBezTo>
                <a:lnTo>
                  <a:pt x="16" y="35"/>
                </a:lnTo>
                <a:close/>
                <a:moveTo>
                  <a:pt x="16" y="45"/>
                </a:moveTo>
                <a:cubicBezTo>
                  <a:pt x="16" y="46"/>
                  <a:pt x="15" y="47"/>
                  <a:pt x="15" y="47"/>
                </a:cubicBezTo>
                <a:cubicBezTo>
                  <a:pt x="12" y="47"/>
                  <a:pt x="12" y="47"/>
                  <a:pt x="12" y="47"/>
                </a:cubicBezTo>
                <a:cubicBezTo>
                  <a:pt x="11" y="47"/>
                  <a:pt x="11" y="46"/>
                  <a:pt x="11" y="45"/>
                </a:cubicBezTo>
                <a:cubicBezTo>
                  <a:pt x="11" y="43"/>
                  <a:pt x="11" y="43"/>
                  <a:pt x="11" y="43"/>
                </a:cubicBezTo>
                <a:cubicBezTo>
                  <a:pt x="11" y="42"/>
                  <a:pt x="11" y="41"/>
                  <a:pt x="12" y="41"/>
                </a:cubicBezTo>
                <a:cubicBezTo>
                  <a:pt x="15" y="41"/>
                  <a:pt x="15" y="41"/>
                  <a:pt x="15" y="41"/>
                </a:cubicBezTo>
                <a:cubicBezTo>
                  <a:pt x="15" y="41"/>
                  <a:pt x="16" y="42"/>
                  <a:pt x="16" y="43"/>
                </a:cubicBezTo>
                <a:lnTo>
                  <a:pt x="16" y="45"/>
                </a:lnTo>
                <a:close/>
                <a:moveTo>
                  <a:pt x="16" y="56"/>
                </a:moveTo>
                <a:cubicBezTo>
                  <a:pt x="16" y="56"/>
                  <a:pt x="15" y="57"/>
                  <a:pt x="15" y="57"/>
                </a:cubicBezTo>
                <a:cubicBezTo>
                  <a:pt x="12" y="57"/>
                  <a:pt x="12" y="57"/>
                  <a:pt x="12" y="57"/>
                </a:cubicBezTo>
                <a:cubicBezTo>
                  <a:pt x="11" y="57"/>
                  <a:pt x="11" y="56"/>
                  <a:pt x="11" y="56"/>
                </a:cubicBezTo>
                <a:cubicBezTo>
                  <a:pt x="11" y="53"/>
                  <a:pt x="11" y="53"/>
                  <a:pt x="11" y="53"/>
                </a:cubicBezTo>
                <a:cubicBezTo>
                  <a:pt x="11" y="52"/>
                  <a:pt x="11" y="52"/>
                  <a:pt x="12" y="52"/>
                </a:cubicBezTo>
                <a:cubicBezTo>
                  <a:pt x="15" y="52"/>
                  <a:pt x="15" y="52"/>
                  <a:pt x="15" y="52"/>
                </a:cubicBezTo>
                <a:cubicBezTo>
                  <a:pt x="15" y="52"/>
                  <a:pt x="16" y="52"/>
                  <a:pt x="16" y="53"/>
                </a:cubicBezTo>
                <a:lnTo>
                  <a:pt x="16" y="56"/>
                </a:lnTo>
                <a:close/>
                <a:moveTo>
                  <a:pt x="36" y="7"/>
                </a:moveTo>
                <a:cubicBezTo>
                  <a:pt x="36" y="6"/>
                  <a:pt x="36" y="5"/>
                  <a:pt x="35" y="5"/>
                </a:cubicBezTo>
                <a:cubicBezTo>
                  <a:pt x="33" y="5"/>
                  <a:pt x="33" y="5"/>
                  <a:pt x="33" y="5"/>
                </a:cubicBezTo>
                <a:cubicBezTo>
                  <a:pt x="32" y="5"/>
                  <a:pt x="31" y="6"/>
                  <a:pt x="31" y="7"/>
                </a:cubicBezTo>
                <a:cubicBezTo>
                  <a:pt x="31" y="11"/>
                  <a:pt x="31" y="11"/>
                  <a:pt x="31" y="11"/>
                </a:cubicBezTo>
                <a:cubicBezTo>
                  <a:pt x="26" y="11"/>
                  <a:pt x="26" y="11"/>
                  <a:pt x="26" y="11"/>
                </a:cubicBezTo>
                <a:cubicBezTo>
                  <a:pt x="26" y="7"/>
                  <a:pt x="26" y="7"/>
                  <a:pt x="26" y="7"/>
                </a:cubicBezTo>
                <a:cubicBezTo>
                  <a:pt x="26" y="6"/>
                  <a:pt x="26" y="5"/>
                  <a:pt x="25" y="5"/>
                </a:cubicBezTo>
                <a:cubicBezTo>
                  <a:pt x="22" y="5"/>
                  <a:pt x="22" y="5"/>
                  <a:pt x="22" y="5"/>
                </a:cubicBezTo>
                <a:cubicBezTo>
                  <a:pt x="22" y="5"/>
                  <a:pt x="21" y="6"/>
                  <a:pt x="21" y="7"/>
                </a:cubicBezTo>
                <a:cubicBezTo>
                  <a:pt x="21" y="20"/>
                  <a:pt x="21" y="20"/>
                  <a:pt x="21" y="20"/>
                </a:cubicBezTo>
                <a:cubicBezTo>
                  <a:pt x="21" y="20"/>
                  <a:pt x="22" y="21"/>
                  <a:pt x="22" y="21"/>
                </a:cubicBezTo>
                <a:cubicBezTo>
                  <a:pt x="25" y="21"/>
                  <a:pt x="25" y="21"/>
                  <a:pt x="25" y="21"/>
                </a:cubicBezTo>
                <a:cubicBezTo>
                  <a:pt x="26" y="21"/>
                  <a:pt x="26" y="20"/>
                  <a:pt x="26" y="20"/>
                </a:cubicBezTo>
                <a:cubicBezTo>
                  <a:pt x="26" y="16"/>
                  <a:pt x="26" y="16"/>
                  <a:pt x="26" y="16"/>
                </a:cubicBezTo>
                <a:cubicBezTo>
                  <a:pt x="31" y="16"/>
                  <a:pt x="31" y="16"/>
                  <a:pt x="31" y="16"/>
                </a:cubicBezTo>
                <a:cubicBezTo>
                  <a:pt x="31" y="20"/>
                  <a:pt x="31" y="20"/>
                  <a:pt x="31" y="20"/>
                </a:cubicBezTo>
                <a:cubicBezTo>
                  <a:pt x="31" y="20"/>
                  <a:pt x="32" y="21"/>
                  <a:pt x="33" y="21"/>
                </a:cubicBezTo>
                <a:cubicBezTo>
                  <a:pt x="35" y="21"/>
                  <a:pt x="35" y="21"/>
                  <a:pt x="35" y="21"/>
                </a:cubicBezTo>
                <a:cubicBezTo>
                  <a:pt x="36" y="21"/>
                  <a:pt x="36" y="20"/>
                  <a:pt x="36" y="20"/>
                </a:cubicBezTo>
                <a:lnTo>
                  <a:pt x="36" y="7"/>
                </a:lnTo>
                <a:close/>
                <a:moveTo>
                  <a:pt x="26" y="35"/>
                </a:moveTo>
                <a:cubicBezTo>
                  <a:pt x="26" y="36"/>
                  <a:pt x="26" y="36"/>
                  <a:pt x="25" y="36"/>
                </a:cubicBezTo>
                <a:cubicBezTo>
                  <a:pt x="22" y="36"/>
                  <a:pt x="22" y="36"/>
                  <a:pt x="22" y="36"/>
                </a:cubicBezTo>
                <a:cubicBezTo>
                  <a:pt x="22" y="36"/>
                  <a:pt x="21" y="36"/>
                  <a:pt x="21" y="35"/>
                </a:cubicBezTo>
                <a:cubicBezTo>
                  <a:pt x="21" y="32"/>
                  <a:pt x="21" y="32"/>
                  <a:pt x="21" y="32"/>
                </a:cubicBezTo>
                <a:cubicBezTo>
                  <a:pt x="21" y="32"/>
                  <a:pt x="22" y="31"/>
                  <a:pt x="22" y="31"/>
                </a:cubicBezTo>
                <a:cubicBezTo>
                  <a:pt x="25" y="31"/>
                  <a:pt x="25" y="31"/>
                  <a:pt x="25" y="31"/>
                </a:cubicBezTo>
                <a:cubicBezTo>
                  <a:pt x="26" y="31"/>
                  <a:pt x="26" y="32"/>
                  <a:pt x="26" y="32"/>
                </a:cubicBezTo>
                <a:lnTo>
                  <a:pt x="26" y="35"/>
                </a:lnTo>
                <a:close/>
                <a:moveTo>
                  <a:pt x="26" y="45"/>
                </a:moveTo>
                <a:cubicBezTo>
                  <a:pt x="26" y="46"/>
                  <a:pt x="26" y="47"/>
                  <a:pt x="25" y="47"/>
                </a:cubicBezTo>
                <a:cubicBezTo>
                  <a:pt x="22" y="47"/>
                  <a:pt x="22" y="47"/>
                  <a:pt x="22" y="47"/>
                </a:cubicBezTo>
                <a:cubicBezTo>
                  <a:pt x="22" y="47"/>
                  <a:pt x="21" y="46"/>
                  <a:pt x="21" y="45"/>
                </a:cubicBezTo>
                <a:cubicBezTo>
                  <a:pt x="21" y="43"/>
                  <a:pt x="21" y="43"/>
                  <a:pt x="21" y="43"/>
                </a:cubicBezTo>
                <a:cubicBezTo>
                  <a:pt x="21" y="42"/>
                  <a:pt x="22" y="41"/>
                  <a:pt x="22" y="41"/>
                </a:cubicBezTo>
                <a:cubicBezTo>
                  <a:pt x="25" y="41"/>
                  <a:pt x="25" y="41"/>
                  <a:pt x="25" y="41"/>
                </a:cubicBezTo>
                <a:cubicBezTo>
                  <a:pt x="26" y="41"/>
                  <a:pt x="26" y="42"/>
                  <a:pt x="26" y="43"/>
                </a:cubicBezTo>
                <a:lnTo>
                  <a:pt x="26" y="45"/>
                </a:lnTo>
                <a:close/>
                <a:moveTo>
                  <a:pt x="36" y="35"/>
                </a:moveTo>
                <a:cubicBezTo>
                  <a:pt x="36" y="36"/>
                  <a:pt x="36" y="36"/>
                  <a:pt x="35" y="36"/>
                </a:cubicBezTo>
                <a:cubicBezTo>
                  <a:pt x="33" y="36"/>
                  <a:pt x="33" y="36"/>
                  <a:pt x="33" y="36"/>
                </a:cubicBezTo>
                <a:cubicBezTo>
                  <a:pt x="32" y="36"/>
                  <a:pt x="31" y="36"/>
                  <a:pt x="31" y="35"/>
                </a:cubicBezTo>
                <a:cubicBezTo>
                  <a:pt x="31" y="32"/>
                  <a:pt x="31" y="32"/>
                  <a:pt x="31" y="32"/>
                </a:cubicBezTo>
                <a:cubicBezTo>
                  <a:pt x="31" y="32"/>
                  <a:pt x="32" y="31"/>
                  <a:pt x="33" y="31"/>
                </a:cubicBezTo>
                <a:cubicBezTo>
                  <a:pt x="35" y="31"/>
                  <a:pt x="35" y="31"/>
                  <a:pt x="35" y="31"/>
                </a:cubicBezTo>
                <a:cubicBezTo>
                  <a:pt x="36" y="31"/>
                  <a:pt x="36" y="32"/>
                  <a:pt x="36" y="32"/>
                </a:cubicBezTo>
                <a:lnTo>
                  <a:pt x="36" y="35"/>
                </a:lnTo>
                <a:close/>
                <a:moveTo>
                  <a:pt x="36" y="45"/>
                </a:moveTo>
                <a:cubicBezTo>
                  <a:pt x="36" y="46"/>
                  <a:pt x="36" y="47"/>
                  <a:pt x="35" y="47"/>
                </a:cubicBezTo>
                <a:cubicBezTo>
                  <a:pt x="33" y="47"/>
                  <a:pt x="33" y="47"/>
                  <a:pt x="33" y="47"/>
                </a:cubicBezTo>
                <a:cubicBezTo>
                  <a:pt x="32" y="47"/>
                  <a:pt x="31" y="46"/>
                  <a:pt x="31" y="45"/>
                </a:cubicBezTo>
                <a:cubicBezTo>
                  <a:pt x="31" y="43"/>
                  <a:pt x="31" y="43"/>
                  <a:pt x="31" y="43"/>
                </a:cubicBezTo>
                <a:cubicBezTo>
                  <a:pt x="31" y="42"/>
                  <a:pt x="32" y="41"/>
                  <a:pt x="33" y="41"/>
                </a:cubicBezTo>
                <a:cubicBezTo>
                  <a:pt x="35" y="41"/>
                  <a:pt x="35" y="41"/>
                  <a:pt x="35" y="41"/>
                </a:cubicBezTo>
                <a:cubicBezTo>
                  <a:pt x="36" y="41"/>
                  <a:pt x="36" y="42"/>
                  <a:pt x="36" y="43"/>
                </a:cubicBezTo>
                <a:lnTo>
                  <a:pt x="36" y="45"/>
                </a:lnTo>
                <a:close/>
                <a:moveTo>
                  <a:pt x="47" y="35"/>
                </a:moveTo>
                <a:cubicBezTo>
                  <a:pt x="47" y="36"/>
                  <a:pt x="46" y="36"/>
                  <a:pt x="45" y="36"/>
                </a:cubicBezTo>
                <a:cubicBezTo>
                  <a:pt x="43" y="36"/>
                  <a:pt x="43" y="36"/>
                  <a:pt x="43" y="36"/>
                </a:cubicBezTo>
                <a:cubicBezTo>
                  <a:pt x="42" y="36"/>
                  <a:pt x="42" y="36"/>
                  <a:pt x="42" y="35"/>
                </a:cubicBezTo>
                <a:cubicBezTo>
                  <a:pt x="42" y="32"/>
                  <a:pt x="42" y="32"/>
                  <a:pt x="42" y="32"/>
                </a:cubicBezTo>
                <a:cubicBezTo>
                  <a:pt x="42" y="32"/>
                  <a:pt x="42" y="31"/>
                  <a:pt x="43" y="31"/>
                </a:cubicBezTo>
                <a:cubicBezTo>
                  <a:pt x="45" y="31"/>
                  <a:pt x="45" y="31"/>
                  <a:pt x="45" y="31"/>
                </a:cubicBezTo>
                <a:cubicBezTo>
                  <a:pt x="46" y="31"/>
                  <a:pt x="47" y="32"/>
                  <a:pt x="47" y="32"/>
                </a:cubicBezTo>
                <a:lnTo>
                  <a:pt x="47" y="35"/>
                </a:lnTo>
                <a:close/>
                <a:moveTo>
                  <a:pt x="47" y="45"/>
                </a:moveTo>
                <a:cubicBezTo>
                  <a:pt x="47" y="46"/>
                  <a:pt x="46" y="47"/>
                  <a:pt x="45" y="47"/>
                </a:cubicBezTo>
                <a:cubicBezTo>
                  <a:pt x="43" y="47"/>
                  <a:pt x="43" y="47"/>
                  <a:pt x="43" y="47"/>
                </a:cubicBezTo>
                <a:cubicBezTo>
                  <a:pt x="42" y="47"/>
                  <a:pt x="42" y="46"/>
                  <a:pt x="42" y="45"/>
                </a:cubicBezTo>
                <a:cubicBezTo>
                  <a:pt x="42" y="43"/>
                  <a:pt x="42" y="43"/>
                  <a:pt x="42" y="43"/>
                </a:cubicBezTo>
                <a:cubicBezTo>
                  <a:pt x="42" y="42"/>
                  <a:pt x="42" y="41"/>
                  <a:pt x="43" y="41"/>
                </a:cubicBezTo>
                <a:cubicBezTo>
                  <a:pt x="45" y="41"/>
                  <a:pt x="45" y="41"/>
                  <a:pt x="45" y="41"/>
                </a:cubicBezTo>
                <a:cubicBezTo>
                  <a:pt x="46" y="41"/>
                  <a:pt x="47" y="42"/>
                  <a:pt x="47" y="43"/>
                </a:cubicBezTo>
                <a:lnTo>
                  <a:pt x="47" y="45"/>
                </a:lnTo>
                <a:close/>
                <a:moveTo>
                  <a:pt x="47" y="56"/>
                </a:moveTo>
                <a:cubicBezTo>
                  <a:pt x="47" y="56"/>
                  <a:pt x="46" y="57"/>
                  <a:pt x="45" y="57"/>
                </a:cubicBezTo>
                <a:cubicBezTo>
                  <a:pt x="43" y="57"/>
                  <a:pt x="43" y="57"/>
                  <a:pt x="43" y="57"/>
                </a:cubicBezTo>
                <a:cubicBezTo>
                  <a:pt x="42" y="57"/>
                  <a:pt x="42" y="56"/>
                  <a:pt x="42" y="56"/>
                </a:cubicBezTo>
                <a:cubicBezTo>
                  <a:pt x="42" y="53"/>
                  <a:pt x="42" y="53"/>
                  <a:pt x="42" y="53"/>
                </a:cubicBezTo>
                <a:cubicBezTo>
                  <a:pt x="42" y="52"/>
                  <a:pt x="42" y="52"/>
                  <a:pt x="43" y="52"/>
                </a:cubicBezTo>
                <a:cubicBezTo>
                  <a:pt x="45" y="52"/>
                  <a:pt x="45" y="52"/>
                  <a:pt x="45" y="52"/>
                </a:cubicBezTo>
                <a:cubicBezTo>
                  <a:pt x="46" y="52"/>
                  <a:pt x="47" y="52"/>
                  <a:pt x="47" y="53"/>
                </a:cubicBezTo>
                <a:lnTo>
                  <a:pt x="47" y="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46"/>
          <p:cNvSpPr/>
          <p:nvPr/>
        </p:nvSpPr>
        <p:spPr>
          <a:xfrm>
            <a:off x="10158127" y="3518612"/>
            <a:ext cx="253533" cy="208124"/>
          </a:xfrm>
          <a:custGeom>
            <a:avLst/>
            <a:gdLst/>
            <a:ahLst/>
            <a:cxnLst/>
            <a:rect l="l" t="t" r="r" b="b"/>
            <a:pathLst>
              <a:path w="62" h="51" extrusionOk="0">
                <a:moveTo>
                  <a:pt x="62" y="48"/>
                </a:moveTo>
                <a:cubicBezTo>
                  <a:pt x="62" y="50"/>
                  <a:pt x="61" y="51"/>
                  <a:pt x="60" y="51"/>
                </a:cubicBezTo>
                <a:cubicBezTo>
                  <a:pt x="3" y="51"/>
                  <a:pt x="3" y="51"/>
                  <a:pt x="3" y="51"/>
                </a:cubicBezTo>
                <a:cubicBezTo>
                  <a:pt x="2" y="51"/>
                  <a:pt x="0" y="50"/>
                  <a:pt x="0" y="48"/>
                </a:cubicBezTo>
                <a:cubicBezTo>
                  <a:pt x="0" y="29"/>
                  <a:pt x="0" y="29"/>
                  <a:pt x="0" y="29"/>
                </a:cubicBezTo>
                <a:cubicBezTo>
                  <a:pt x="0" y="28"/>
                  <a:pt x="1" y="25"/>
                  <a:pt x="1" y="24"/>
                </a:cubicBezTo>
                <a:cubicBezTo>
                  <a:pt x="11" y="2"/>
                  <a:pt x="11" y="2"/>
                  <a:pt x="11" y="2"/>
                </a:cubicBezTo>
                <a:cubicBezTo>
                  <a:pt x="12" y="1"/>
                  <a:pt x="13" y="0"/>
                  <a:pt x="15" y="0"/>
                </a:cubicBezTo>
                <a:cubicBezTo>
                  <a:pt x="48" y="0"/>
                  <a:pt x="48" y="0"/>
                  <a:pt x="48" y="0"/>
                </a:cubicBezTo>
                <a:cubicBezTo>
                  <a:pt x="49" y="0"/>
                  <a:pt x="51" y="1"/>
                  <a:pt x="52" y="2"/>
                </a:cubicBezTo>
                <a:cubicBezTo>
                  <a:pt x="61" y="24"/>
                  <a:pt x="61" y="24"/>
                  <a:pt x="61" y="24"/>
                </a:cubicBezTo>
                <a:cubicBezTo>
                  <a:pt x="62" y="25"/>
                  <a:pt x="62" y="28"/>
                  <a:pt x="62" y="29"/>
                </a:cubicBezTo>
                <a:lnTo>
                  <a:pt x="62" y="48"/>
                </a:lnTo>
                <a:close/>
                <a:moveTo>
                  <a:pt x="54" y="28"/>
                </a:moveTo>
                <a:cubicBezTo>
                  <a:pt x="54" y="28"/>
                  <a:pt x="54" y="27"/>
                  <a:pt x="54" y="27"/>
                </a:cubicBezTo>
                <a:cubicBezTo>
                  <a:pt x="46" y="7"/>
                  <a:pt x="46" y="7"/>
                  <a:pt x="46" y="7"/>
                </a:cubicBezTo>
                <a:cubicBezTo>
                  <a:pt x="17" y="7"/>
                  <a:pt x="17" y="7"/>
                  <a:pt x="17" y="7"/>
                </a:cubicBezTo>
                <a:cubicBezTo>
                  <a:pt x="9" y="27"/>
                  <a:pt x="9" y="27"/>
                  <a:pt x="9" y="27"/>
                </a:cubicBezTo>
                <a:cubicBezTo>
                  <a:pt x="9" y="27"/>
                  <a:pt x="8" y="28"/>
                  <a:pt x="8" y="28"/>
                </a:cubicBezTo>
                <a:cubicBezTo>
                  <a:pt x="21" y="28"/>
                  <a:pt x="21" y="28"/>
                  <a:pt x="21" y="28"/>
                </a:cubicBezTo>
                <a:cubicBezTo>
                  <a:pt x="25" y="36"/>
                  <a:pt x="25" y="36"/>
                  <a:pt x="25" y="36"/>
                </a:cubicBezTo>
                <a:cubicBezTo>
                  <a:pt x="38" y="36"/>
                  <a:pt x="38" y="36"/>
                  <a:pt x="38" y="36"/>
                </a:cubicBezTo>
                <a:cubicBezTo>
                  <a:pt x="42" y="28"/>
                  <a:pt x="42" y="28"/>
                  <a:pt x="42" y="28"/>
                </a:cubicBezTo>
                <a:lnTo>
                  <a:pt x="54"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46"/>
          <p:cNvSpPr/>
          <p:nvPr/>
        </p:nvSpPr>
        <p:spPr>
          <a:xfrm>
            <a:off x="10748444" y="3494016"/>
            <a:ext cx="147579" cy="232720"/>
          </a:xfrm>
          <a:custGeom>
            <a:avLst/>
            <a:gdLst/>
            <a:ahLst/>
            <a:cxnLst/>
            <a:rect l="l" t="t" r="r" b="b"/>
            <a:pathLst>
              <a:path w="36" h="57" extrusionOk="0">
                <a:moveTo>
                  <a:pt x="36" y="18"/>
                </a:moveTo>
                <a:cubicBezTo>
                  <a:pt x="36" y="19"/>
                  <a:pt x="35" y="20"/>
                  <a:pt x="35" y="20"/>
                </a:cubicBezTo>
                <a:cubicBezTo>
                  <a:pt x="28" y="20"/>
                  <a:pt x="28" y="20"/>
                  <a:pt x="28" y="20"/>
                </a:cubicBezTo>
                <a:cubicBezTo>
                  <a:pt x="27" y="27"/>
                  <a:pt x="21" y="32"/>
                  <a:pt x="12" y="33"/>
                </a:cubicBezTo>
                <a:cubicBezTo>
                  <a:pt x="18" y="40"/>
                  <a:pt x="24" y="47"/>
                  <a:pt x="30" y="55"/>
                </a:cubicBezTo>
                <a:cubicBezTo>
                  <a:pt x="30" y="55"/>
                  <a:pt x="30" y="56"/>
                  <a:pt x="30" y="56"/>
                </a:cubicBezTo>
                <a:cubicBezTo>
                  <a:pt x="30" y="57"/>
                  <a:pt x="29" y="57"/>
                  <a:pt x="29" y="57"/>
                </a:cubicBezTo>
                <a:cubicBezTo>
                  <a:pt x="21" y="57"/>
                  <a:pt x="21" y="57"/>
                  <a:pt x="21" y="57"/>
                </a:cubicBezTo>
                <a:cubicBezTo>
                  <a:pt x="21" y="57"/>
                  <a:pt x="20" y="57"/>
                  <a:pt x="20" y="57"/>
                </a:cubicBezTo>
                <a:cubicBezTo>
                  <a:pt x="14" y="49"/>
                  <a:pt x="8" y="42"/>
                  <a:pt x="0" y="34"/>
                </a:cubicBezTo>
                <a:cubicBezTo>
                  <a:pt x="0" y="33"/>
                  <a:pt x="0" y="33"/>
                  <a:pt x="0" y="33"/>
                </a:cubicBezTo>
                <a:cubicBezTo>
                  <a:pt x="0" y="28"/>
                  <a:pt x="0" y="28"/>
                  <a:pt x="0" y="28"/>
                </a:cubicBezTo>
                <a:cubicBezTo>
                  <a:pt x="0" y="27"/>
                  <a:pt x="0" y="26"/>
                  <a:pt x="1" y="26"/>
                </a:cubicBezTo>
                <a:cubicBezTo>
                  <a:pt x="6" y="26"/>
                  <a:pt x="6" y="26"/>
                  <a:pt x="6" y="26"/>
                </a:cubicBezTo>
                <a:cubicBezTo>
                  <a:pt x="13" y="26"/>
                  <a:pt x="17" y="24"/>
                  <a:pt x="18" y="20"/>
                </a:cubicBezTo>
                <a:cubicBezTo>
                  <a:pt x="1" y="20"/>
                  <a:pt x="1" y="20"/>
                  <a:pt x="1" y="20"/>
                </a:cubicBezTo>
                <a:cubicBezTo>
                  <a:pt x="0" y="20"/>
                  <a:pt x="0" y="19"/>
                  <a:pt x="0" y="18"/>
                </a:cubicBezTo>
                <a:cubicBezTo>
                  <a:pt x="0" y="14"/>
                  <a:pt x="0" y="14"/>
                  <a:pt x="0" y="14"/>
                </a:cubicBezTo>
                <a:cubicBezTo>
                  <a:pt x="0" y="13"/>
                  <a:pt x="0" y="13"/>
                  <a:pt x="1" y="13"/>
                </a:cubicBezTo>
                <a:cubicBezTo>
                  <a:pt x="18" y="13"/>
                  <a:pt x="18" y="13"/>
                  <a:pt x="18" y="13"/>
                </a:cubicBezTo>
                <a:cubicBezTo>
                  <a:pt x="16" y="10"/>
                  <a:pt x="12" y="8"/>
                  <a:pt x="7" y="8"/>
                </a:cubicBezTo>
                <a:cubicBezTo>
                  <a:pt x="1" y="8"/>
                  <a:pt x="1" y="8"/>
                  <a:pt x="1" y="8"/>
                </a:cubicBezTo>
                <a:cubicBezTo>
                  <a:pt x="0" y="8"/>
                  <a:pt x="0" y="8"/>
                  <a:pt x="0" y="7"/>
                </a:cubicBezTo>
                <a:cubicBezTo>
                  <a:pt x="0" y="2"/>
                  <a:pt x="0" y="2"/>
                  <a:pt x="0" y="2"/>
                </a:cubicBezTo>
                <a:cubicBezTo>
                  <a:pt x="0" y="1"/>
                  <a:pt x="0" y="0"/>
                  <a:pt x="1" y="0"/>
                </a:cubicBezTo>
                <a:cubicBezTo>
                  <a:pt x="34" y="0"/>
                  <a:pt x="34" y="0"/>
                  <a:pt x="34" y="0"/>
                </a:cubicBezTo>
                <a:cubicBezTo>
                  <a:pt x="35" y="0"/>
                  <a:pt x="36" y="1"/>
                  <a:pt x="36" y="2"/>
                </a:cubicBezTo>
                <a:cubicBezTo>
                  <a:pt x="36" y="6"/>
                  <a:pt x="36" y="6"/>
                  <a:pt x="36" y="6"/>
                </a:cubicBezTo>
                <a:cubicBezTo>
                  <a:pt x="36" y="7"/>
                  <a:pt x="35" y="7"/>
                  <a:pt x="34" y="7"/>
                </a:cubicBezTo>
                <a:cubicBezTo>
                  <a:pt x="25" y="7"/>
                  <a:pt x="25" y="7"/>
                  <a:pt x="25" y="7"/>
                </a:cubicBezTo>
                <a:cubicBezTo>
                  <a:pt x="26" y="9"/>
                  <a:pt x="27" y="11"/>
                  <a:pt x="28" y="13"/>
                </a:cubicBezTo>
                <a:cubicBezTo>
                  <a:pt x="35" y="13"/>
                  <a:pt x="35" y="13"/>
                  <a:pt x="35" y="13"/>
                </a:cubicBezTo>
                <a:cubicBezTo>
                  <a:pt x="35" y="13"/>
                  <a:pt x="36" y="13"/>
                  <a:pt x="36" y="1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46"/>
          <p:cNvSpPr/>
          <p:nvPr/>
        </p:nvSpPr>
        <p:spPr>
          <a:xfrm>
            <a:off x="11257402" y="3494016"/>
            <a:ext cx="172176" cy="253533"/>
          </a:xfrm>
          <a:custGeom>
            <a:avLst/>
            <a:gdLst/>
            <a:ahLst/>
            <a:cxnLst/>
            <a:rect l="l" t="t" r="r" b="b"/>
            <a:pathLst>
              <a:path w="42" h="62" extrusionOk="0">
                <a:moveTo>
                  <a:pt x="1" y="59"/>
                </a:moveTo>
                <a:cubicBezTo>
                  <a:pt x="4" y="58"/>
                  <a:pt x="7" y="58"/>
                  <a:pt x="9" y="56"/>
                </a:cubicBezTo>
                <a:cubicBezTo>
                  <a:pt x="10" y="55"/>
                  <a:pt x="10" y="54"/>
                  <a:pt x="11" y="52"/>
                </a:cubicBezTo>
                <a:cubicBezTo>
                  <a:pt x="11" y="49"/>
                  <a:pt x="20" y="10"/>
                  <a:pt x="20" y="7"/>
                </a:cubicBezTo>
                <a:cubicBezTo>
                  <a:pt x="20" y="6"/>
                  <a:pt x="20" y="6"/>
                  <a:pt x="20" y="6"/>
                </a:cubicBezTo>
                <a:cubicBezTo>
                  <a:pt x="18" y="5"/>
                  <a:pt x="15" y="5"/>
                  <a:pt x="12" y="5"/>
                </a:cubicBezTo>
                <a:cubicBezTo>
                  <a:pt x="13" y="0"/>
                  <a:pt x="13" y="0"/>
                  <a:pt x="13" y="0"/>
                </a:cubicBezTo>
                <a:cubicBezTo>
                  <a:pt x="18" y="1"/>
                  <a:pt x="24" y="1"/>
                  <a:pt x="29" y="1"/>
                </a:cubicBezTo>
                <a:cubicBezTo>
                  <a:pt x="33" y="1"/>
                  <a:pt x="37" y="1"/>
                  <a:pt x="42" y="0"/>
                </a:cubicBezTo>
                <a:cubicBezTo>
                  <a:pt x="41" y="2"/>
                  <a:pt x="41" y="3"/>
                  <a:pt x="41" y="4"/>
                </a:cubicBezTo>
                <a:cubicBezTo>
                  <a:pt x="38" y="5"/>
                  <a:pt x="35" y="5"/>
                  <a:pt x="32" y="7"/>
                </a:cubicBezTo>
                <a:cubicBezTo>
                  <a:pt x="32" y="9"/>
                  <a:pt x="31" y="11"/>
                  <a:pt x="31" y="13"/>
                </a:cubicBezTo>
                <a:cubicBezTo>
                  <a:pt x="29" y="24"/>
                  <a:pt x="26" y="34"/>
                  <a:pt x="24" y="44"/>
                </a:cubicBezTo>
                <a:cubicBezTo>
                  <a:pt x="24" y="46"/>
                  <a:pt x="22" y="54"/>
                  <a:pt x="22" y="56"/>
                </a:cubicBezTo>
                <a:cubicBezTo>
                  <a:pt x="22" y="57"/>
                  <a:pt x="22" y="57"/>
                  <a:pt x="22" y="57"/>
                </a:cubicBezTo>
                <a:cubicBezTo>
                  <a:pt x="25" y="57"/>
                  <a:pt x="27" y="58"/>
                  <a:pt x="30" y="58"/>
                </a:cubicBezTo>
                <a:cubicBezTo>
                  <a:pt x="29" y="59"/>
                  <a:pt x="29" y="61"/>
                  <a:pt x="29" y="62"/>
                </a:cubicBezTo>
                <a:cubicBezTo>
                  <a:pt x="28" y="62"/>
                  <a:pt x="27" y="62"/>
                  <a:pt x="26" y="62"/>
                </a:cubicBezTo>
                <a:cubicBezTo>
                  <a:pt x="24" y="62"/>
                  <a:pt x="22" y="61"/>
                  <a:pt x="19" y="61"/>
                </a:cubicBezTo>
                <a:cubicBezTo>
                  <a:pt x="17" y="61"/>
                  <a:pt x="14" y="61"/>
                  <a:pt x="11" y="61"/>
                </a:cubicBezTo>
                <a:cubicBezTo>
                  <a:pt x="8" y="61"/>
                  <a:pt x="4" y="62"/>
                  <a:pt x="0" y="62"/>
                </a:cubicBezTo>
                <a:lnTo>
                  <a:pt x="1"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46"/>
          <p:cNvSpPr/>
          <p:nvPr/>
        </p:nvSpPr>
        <p:spPr>
          <a:xfrm>
            <a:off x="800100" y="3953781"/>
            <a:ext cx="274345" cy="262994"/>
          </a:xfrm>
          <a:custGeom>
            <a:avLst/>
            <a:gdLst/>
            <a:ahLst/>
            <a:cxnLst/>
            <a:rect l="l" t="t" r="r" b="b"/>
            <a:pathLst>
              <a:path w="67" h="64" extrusionOk="0">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46"/>
          <p:cNvSpPr/>
          <p:nvPr/>
        </p:nvSpPr>
        <p:spPr>
          <a:xfrm>
            <a:off x="1312842" y="3978379"/>
            <a:ext cx="314079" cy="208124"/>
          </a:xfrm>
          <a:custGeom>
            <a:avLst/>
            <a:gdLst/>
            <a:ahLst/>
            <a:cxnLst/>
            <a:rect l="l" t="t" r="r" b="b"/>
            <a:pathLst>
              <a:path w="77" h="51" extrusionOk="0">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46"/>
          <p:cNvSpPr/>
          <p:nvPr/>
        </p:nvSpPr>
        <p:spPr>
          <a:xfrm>
            <a:off x="1910727" y="3940538"/>
            <a:ext cx="285699" cy="283806"/>
          </a:xfrm>
          <a:custGeom>
            <a:avLst/>
            <a:gdLst/>
            <a:ahLst/>
            <a:cxnLst/>
            <a:rect l="l" t="t" r="r" b="b"/>
            <a:pathLst>
              <a:path w="70" h="69" extrusionOk="0">
                <a:moveTo>
                  <a:pt x="68" y="64"/>
                </a:moveTo>
                <a:cubicBezTo>
                  <a:pt x="64" y="68"/>
                  <a:pt x="64" y="68"/>
                  <a:pt x="64" y="68"/>
                </a:cubicBezTo>
                <a:cubicBezTo>
                  <a:pt x="63" y="69"/>
                  <a:pt x="62" y="69"/>
                  <a:pt x="60" y="69"/>
                </a:cubicBezTo>
                <a:cubicBezTo>
                  <a:pt x="59" y="69"/>
                  <a:pt x="57" y="69"/>
                  <a:pt x="57" y="68"/>
                </a:cubicBezTo>
                <a:cubicBezTo>
                  <a:pt x="42" y="53"/>
                  <a:pt x="42" y="53"/>
                  <a:pt x="42" y="53"/>
                </a:cubicBezTo>
                <a:cubicBezTo>
                  <a:pt x="41" y="52"/>
                  <a:pt x="40" y="51"/>
                  <a:pt x="40" y="50"/>
                </a:cubicBezTo>
                <a:cubicBezTo>
                  <a:pt x="40" y="48"/>
                  <a:pt x="41" y="47"/>
                  <a:pt x="42" y="46"/>
                </a:cubicBezTo>
                <a:cubicBezTo>
                  <a:pt x="32" y="36"/>
                  <a:pt x="32" y="36"/>
                  <a:pt x="32" y="36"/>
                </a:cubicBezTo>
                <a:cubicBezTo>
                  <a:pt x="27" y="41"/>
                  <a:pt x="27" y="41"/>
                  <a:pt x="27" y="41"/>
                </a:cubicBezTo>
                <a:cubicBezTo>
                  <a:pt x="26" y="41"/>
                  <a:pt x="26" y="41"/>
                  <a:pt x="25" y="41"/>
                </a:cubicBezTo>
                <a:cubicBezTo>
                  <a:pt x="25" y="41"/>
                  <a:pt x="24" y="41"/>
                  <a:pt x="24" y="41"/>
                </a:cubicBezTo>
                <a:cubicBezTo>
                  <a:pt x="25" y="42"/>
                  <a:pt x="26" y="43"/>
                  <a:pt x="26" y="45"/>
                </a:cubicBezTo>
                <a:cubicBezTo>
                  <a:pt x="26" y="46"/>
                  <a:pt x="26" y="47"/>
                  <a:pt x="25" y="47"/>
                </a:cubicBezTo>
                <a:cubicBezTo>
                  <a:pt x="24" y="49"/>
                  <a:pt x="22" y="51"/>
                  <a:pt x="20" y="51"/>
                </a:cubicBezTo>
                <a:cubicBezTo>
                  <a:pt x="19" y="51"/>
                  <a:pt x="18" y="50"/>
                  <a:pt x="18" y="50"/>
                </a:cubicBezTo>
                <a:cubicBezTo>
                  <a:pt x="1" y="33"/>
                  <a:pt x="1" y="33"/>
                  <a:pt x="1" y="33"/>
                </a:cubicBezTo>
                <a:cubicBezTo>
                  <a:pt x="0" y="32"/>
                  <a:pt x="0" y="31"/>
                  <a:pt x="0" y="30"/>
                </a:cubicBezTo>
                <a:cubicBezTo>
                  <a:pt x="0" y="28"/>
                  <a:pt x="2" y="27"/>
                  <a:pt x="3" y="25"/>
                </a:cubicBezTo>
                <a:cubicBezTo>
                  <a:pt x="4" y="25"/>
                  <a:pt x="5" y="24"/>
                  <a:pt x="6" y="24"/>
                </a:cubicBezTo>
                <a:cubicBezTo>
                  <a:pt x="8" y="24"/>
                  <a:pt x="9" y="25"/>
                  <a:pt x="10" y="27"/>
                </a:cubicBezTo>
                <a:cubicBezTo>
                  <a:pt x="10" y="26"/>
                  <a:pt x="10" y="26"/>
                  <a:pt x="10" y="25"/>
                </a:cubicBezTo>
                <a:cubicBezTo>
                  <a:pt x="10" y="25"/>
                  <a:pt x="10" y="24"/>
                  <a:pt x="10" y="24"/>
                </a:cubicBezTo>
                <a:cubicBezTo>
                  <a:pt x="24" y="10"/>
                  <a:pt x="24" y="10"/>
                  <a:pt x="24" y="10"/>
                </a:cubicBezTo>
                <a:cubicBezTo>
                  <a:pt x="24" y="10"/>
                  <a:pt x="25" y="9"/>
                  <a:pt x="25" y="9"/>
                </a:cubicBezTo>
                <a:cubicBezTo>
                  <a:pt x="26" y="9"/>
                  <a:pt x="26" y="10"/>
                  <a:pt x="27" y="10"/>
                </a:cubicBezTo>
                <a:cubicBezTo>
                  <a:pt x="26" y="9"/>
                  <a:pt x="25" y="8"/>
                  <a:pt x="25" y="6"/>
                </a:cubicBezTo>
                <a:cubicBezTo>
                  <a:pt x="25" y="5"/>
                  <a:pt x="25" y="4"/>
                  <a:pt x="26" y="3"/>
                </a:cubicBezTo>
                <a:cubicBezTo>
                  <a:pt x="27" y="2"/>
                  <a:pt x="28" y="0"/>
                  <a:pt x="31" y="0"/>
                </a:cubicBezTo>
                <a:cubicBezTo>
                  <a:pt x="32" y="0"/>
                  <a:pt x="33" y="0"/>
                  <a:pt x="33" y="1"/>
                </a:cubicBezTo>
                <a:cubicBezTo>
                  <a:pt x="50" y="17"/>
                  <a:pt x="50" y="17"/>
                  <a:pt x="50" y="17"/>
                </a:cubicBezTo>
                <a:cubicBezTo>
                  <a:pt x="50" y="18"/>
                  <a:pt x="51" y="19"/>
                  <a:pt x="51" y="20"/>
                </a:cubicBezTo>
                <a:cubicBezTo>
                  <a:pt x="51" y="22"/>
                  <a:pt x="49" y="24"/>
                  <a:pt x="47" y="25"/>
                </a:cubicBezTo>
                <a:cubicBezTo>
                  <a:pt x="47" y="26"/>
                  <a:pt x="46" y="26"/>
                  <a:pt x="45" y="26"/>
                </a:cubicBezTo>
                <a:cubicBezTo>
                  <a:pt x="43" y="26"/>
                  <a:pt x="42" y="25"/>
                  <a:pt x="41" y="24"/>
                </a:cubicBezTo>
                <a:cubicBezTo>
                  <a:pt x="41" y="24"/>
                  <a:pt x="41" y="25"/>
                  <a:pt x="41" y="25"/>
                </a:cubicBezTo>
                <a:cubicBezTo>
                  <a:pt x="41" y="26"/>
                  <a:pt x="41" y="26"/>
                  <a:pt x="41" y="27"/>
                </a:cubicBezTo>
                <a:cubicBezTo>
                  <a:pt x="36" y="32"/>
                  <a:pt x="36" y="32"/>
                  <a:pt x="36" y="32"/>
                </a:cubicBezTo>
                <a:cubicBezTo>
                  <a:pt x="46" y="42"/>
                  <a:pt x="46" y="42"/>
                  <a:pt x="46" y="42"/>
                </a:cubicBezTo>
                <a:cubicBezTo>
                  <a:pt x="47" y="41"/>
                  <a:pt x="48" y="40"/>
                  <a:pt x="50" y="40"/>
                </a:cubicBezTo>
                <a:cubicBezTo>
                  <a:pt x="51" y="40"/>
                  <a:pt x="53" y="41"/>
                  <a:pt x="54" y="42"/>
                </a:cubicBezTo>
                <a:cubicBezTo>
                  <a:pt x="68" y="56"/>
                  <a:pt x="68" y="56"/>
                  <a:pt x="68" y="56"/>
                </a:cubicBezTo>
                <a:cubicBezTo>
                  <a:pt x="69" y="57"/>
                  <a:pt x="70" y="59"/>
                  <a:pt x="70" y="60"/>
                </a:cubicBezTo>
                <a:cubicBezTo>
                  <a:pt x="70" y="61"/>
                  <a:pt x="69" y="63"/>
                  <a:pt x="68" y="6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46"/>
          <p:cNvSpPr/>
          <p:nvPr/>
        </p:nvSpPr>
        <p:spPr>
          <a:xfrm>
            <a:off x="2491583" y="3953781"/>
            <a:ext cx="172175" cy="253533"/>
          </a:xfrm>
          <a:custGeom>
            <a:avLst/>
            <a:gdLst/>
            <a:ahLst/>
            <a:cxnLst/>
            <a:rect l="l" t="t" r="r" b="b"/>
            <a:pathLst>
              <a:path w="42" h="62" extrusionOk="0">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46"/>
          <p:cNvSpPr/>
          <p:nvPr/>
        </p:nvSpPr>
        <p:spPr>
          <a:xfrm>
            <a:off x="3081900" y="3953781"/>
            <a:ext cx="253533" cy="253533"/>
          </a:xfrm>
          <a:custGeom>
            <a:avLst/>
            <a:gdLst/>
            <a:ahLst/>
            <a:cxnLst/>
            <a:rect l="l" t="t" r="r" b="b"/>
            <a:pathLst>
              <a:path w="62" h="62" extrusionOk="0">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15" y="11"/>
                </a:moveTo>
                <a:cubicBezTo>
                  <a:pt x="12" y="11"/>
                  <a:pt x="9" y="13"/>
                  <a:pt x="9" y="16"/>
                </a:cubicBezTo>
                <a:cubicBezTo>
                  <a:pt x="9" y="18"/>
                  <a:pt x="11" y="20"/>
                  <a:pt x="15" y="20"/>
                </a:cubicBezTo>
                <a:cubicBezTo>
                  <a:pt x="15" y="20"/>
                  <a:pt x="15" y="20"/>
                  <a:pt x="15" y="20"/>
                </a:cubicBezTo>
                <a:cubicBezTo>
                  <a:pt x="18" y="20"/>
                  <a:pt x="20" y="18"/>
                  <a:pt x="20" y="16"/>
                </a:cubicBezTo>
                <a:cubicBezTo>
                  <a:pt x="20" y="13"/>
                  <a:pt x="18" y="11"/>
                  <a:pt x="15" y="11"/>
                </a:cubicBezTo>
                <a:close/>
                <a:moveTo>
                  <a:pt x="19" y="52"/>
                </a:moveTo>
                <a:cubicBezTo>
                  <a:pt x="19" y="24"/>
                  <a:pt x="19" y="24"/>
                  <a:pt x="19" y="24"/>
                </a:cubicBezTo>
                <a:cubicBezTo>
                  <a:pt x="10" y="24"/>
                  <a:pt x="10" y="24"/>
                  <a:pt x="10" y="24"/>
                </a:cubicBezTo>
                <a:cubicBezTo>
                  <a:pt x="10" y="52"/>
                  <a:pt x="10" y="52"/>
                  <a:pt x="10" y="52"/>
                </a:cubicBezTo>
                <a:lnTo>
                  <a:pt x="19" y="52"/>
                </a:lnTo>
                <a:close/>
                <a:moveTo>
                  <a:pt x="53" y="52"/>
                </a:moveTo>
                <a:cubicBezTo>
                  <a:pt x="53" y="36"/>
                  <a:pt x="53" y="36"/>
                  <a:pt x="53" y="36"/>
                </a:cubicBezTo>
                <a:cubicBezTo>
                  <a:pt x="53" y="28"/>
                  <a:pt x="48" y="24"/>
                  <a:pt x="42" y="24"/>
                </a:cubicBezTo>
                <a:cubicBezTo>
                  <a:pt x="37" y="24"/>
                  <a:pt x="35" y="26"/>
                  <a:pt x="34" y="28"/>
                </a:cubicBezTo>
                <a:cubicBezTo>
                  <a:pt x="34" y="28"/>
                  <a:pt x="34" y="28"/>
                  <a:pt x="34" y="28"/>
                </a:cubicBezTo>
                <a:cubicBezTo>
                  <a:pt x="34" y="24"/>
                  <a:pt x="34" y="24"/>
                  <a:pt x="34" y="24"/>
                </a:cubicBezTo>
                <a:cubicBezTo>
                  <a:pt x="24" y="24"/>
                  <a:pt x="24" y="24"/>
                  <a:pt x="24" y="24"/>
                </a:cubicBezTo>
                <a:cubicBezTo>
                  <a:pt x="24" y="24"/>
                  <a:pt x="24" y="27"/>
                  <a:pt x="24" y="52"/>
                </a:cubicBezTo>
                <a:cubicBezTo>
                  <a:pt x="34" y="52"/>
                  <a:pt x="34" y="52"/>
                  <a:pt x="34" y="52"/>
                </a:cubicBezTo>
                <a:cubicBezTo>
                  <a:pt x="34" y="37"/>
                  <a:pt x="34" y="37"/>
                  <a:pt x="34" y="37"/>
                </a:cubicBezTo>
                <a:cubicBezTo>
                  <a:pt x="34" y="36"/>
                  <a:pt x="34" y="35"/>
                  <a:pt x="34" y="34"/>
                </a:cubicBezTo>
                <a:cubicBezTo>
                  <a:pt x="35" y="33"/>
                  <a:pt x="36" y="31"/>
                  <a:pt x="39" y="31"/>
                </a:cubicBezTo>
                <a:cubicBezTo>
                  <a:pt x="42" y="31"/>
                  <a:pt x="43" y="33"/>
                  <a:pt x="43" y="37"/>
                </a:cubicBezTo>
                <a:cubicBezTo>
                  <a:pt x="43" y="52"/>
                  <a:pt x="43" y="52"/>
                  <a:pt x="43" y="52"/>
                </a:cubicBezTo>
                <a:lnTo>
                  <a:pt x="53"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46"/>
          <p:cNvSpPr/>
          <p:nvPr/>
        </p:nvSpPr>
        <p:spPr>
          <a:xfrm>
            <a:off x="3676000" y="3936754"/>
            <a:ext cx="289481" cy="291374"/>
          </a:xfrm>
          <a:custGeom>
            <a:avLst/>
            <a:gdLst/>
            <a:ahLst/>
            <a:cxnLst/>
            <a:rect l="l" t="t" r="r" b="b"/>
            <a:pathLst>
              <a:path w="71" h="71" extrusionOk="0">
                <a:moveTo>
                  <a:pt x="15" y="46"/>
                </a:moveTo>
                <a:cubicBezTo>
                  <a:pt x="0" y="46"/>
                  <a:pt x="0" y="46"/>
                  <a:pt x="0" y="46"/>
                </a:cubicBezTo>
                <a:cubicBezTo>
                  <a:pt x="0" y="45"/>
                  <a:pt x="0" y="44"/>
                  <a:pt x="0" y="43"/>
                </a:cubicBezTo>
                <a:cubicBezTo>
                  <a:pt x="0" y="36"/>
                  <a:pt x="9" y="35"/>
                  <a:pt x="9" y="31"/>
                </a:cubicBezTo>
                <a:cubicBezTo>
                  <a:pt x="9" y="30"/>
                  <a:pt x="8" y="29"/>
                  <a:pt x="7" y="29"/>
                </a:cubicBezTo>
                <a:cubicBezTo>
                  <a:pt x="6" y="29"/>
                  <a:pt x="4" y="31"/>
                  <a:pt x="4" y="32"/>
                </a:cubicBezTo>
                <a:cubicBezTo>
                  <a:pt x="0" y="29"/>
                  <a:pt x="0" y="29"/>
                  <a:pt x="0" y="29"/>
                </a:cubicBezTo>
                <a:cubicBezTo>
                  <a:pt x="2" y="27"/>
                  <a:pt x="4" y="25"/>
                  <a:pt x="7" y="25"/>
                </a:cubicBezTo>
                <a:cubicBezTo>
                  <a:pt x="11" y="25"/>
                  <a:pt x="14" y="27"/>
                  <a:pt x="14" y="31"/>
                </a:cubicBezTo>
                <a:cubicBezTo>
                  <a:pt x="14" y="37"/>
                  <a:pt x="6" y="38"/>
                  <a:pt x="6" y="42"/>
                </a:cubicBezTo>
                <a:cubicBezTo>
                  <a:pt x="11" y="42"/>
                  <a:pt x="11" y="42"/>
                  <a:pt x="11" y="42"/>
                </a:cubicBezTo>
                <a:cubicBezTo>
                  <a:pt x="11" y="39"/>
                  <a:pt x="11" y="39"/>
                  <a:pt x="11" y="39"/>
                </a:cubicBezTo>
                <a:cubicBezTo>
                  <a:pt x="15" y="39"/>
                  <a:pt x="15" y="39"/>
                  <a:pt x="15" y="39"/>
                </a:cubicBezTo>
                <a:lnTo>
                  <a:pt x="15" y="46"/>
                </a:lnTo>
                <a:close/>
                <a:moveTo>
                  <a:pt x="7" y="71"/>
                </a:moveTo>
                <a:cubicBezTo>
                  <a:pt x="5" y="71"/>
                  <a:pt x="2" y="70"/>
                  <a:pt x="0" y="69"/>
                </a:cubicBezTo>
                <a:cubicBezTo>
                  <a:pt x="3" y="65"/>
                  <a:pt x="3" y="65"/>
                  <a:pt x="3" y="65"/>
                </a:cubicBezTo>
                <a:cubicBezTo>
                  <a:pt x="4" y="66"/>
                  <a:pt x="5" y="67"/>
                  <a:pt x="7" y="67"/>
                </a:cubicBezTo>
                <a:cubicBezTo>
                  <a:pt x="8" y="67"/>
                  <a:pt x="10" y="66"/>
                  <a:pt x="10" y="65"/>
                </a:cubicBezTo>
                <a:cubicBezTo>
                  <a:pt x="10" y="62"/>
                  <a:pt x="7" y="62"/>
                  <a:pt x="5" y="62"/>
                </a:cubicBezTo>
                <a:cubicBezTo>
                  <a:pt x="4" y="60"/>
                  <a:pt x="4" y="60"/>
                  <a:pt x="4" y="60"/>
                </a:cubicBezTo>
                <a:cubicBezTo>
                  <a:pt x="6" y="58"/>
                  <a:pt x="7" y="56"/>
                  <a:pt x="9" y="55"/>
                </a:cubicBezTo>
                <a:cubicBezTo>
                  <a:pt x="9" y="55"/>
                  <a:pt x="9" y="55"/>
                  <a:pt x="9" y="55"/>
                </a:cubicBezTo>
                <a:cubicBezTo>
                  <a:pt x="8" y="55"/>
                  <a:pt x="6" y="55"/>
                  <a:pt x="5" y="55"/>
                </a:cubicBezTo>
                <a:cubicBezTo>
                  <a:pt x="5" y="57"/>
                  <a:pt x="5" y="57"/>
                  <a:pt x="5" y="57"/>
                </a:cubicBezTo>
                <a:cubicBezTo>
                  <a:pt x="1" y="57"/>
                  <a:pt x="1" y="57"/>
                  <a:pt x="1" y="57"/>
                </a:cubicBezTo>
                <a:cubicBezTo>
                  <a:pt x="1" y="51"/>
                  <a:pt x="1" y="51"/>
                  <a:pt x="1" y="51"/>
                </a:cubicBezTo>
                <a:cubicBezTo>
                  <a:pt x="14" y="51"/>
                  <a:pt x="14" y="51"/>
                  <a:pt x="14" y="51"/>
                </a:cubicBezTo>
                <a:cubicBezTo>
                  <a:pt x="14" y="54"/>
                  <a:pt x="14" y="54"/>
                  <a:pt x="14" y="54"/>
                </a:cubicBezTo>
                <a:cubicBezTo>
                  <a:pt x="10" y="59"/>
                  <a:pt x="10" y="59"/>
                  <a:pt x="10" y="59"/>
                </a:cubicBezTo>
                <a:cubicBezTo>
                  <a:pt x="13" y="60"/>
                  <a:pt x="15" y="62"/>
                  <a:pt x="15" y="64"/>
                </a:cubicBezTo>
                <a:cubicBezTo>
                  <a:pt x="15" y="69"/>
                  <a:pt x="11" y="71"/>
                  <a:pt x="7" y="71"/>
                </a:cubicBezTo>
                <a:close/>
                <a:moveTo>
                  <a:pt x="15" y="20"/>
                </a:moveTo>
                <a:cubicBezTo>
                  <a:pt x="1" y="20"/>
                  <a:pt x="1" y="20"/>
                  <a:pt x="1" y="20"/>
                </a:cubicBezTo>
                <a:cubicBezTo>
                  <a:pt x="1" y="16"/>
                  <a:pt x="1" y="16"/>
                  <a:pt x="1" y="16"/>
                </a:cubicBezTo>
                <a:cubicBezTo>
                  <a:pt x="6" y="16"/>
                  <a:pt x="6" y="16"/>
                  <a:pt x="6" y="16"/>
                </a:cubicBezTo>
                <a:cubicBezTo>
                  <a:pt x="6" y="13"/>
                  <a:pt x="6" y="9"/>
                  <a:pt x="6" y="6"/>
                </a:cubicBezTo>
                <a:cubicBezTo>
                  <a:pt x="6" y="6"/>
                  <a:pt x="6" y="6"/>
                  <a:pt x="6" y="6"/>
                </a:cubicBezTo>
                <a:cubicBezTo>
                  <a:pt x="6" y="6"/>
                  <a:pt x="6" y="6"/>
                  <a:pt x="6" y="6"/>
                </a:cubicBezTo>
                <a:cubicBezTo>
                  <a:pt x="5" y="7"/>
                  <a:pt x="4" y="7"/>
                  <a:pt x="4" y="8"/>
                </a:cubicBezTo>
                <a:cubicBezTo>
                  <a:pt x="1" y="5"/>
                  <a:pt x="1" y="5"/>
                  <a:pt x="1" y="5"/>
                </a:cubicBezTo>
                <a:cubicBezTo>
                  <a:pt x="6" y="0"/>
                  <a:pt x="6" y="0"/>
                  <a:pt x="6" y="0"/>
                </a:cubicBezTo>
                <a:cubicBezTo>
                  <a:pt x="11" y="0"/>
                  <a:pt x="11" y="0"/>
                  <a:pt x="11" y="0"/>
                </a:cubicBezTo>
                <a:cubicBezTo>
                  <a:pt x="11" y="16"/>
                  <a:pt x="11" y="16"/>
                  <a:pt x="11" y="16"/>
                </a:cubicBezTo>
                <a:cubicBezTo>
                  <a:pt x="15" y="16"/>
                  <a:pt x="15" y="16"/>
                  <a:pt x="15" y="16"/>
                </a:cubicBezTo>
                <a:lnTo>
                  <a:pt x="15" y="20"/>
                </a:lnTo>
                <a:close/>
                <a:moveTo>
                  <a:pt x="71" y="19"/>
                </a:moveTo>
                <a:cubicBezTo>
                  <a:pt x="71" y="19"/>
                  <a:pt x="71" y="20"/>
                  <a:pt x="70" y="20"/>
                </a:cubicBezTo>
                <a:cubicBezTo>
                  <a:pt x="21" y="20"/>
                  <a:pt x="21" y="20"/>
                  <a:pt x="21" y="20"/>
                </a:cubicBezTo>
                <a:cubicBezTo>
                  <a:pt x="21" y="20"/>
                  <a:pt x="20" y="19"/>
                  <a:pt x="20" y="19"/>
                </a:cubicBezTo>
                <a:cubicBezTo>
                  <a:pt x="20" y="11"/>
                  <a:pt x="20" y="11"/>
                  <a:pt x="20" y="11"/>
                </a:cubicBezTo>
                <a:cubicBezTo>
                  <a:pt x="20" y="10"/>
                  <a:pt x="21" y="10"/>
                  <a:pt x="21" y="10"/>
                </a:cubicBezTo>
                <a:cubicBezTo>
                  <a:pt x="70" y="10"/>
                  <a:pt x="70" y="10"/>
                  <a:pt x="70" y="10"/>
                </a:cubicBezTo>
                <a:cubicBezTo>
                  <a:pt x="71" y="10"/>
                  <a:pt x="71" y="10"/>
                  <a:pt x="71" y="11"/>
                </a:cubicBezTo>
                <a:lnTo>
                  <a:pt x="71" y="19"/>
                </a:lnTo>
                <a:close/>
                <a:moveTo>
                  <a:pt x="71" y="39"/>
                </a:moveTo>
                <a:cubicBezTo>
                  <a:pt x="71" y="40"/>
                  <a:pt x="71" y="40"/>
                  <a:pt x="70" y="40"/>
                </a:cubicBezTo>
                <a:cubicBezTo>
                  <a:pt x="21" y="40"/>
                  <a:pt x="21" y="40"/>
                  <a:pt x="21" y="40"/>
                </a:cubicBezTo>
                <a:cubicBezTo>
                  <a:pt x="21" y="40"/>
                  <a:pt x="20" y="40"/>
                  <a:pt x="20" y="39"/>
                </a:cubicBezTo>
                <a:cubicBezTo>
                  <a:pt x="20" y="31"/>
                  <a:pt x="20" y="31"/>
                  <a:pt x="20" y="31"/>
                </a:cubicBezTo>
                <a:cubicBezTo>
                  <a:pt x="20" y="31"/>
                  <a:pt x="21" y="30"/>
                  <a:pt x="21" y="30"/>
                </a:cubicBezTo>
                <a:cubicBezTo>
                  <a:pt x="70" y="30"/>
                  <a:pt x="70" y="30"/>
                  <a:pt x="70" y="30"/>
                </a:cubicBezTo>
                <a:cubicBezTo>
                  <a:pt x="71" y="30"/>
                  <a:pt x="71" y="31"/>
                  <a:pt x="71" y="31"/>
                </a:cubicBezTo>
                <a:lnTo>
                  <a:pt x="71" y="39"/>
                </a:lnTo>
                <a:close/>
                <a:moveTo>
                  <a:pt x="71" y="60"/>
                </a:moveTo>
                <a:cubicBezTo>
                  <a:pt x="71" y="60"/>
                  <a:pt x="71" y="61"/>
                  <a:pt x="70" y="61"/>
                </a:cubicBezTo>
                <a:cubicBezTo>
                  <a:pt x="21" y="61"/>
                  <a:pt x="21" y="61"/>
                  <a:pt x="21" y="61"/>
                </a:cubicBezTo>
                <a:cubicBezTo>
                  <a:pt x="21" y="61"/>
                  <a:pt x="20" y="60"/>
                  <a:pt x="20" y="60"/>
                </a:cubicBezTo>
                <a:cubicBezTo>
                  <a:pt x="20" y="52"/>
                  <a:pt x="20" y="52"/>
                  <a:pt x="20" y="52"/>
                </a:cubicBezTo>
                <a:cubicBezTo>
                  <a:pt x="20" y="51"/>
                  <a:pt x="21" y="51"/>
                  <a:pt x="21" y="51"/>
                </a:cubicBezTo>
                <a:cubicBezTo>
                  <a:pt x="70" y="51"/>
                  <a:pt x="70" y="51"/>
                  <a:pt x="70" y="51"/>
                </a:cubicBezTo>
                <a:cubicBezTo>
                  <a:pt x="71" y="51"/>
                  <a:pt x="71" y="51"/>
                  <a:pt x="71" y="52"/>
                </a:cubicBezTo>
                <a:lnTo>
                  <a:pt x="71"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46"/>
          <p:cNvSpPr/>
          <p:nvPr/>
        </p:nvSpPr>
        <p:spPr>
          <a:xfrm>
            <a:off x="4260640" y="3932970"/>
            <a:ext cx="126767" cy="287590"/>
          </a:xfrm>
          <a:custGeom>
            <a:avLst/>
            <a:gdLst/>
            <a:ahLst/>
            <a:cxnLst/>
            <a:rect l="l" t="t" r="r" b="b"/>
            <a:pathLst>
              <a:path w="31" h="70" extrusionOk="0">
                <a:moveTo>
                  <a:pt x="30" y="54"/>
                </a:moveTo>
                <a:cubicBezTo>
                  <a:pt x="16" y="69"/>
                  <a:pt x="16" y="69"/>
                  <a:pt x="16" y="69"/>
                </a:cubicBezTo>
                <a:cubicBezTo>
                  <a:pt x="16" y="70"/>
                  <a:pt x="16" y="70"/>
                  <a:pt x="15" y="70"/>
                </a:cubicBezTo>
                <a:cubicBezTo>
                  <a:pt x="15" y="70"/>
                  <a:pt x="15" y="70"/>
                  <a:pt x="14" y="69"/>
                </a:cubicBezTo>
                <a:cubicBezTo>
                  <a:pt x="0" y="54"/>
                  <a:pt x="0" y="54"/>
                  <a:pt x="0" y="54"/>
                </a:cubicBezTo>
                <a:cubicBezTo>
                  <a:pt x="0" y="53"/>
                  <a:pt x="0" y="53"/>
                  <a:pt x="0" y="52"/>
                </a:cubicBezTo>
                <a:cubicBezTo>
                  <a:pt x="0" y="52"/>
                  <a:pt x="1" y="52"/>
                  <a:pt x="1" y="52"/>
                </a:cubicBezTo>
                <a:cubicBezTo>
                  <a:pt x="10" y="52"/>
                  <a:pt x="10" y="52"/>
                  <a:pt x="10" y="52"/>
                </a:cubicBezTo>
                <a:cubicBezTo>
                  <a:pt x="10" y="2"/>
                  <a:pt x="10" y="2"/>
                  <a:pt x="10" y="2"/>
                </a:cubicBezTo>
                <a:cubicBezTo>
                  <a:pt x="10" y="1"/>
                  <a:pt x="11" y="0"/>
                  <a:pt x="11" y="0"/>
                </a:cubicBezTo>
                <a:cubicBezTo>
                  <a:pt x="19" y="0"/>
                  <a:pt x="19" y="0"/>
                  <a:pt x="19" y="0"/>
                </a:cubicBezTo>
                <a:cubicBezTo>
                  <a:pt x="20" y="0"/>
                  <a:pt x="20" y="1"/>
                  <a:pt x="20" y="2"/>
                </a:cubicBezTo>
                <a:cubicBezTo>
                  <a:pt x="20" y="52"/>
                  <a:pt x="20" y="52"/>
                  <a:pt x="20" y="52"/>
                </a:cubicBezTo>
                <a:cubicBezTo>
                  <a:pt x="29" y="52"/>
                  <a:pt x="29" y="52"/>
                  <a:pt x="29" y="52"/>
                </a:cubicBezTo>
                <a:cubicBezTo>
                  <a:pt x="30" y="52"/>
                  <a:pt x="30" y="52"/>
                  <a:pt x="30" y="52"/>
                </a:cubicBezTo>
                <a:cubicBezTo>
                  <a:pt x="31" y="53"/>
                  <a:pt x="31" y="53"/>
                  <a:pt x="30"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46"/>
          <p:cNvSpPr/>
          <p:nvPr/>
        </p:nvSpPr>
        <p:spPr>
          <a:xfrm>
            <a:off x="4858524" y="3932970"/>
            <a:ext cx="266778" cy="270561"/>
          </a:xfrm>
          <a:custGeom>
            <a:avLst/>
            <a:gdLst/>
            <a:ahLst/>
            <a:cxnLst/>
            <a:rect l="l" t="t" r="r" b="b"/>
            <a:pathLst>
              <a:path w="65" h="66" extrusionOk="0">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46"/>
          <p:cNvSpPr/>
          <p:nvPr/>
        </p:nvSpPr>
        <p:spPr>
          <a:xfrm>
            <a:off x="5441272" y="3944322"/>
            <a:ext cx="293267" cy="262993"/>
          </a:xfrm>
          <a:custGeom>
            <a:avLst/>
            <a:gdLst/>
            <a:ahLst/>
            <a:cxnLst/>
            <a:rect l="l" t="t" r="r" b="b"/>
            <a:pathLst>
              <a:path w="72" h="64" extrusionOk="0">
                <a:moveTo>
                  <a:pt x="25" y="44"/>
                </a:moveTo>
                <a:cubicBezTo>
                  <a:pt x="25" y="45"/>
                  <a:pt x="25" y="46"/>
                  <a:pt x="24" y="46"/>
                </a:cubicBezTo>
                <a:cubicBezTo>
                  <a:pt x="24" y="46"/>
                  <a:pt x="23" y="46"/>
                  <a:pt x="23" y="46"/>
                </a:cubicBezTo>
                <a:cubicBezTo>
                  <a:pt x="22" y="46"/>
                  <a:pt x="22" y="46"/>
                  <a:pt x="21" y="45"/>
                </a:cubicBezTo>
                <a:cubicBezTo>
                  <a:pt x="1" y="25"/>
                  <a:pt x="1" y="25"/>
                  <a:pt x="1" y="25"/>
                </a:cubicBezTo>
                <a:cubicBezTo>
                  <a:pt x="0" y="24"/>
                  <a:pt x="0" y="22"/>
                  <a:pt x="1" y="21"/>
                </a:cubicBezTo>
                <a:cubicBezTo>
                  <a:pt x="21" y="1"/>
                  <a:pt x="21" y="1"/>
                  <a:pt x="21" y="1"/>
                </a:cubicBezTo>
                <a:cubicBezTo>
                  <a:pt x="22" y="0"/>
                  <a:pt x="23" y="0"/>
                  <a:pt x="24" y="0"/>
                </a:cubicBezTo>
                <a:cubicBezTo>
                  <a:pt x="25" y="0"/>
                  <a:pt x="25" y="1"/>
                  <a:pt x="25" y="2"/>
                </a:cubicBezTo>
                <a:cubicBezTo>
                  <a:pt x="25" y="5"/>
                  <a:pt x="25" y="5"/>
                  <a:pt x="25" y="5"/>
                </a:cubicBezTo>
                <a:cubicBezTo>
                  <a:pt x="10" y="21"/>
                  <a:pt x="10" y="21"/>
                  <a:pt x="10" y="21"/>
                </a:cubicBezTo>
                <a:cubicBezTo>
                  <a:pt x="9" y="22"/>
                  <a:pt x="9" y="24"/>
                  <a:pt x="10" y="25"/>
                </a:cubicBezTo>
                <a:cubicBezTo>
                  <a:pt x="25" y="41"/>
                  <a:pt x="25" y="41"/>
                  <a:pt x="25" y="41"/>
                </a:cubicBezTo>
                <a:lnTo>
                  <a:pt x="25" y="44"/>
                </a:lnTo>
                <a:close/>
                <a:moveTo>
                  <a:pt x="65" y="63"/>
                </a:moveTo>
                <a:cubicBezTo>
                  <a:pt x="65" y="64"/>
                  <a:pt x="64" y="64"/>
                  <a:pt x="64" y="64"/>
                </a:cubicBezTo>
                <a:cubicBezTo>
                  <a:pt x="64" y="64"/>
                  <a:pt x="64" y="64"/>
                  <a:pt x="64" y="64"/>
                </a:cubicBezTo>
                <a:cubicBezTo>
                  <a:pt x="63" y="64"/>
                  <a:pt x="63" y="63"/>
                  <a:pt x="63" y="63"/>
                </a:cubicBezTo>
                <a:cubicBezTo>
                  <a:pt x="64" y="52"/>
                  <a:pt x="63" y="45"/>
                  <a:pt x="58" y="40"/>
                </a:cubicBezTo>
                <a:cubicBezTo>
                  <a:pt x="55" y="36"/>
                  <a:pt x="50" y="34"/>
                  <a:pt x="41" y="33"/>
                </a:cubicBezTo>
                <a:cubicBezTo>
                  <a:pt x="41" y="44"/>
                  <a:pt x="41" y="44"/>
                  <a:pt x="41" y="44"/>
                </a:cubicBezTo>
                <a:cubicBezTo>
                  <a:pt x="41" y="45"/>
                  <a:pt x="40" y="46"/>
                  <a:pt x="39" y="46"/>
                </a:cubicBezTo>
                <a:cubicBezTo>
                  <a:pt x="39" y="46"/>
                  <a:pt x="39" y="46"/>
                  <a:pt x="38" y="46"/>
                </a:cubicBezTo>
                <a:cubicBezTo>
                  <a:pt x="38" y="46"/>
                  <a:pt x="37" y="46"/>
                  <a:pt x="37" y="45"/>
                </a:cubicBezTo>
                <a:cubicBezTo>
                  <a:pt x="16" y="25"/>
                  <a:pt x="16" y="25"/>
                  <a:pt x="16" y="25"/>
                </a:cubicBezTo>
                <a:cubicBezTo>
                  <a:pt x="15" y="24"/>
                  <a:pt x="15" y="22"/>
                  <a:pt x="16" y="21"/>
                </a:cubicBezTo>
                <a:cubicBezTo>
                  <a:pt x="37" y="1"/>
                  <a:pt x="37" y="1"/>
                  <a:pt x="37" y="1"/>
                </a:cubicBezTo>
                <a:cubicBezTo>
                  <a:pt x="37" y="0"/>
                  <a:pt x="38" y="0"/>
                  <a:pt x="39" y="0"/>
                </a:cubicBezTo>
                <a:cubicBezTo>
                  <a:pt x="40" y="0"/>
                  <a:pt x="41" y="1"/>
                  <a:pt x="41" y="2"/>
                </a:cubicBezTo>
                <a:cubicBezTo>
                  <a:pt x="41" y="13"/>
                  <a:pt x="41" y="13"/>
                  <a:pt x="41" y="13"/>
                </a:cubicBezTo>
                <a:cubicBezTo>
                  <a:pt x="52" y="14"/>
                  <a:pt x="60" y="17"/>
                  <a:pt x="65" y="22"/>
                </a:cubicBezTo>
                <a:cubicBezTo>
                  <a:pt x="71" y="28"/>
                  <a:pt x="72" y="37"/>
                  <a:pt x="72" y="42"/>
                </a:cubicBezTo>
                <a:cubicBezTo>
                  <a:pt x="72" y="51"/>
                  <a:pt x="65" y="63"/>
                  <a:pt x="65"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46"/>
          <p:cNvSpPr/>
          <p:nvPr/>
        </p:nvSpPr>
        <p:spPr>
          <a:xfrm>
            <a:off x="6029697" y="3953781"/>
            <a:ext cx="249749" cy="253533"/>
          </a:xfrm>
          <a:custGeom>
            <a:avLst/>
            <a:gdLst/>
            <a:ahLst/>
            <a:cxnLst/>
            <a:rect l="l" t="t" r="r" b="b"/>
            <a:pathLst>
              <a:path w="61" h="62" extrusionOk="0">
                <a:moveTo>
                  <a:pt x="61" y="53"/>
                </a:moveTo>
                <a:cubicBezTo>
                  <a:pt x="61" y="58"/>
                  <a:pt x="57" y="62"/>
                  <a:pt x="52" y="62"/>
                </a:cubicBezTo>
                <a:cubicBezTo>
                  <a:pt x="9" y="62"/>
                  <a:pt x="9" y="62"/>
                  <a:pt x="9" y="62"/>
                </a:cubicBezTo>
                <a:cubicBezTo>
                  <a:pt x="4" y="62"/>
                  <a:pt x="0" y="58"/>
                  <a:pt x="0" y="53"/>
                </a:cubicBezTo>
                <a:cubicBezTo>
                  <a:pt x="0" y="10"/>
                  <a:pt x="0" y="10"/>
                  <a:pt x="0" y="10"/>
                </a:cubicBezTo>
                <a:cubicBezTo>
                  <a:pt x="0" y="5"/>
                  <a:pt x="4" y="0"/>
                  <a:pt x="9" y="0"/>
                </a:cubicBezTo>
                <a:cubicBezTo>
                  <a:pt x="52" y="0"/>
                  <a:pt x="52" y="0"/>
                  <a:pt x="52" y="0"/>
                </a:cubicBezTo>
                <a:cubicBezTo>
                  <a:pt x="57" y="0"/>
                  <a:pt x="61" y="5"/>
                  <a:pt x="61" y="10"/>
                </a:cubicBezTo>
                <a:lnTo>
                  <a:pt x="61" y="53"/>
                </a:lnTo>
                <a:close/>
                <a:moveTo>
                  <a:pt x="33" y="28"/>
                </a:moveTo>
                <a:cubicBezTo>
                  <a:pt x="33" y="25"/>
                  <a:pt x="31" y="24"/>
                  <a:pt x="28" y="24"/>
                </a:cubicBezTo>
                <a:cubicBezTo>
                  <a:pt x="23" y="24"/>
                  <a:pt x="23" y="24"/>
                  <a:pt x="23" y="24"/>
                </a:cubicBezTo>
                <a:cubicBezTo>
                  <a:pt x="21" y="24"/>
                  <a:pt x="20" y="24"/>
                  <a:pt x="19" y="26"/>
                </a:cubicBezTo>
                <a:cubicBezTo>
                  <a:pt x="18" y="24"/>
                  <a:pt x="17" y="24"/>
                  <a:pt x="15" y="24"/>
                </a:cubicBezTo>
                <a:cubicBezTo>
                  <a:pt x="10" y="24"/>
                  <a:pt x="10" y="24"/>
                  <a:pt x="10" y="24"/>
                </a:cubicBezTo>
                <a:cubicBezTo>
                  <a:pt x="7" y="24"/>
                  <a:pt x="5" y="25"/>
                  <a:pt x="5" y="28"/>
                </a:cubicBezTo>
                <a:cubicBezTo>
                  <a:pt x="5" y="38"/>
                  <a:pt x="5" y="38"/>
                  <a:pt x="5" y="38"/>
                </a:cubicBezTo>
                <a:cubicBezTo>
                  <a:pt x="5" y="39"/>
                  <a:pt x="5" y="39"/>
                  <a:pt x="6" y="39"/>
                </a:cubicBezTo>
                <a:cubicBezTo>
                  <a:pt x="8" y="39"/>
                  <a:pt x="8" y="39"/>
                  <a:pt x="8" y="39"/>
                </a:cubicBezTo>
                <a:cubicBezTo>
                  <a:pt x="9" y="39"/>
                  <a:pt x="9" y="39"/>
                  <a:pt x="9" y="38"/>
                </a:cubicBezTo>
                <a:cubicBezTo>
                  <a:pt x="9" y="29"/>
                  <a:pt x="9" y="29"/>
                  <a:pt x="9" y="29"/>
                </a:cubicBezTo>
                <a:cubicBezTo>
                  <a:pt x="9" y="28"/>
                  <a:pt x="10" y="27"/>
                  <a:pt x="11" y="27"/>
                </a:cubicBezTo>
                <a:cubicBezTo>
                  <a:pt x="15" y="27"/>
                  <a:pt x="15" y="27"/>
                  <a:pt x="15" y="27"/>
                </a:cubicBezTo>
                <a:cubicBezTo>
                  <a:pt x="16" y="27"/>
                  <a:pt x="17" y="28"/>
                  <a:pt x="17" y="29"/>
                </a:cubicBezTo>
                <a:cubicBezTo>
                  <a:pt x="17" y="38"/>
                  <a:pt x="17" y="38"/>
                  <a:pt x="17" y="38"/>
                </a:cubicBezTo>
                <a:cubicBezTo>
                  <a:pt x="17" y="39"/>
                  <a:pt x="17" y="39"/>
                  <a:pt x="18" y="39"/>
                </a:cubicBezTo>
                <a:cubicBezTo>
                  <a:pt x="20" y="39"/>
                  <a:pt x="20" y="39"/>
                  <a:pt x="20" y="39"/>
                </a:cubicBezTo>
                <a:cubicBezTo>
                  <a:pt x="20" y="39"/>
                  <a:pt x="21" y="39"/>
                  <a:pt x="21" y="38"/>
                </a:cubicBezTo>
                <a:cubicBezTo>
                  <a:pt x="21" y="29"/>
                  <a:pt x="21" y="29"/>
                  <a:pt x="21" y="29"/>
                </a:cubicBezTo>
                <a:cubicBezTo>
                  <a:pt x="21" y="28"/>
                  <a:pt x="22" y="27"/>
                  <a:pt x="23" y="27"/>
                </a:cubicBezTo>
                <a:cubicBezTo>
                  <a:pt x="27" y="27"/>
                  <a:pt x="27" y="27"/>
                  <a:pt x="27" y="27"/>
                </a:cubicBezTo>
                <a:cubicBezTo>
                  <a:pt x="28" y="27"/>
                  <a:pt x="29" y="28"/>
                  <a:pt x="29" y="29"/>
                </a:cubicBezTo>
                <a:cubicBezTo>
                  <a:pt x="29" y="38"/>
                  <a:pt x="29" y="38"/>
                  <a:pt x="29" y="38"/>
                </a:cubicBezTo>
                <a:cubicBezTo>
                  <a:pt x="29" y="39"/>
                  <a:pt x="29" y="39"/>
                  <a:pt x="30" y="39"/>
                </a:cubicBezTo>
                <a:cubicBezTo>
                  <a:pt x="32" y="39"/>
                  <a:pt x="32" y="39"/>
                  <a:pt x="32" y="39"/>
                </a:cubicBezTo>
                <a:cubicBezTo>
                  <a:pt x="32" y="39"/>
                  <a:pt x="33" y="39"/>
                  <a:pt x="33" y="38"/>
                </a:cubicBezTo>
                <a:lnTo>
                  <a:pt x="33" y="28"/>
                </a:lnTo>
                <a:close/>
                <a:moveTo>
                  <a:pt x="56" y="28"/>
                </a:moveTo>
                <a:cubicBezTo>
                  <a:pt x="56" y="25"/>
                  <a:pt x="54" y="24"/>
                  <a:pt x="52" y="24"/>
                </a:cubicBezTo>
                <a:cubicBezTo>
                  <a:pt x="41" y="24"/>
                  <a:pt x="41" y="24"/>
                  <a:pt x="41" y="24"/>
                </a:cubicBezTo>
                <a:cubicBezTo>
                  <a:pt x="38" y="24"/>
                  <a:pt x="36" y="25"/>
                  <a:pt x="36" y="28"/>
                </a:cubicBezTo>
                <a:cubicBezTo>
                  <a:pt x="36" y="45"/>
                  <a:pt x="36" y="45"/>
                  <a:pt x="36" y="45"/>
                </a:cubicBezTo>
                <a:cubicBezTo>
                  <a:pt x="36" y="45"/>
                  <a:pt x="37" y="46"/>
                  <a:pt x="37" y="46"/>
                </a:cubicBezTo>
                <a:cubicBezTo>
                  <a:pt x="39" y="46"/>
                  <a:pt x="39" y="46"/>
                  <a:pt x="39" y="46"/>
                </a:cubicBezTo>
                <a:cubicBezTo>
                  <a:pt x="40" y="46"/>
                  <a:pt x="40" y="45"/>
                  <a:pt x="40" y="45"/>
                </a:cubicBezTo>
                <a:cubicBezTo>
                  <a:pt x="40" y="38"/>
                  <a:pt x="40" y="38"/>
                  <a:pt x="40" y="38"/>
                </a:cubicBezTo>
                <a:cubicBezTo>
                  <a:pt x="41" y="39"/>
                  <a:pt x="42" y="39"/>
                  <a:pt x="44" y="39"/>
                </a:cubicBezTo>
                <a:cubicBezTo>
                  <a:pt x="52" y="39"/>
                  <a:pt x="52" y="39"/>
                  <a:pt x="52" y="39"/>
                </a:cubicBezTo>
                <a:cubicBezTo>
                  <a:pt x="54" y="39"/>
                  <a:pt x="56" y="37"/>
                  <a:pt x="56" y="35"/>
                </a:cubicBezTo>
                <a:lnTo>
                  <a:pt x="56" y="28"/>
                </a:lnTo>
                <a:close/>
                <a:moveTo>
                  <a:pt x="52" y="34"/>
                </a:moveTo>
                <a:cubicBezTo>
                  <a:pt x="52" y="35"/>
                  <a:pt x="52" y="36"/>
                  <a:pt x="50" y="36"/>
                </a:cubicBezTo>
                <a:cubicBezTo>
                  <a:pt x="42" y="36"/>
                  <a:pt x="42" y="36"/>
                  <a:pt x="42" y="36"/>
                </a:cubicBezTo>
                <a:cubicBezTo>
                  <a:pt x="41" y="36"/>
                  <a:pt x="40" y="35"/>
                  <a:pt x="40" y="34"/>
                </a:cubicBezTo>
                <a:cubicBezTo>
                  <a:pt x="40" y="29"/>
                  <a:pt x="40" y="29"/>
                  <a:pt x="40" y="29"/>
                </a:cubicBezTo>
                <a:cubicBezTo>
                  <a:pt x="40" y="28"/>
                  <a:pt x="41" y="27"/>
                  <a:pt x="42" y="27"/>
                </a:cubicBezTo>
                <a:cubicBezTo>
                  <a:pt x="50" y="27"/>
                  <a:pt x="50" y="27"/>
                  <a:pt x="50" y="27"/>
                </a:cubicBezTo>
                <a:cubicBezTo>
                  <a:pt x="52" y="27"/>
                  <a:pt x="52" y="28"/>
                  <a:pt x="52" y="29"/>
                </a:cubicBezTo>
                <a:lnTo>
                  <a:pt x="5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46"/>
          <p:cNvSpPr/>
          <p:nvPr/>
        </p:nvSpPr>
        <p:spPr>
          <a:xfrm>
            <a:off x="6620013" y="3932970"/>
            <a:ext cx="228936" cy="274345"/>
          </a:xfrm>
          <a:custGeom>
            <a:avLst/>
            <a:gdLst/>
            <a:ahLst/>
            <a:cxnLst/>
            <a:rect l="l" t="t" r="r" b="b"/>
            <a:pathLst>
              <a:path w="56" h="67" extrusionOk="0">
                <a:moveTo>
                  <a:pt x="41" y="29"/>
                </a:moveTo>
                <a:cubicBezTo>
                  <a:pt x="41" y="34"/>
                  <a:pt x="41" y="34"/>
                  <a:pt x="41" y="34"/>
                </a:cubicBezTo>
                <a:cubicBezTo>
                  <a:pt x="41" y="41"/>
                  <a:pt x="35" y="47"/>
                  <a:pt x="28" y="47"/>
                </a:cubicBezTo>
                <a:cubicBezTo>
                  <a:pt x="27" y="47"/>
                  <a:pt x="25" y="46"/>
                  <a:pt x="24" y="46"/>
                </a:cubicBezTo>
                <a:cubicBezTo>
                  <a:pt x="20" y="50"/>
                  <a:pt x="20" y="50"/>
                  <a:pt x="20" y="50"/>
                </a:cubicBezTo>
                <a:cubicBezTo>
                  <a:pt x="22" y="51"/>
                  <a:pt x="25" y="52"/>
                  <a:pt x="28" y="52"/>
                </a:cubicBezTo>
                <a:cubicBezTo>
                  <a:pt x="38" y="52"/>
                  <a:pt x="46" y="44"/>
                  <a:pt x="46" y="34"/>
                </a:cubicBezTo>
                <a:cubicBezTo>
                  <a:pt x="46" y="29"/>
                  <a:pt x="46" y="29"/>
                  <a:pt x="46" y="29"/>
                </a:cubicBezTo>
                <a:cubicBezTo>
                  <a:pt x="46" y="27"/>
                  <a:pt x="47" y="26"/>
                  <a:pt x="49" y="26"/>
                </a:cubicBezTo>
                <a:cubicBezTo>
                  <a:pt x="50" y="26"/>
                  <a:pt x="51" y="27"/>
                  <a:pt x="51" y="29"/>
                </a:cubicBezTo>
                <a:cubicBezTo>
                  <a:pt x="51" y="34"/>
                  <a:pt x="51" y="34"/>
                  <a:pt x="51" y="34"/>
                </a:cubicBezTo>
                <a:cubicBezTo>
                  <a:pt x="51" y="46"/>
                  <a:pt x="42" y="55"/>
                  <a:pt x="31" y="57"/>
                </a:cubicBezTo>
                <a:cubicBezTo>
                  <a:pt x="31" y="62"/>
                  <a:pt x="31" y="62"/>
                  <a:pt x="31" y="62"/>
                </a:cubicBezTo>
                <a:cubicBezTo>
                  <a:pt x="41" y="62"/>
                  <a:pt x="41" y="62"/>
                  <a:pt x="41" y="62"/>
                </a:cubicBezTo>
                <a:cubicBezTo>
                  <a:pt x="42" y="62"/>
                  <a:pt x="43" y="63"/>
                  <a:pt x="43" y="65"/>
                </a:cubicBezTo>
                <a:cubicBezTo>
                  <a:pt x="43" y="66"/>
                  <a:pt x="42" y="67"/>
                  <a:pt x="41" y="67"/>
                </a:cubicBezTo>
                <a:cubicBezTo>
                  <a:pt x="15" y="67"/>
                  <a:pt x="15" y="67"/>
                  <a:pt x="15" y="67"/>
                </a:cubicBezTo>
                <a:cubicBezTo>
                  <a:pt x="14" y="67"/>
                  <a:pt x="13" y="66"/>
                  <a:pt x="13" y="65"/>
                </a:cubicBezTo>
                <a:cubicBezTo>
                  <a:pt x="13" y="63"/>
                  <a:pt x="14" y="62"/>
                  <a:pt x="15" y="62"/>
                </a:cubicBezTo>
                <a:cubicBezTo>
                  <a:pt x="25" y="62"/>
                  <a:pt x="25" y="62"/>
                  <a:pt x="25" y="62"/>
                </a:cubicBezTo>
                <a:cubicBezTo>
                  <a:pt x="25" y="57"/>
                  <a:pt x="25" y="57"/>
                  <a:pt x="25" y="57"/>
                </a:cubicBezTo>
                <a:cubicBezTo>
                  <a:pt x="22" y="56"/>
                  <a:pt x="19" y="55"/>
                  <a:pt x="16" y="53"/>
                </a:cubicBezTo>
                <a:cubicBezTo>
                  <a:pt x="6" y="64"/>
                  <a:pt x="6" y="64"/>
                  <a:pt x="6" y="64"/>
                </a:cubicBezTo>
                <a:cubicBezTo>
                  <a:pt x="5" y="64"/>
                  <a:pt x="4" y="64"/>
                  <a:pt x="4" y="64"/>
                </a:cubicBezTo>
                <a:cubicBezTo>
                  <a:pt x="1" y="60"/>
                  <a:pt x="1" y="60"/>
                  <a:pt x="1" y="60"/>
                </a:cubicBezTo>
                <a:cubicBezTo>
                  <a:pt x="0" y="60"/>
                  <a:pt x="0" y="59"/>
                  <a:pt x="1" y="59"/>
                </a:cubicBezTo>
                <a:cubicBezTo>
                  <a:pt x="50" y="9"/>
                  <a:pt x="50" y="9"/>
                  <a:pt x="50" y="9"/>
                </a:cubicBezTo>
                <a:cubicBezTo>
                  <a:pt x="51" y="8"/>
                  <a:pt x="52" y="8"/>
                  <a:pt x="52" y="9"/>
                </a:cubicBezTo>
                <a:cubicBezTo>
                  <a:pt x="55" y="12"/>
                  <a:pt x="55" y="12"/>
                  <a:pt x="55" y="12"/>
                </a:cubicBezTo>
                <a:cubicBezTo>
                  <a:pt x="56" y="13"/>
                  <a:pt x="56" y="14"/>
                  <a:pt x="55" y="14"/>
                </a:cubicBezTo>
                <a:lnTo>
                  <a:pt x="41" y="29"/>
                </a:lnTo>
                <a:close/>
                <a:moveTo>
                  <a:pt x="7" y="42"/>
                </a:moveTo>
                <a:cubicBezTo>
                  <a:pt x="6" y="40"/>
                  <a:pt x="5" y="37"/>
                  <a:pt x="5" y="34"/>
                </a:cubicBezTo>
                <a:cubicBezTo>
                  <a:pt x="5" y="29"/>
                  <a:pt x="5" y="29"/>
                  <a:pt x="5" y="29"/>
                </a:cubicBezTo>
                <a:cubicBezTo>
                  <a:pt x="5" y="27"/>
                  <a:pt x="6" y="26"/>
                  <a:pt x="7" y="26"/>
                </a:cubicBezTo>
                <a:cubicBezTo>
                  <a:pt x="9" y="26"/>
                  <a:pt x="10" y="27"/>
                  <a:pt x="10" y="29"/>
                </a:cubicBezTo>
                <a:cubicBezTo>
                  <a:pt x="10" y="34"/>
                  <a:pt x="10" y="34"/>
                  <a:pt x="10" y="34"/>
                </a:cubicBezTo>
                <a:cubicBezTo>
                  <a:pt x="10" y="35"/>
                  <a:pt x="10" y="37"/>
                  <a:pt x="11" y="38"/>
                </a:cubicBezTo>
                <a:lnTo>
                  <a:pt x="7" y="42"/>
                </a:lnTo>
                <a:close/>
                <a:moveTo>
                  <a:pt x="15" y="34"/>
                </a:moveTo>
                <a:cubicBezTo>
                  <a:pt x="15" y="13"/>
                  <a:pt x="15" y="13"/>
                  <a:pt x="15" y="13"/>
                </a:cubicBezTo>
                <a:cubicBezTo>
                  <a:pt x="15" y="6"/>
                  <a:pt x="21" y="0"/>
                  <a:pt x="28" y="0"/>
                </a:cubicBezTo>
                <a:cubicBezTo>
                  <a:pt x="34" y="0"/>
                  <a:pt x="38" y="4"/>
                  <a:pt x="40" y="9"/>
                </a:cubicBezTo>
                <a:lnTo>
                  <a:pt x="15"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46"/>
          <p:cNvSpPr/>
          <p:nvPr/>
        </p:nvSpPr>
        <p:spPr>
          <a:xfrm>
            <a:off x="7210330" y="3953781"/>
            <a:ext cx="228936" cy="232721"/>
          </a:xfrm>
          <a:custGeom>
            <a:avLst/>
            <a:gdLst/>
            <a:ahLst/>
            <a:cxnLst/>
            <a:rect l="l" t="t" r="r" b="b"/>
            <a:pathLst>
              <a:path w="56" h="57" extrusionOk="0">
                <a:moveTo>
                  <a:pt x="56" y="45"/>
                </a:moveTo>
                <a:cubicBezTo>
                  <a:pt x="56" y="52"/>
                  <a:pt x="51" y="57"/>
                  <a:pt x="45" y="57"/>
                </a:cubicBezTo>
                <a:cubicBezTo>
                  <a:pt x="11" y="57"/>
                  <a:pt x="11" y="57"/>
                  <a:pt x="11" y="57"/>
                </a:cubicBezTo>
                <a:cubicBezTo>
                  <a:pt x="5" y="57"/>
                  <a:pt x="0" y="52"/>
                  <a:pt x="0" y="45"/>
                </a:cubicBezTo>
                <a:cubicBezTo>
                  <a:pt x="0" y="12"/>
                  <a:pt x="0" y="12"/>
                  <a:pt x="0" y="12"/>
                </a:cubicBezTo>
                <a:cubicBezTo>
                  <a:pt x="0" y="6"/>
                  <a:pt x="5" y="0"/>
                  <a:pt x="11" y="0"/>
                </a:cubicBezTo>
                <a:cubicBezTo>
                  <a:pt x="45" y="0"/>
                  <a:pt x="45" y="0"/>
                  <a:pt x="45" y="0"/>
                </a:cubicBezTo>
                <a:cubicBezTo>
                  <a:pt x="51" y="0"/>
                  <a:pt x="56" y="6"/>
                  <a:pt x="56" y="12"/>
                </a:cubicBezTo>
                <a:lnTo>
                  <a:pt x="56" y="45"/>
                </a:lnTo>
                <a:close/>
                <a:moveTo>
                  <a:pt x="51" y="12"/>
                </a:moveTo>
                <a:cubicBezTo>
                  <a:pt x="51" y="8"/>
                  <a:pt x="48" y="6"/>
                  <a:pt x="45" y="6"/>
                </a:cubicBezTo>
                <a:cubicBezTo>
                  <a:pt x="11" y="6"/>
                  <a:pt x="11" y="6"/>
                  <a:pt x="11" y="6"/>
                </a:cubicBezTo>
                <a:cubicBezTo>
                  <a:pt x="8" y="6"/>
                  <a:pt x="5" y="8"/>
                  <a:pt x="5" y="12"/>
                </a:cubicBezTo>
                <a:cubicBezTo>
                  <a:pt x="5" y="45"/>
                  <a:pt x="5" y="45"/>
                  <a:pt x="5" y="45"/>
                </a:cubicBezTo>
                <a:cubicBezTo>
                  <a:pt x="5" y="49"/>
                  <a:pt x="8" y="52"/>
                  <a:pt x="11" y="52"/>
                </a:cubicBezTo>
                <a:cubicBezTo>
                  <a:pt x="45" y="52"/>
                  <a:pt x="45" y="52"/>
                  <a:pt x="45" y="52"/>
                </a:cubicBezTo>
                <a:cubicBezTo>
                  <a:pt x="48" y="52"/>
                  <a:pt x="51" y="49"/>
                  <a:pt x="51" y="45"/>
                </a:cubicBezTo>
                <a:lnTo>
                  <a:pt x="51" y="12"/>
                </a:lnTo>
                <a:close/>
                <a:moveTo>
                  <a:pt x="46" y="30"/>
                </a:moveTo>
                <a:cubicBezTo>
                  <a:pt x="46" y="31"/>
                  <a:pt x="45" y="31"/>
                  <a:pt x="45" y="31"/>
                </a:cubicBezTo>
                <a:cubicBezTo>
                  <a:pt x="11" y="31"/>
                  <a:pt x="11" y="31"/>
                  <a:pt x="11" y="31"/>
                </a:cubicBezTo>
                <a:cubicBezTo>
                  <a:pt x="11" y="31"/>
                  <a:pt x="10" y="31"/>
                  <a:pt x="10" y="30"/>
                </a:cubicBezTo>
                <a:cubicBezTo>
                  <a:pt x="10" y="27"/>
                  <a:pt x="10" y="27"/>
                  <a:pt x="10" y="27"/>
                </a:cubicBezTo>
                <a:cubicBezTo>
                  <a:pt x="10" y="27"/>
                  <a:pt x="11" y="26"/>
                  <a:pt x="11" y="26"/>
                </a:cubicBezTo>
                <a:cubicBezTo>
                  <a:pt x="45" y="26"/>
                  <a:pt x="45" y="26"/>
                  <a:pt x="45" y="26"/>
                </a:cubicBezTo>
                <a:cubicBezTo>
                  <a:pt x="45" y="26"/>
                  <a:pt x="46" y="27"/>
                  <a:pt x="46" y="27"/>
                </a:cubicBezTo>
                <a:lnTo>
                  <a:pt x="46"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46"/>
          <p:cNvSpPr/>
          <p:nvPr/>
        </p:nvSpPr>
        <p:spPr>
          <a:xfrm>
            <a:off x="7798753" y="3953781"/>
            <a:ext cx="242181" cy="253533"/>
          </a:xfrm>
          <a:custGeom>
            <a:avLst/>
            <a:gdLst/>
            <a:ahLst/>
            <a:cxnLst/>
            <a:rect l="l" t="t" r="r" b="b"/>
            <a:pathLst>
              <a:path w="59" h="62" extrusionOk="0">
                <a:moveTo>
                  <a:pt x="31" y="62"/>
                </a:moveTo>
                <a:cubicBezTo>
                  <a:pt x="14" y="62"/>
                  <a:pt x="0" y="48"/>
                  <a:pt x="0" y="31"/>
                </a:cubicBezTo>
                <a:cubicBezTo>
                  <a:pt x="0" y="15"/>
                  <a:pt x="13" y="1"/>
                  <a:pt x="29" y="0"/>
                </a:cubicBezTo>
                <a:cubicBezTo>
                  <a:pt x="31" y="0"/>
                  <a:pt x="31" y="1"/>
                  <a:pt x="32" y="2"/>
                </a:cubicBezTo>
                <a:cubicBezTo>
                  <a:pt x="32" y="3"/>
                  <a:pt x="32" y="4"/>
                  <a:pt x="31" y="5"/>
                </a:cubicBezTo>
                <a:cubicBezTo>
                  <a:pt x="27" y="9"/>
                  <a:pt x="24" y="15"/>
                  <a:pt x="24" y="21"/>
                </a:cubicBezTo>
                <a:cubicBezTo>
                  <a:pt x="24" y="33"/>
                  <a:pt x="34" y="43"/>
                  <a:pt x="46" y="43"/>
                </a:cubicBezTo>
                <a:cubicBezTo>
                  <a:pt x="49" y="43"/>
                  <a:pt x="52" y="42"/>
                  <a:pt x="55" y="41"/>
                </a:cubicBezTo>
                <a:cubicBezTo>
                  <a:pt x="56" y="40"/>
                  <a:pt x="57" y="41"/>
                  <a:pt x="58" y="41"/>
                </a:cubicBezTo>
                <a:cubicBezTo>
                  <a:pt x="59" y="42"/>
                  <a:pt x="59" y="43"/>
                  <a:pt x="59" y="44"/>
                </a:cubicBezTo>
                <a:cubicBezTo>
                  <a:pt x="54" y="55"/>
                  <a:pt x="43" y="62"/>
                  <a:pt x="31" y="62"/>
                </a:cubicBezTo>
                <a:close/>
                <a:moveTo>
                  <a:pt x="46" y="48"/>
                </a:moveTo>
                <a:cubicBezTo>
                  <a:pt x="31" y="48"/>
                  <a:pt x="19" y="36"/>
                  <a:pt x="19" y="21"/>
                </a:cubicBezTo>
                <a:cubicBezTo>
                  <a:pt x="19" y="16"/>
                  <a:pt x="21" y="11"/>
                  <a:pt x="23" y="7"/>
                </a:cubicBezTo>
                <a:cubicBezTo>
                  <a:pt x="13" y="10"/>
                  <a:pt x="5" y="20"/>
                  <a:pt x="5" y="31"/>
                </a:cubicBezTo>
                <a:cubicBezTo>
                  <a:pt x="5" y="45"/>
                  <a:pt x="16" y="57"/>
                  <a:pt x="31" y="57"/>
                </a:cubicBezTo>
                <a:cubicBezTo>
                  <a:pt x="38" y="57"/>
                  <a:pt x="46" y="53"/>
                  <a:pt x="50" y="48"/>
                </a:cubicBezTo>
                <a:cubicBezTo>
                  <a:pt x="49" y="48"/>
                  <a:pt x="48" y="48"/>
                  <a:pt x="46"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46"/>
          <p:cNvSpPr/>
          <p:nvPr/>
        </p:nvSpPr>
        <p:spPr>
          <a:xfrm>
            <a:off x="8389070" y="3953781"/>
            <a:ext cx="336783" cy="232721"/>
          </a:xfrm>
          <a:custGeom>
            <a:avLst/>
            <a:gdLst/>
            <a:ahLst/>
            <a:cxnLst/>
            <a:rect l="l" t="t" r="r" b="b"/>
            <a:pathLst>
              <a:path w="82" h="57" extrusionOk="0">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46"/>
          <p:cNvSpPr/>
          <p:nvPr/>
        </p:nvSpPr>
        <p:spPr>
          <a:xfrm>
            <a:off x="8979386" y="3932970"/>
            <a:ext cx="295158" cy="295158"/>
          </a:xfrm>
          <a:custGeom>
            <a:avLst/>
            <a:gdLst/>
            <a:ahLst/>
            <a:cxnLst/>
            <a:rect l="l" t="t" r="r" b="b"/>
            <a:pathLst>
              <a:path w="72" h="72" extrusionOk="0">
                <a:moveTo>
                  <a:pt x="38" y="50"/>
                </a:moveTo>
                <a:cubicBezTo>
                  <a:pt x="38" y="53"/>
                  <a:pt x="38" y="53"/>
                  <a:pt x="38" y="53"/>
                </a:cubicBezTo>
                <a:cubicBezTo>
                  <a:pt x="39" y="64"/>
                  <a:pt x="31" y="72"/>
                  <a:pt x="19" y="72"/>
                </a:cubicBezTo>
                <a:cubicBezTo>
                  <a:pt x="6" y="72"/>
                  <a:pt x="0" y="61"/>
                  <a:pt x="0" y="49"/>
                </a:cubicBezTo>
                <a:cubicBezTo>
                  <a:pt x="1" y="50"/>
                  <a:pt x="6" y="54"/>
                  <a:pt x="8" y="54"/>
                </a:cubicBezTo>
                <a:cubicBezTo>
                  <a:pt x="9" y="54"/>
                  <a:pt x="10" y="54"/>
                  <a:pt x="10" y="53"/>
                </a:cubicBezTo>
                <a:cubicBezTo>
                  <a:pt x="14" y="44"/>
                  <a:pt x="19" y="42"/>
                  <a:pt x="28" y="42"/>
                </a:cubicBezTo>
                <a:cubicBezTo>
                  <a:pt x="30" y="46"/>
                  <a:pt x="34" y="49"/>
                  <a:pt x="38" y="50"/>
                </a:cubicBezTo>
                <a:close/>
                <a:moveTo>
                  <a:pt x="72" y="7"/>
                </a:moveTo>
                <a:cubicBezTo>
                  <a:pt x="72" y="9"/>
                  <a:pt x="71" y="11"/>
                  <a:pt x="70" y="13"/>
                </a:cubicBezTo>
                <a:cubicBezTo>
                  <a:pt x="67" y="19"/>
                  <a:pt x="56" y="39"/>
                  <a:pt x="51" y="43"/>
                </a:cubicBezTo>
                <a:cubicBezTo>
                  <a:pt x="49" y="45"/>
                  <a:pt x="46" y="47"/>
                  <a:pt x="42" y="47"/>
                </a:cubicBezTo>
                <a:cubicBezTo>
                  <a:pt x="36" y="47"/>
                  <a:pt x="30" y="41"/>
                  <a:pt x="30" y="34"/>
                </a:cubicBezTo>
                <a:cubicBezTo>
                  <a:pt x="30" y="31"/>
                  <a:pt x="31" y="28"/>
                  <a:pt x="34" y="26"/>
                </a:cubicBezTo>
                <a:cubicBezTo>
                  <a:pt x="59" y="2"/>
                  <a:pt x="59" y="2"/>
                  <a:pt x="59" y="2"/>
                </a:cubicBezTo>
                <a:cubicBezTo>
                  <a:pt x="61" y="1"/>
                  <a:pt x="63" y="0"/>
                  <a:pt x="65" y="0"/>
                </a:cubicBezTo>
                <a:cubicBezTo>
                  <a:pt x="68" y="0"/>
                  <a:pt x="72" y="3"/>
                  <a:pt x="7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46"/>
          <p:cNvSpPr/>
          <p:nvPr/>
        </p:nvSpPr>
        <p:spPr>
          <a:xfrm>
            <a:off x="9573486" y="3953781"/>
            <a:ext cx="204340" cy="253533"/>
          </a:xfrm>
          <a:custGeom>
            <a:avLst/>
            <a:gdLst/>
            <a:ahLst/>
            <a:cxnLst/>
            <a:rect l="l" t="t" r="r" b="b"/>
            <a:pathLst>
              <a:path w="50" h="62" extrusionOk="0">
                <a:moveTo>
                  <a:pt x="50" y="6"/>
                </a:moveTo>
                <a:cubicBezTo>
                  <a:pt x="50" y="7"/>
                  <a:pt x="49" y="10"/>
                  <a:pt x="48" y="10"/>
                </a:cubicBezTo>
                <a:cubicBezTo>
                  <a:pt x="47" y="10"/>
                  <a:pt x="46" y="9"/>
                  <a:pt x="45" y="10"/>
                </a:cubicBezTo>
                <a:cubicBezTo>
                  <a:pt x="45" y="10"/>
                  <a:pt x="44" y="10"/>
                  <a:pt x="44" y="11"/>
                </a:cubicBezTo>
                <a:cubicBezTo>
                  <a:pt x="44" y="12"/>
                  <a:pt x="44" y="13"/>
                  <a:pt x="44" y="13"/>
                </a:cubicBezTo>
                <a:cubicBezTo>
                  <a:pt x="44" y="60"/>
                  <a:pt x="44" y="60"/>
                  <a:pt x="44" y="60"/>
                </a:cubicBezTo>
                <a:cubicBezTo>
                  <a:pt x="44" y="61"/>
                  <a:pt x="43" y="62"/>
                  <a:pt x="42" y="62"/>
                </a:cubicBezTo>
                <a:cubicBezTo>
                  <a:pt x="37" y="62"/>
                  <a:pt x="37" y="62"/>
                  <a:pt x="37" y="62"/>
                </a:cubicBezTo>
                <a:cubicBezTo>
                  <a:pt x="36" y="62"/>
                  <a:pt x="35" y="61"/>
                  <a:pt x="35" y="60"/>
                </a:cubicBezTo>
                <a:cubicBezTo>
                  <a:pt x="35" y="11"/>
                  <a:pt x="35" y="11"/>
                  <a:pt x="35" y="11"/>
                </a:cubicBezTo>
                <a:cubicBezTo>
                  <a:pt x="29" y="11"/>
                  <a:pt x="29" y="11"/>
                  <a:pt x="29" y="11"/>
                </a:cubicBezTo>
                <a:cubicBezTo>
                  <a:pt x="29" y="60"/>
                  <a:pt x="29" y="60"/>
                  <a:pt x="29" y="60"/>
                </a:cubicBezTo>
                <a:cubicBezTo>
                  <a:pt x="29" y="61"/>
                  <a:pt x="28" y="62"/>
                  <a:pt x="27" y="62"/>
                </a:cubicBezTo>
                <a:cubicBezTo>
                  <a:pt x="22" y="62"/>
                  <a:pt x="22" y="62"/>
                  <a:pt x="22" y="62"/>
                </a:cubicBezTo>
                <a:cubicBezTo>
                  <a:pt x="21" y="62"/>
                  <a:pt x="20" y="61"/>
                  <a:pt x="20" y="60"/>
                </a:cubicBezTo>
                <a:cubicBezTo>
                  <a:pt x="20" y="40"/>
                  <a:pt x="20" y="40"/>
                  <a:pt x="20" y="40"/>
                </a:cubicBezTo>
                <a:cubicBezTo>
                  <a:pt x="16" y="39"/>
                  <a:pt x="13" y="39"/>
                  <a:pt x="10" y="37"/>
                </a:cubicBezTo>
                <a:cubicBezTo>
                  <a:pt x="7" y="36"/>
                  <a:pt x="4" y="33"/>
                  <a:pt x="2" y="30"/>
                </a:cubicBezTo>
                <a:cubicBezTo>
                  <a:pt x="1" y="27"/>
                  <a:pt x="0" y="24"/>
                  <a:pt x="0" y="20"/>
                </a:cubicBezTo>
                <a:cubicBezTo>
                  <a:pt x="0" y="15"/>
                  <a:pt x="1" y="11"/>
                  <a:pt x="3" y="8"/>
                </a:cubicBezTo>
                <a:cubicBezTo>
                  <a:pt x="6" y="5"/>
                  <a:pt x="8" y="3"/>
                  <a:pt x="12" y="2"/>
                </a:cubicBezTo>
                <a:cubicBezTo>
                  <a:pt x="15" y="1"/>
                  <a:pt x="21" y="0"/>
                  <a:pt x="28" y="0"/>
                </a:cubicBezTo>
                <a:cubicBezTo>
                  <a:pt x="48" y="0"/>
                  <a:pt x="48" y="0"/>
                  <a:pt x="48" y="0"/>
                </a:cubicBezTo>
                <a:cubicBezTo>
                  <a:pt x="49" y="0"/>
                  <a:pt x="50" y="2"/>
                  <a:pt x="50" y="3"/>
                </a:cubicBezTo>
                <a:lnTo>
                  <a:pt x="50"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46"/>
          <p:cNvSpPr/>
          <p:nvPr/>
        </p:nvSpPr>
        <p:spPr>
          <a:xfrm>
            <a:off x="10171371" y="3932970"/>
            <a:ext cx="270562" cy="274345"/>
          </a:xfrm>
          <a:custGeom>
            <a:avLst/>
            <a:gdLst/>
            <a:ahLst/>
            <a:cxnLst/>
            <a:rect l="l" t="t" r="r" b="b"/>
            <a:pathLst>
              <a:path w="66" h="67" extrusionOk="0">
                <a:moveTo>
                  <a:pt x="49" y="34"/>
                </a:moveTo>
                <a:cubicBezTo>
                  <a:pt x="43" y="39"/>
                  <a:pt x="33" y="41"/>
                  <a:pt x="25" y="41"/>
                </a:cubicBezTo>
                <a:cubicBezTo>
                  <a:pt x="22" y="41"/>
                  <a:pt x="22" y="41"/>
                  <a:pt x="22" y="41"/>
                </a:cubicBezTo>
                <a:cubicBezTo>
                  <a:pt x="21" y="41"/>
                  <a:pt x="19" y="42"/>
                  <a:pt x="19" y="44"/>
                </a:cubicBezTo>
                <a:cubicBezTo>
                  <a:pt x="16" y="56"/>
                  <a:pt x="16" y="56"/>
                  <a:pt x="16" y="56"/>
                </a:cubicBezTo>
                <a:cubicBezTo>
                  <a:pt x="15" y="58"/>
                  <a:pt x="13" y="60"/>
                  <a:pt x="11" y="60"/>
                </a:cubicBezTo>
                <a:cubicBezTo>
                  <a:pt x="3" y="60"/>
                  <a:pt x="3" y="60"/>
                  <a:pt x="3" y="60"/>
                </a:cubicBezTo>
                <a:cubicBezTo>
                  <a:pt x="1" y="60"/>
                  <a:pt x="0" y="59"/>
                  <a:pt x="0" y="57"/>
                </a:cubicBezTo>
                <a:cubicBezTo>
                  <a:pt x="0" y="57"/>
                  <a:pt x="0" y="56"/>
                  <a:pt x="0" y="56"/>
                </a:cubicBezTo>
                <a:cubicBezTo>
                  <a:pt x="12" y="4"/>
                  <a:pt x="12" y="4"/>
                  <a:pt x="12" y="4"/>
                </a:cubicBezTo>
                <a:cubicBezTo>
                  <a:pt x="12" y="2"/>
                  <a:pt x="14" y="0"/>
                  <a:pt x="16" y="0"/>
                </a:cubicBezTo>
                <a:cubicBezTo>
                  <a:pt x="34" y="0"/>
                  <a:pt x="34" y="0"/>
                  <a:pt x="34" y="0"/>
                </a:cubicBezTo>
                <a:cubicBezTo>
                  <a:pt x="46" y="0"/>
                  <a:pt x="58" y="2"/>
                  <a:pt x="58" y="17"/>
                </a:cubicBezTo>
                <a:cubicBezTo>
                  <a:pt x="58" y="24"/>
                  <a:pt x="55" y="30"/>
                  <a:pt x="49" y="34"/>
                </a:cubicBezTo>
                <a:close/>
                <a:moveTo>
                  <a:pt x="57" y="42"/>
                </a:moveTo>
                <a:cubicBezTo>
                  <a:pt x="50" y="47"/>
                  <a:pt x="41" y="48"/>
                  <a:pt x="32" y="48"/>
                </a:cubicBezTo>
                <a:cubicBezTo>
                  <a:pt x="30" y="48"/>
                  <a:pt x="30" y="48"/>
                  <a:pt x="30" y="48"/>
                </a:cubicBezTo>
                <a:cubicBezTo>
                  <a:pt x="28" y="48"/>
                  <a:pt x="26" y="49"/>
                  <a:pt x="26" y="51"/>
                </a:cubicBezTo>
                <a:cubicBezTo>
                  <a:pt x="23" y="64"/>
                  <a:pt x="23" y="64"/>
                  <a:pt x="23" y="64"/>
                </a:cubicBezTo>
                <a:cubicBezTo>
                  <a:pt x="23" y="66"/>
                  <a:pt x="21" y="67"/>
                  <a:pt x="19" y="67"/>
                </a:cubicBezTo>
                <a:cubicBezTo>
                  <a:pt x="10" y="67"/>
                  <a:pt x="10" y="67"/>
                  <a:pt x="10" y="67"/>
                </a:cubicBezTo>
                <a:cubicBezTo>
                  <a:pt x="9" y="67"/>
                  <a:pt x="7" y="66"/>
                  <a:pt x="7" y="64"/>
                </a:cubicBezTo>
                <a:cubicBezTo>
                  <a:pt x="7" y="63"/>
                  <a:pt x="7" y="63"/>
                  <a:pt x="8" y="62"/>
                </a:cubicBezTo>
                <a:cubicBezTo>
                  <a:pt x="14" y="62"/>
                  <a:pt x="14" y="62"/>
                  <a:pt x="14" y="62"/>
                </a:cubicBezTo>
                <a:cubicBezTo>
                  <a:pt x="16" y="62"/>
                  <a:pt x="17" y="60"/>
                  <a:pt x="18" y="58"/>
                </a:cubicBezTo>
                <a:cubicBezTo>
                  <a:pt x="21" y="46"/>
                  <a:pt x="21" y="46"/>
                  <a:pt x="21" y="46"/>
                </a:cubicBezTo>
                <a:cubicBezTo>
                  <a:pt x="21" y="44"/>
                  <a:pt x="23" y="43"/>
                  <a:pt x="25" y="43"/>
                </a:cubicBezTo>
                <a:cubicBezTo>
                  <a:pt x="27" y="43"/>
                  <a:pt x="27" y="43"/>
                  <a:pt x="27" y="43"/>
                </a:cubicBezTo>
                <a:cubicBezTo>
                  <a:pt x="36" y="43"/>
                  <a:pt x="45" y="41"/>
                  <a:pt x="52" y="36"/>
                </a:cubicBezTo>
                <a:cubicBezTo>
                  <a:pt x="57" y="32"/>
                  <a:pt x="60" y="26"/>
                  <a:pt x="60" y="19"/>
                </a:cubicBezTo>
                <a:cubicBezTo>
                  <a:pt x="60" y="16"/>
                  <a:pt x="60" y="13"/>
                  <a:pt x="58" y="11"/>
                </a:cubicBezTo>
                <a:cubicBezTo>
                  <a:pt x="64" y="14"/>
                  <a:pt x="66" y="19"/>
                  <a:pt x="66" y="24"/>
                </a:cubicBezTo>
                <a:cubicBezTo>
                  <a:pt x="66" y="32"/>
                  <a:pt x="63" y="37"/>
                  <a:pt x="57" y="42"/>
                </a:cubicBezTo>
                <a:close/>
                <a:moveTo>
                  <a:pt x="32" y="12"/>
                </a:moveTo>
                <a:cubicBezTo>
                  <a:pt x="29" y="12"/>
                  <a:pt x="29" y="12"/>
                  <a:pt x="29" y="12"/>
                </a:cubicBezTo>
                <a:cubicBezTo>
                  <a:pt x="27" y="12"/>
                  <a:pt x="26" y="13"/>
                  <a:pt x="25" y="15"/>
                </a:cubicBezTo>
                <a:cubicBezTo>
                  <a:pt x="23" y="26"/>
                  <a:pt x="23" y="26"/>
                  <a:pt x="23" y="26"/>
                </a:cubicBezTo>
                <a:cubicBezTo>
                  <a:pt x="23" y="26"/>
                  <a:pt x="23" y="26"/>
                  <a:pt x="23" y="27"/>
                </a:cubicBezTo>
                <a:cubicBezTo>
                  <a:pt x="23" y="28"/>
                  <a:pt x="24" y="29"/>
                  <a:pt x="25" y="29"/>
                </a:cubicBezTo>
                <a:cubicBezTo>
                  <a:pt x="27" y="29"/>
                  <a:pt x="27" y="29"/>
                  <a:pt x="27" y="29"/>
                </a:cubicBezTo>
                <a:cubicBezTo>
                  <a:pt x="34" y="29"/>
                  <a:pt x="41" y="26"/>
                  <a:pt x="41" y="18"/>
                </a:cubicBezTo>
                <a:cubicBezTo>
                  <a:pt x="41" y="13"/>
                  <a:pt x="36" y="12"/>
                  <a:pt x="32"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46"/>
          <p:cNvSpPr/>
          <p:nvPr/>
        </p:nvSpPr>
        <p:spPr>
          <a:xfrm>
            <a:off x="10748444" y="3953781"/>
            <a:ext cx="232720" cy="232721"/>
          </a:xfrm>
          <a:custGeom>
            <a:avLst/>
            <a:gdLst/>
            <a:ahLst/>
            <a:cxnLst/>
            <a:rect l="l" t="t" r="r" b="b"/>
            <a:pathLst>
              <a:path w="57" h="57" extrusionOk="0">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46"/>
          <p:cNvSpPr/>
          <p:nvPr/>
        </p:nvSpPr>
        <p:spPr>
          <a:xfrm>
            <a:off x="11257402" y="3932970"/>
            <a:ext cx="281914" cy="274345"/>
          </a:xfrm>
          <a:custGeom>
            <a:avLst/>
            <a:gdLst/>
            <a:ahLst/>
            <a:cxnLst/>
            <a:rect l="l" t="t" r="r" b="b"/>
            <a:pathLst>
              <a:path w="69" h="67" extrusionOk="0">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46"/>
          <p:cNvSpPr/>
          <p:nvPr/>
        </p:nvSpPr>
        <p:spPr>
          <a:xfrm>
            <a:off x="800100" y="4413548"/>
            <a:ext cx="249749" cy="253533"/>
          </a:xfrm>
          <a:custGeom>
            <a:avLst/>
            <a:gdLst/>
            <a:ahLst/>
            <a:cxnLst/>
            <a:rect l="l" t="t" r="r" b="b"/>
            <a:pathLst>
              <a:path w="61" h="62" extrusionOk="0">
                <a:moveTo>
                  <a:pt x="61" y="12"/>
                </a:moveTo>
                <a:cubicBezTo>
                  <a:pt x="61" y="51"/>
                  <a:pt x="61" y="51"/>
                  <a:pt x="61" y="51"/>
                </a:cubicBezTo>
                <a:cubicBezTo>
                  <a:pt x="61" y="57"/>
                  <a:pt x="56" y="62"/>
                  <a:pt x="50" y="62"/>
                </a:cubicBezTo>
                <a:cubicBezTo>
                  <a:pt x="21" y="62"/>
                  <a:pt x="21" y="62"/>
                  <a:pt x="21" y="62"/>
                </a:cubicBezTo>
                <a:cubicBezTo>
                  <a:pt x="22" y="60"/>
                  <a:pt x="24" y="57"/>
                  <a:pt x="25" y="54"/>
                </a:cubicBezTo>
                <a:cubicBezTo>
                  <a:pt x="25" y="54"/>
                  <a:pt x="25" y="52"/>
                  <a:pt x="27" y="45"/>
                </a:cubicBezTo>
                <a:cubicBezTo>
                  <a:pt x="28" y="47"/>
                  <a:pt x="31" y="49"/>
                  <a:pt x="35" y="49"/>
                </a:cubicBezTo>
                <a:cubicBezTo>
                  <a:pt x="44" y="49"/>
                  <a:pt x="51" y="40"/>
                  <a:pt x="51" y="28"/>
                </a:cubicBezTo>
                <a:cubicBezTo>
                  <a:pt x="51" y="19"/>
                  <a:pt x="43" y="11"/>
                  <a:pt x="32" y="11"/>
                </a:cubicBezTo>
                <a:cubicBezTo>
                  <a:pt x="17" y="11"/>
                  <a:pt x="10" y="21"/>
                  <a:pt x="10" y="30"/>
                </a:cubicBezTo>
                <a:cubicBezTo>
                  <a:pt x="10" y="35"/>
                  <a:pt x="12" y="40"/>
                  <a:pt x="16" y="41"/>
                </a:cubicBezTo>
                <a:cubicBezTo>
                  <a:pt x="17" y="42"/>
                  <a:pt x="18" y="41"/>
                  <a:pt x="18" y="41"/>
                </a:cubicBezTo>
                <a:cubicBezTo>
                  <a:pt x="18" y="40"/>
                  <a:pt x="18" y="39"/>
                  <a:pt x="18" y="38"/>
                </a:cubicBezTo>
                <a:cubicBezTo>
                  <a:pt x="19" y="37"/>
                  <a:pt x="19" y="37"/>
                  <a:pt x="18" y="37"/>
                </a:cubicBezTo>
                <a:cubicBezTo>
                  <a:pt x="17" y="35"/>
                  <a:pt x="16" y="33"/>
                  <a:pt x="16" y="31"/>
                </a:cubicBezTo>
                <a:cubicBezTo>
                  <a:pt x="16" y="23"/>
                  <a:pt x="22" y="16"/>
                  <a:pt x="31" y="16"/>
                </a:cubicBezTo>
                <a:cubicBezTo>
                  <a:pt x="39" y="16"/>
                  <a:pt x="44" y="21"/>
                  <a:pt x="44" y="28"/>
                </a:cubicBezTo>
                <a:cubicBezTo>
                  <a:pt x="44" y="36"/>
                  <a:pt x="40" y="44"/>
                  <a:pt x="34" y="44"/>
                </a:cubicBezTo>
                <a:cubicBezTo>
                  <a:pt x="31" y="44"/>
                  <a:pt x="28" y="41"/>
                  <a:pt x="29" y="38"/>
                </a:cubicBezTo>
                <a:cubicBezTo>
                  <a:pt x="30" y="34"/>
                  <a:pt x="32" y="30"/>
                  <a:pt x="32" y="27"/>
                </a:cubicBezTo>
                <a:cubicBezTo>
                  <a:pt x="32" y="25"/>
                  <a:pt x="31" y="23"/>
                  <a:pt x="28" y="23"/>
                </a:cubicBezTo>
                <a:cubicBezTo>
                  <a:pt x="25" y="23"/>
                  <a:pt x="22" y="26"/>
                  <a:pt x="22" y="30"/>
                </a:cubicBezTo>
                <a:cubicBezTo>
                  <a:pt x="22" y="30"/>
                  <a:pt x="22" y="33"/>
                  <a:pt x="23" y="35"/>
                </a:cubicBezTo>
                <a:cubicBezTo>
                  <a:pt x="20" y="49"/>
                  <a:pt x="19" y="52"/>
                  <a:pt x="19" y="52"/>
                </a:cubicBezTo>
                <a:cubicBezTo>
                  <a:pt x="18" y="56"/>
                  <a:pt x="18" y="60"/>
                  <a:pt x="19"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46"/>
          <p:cNvSpPr/>
          <p:nvPr/>
        </p:nvSpPr>
        <p:spPr>
          <a:xfrm>
            <a:off x="1312842" y="4413548"/>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47" y="34"/>
                </a:moveTo>
                <a:cubicBezTo>
                  <a:pt x="25" y="46"/>
                  <a:pt x="25" y="46"/>
                  <a:pt x="25" y="46"/>
                </a:cubicBezTo>
                <a:cubicBezTo>
                  <a:pt x="24" y="47"/>
                  <a:pt x="24" y="47"/>
                  <a:pt x="24" y="47"/>
                </a:cubicBezTo>
                <a:cubicBezTo>
                  <a:pt x="23" y="47"/>
                  <a:pt x="23" y="47"/>
                  <a:pt x="22" y="46"/>
                </a:cubicBezTo>
                <a:cubicBezTo>
                  <a:pt x="22" y="46"/>
                  <a:pt x="21" y="45"/>
                  <a:pt x="21" y="44"/>
                </a:cubicBezTo>
                <a:cubicBezTo>
                  <a:pt x="21" y="18"/>
                  <a:pt x="21" y="18"/>
                  <a:pt x="21" y="18"/>
                </a:cubicBezTo>
                <a:cubicBezTo>
                  <a:pt x="21" y="18"/>
                  <a:pt x="22" y="17"/>
                  <a:pt x="22" y="16"/>
                </a:cubicBezTo>
                <a:cubicBezTo>
                  <a:pt x="23" y="16"/>
                  <a:pt x="24" y="16"/>
                  <a:pt x="25" y="16"/>
                </a:cubicBezTo>
                <a:cubicBezTo>
                  <a:pt x="47" y="29"/>
                  <a:pt x="47" y="29"/>
                  <a:pt x="47" y="29"/>
                </a:cubicBezTo>
                <a:cubicBezTo>
                  <a:pt x="48" y="30"/>
                  <a:pt x="48" y="30"/>
                  <a:pt x="48" y="31"/>
                </a:cubicBezTo>
                <a:cubicBezTo>
                  <a:pt x="48" y="32"/>
                  <a:pt x="48" y="33"/>
                  <a:pt x="47"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46"/>
          <p:cNvSpPr/>
          <p:nvPr/>
        </p:nvSpPr>
        <p:spPr>
          <a:xfrm>
            <a:off x="1901267" y="4413548"/>
            <a:ext cx="255425" cy="253533"/>
          </a:xfrm>
          <a:custGeom>
            <a:avLst/>
            <a:gdLst/>
            <a:ahLst/>
            <a:cxnLst/>
            <a:rect l="l" t="t" r="r" b="b"/>
            <a:pathLst>
              <a:path w="62" h="62" extrusionOk="0">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46"/>
          <p:cNvSpPr/>
          <p:nvPr/>
        </p:nvSpPr>
        <p:spPr>
          <a:xfrm>
            <a:off x="2491583" y="4392735"/>
            <a:ext cx="274345" cy="259210"/>
          </a:xfrm>
          <a:custGeom>
            <a:avLst/>
            <a:gdLst/>
            <a:ahLst/>
            <a:cxnLst/>
            <a:rect l="l" t="t" r="r" b="b"/>
            <a:pathLst>
              <a:path w="67" h="63" extrusionOk="0">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46"/>
          <p:cNvSpPr/>
          <p:nvPr/>
        </p:nvSpPr>
        <p:spPr>
          <a:xfrm>
            <a:off x="3081900" y="4413548"/>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2" y="11"/>
                </a:moveTo>
                <a:cubicBezTo>
                  <a:pt x="26" y="11"/>
                  <a:pt x="21" y="14"/>
                  <a:pt x="17" y="19"/>
                </a:cubicBezTo>
                <a:cubicBezTo>
                  <a:pt x="17" y="20"/>
                  <a:pt x="17" y="21"/>
                  <a:pt x="18" y="21"/>
                </a:cubicBezTo>
                <a:cubicBezTo>
                  <a:pt x="23" y="25"/>
                  <a:pt x="23" y="25"/>
                  <a:pt x="23" y="25"/>
                </a:cubicBezTo>
                <a:cubicBezTo>
                  <a:pt x="23" y="25"/>
                  <a:pt x="23" y="25"/>
                  <a:pt x="24" y="25"/>
                </a:cubicBezTo>
                <a:cubicBezTo>
                  <a:pt x="24" y="25"/>
                  <a:pt x="24" y="25"/>
                  <a:pt x="25" y="25"/>
                </a:cubicBezTo>
                <a:cubicBezTo>
                  <a:pt x="27" y="22"/>
                  <a:pt x="27" y="22"/>
                  <a:pt x="28" y="21"/>
                </a:cubicBezTo>
                <a:cubicBezTo>
                  <a:pt x="29" y="21"/>
                  <a:pt x="30" y="20"/>
                  <a:pt x="32" y="20"/>
                </a:cubicBezTo>
                <a:cubicBezTo>
                  <a:pt x="34" y="20"/>
                  <a:pt x="36" y="22"/>
                  <a:pt x="36" y="24"/>
                </a:cubicBezTo>
                <a:cubicBezTo>
                  <a:pt x="36" y="26"/>
                  <a:pt x="35" y="27"/>
                  <a:pt x="33" y="28"/>
                </a:cubicBezTo>
                <a:cubicBezTo>
                  <a:pt x="30" y="29"/>
                  <a:pt x="26" y="32"/>
                  <a:pt x="26" y="36"/>
                </a:cubicBezTo>
                <a:cubicBezTo>
                  <a:pt x="26" y="38"/>
                  <a:pt x="26" y="38"/>
                  <a:pt x="26" y="38"/>
                </a:cubicBezTo>
                <a:cubicBezTo>
                  <a:pt x="26" y="38"/>
                  <a:pt x="27" y="39"/>
                  <a:pt x="27" y="39"/>
                </a:cubicBezTo>
                <a:cubicBezTo>
                  <a:pt x="35" y="39"/>
                  <a:pt x="35" y="39"/>
                  <a:pt x="35" y="39"/>
                </a:cubicBezTo>
                <a:cubicBezTo>
                  <a:pt x="36" y="39"/>
                  <a:pt x="36" y="38"/>
                  <a:pt x="36" y="38"/>
                </a:cubicBezTo>
                <a:cubicBezTo>
                  <a:pt x="36" y="37"/>
                  <a:pt x="38" y="35"/>
                  <a:pt x="40" y="34"/>
                </a:cubicBezTo>
                <a:cubicBezTo>
                  <a:pt x="43" y="32"/>
                  <a:pt x="47" y="30"/>
                  <a:pt x="47" y="24"/>
                </a:cubicBezTo>
                <a:cubicBezTo>
                  <a:pt x="47" y="16"/>
                  <a:pt x="39" y="11"/>
                  <a:pt x="32" y="11"/>
                </a:cubicBezTo>
                <a:close/>
                <a:moveTo>
                  <a:pt x="36" y="43"/>
                </a:moveTo>
                <a:cubicBezTo>
                  <a:pt x="36" y="42"/>
                  <a:pt x="36" y="42"/>
                  <a:pt x="35" y="42"/>
                </a:cubicBezTo>
                <a:cubicBezTo>
                  <a:pt x="27" y="42"/>
                  <a:pt x="27" y="42"/>
                  <a:pt x="27" y="42"/>
                </a:cubicBezTo>
                <a:cubicBezTo>
                  <a:pt x="27" y="42"/>
                  <a:pt x="26" y="42"/>
                  <a:pt x="26" y="43"/>
                </a:cubicBezTo>
                <a:cubicBezTo>
                  <a:pt x="26" y="51"/>
                  <a:pt x="26" y="51"/>
                  <a:pt x="26" y="51"/>
                </a:cubicBezTo>
                <a:cubicBezTo>
                  <a:pt x="26" y="51"/>
                  <a:pt x="27" y="52"/>
                  <a:pt x="27" y="52"/>
                </a:cubicBezTo>
                <a:cubicBezTo>
                  <a:pt x="35" y="52"/>
                  <a:pt x="35" y="52"/>
                  <a:pt x="35" y="52"/>
                </a:cubicBezTo>
                <a:cubicBezTo>
                  <a:pt x="36" y="52"/>
                  <a:pt x="36" y="51"/>
                  <a:pt x="36" y="51"/>
                </a:cubicBezTo>
                <a:lnTo>
                  <a:pt x="36"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46"/>
          <p:cNvSpPr/>
          <p:nvPr/>
        </p:nvSpPr>
        <p:spPr>
          <a:xfrm>
            <a:off x="3672216" y="4400303"/>
            <a:ext cx="293266" cy="262994"/>
          </a:xfrm>
          <a:custGeom>
            <a:avLst/>
            <a:gdLst/>
            <a:ahLst/>
            <a:cxnLst/>
            <a:rect l="l" t="t" r="r" b="b"/>
            <a:pathLst>
              <a:path w="72" h="64" extrusionOk="0">
                <a:moveTo>
                  <a:pt x="72" y="15"/>
                </a:moveTo>
                <a:cubicBezTo>
                  <a:pt x="59" y="28"/>
                  <a:pt x="59" y="28"/>
                  <a:pt x="59" y="28"/>
                </a:cubicBezTo>
                <a:cubicBezTo>
                  <a:pt x="59" y="28"/>
                  <a:pt x="59" y="28"/>
                  <a:pt x="58" y="28"/>
                </a:cubicBezTo>
                <a:cubicBezTo>
                  <a:pt x="58" y="28"/>
                  <a:pt x="57" y="27"/>
                  <a:pt x="57" y="27"/>
                </a:cubicBezTo>
                <a:cubicBezTo>
                  <a:pt x="57" y="19"/>
                  <a:pt x="57" y="19"/>
                  <a:pt x="57" y="19"/>
                </a:cubicBezTo>
                <a:cubicBezTo>
                  <a:pt x="47" y="19"/>
                  <a:pt x="47" y="19"/>
                  <a:pt x="47" y="19"/>
                </a:cubicBezTo>
                <a:cubicBezTo>
                  <a:pt x="41" y="19"/>
                  <a:pt x="39" y="23"/>
                  <a:pt x="37" y="27"/>
                </a:cubicBezTo>
                <a:cubicBezTo>
                  <a:pt x="35" y="29"/>
                  <a:pt x="34" y="31"/>
                  <a:pt x="33" y="34"/>
                </a:cubicBezTo>
                <a:cubicBezTo>
                  <a:pt x="29" y="44"/>
                  <a:pt x="24" y="55"/>
                  <a:pt x="11" y="55"/>
                </a:cubicBezTo>
                <a:cubicBezTo>
                  <a:pt x="2" y="55"/>
                  <a:pt x="2" y="55"/>
                  <a:pt x="2" y="55"/>
                </a:cubicBezTo>
                <a:cubicBezTo>
                  <a:pt x="1" y="55"/>
                  <a:pt x="0" y="54"/>
                  <a:pt x="0" y="54"/>
                </a:cubicBezTo>
                <a:cubicBezTo>
                  <a:pt x="0" y="46"/>
                  <a:pt x="0" y="46"/>
                  <a:pt x="0" y="46"/>
                </a:cubicBezTo>
                <a:cubicBezTo>
                  <a:pt x="0" y="45"/>
                  <a:pt x="1" y="45"/>
                  <a:pt x="2" y="45"/>
                </a:cubicBezTo>
                <a:cubicBezTo>
                  <a:pt x="11" y="45"/>
                  <a:pt x="11" y="45"/>
                  <a:pt x="11" y="45"/>
                </a:cubicBezTo>
                <a:cubicBezTo>
                  <a:pt x="16" y="45"/>
                  <a:pt x="19" y="41"/>
                  <a:pt x="21" y="37"/>
                </a:cubicBezTo>
                <a:cubicBezTo>
                  <a:pt x="22" y="34"/>
                  <a:pt x="23" y="32"/>
                  <a:pt x="24" y="30"/>
                </a:cubicBezTo>
                <a:cubicBezTo>
                  <a:pt x="28" y="19"/>
                  <a:pt x="34" y="9"/>
                  <a:pt x="47" y="9"/>
                </a:cubicBezTo>
                <a:cubicBezTo>
                  <a:pt x="57" y="9"/>
                  <a:pt x="57" y="9"/>
                  <a:pt x="57" y="9"/>
                </a:cubicBezTo>
                <a:cubicBezTo>
                  <a:pt x="57" y="1"/>
                  <a:pt x="57" y="1"/>
                  <a:pt x="57" y="1"/>
                </a:cubicBezTo>
                <a:cubicBezTo>
                  <a:pt x="57" y="0"/>
                  <a:pt x="58" y="0"/>
                  <a:pt x="58" y="0"/>
                </a:cubicBezTo>
                <a:cubicBezTo>
                  <a:pt x="59" y="0"/>
                  <a:pt x="59" y="0"/>
                  <a:pt x="59" y="0"/>
                </a:cubicBezTo>
                <a:cubicBezTo>
                  <a:pt x="72" y="13"/>
                  <a:pt x="72" y="13"/>
                  <a:pt x="72" y="13"/>
                </a:cubicBezTo>
                <a:cubicBezTo>
                  <a:pt x="72" y="13"/>
                  <a:pt x="72" y="13"/>
                  <a:pt x="72" y="14"/>
                </a:cubicBezTo>
                <a:cubicBezTo>
                  <a:pt x="72" y="14"/>
                  <a:pt x="72" y="14"/>
                  <a:pt x="72" y="15"/>
                </a:cubicBezTo>
                <a:close/>
                <a:moveTo>
                  <a:pt x="22" y="29"/>
                </a:moveTo>
                <a:cubicBezTo>
                  <a:pt x="19" y="24"/>
                  <a:pt x="17" y="19"/>
                  <a:pt x="11" y="19"/>
                </a:cubicBezTo>
                <a:cubicBezTo>
                  <a:pt x="2" y="19"/>
                  <a:pt x="2" y="19"/>
                  <a:pt x="2" y="19"/>
                </a:cubicBezTo>
                <a:cubicBezTo>
                  <a:pt x="1" y="19"/>
                  <a:pt x="0" y="18"/>
                  <a:pt x="0" y="18"/>
                </a:cubicBezTo>
                <a:cubicBezTo>
                  <a:pt x="0" y="10"/>
                  <a:pt x="0" y="10"/>
                  <a:pt x="0" y="10"/>
                </a:cubicBezTo>
                <a:cubicBezTo>
                  <a:pt x="0" y="9"/>
                  <a:pt x="1" y="9"/>
                  <a:pt x="2" y="9"/>
                </a:cubicBezTo>
                <a:cubicBezTo>
                  <a:pt x="11" y="9"/>
                  <a:pt x="11" y="9"/>
                  <a:pt x="11" y="9"/>
                </a:cubicBezTo>
                <a:cubicBezTo>
                  <a:pt x="18" y="9"/>
                  <a:pt x="23" y="12"/>
                  <a:pt x="27" y="18"/>
                </a:cubicBezTo>
                <a:cubicBezTo>
                  <a:pt x="25" y="21"/>
                  <a:pt x="23" y="25"/>
                  <a:pt x="22" y="29"/>
                </a:cubicBezTo>
                <a:close/>
                <a:moveTo>
                  <a:pt x="72" y="51"/>
                </a:moveTo>
                <a:cubicBezTo>
                  <a:pt x="59" y="63"/>
                  <a:pt x="59" y="63"/>
                  <a:pt x="59" y="63"/>
                </a:cubicBezTo>
                <a:cubicBezTo>
                  <a:pt x="59" y="64"/>
                  <a:pt x="59" y="64"/>
                  <a:pt x="58" y="64"/>
                </a:cubicBezTo>
                <a:cubicBezTo>
                  <a:pt x="58" y="64"/>
                  <a:pt x="57" y="63"/>
                  <a:pt x="57" y="63"/>
                </a:cubicBezTo>
                <a:cubicBezTo>
                  <a:pt x="57" y="55"/>
                  <a:pt x="57" y="55"/>
                  <a:pt x="57" y="55"/>
                </a:cubicBezTo>
                <a:cubicBezTo>
                  <a:pt x="45" y="55"/>
                  <a:pt x="38" y="56"/>
                  <a:pt x="30" y="46"/>
                </a:cubicBezTo>
                <a:cubicBezTo>
                  <a:pt x="33" y="42"/>
                  <a:pt x="34" y="39"/>
                  <a:pt x="36" y="35"/>
                </a:cubicBezTo>
                <a:cubicBezTo>
                  <a:pt x="38" y="40"/>
                  <a:pt x="41" y="45"/>
                  <a:pt x="47" y="45"/>
                </a:cubicBezTo>
                <a:cubicBezTo>
                  <a:pt x="57" y="45"/>
                  <a:pt x="57" y="45"/>
                  <a:pt x="57" y="45"/>
                </a:cubicBezTo>
                <a:cubicBezTo>
                  <a:pt x="57" y="37"/>
                  <a:pt x="57" y="37"/>
                  <a:pt x="57" y="37"/>
                </a:cubicBezTo>
                <a:cubicBezTo>
                  <a:pt x="57" y="36"/>
                  <a:pt x="58" y="36"/>
                  <a:pt x="58" y="36"/>
                </a:cubicBezTo>
                <a:cubicBezTo>
                  <a:pt x="59" y="36"/>
                  <a:pt x="59" y="36"/>
                  <a:pt x="59" y="36"/>
                </a:cubicBezTo>
                <a:cubicBezTo>
                  <a:pt x="72" y="49"/>
                  <a:pt x="72" y="49"/>
                  <a:pt x="72" y="49"/>
                </a:cubicBezTo>
                <a:cubicBezTo>
                  <a:pt x="72" y="49"/>
                  <a:pt x="72" y="49"/>
                  <a:pt x="72" y="50"/>
                </a:cubicBezTo>
                <a:cubicBezTo>
                  <a:pt x="72" y="50"/>
                  <a:pt x="72" y="50"/>
                  <a:pt x="72"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46"/>
          <p:cNvSpPr/>
          <p:nvPr/>
        </p:nvSpPr>
        <p:spPr>
          <a:xfrm>
            <a:off x="4260640" y="4413548"/>
            <a:ext cx="249749" cy="253533"/>
          </a:xfrm>
          <a:custGeom>
            <a:avLst/>
            <a:gdLst/>
            <a:ahLst/>
            <a:cxnLst/>
            <a:rect l="l" t="t" r="r" b="b"/>
            <a:pathLst>
              <a:path w="61" h="62" extrusionOk="0">
                <a:moveTo>
                  <a:pt x="61" y="13"/>
                </a:moveTo>
                <a:cubicBezTo>
                  <a:pt x="61" y="49"/>
                  <a:pt x="61" y="49"/>
                  <a:pt x="61" y="49"/>
                </a:cubicBezTo>
                <a:cubicBezTo>
                  <a:pt x="61" y="56"/>
                  <a:pt x="56" y="62"/>
                  <a:pt x="49" y="62"/>
                </a:cubicBezTo>
                <a:cubicBezTo>
                  <a:pt x="13" y="62"/>
                  <a:pt x="13" y="62"/>
                  <a:pt x="13" y="62"/>
                </a:cubicBezTo>
                <a:cubicBezTo>
                  <a:pt x="6" y="62"/>
                  <a:pt x="0" y="56"/>
                  <a:pt x="0" y="49"/>
                </a:cubicBezTo>
                <a:cubicBezTo>
                  <a:pt x="0" y="13"/>
                  <a:pt x="0" y="13"/>
                  <a:pt x="0" y="13"/>
                </a:cubicBezTo>
                <a:cubicBezTo>
                  <a:pt x="0" y="6"/>
                  <a:pt x="6" y="0"/>
                  <a:pt x="13" y="0"/>
                </a:cubicBezTo>
                <a:cubicBezTo>
                  <a:pt x="49" y="0"/>
                  <a:pt x="49" y="0"/>
                  <a:pt x="49" y="0"/>
                </a:cubicBezTo>
                <a:cubicBezTo>
                  <a:pt x="56" y="0"/>
                  <a:pt x="61" y="6"/>
                  <a:pt x="61" y="13"/>
                </a:cubicBezTo>
                <a:close/>
                <a:moveTo>
                  <a:pt x="56" y="28"/>
                </a:moveTo>
                <a:cubicBezTo>
                  <a:pt x="56" y="26"/>
                  <a:pt x="54" y="23"/>
                  <a:pt x="51" y="23"/>
                </a:cubicBezTo>
                <a:cubicBezTo>
                  <a:pt x="49" y="23"/>
                  <a:pt x="48" y="24"/>
                  <a:pt x="47" y="25"/>
                </a:cubicBezTo>
                <a:cubicBezTo>
                  <a:pt x="43" y="23"/>
                  <a:pt x="38" y="21"/>
                  <a:pt x="32" y="21"/>
                </a:cubicBezTo>
                <a:cubicBezTo>
                  <a:pt x="35" y="10"/>
                  <a:pt x="35" y="10"/>
                  <a:pt x="35" y="10"/>
                </a:cubicBezTo>
                <a:cubicBezTo>
                  <a:pt x="44" y="12"/>
                  <a:pt x="44" y="12"/>
                  <a:pt x="44" y="12"/>
                </a:cubicBezTo>
                <a:cubicBezTo>
                  <a:pt x="44" y="15"/>
                  <a:pt x="46" y="17"/>
                  <a:pt x="49" y="17"/>
                </a:cubicBezTo>
                <a:cubicBezTo>
                  <a:pt x="51" y="17"/>
                  <a:pt x="53" y="15"/>
                  <a:pt x="53" y="12"/>
                </a:cubicBezTo>
                <a:cubicBezTo>
                  <a:pt x="53" y="9"/>
                  <a:pt x="51" y="7"/>
                  <a:pt x="49" y="7"/>
                </a:cubicBezTo>
                <a:cubicBezTo>
                  <a:pt x="47" y="7"/>
                  <a:pt x="45" y="8"/>
                  <a:pt x="44" y="10"/>
                </a:cubicBezTo>
                <a:cubicBezTo>
                  <a:pt x="35" y="8"/>
                  <a:pt x="35" y="8"/>
                  <a:pt x="35" y="8"/>
                </a:cubicBezTo>
                <a:cubicBezTo>
                  <a:pt x="34" y="8"/>
                  <a:pt x="34" y="8"/>
                  <a:pt x="34" y="9"/>
                </a:cubicBezTo>
                <a:cubicBezTo>
                  <a:pt x="30" y="21"/>
                  <a:pt x="30" y="21"/>
                  <a:pt x="30" y="21"/>
                </a:cubicBezTo>
                <a:cubicBezTo>
                  <a:pt x="24" y="21"/>
                  <a:pt x="19" y="23"/>
                  <a:pt x="15" y="25"/>
                </a:cubicBezTo>
                <a:cubicBezTo>
                  <a:pt x="14" y="24"/>
                  <a:pt x="12" y="24"/>
                  <a:pt x="11" y="24"/>
                </a:cubicBezTo>
                <a:cubicBezTo>
                  <a:pt x="8" y="24"/>
                  <a:pt x="6" y="26"/>
                  <a:pt x="6" y="29"/>
                </a:cubicBezTo>
                <a:cubicBezTo>
                  <a:pt x="6" y="31"/>
                  <a:pt x="7" y="32"/>
                  <a:pt x="9" y="33"/>
                </a:cubicBezTo>
                <a:cubicBezTo>
                  <a:pt x="9" y="34"/>
                  <a:pt x="9" y="35"/>
                  <a:pt x="9" y="35"/>
                </a:cubicBezTo>
                <a:cubicBezTo>
                  <a:pt x="9" y="43"/>
                  <a:pt x="19" y="50"/>
                  <a:pt x="31" y="50"/>
                </a:cubicBezTo>
                <a:cubicBezTo>
                  <a:pt x="43" y="50"/>
                  <a:pt x="53" y="43"/>
                  <a:pt x="53" y="35"/>
                </a:cubicBezTo>
                <a:cubicBezTo>
                  <a:pt x="53" y="35"/>
                  <a:pt x="53" y="34"/>
                  <a:pt x="53" y="33"/>
                </a:cubicBezTo>
                <a:cubicBezTo>
                  <a:pt x="55" y="32"/>
                  <a:pt x="56" y="31"/>
                  <a:pt x="56" y="28"/>
                </a:cubicBezTo>
                <a:close/>
                <a:moveTo>
                  <a:pt x="23" y="36"/>
                </a:moveTo>
                <a:cubicBezTo>
                  <a:pt x="21" y="36"/>
                  <a:pt x="20" y="34"/>
                  <a:pt x="20" y="32"/>
                </a:cubicBezTo>
                <a:cubicBezTo>
                  <a:pt x="20" y="30"/>
                  <a:pt x="21" y="29"/>
                  <a:pt x="23" y="29"/>
                </a:cubicBezTo>
                <a:cubicBezTo>
                  <a:pt x="25" y="29"/>
                  <a:pt x="27" y="30"/>
                  <a:pt x="27" y="32"/>
                </a:cubicBezTo>
                <a:cubicBezTo>
                  <a:pt x="27" y="34"/>
                  <a:pt x="25" y="36"/>
                  <a:pt x="23" y="36"/>
                </a:cubicBezTo>
                <a:close/>
                <a:moveTo>
                  <a:pt x="39" y="41"/>
                </a:moveTo>
                <a:cubicBezTo>
                  <a:pt x="40" y="42"/>
                  <a:pt x="40" y="42"/>
                  <a:pt x="39" y="43"/>
                </a:cubicBezTo>
                <a:cubicBezTo>
                  <a:pt x="38" y="44"/>
                  <a:pt x="35" y="45"/>
                  <a:pt x="31" y="45"/>
                </a:cubicBezTo>
                <a:cubicBezTo>
                  <a:pt x="31" y="45"/>
                  <a:pt x="31" y="45"/>
                  <a:pt x="31" y="45"/>
                </a:cubicBezTo>
                <a:cubicBezTo>
                  <a:pt x="31" y="45"/>
                  <a:pt x="31" y="45"/>
                  <a:pt x="31" y="45"/>
                </a:cubicBezTo>
                <a:cubicBezTo>
                  <a:pt x="27" y="45"/>
                  <a:pt x="24" y="44"/>
                  <a:pt x="23" y="43"/>
                </a:cubicBezTo>
                <a:cubicBezTo>
                  <a:pt x="22" y="42"/>
                  <a:pt x="22" y="42"/>
                  <a:pt x="23" y="41"/>
                </a:cubicBezTo>
                <a:cubicBezTo>
                  <a:pt x="23" y="41"/>
                  <a:pt x="24" y="41"/>
                  <a:pt x="24" y="41"/>
                </a:cubicBezTo>
                <a:cubicBezTo>
                  <a:pt x="25" y="43"/>
                  <a:pt x="28" y="43"/>
                  <a:pt x="31" y="43"/>
                </a:cubicBezTo>
                <a:cubicBezTo>
                  <a:pt x="31" y="43"/>
                  <a:pt x="31" y="43"/>
                  <a:pt x="31" y="43"/>
                </a:cubicBezTo>
                <a:cubicBezTo>
                  <a:pt x="31" y="43"/>
                  <a:pt x="31" y="43"/>
                  <a:pt x="31" y="43"/>
                </a:cubicBezTo>
                <a:cubicBezTo>
                  <a:pt x="34" y="43"/>
                  <a:pt x="37" y="43"/>
                  <a:pt x="38" y="41"/>
                </a:cubicBezTo>
                <a:cubicBezTo>
                  <a:pt x="38" y="41"/>
                  <a:pt x="39" y="41"/>
                  <a:pt x="39" y="41"/>
                </a:cubicBezTo>
                <a:close/>
                <a:moveTo>
                  <a:pt x="42" y="32"/>
                </a:moveTo>
                <a:cubicBezTo>
                  <a:pt x="42" y="34"/>
                  <a:pt x="41" y="36"/>
                  <a:pt x="39" y="36"/>
                </a:cubicBezTo>
                <a:cubicBezTo>
                  <a:pt x="37" y="36"/>
                  <a:pt x="35" y="34"/>
                  <a:pt x="35" y="32"/>
                </a:cubicBezTo>
                <a:cubicBezTo>
                  <a:pt x="35" y="30"/>
                  <a:pt x="37" y="29"/>
                  <a:pt x="39" y="29"/>
                </a:cubicBezTo>
                <a:cubicBezTo>
                  <a:pt x="41" y="29"/>
                  <a:pt x="42" y="30"/>
                  <a:pt x="42" y="32"/>
                </a:cubicBezTo>
                <a:close/>
                <a:moveTo>
                  <a:pt x="46" y="12"/>
                </a:moveTo>
                <a:cubicBezTo>
                  <a:pt x="46" y="10"/>
                  <a:pt x="47" y="9"/>
                  <a:pt x="49" y="9"/>
                </a:cubicBezTo>
                <a:cubicBezTo>
                  <a:pt x="50" y="9"/>
                  <a:pt x="51" y="10"/>
                  <a:pt x="51" y="12"/>
                </a:cubicBezTo>
                <a:cubicBezTo>
                  <a:pt x="51" y="14"/>
                  <a:pt x="50" y="15"/>
                  <a:pt x="49" y="15"/>
                </a:cubicBezTo>
                <a:cubicBezTo>
                  <a:pt x="47" y="15"/>
                  <a:pt x="46" y="14"/>
                  <a:pt x="46"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46"/>
          <p:cNvSpPr/>
          <p:nvPr/>
        </p:nvSpPr>
        <p:spPr>
          <a:xfrm>
            <a:off x="4850956" y="4438144"/>
            <a:ext cx="253533" cy="208124"/>
          </a:xfrm>
          <a:custGeom>
            <a:avLst/>
            <a:gdLst/>
            <a:ahLst/>
            <a:cxnLst/>
            <a:rect l="l" t="t" r="r" b="b"/>
            <a:pathLst>
              <a:path w="62" h="51" extrusionOk="0">
                <a:moveTo>
                  <a:pt x="62" y="7"/>
                </a:moveTo>
                <a:cubicBezTo>
                  <a:pt x="62" y="9"/>
                  <a:pt x="61" y="10"/>
                  <a:pt x="60" y="10"/>
                </a:cubicBezTo>
                <a:cubicBezTo>
                  <a:pt x="3" y="10"/>
                  <a:pt x="3" y="10"/>
                  <a:pt x="3" y="10"/>
                </a:cubicBezTo>
                <a:cubicBezTo>
                  <a:pt x="2" y="10"/>
                  <a:pt x="0" y="9"/>
                  <a:pt x="0" y="7"/>
                </a:cubicBezTo>
                <a:cubicBezTo>
                  <a:pt x="0" y="2"/>
                  <a:pt x="0" y="2"/>
                  <a:pt x="0" y="2"/>
                </a:cubicBezTo>
                <a:cubicBezTo>
                  <a:pt x="0" y="1"/>
                  <a:pt x="2" y="0"/>
                  <a:pt x="3" y="0"/>
                </a:cubicBezTo>
                <a:cubicBezTo>
                  <a:pt x="60" y="0"/>
                  <a:pt x="60" y="0"/>
                  <a:pt x="60" y="0"/>
                </a:cubicBezTo>
                <a:cubicBezTo>
                  <a:pt x="61" y="0"/>
                  <a:pt x="62" y="1"/>
                  <a:pt x="62" y="2"/>
                </a:cubicBezTo>
                <a:lnTo>
                  <a:pt x="62" y="7"/>
                </a:lnTo>
                <a:close/>
                <a:moveTo>
                  <a:pt x="62" y="28"/>
                </a:moveTo>
                <a:cubicBezTo>
                  <a:pt x="62" y="29"/>
                  <a:pt x="61" y="30"/>
                  <a:pt x="60" y="30"/>
                </a:cubicBezTo>
                <a:cubicBezTo>
                  <a:pt x="3" y="30"/>
                  <a:pt x="3" y="30"/>
                  <a:pt x="3" y="30"/>
                </a:cubicBezTo>
                <a:cubicBezTo>
                  <a:pt x="2" y="30"/>
                  <a:pt x="0" y="29"/>
                  <a:pt x="0" y="28"/>
                </a:cubicBezTo>
                <a:cubicBezTo>
                  <a:pt x="0" y="23"/>
                  <a:pt x="0" y="23"/>
                  <a:pt x="0" y="23"/>
                </a:cubicBezTo>
                <a:cubicBezTo>
                  <a:pt x="0" y="21"/>
                  <a:pt x="2" y="20"/>
                  <a:pt x="3" y="20"/>
                </a:cubicBezTo>
                <a:cubicBezTo>
                  <a:pt x="60" y="20"/>
                  <a:pt x="60" y="20"/>
                  <a:pt x="60" y="20"/>
                </a:cubicBezTo>
                <a:cubicBezTo>
                  <a:pt x="61" y="20"/>
                  <a:pt x="62" y="21"/>
                  <a:pt x="62" y="23"/>
                </a:cubicBezTo>
                <a:lnTo>
                  <a:pt x="62" y="28"/>
                </a:lnTo>
                <a:close/>
                <a:moveTo>
                  <a:pt x="62" y="48"/>
                </a:moveTo>
                <a:cubicBezTo>
                  <a:pt x="62" y="50"/>
                  <a:pt x="61" y="51"/>
                  <a:pt x="60" y="51"/>
                </a:cubicBezTo>
                <a:cubicBezTo>
                  <a:pt x="3" y="51"/>
                  <a:pt x="3" y="51"/>
                  <a:pt x="3" y="51"/>
                </a:cubicBezTo>
                <a:cubicBezTo>
                  <a:pt x="2" y="51"/>
                  <a:pt x="0" y="50"/>
                  <a:pt x="0" y="48"/>
                </a:cubicBezTo>
                <a:cubicBezTo>
                  <a:pt x="0" y="43"/>
                  <a:pt x="0" y="43"/>
                  <a:pt x="0" y="43"/>
                </a:cubicBezTo>
                <a:cubicBezTo>
                  <a:pt x="0" y="42"/>
                  <a:pt x="2" y="41"/>
                  <a:pt x="3" y="41"/>
                </a:cubicBezTo>
                <a:cubicBezTo>
                  <a:pt x="60" y="41"/>
                  <a:pt x="60" y="41"/>
                  <a:pt x="60" y="41"/>
                </a:cubicBezTo>
                <a:cubicBezTo>
                  <a:pt x="61" y="41"/>
                  <a:pt x="62" y="42"/>
                  <a:pt x="62" y="43"/>
                </a:cubicBezTo>
                <a:lnTo>
                  <a:pt x="6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46"/>
          <p:cNvSpPr/>
          <p:nvPr/>
        </p:nvSpPr>
        <p:spPr>
          <a:xfrm>
            <a:off x="5441272" y="4458957"/>
            <a:ext cx="317863" cy="187311"/>
          </a:xfrm>
          <a:custGeom>
            <a:avLst/>
            <a:gdLst/>
            <a:ahLst/>
            <a:cxnLst/>
            <a:rect l="l" t="t" r="r" b="b"/>
            <a:pathLst>
              <a:path w="78" h="46" extrusionOk="0">
                <a:moveTo>
                  <a:pt x="51" y="46"/>
                </a:moveTo>
                <a:cubicBezTo>
                  <a:pt x="12" y="46"/>
                  <a:pt x="12" y="46"/>
                  <a:pt x="12" y="46"/>
                </a:cubicBezTo>
                <a:cubicBezTo>
                  <a:pt x="11" y="46"/>
                  <a:pt x="11" y="44"/>
                  <a:pt x="11" y="43"/>
                </a:cubicBezTo>
                <a:cubicBezTo>
                  <a:pt x="11" y="37"/>
                  <a:pt x="11" y="37"/>
                  <a:pt x="11" y="37"/>
                </a:cubicBezTo>
                <a:cubicBezTo>
                  <a:pt x="11" y="20"/>
                  <a:pt x="11" y="20"/>
                  <a:pt x="11" y="20"/>
                </a:cubicBezTo>
                <a:cubicBezTo>
                  <a:pt x="3" y="20"/>
                  <a:pt x="3" y="20"/>
                  <a:pt x="3" y="20"/>
                </a:cubicBezTo>
                <a:cubicBezTo>
                  <a:pt x="2" y="20"/>
                  <a:pt x="0" y="19"/>
                  <a:pt x="0" y="18"/>
                </a:cubicBezTo>
                <a:cubicBezTo>
                  <a:pt x="0" y="17"/>
                  <a:pt x="1" y="17"/>
                  <a:pt x="1" y="16"/>
                </a:cubicBezTo>
                <a:cubicBezTo>
                  <a:pt x="14" y="1"/>
                  <a:pt x="14" y="1"/>
                  <a:pt x="14" y="1"/>
                </a:cubicBezTo>
                <a:cubicBezTo>
                  <a:pt x="14" y="0"/>
                  <a:pt x="15" y="0"/>
                  <a:pt x="16" y="0"/>
                </a:cubicBezTo>
                <a:cubicBezTo>
                  <a:pt x="17" y="0"/>
                  <a:pt x="17" y="0"/>
                  <a:pt x="18" y="1"/>
                </a:cubicBezTo>
                <a:cubicBezTo>
                  <a:pt x="31" y="16"/>
                  <a:pt x="31" y="16"/>
                  <a:pt x="31" y="16"/>
                </a:cubicBezTo>
                <a:cubicBezTo>
                  <a:pt x="31" y="17"/>
                  <a:pt x="31" y="17"/>
                  <a:pt x="31" y="18"/>
                </a:cubicBezTo>
                <a:cubicBezTo>
                  <a:pt x="31" y="19"/>
                  <a:pt x="30" y="20"/>
                  <a:pt x="29" y="20"/>
                </a:cubicBezTo>
                <a:cubicBezTo>
                  <a:pt x="21" y="20"/>
                  <a:pt x="21" y="20"/>
                  <a:pt x="21" y="20"/>
                </a:cubicBezTo>
                <a:cubicBezTo>
                  <a:pt x="21" y="36"/>
                  <a:pt x="21" y="36"/>
                  <a:pt x="21" y="36"/>
                </a:cubicBezTo>
                <a:cubicBezTo>
                  <a:pt x="44" y="36"/>
                  <a:pt x="44" y="36"/>
                  <a:pt x="44" y="36"/>
                </a:cubicBezTo>
                <a:cubicBezTo>
                  <a:pt x="45" y="36"/>
                  <a:pt x="45" y="36"/>
                  <a:pt x="45" y="36"/>
                </a:cubicBezTo>
                <a:cubicBezTo>
                  <a:pt x="52" y="44"/>
                  <a:pt x="52" y="44"/>
                  <a:pt x="52" y="44"/>
                </a:cubicBezTo>
                <a:cubicBezTo>
                  <a:pt x="52" y="44"/>
                  <a:pt x="52" y="44"/>
                  <a:pt x="52" y="45"/>
                </a:cubicBezTo>
                <a:cubicBezTo>
                  <a:pt x="52" y="45"/>
                  <a:pt x="51" y="46"/>
                  <a:pt x="51" y="46"/>
                </a:cubicBezTo>
                <a:close/>
                <a:moveTo>
                  <a:pt x="77" y="30"/>
                </a:moveTo>
                <a:cubicBezTo>
                  <a:pt x="64" y="45"/>
                  <a:pt x="64" y="45"/>
                  <a:pt x="64" y="45"/>
                </a:cubicBezTo>
                <a:cubicBezTo>
                  <a:pt x="64" y="46"/>
                  <a:pt x="63" y="46"/>
                  <a:pt x="62" y="46"/>
                </a:cubicBezTo>
                <a:cubicBezTo>
                  <a:pt x="61" y="46"/>
                  <a:pt x="61" y="46"/>
                  <a:pt x="60" y="45"/>
                </a:cubicBezTo>
                <a:cubicBezTo>
                  <a:pt x="47" y="30"/>
                  <a:pt x="47" y="30"/>
                  <a:pt x="47" y="30"/>
                </a:cubicBezTo>
                <a:cubicBezTo>
                  <a:pt x="47" y="29"/>
                  <a:pt x="47" y="29"/>
                  <a:pt x="47" y="28"/>
                </a:cubicBezTo>
                <a:cubicBezTo>
                  <a:pt x="47" y="27"/>
                  <a:pt x="48" y="25"/>
                  <a:pt x="49" y="25"/>
                </a:cubicBezTo>
                <a:cubicBezTo>
                  <a:pt x="57" y="25"/>
                  <a:pt x="57" y="25"/>
                  <a:pt x="57" y="25"/>
                </a:cubicBezTo>
                <a:cubicBezTo>
                  <a:pt x="57" y="10"/>
                  <a:pt x="57" y="10"/>
                  <a:pt x="57" y="10"/>
                </a:cubicBezTo>
                <a:cubicBezTo>
                  <a:pt x="34" y="10"/>
                  <a:pt x="34" y="10"/>
                  <a:pt x="34" y="10"/>
                </a:cubicBezTo>
                <a:cubicBezTo>
                  <a:pt x="34" y="10"/>
                  <a:pt x="33" y="10"/>
                  <a:pt x="33" y="10"/>
                </a:cubicBezTo>
                <a:cubicBezTo>
                  <a:pt x="26" y="2"/>
                  <a:pt x="26" y="2"/>
                  <a:pt x="26" y="2"/>
                </a:cubicBezTo>
                <a:cubicBezTo>
                  <a:pt x="26" y="2"/>
                  <a:pt x="26" y="1"/>
                  <a:pt x="26" y="1"/>
                </a:cubicBezTo>
                <a:cubicBezTo>
                  <a:pt x="26" y="0"/>
                  <a:pt x="27" y="0"/>
                  <a:pt x="27" y="0"/>
                </a:cubicBezTo>
                <a:cubicBezTo>
                  <a:pt x="66" y="0"/>
                  <a:pt x="66" y="0"/>
                  <a:pt x="66" y="0"/>
                </a:cubicBezTo>
                <a:cubicBezTo>
                  <a:pt x="68" y="0"/>
                  <a:pt x="67" y="1"/>
                  <a:pt x="67" y="2"/>
                </a:cubicBezTo>
                <a:cubicBezTo>
                  <a:pt x="67" y="9"/>
                  <a:pt x="67" y="9"/>
                  <a:pt x="67" y="9"/>
                </a:cubicBezTo>
                <a:cubicBezTo>
                  <a:pt x="67" y="25"/>
                  <a:pt x="67" y="25"/>
                  <a:pt x="67" y="25"/>
                </a:cubicBezTo>
                <a:cubicBezTo>
                  <a:pt x="75" y="25"/>
                  <a:pt x="75" y="25"/>
                  <a:pt x="75" y="25"/>
                </a:cubicBezTo>
                <a:cubicBezTo>
                  <a:pt x="76" y="25"/>
                  <a:pt x="78" y="27"/>
                  <a:pt x="78" y="28"/>
                </a:cubicBezTo>
                <a:cubicBezTo>
                  <a:pt x="78" y="29"/>
                  <a:pt x="77" y="29"/>
                  <a:pt x="77"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46"/>
          <p:cNvSpPr/>
          <p:nvPr/>
        </p:nvSpPr>
        <p:spPr>
          <a:xfrm>
            <a:off x="6029697" y="4413548"/>
            <a:ext cx="255425" cy="253533"/>
          </a:xfrm>
          <a:custGeom>
            <a:avLst/>
            <a:gdLst/>
            <a:ahLst/>
            <a:cxnLst/>
            <a:rect l="l" t="t" r="r" b="b"/>
            <a:pathLst>
              <a:path w="62" h="62" extrusionOk="0">
                <a:moveTo>
                  <a:pt x="31" y="62"/>
                </a:moveTo>
                <a:cubicBezTo>
                  <a:pt x="22" y="62"/>
                  <a:pt x="13" y="58"/>
                  <a:pt x="8" y="51"/>
                </a:cubicBezTo>
                <a:cubicBezTo>
                  <a:pt x="7" y="50"/>
                  <a:pt x="7" y="50"/>
                  <a:pt x="8" y="49"/>
                </a:cubicBezTo>
                <a:cubicBezTo>
                  <a:pt x="13" y="44"/>
                  <a:pt x="13" y="44"/>
                  <a:pt x="13" y="44"/>
                </a:cubicBezTo>
                <a:cubicBezTo>
                  <a:pt x="13" y="44"/>
                  <a:pt x="14" y="43"/>
                  <a:pt x="14" y="43"/>
                </a:cubicBezTo>
                <a:cubicBezTo>
                  <a:pt x="15" y="43"/>
                  <a:pt x="15" y="44"/>
                  <a:pt x="15" y="44"/>
                </a:cubicBezTo>
                <a:cubicBezTo>
                  <a:pt x="19" y="49"/>
                  <a:pt x="25" y="52"/>
                  <a:pt x="31" y="52"/>
                </a:cubicBezTo>
                <a:cubicBezTo>
                  <a:pt x="43" y="52"/>
                  <a:pt x="52" y="43"/>
                  <a:pt x="52" y="31"/>
                </a:cubicBezTo>
                <a:cubicBezTo>
                  <a:pt x="52" y="20"/>
                  <a:pt x="43" y="11"/>
                  <a:pt x="31" y="11"/>
                </a:cubicBezTo>
                <a:cubicBezTo>
                  <a:pt x="26" y="11"/>
                  <a:pt x="21" y="13"/>
                  <a:pt x="17" y="16"/>
                </a:cubicBezTo>
                <a:cubicBezTo>
                  <a:pt x="23" y="22"/>
                  <a:pt x="23" y="22"/>
                  <a:pt x="23" y="22"/>
                </a:cubicBezTo>
                <a:cubicBezTo>
                  <a:pt x="24" y="23"/>
                  <a:pt x="24" y="24"/>
                  <a:pt x="23" y="25"/>
                </a:cubicBezTo>
                <a:cubicBezTo>
                  <a:pt x="23" y="26"/>
                  <a:pt x="22" y="26"/>
                  <a:pt x="21" y="26"/>
                </a:cubicBezTo>
                <a:cubicBezTo>
                  <a:pt x="3" y="26"/>
                  <a:pt x="3" y="26"/>
                  <a:pt x="3" y="26"/>
                </a:cubicBezTo>
                <a:cubicBezTo>
                  <a:pt x="2" y="26"/>
                  <a:pt x="0" y="25"/>
                  <a:pt x="0" y="24"/>
                </a:cubicBezTo>
                <a:cubicBezTo>
                  <a:pt x="0" y="6"/>
                  <a:pt x="0" y="6"/>
                  <a:pt x="0" y="6"/>
                </a:cubicBezTo>
                <a:cubicBezTo>
                  <a:pt x="0" y="5"/>
                  <a:pt x="1" y="4"/>
                  <a:pt x="2" y="3"/>
                </a:cubicBezTo>
                <a:cubicBezTo>
                  <a:pt x="3" y="3"/>
                  <a:pt x="4" y="3"/>
                  <a:pt x="5" y="4"/>
                </a:cubicBezTo>
                <a:cubicBezTo>
                  <a:pt x="10" y="9"/>
                  <a:pt x="10" y="9"/>
                  <a:pt x="10" y="9"/>
                </a:cubicBezTo>
                <a:cubicBezTo>
                  <a:pt x="16" y="4"/>
                  <a:pt x="23" y="0"/>
                  <a:pt x="31" y="0"/>
                </a:cubicBezTo>
                <a:cubicBezTo>
                  <a:pt x="48" y="0"/>
                  <a:pt x="62" y="14"/>
                  <a:pt x="62" y="31"/>
                </a:cubicBezTo>
                <a:cubicBezTo>
                  <a:pt x="62" y="48"/>
                  <a:pt x="48" y="62"/>
                  <a:pt x="31" y="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46"/>
          <p:cNvSpPr/>
          <p:nvPr/>
        </p:nvSpPr>
        <p:spPr>
          <a:xfrm>
            <a:off x="6620013" y="4413548"/>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11" y="12"/>
                </a:moveTo>
                <a:cubicBezTo>
                  <a:pt x="11" y="12"/>
                  <a:pt x="11" y="12"/>
                  <a:pt x="10" y="12"/>
                </a:cubicBezTo>
                <a:cubicBezTo>
                  <a:pt x="10" y="13"/>
                  <a:pt x="10" y="13"/>
                  <a:pt x="10" y="13"/>
                </a:cubicBezTo>
                <a:cubicBezTo>
                  <a:pt x="10" y="18"/>
                  <a:pt x="10" y="18"/>
                  <a:pt x="10" y="18"/>
                </a:cubicBezTo>
                <a:cubicBezTo>
                  <a:pt x="10" y="19"/>
                  <a:pt x="11" y="20"/>
                  <a:pt x="11" y="20"/>
                </a:cubicBezTo>
                <a:cubicBezTo>
                  <a:pt x="28" y="20"/>
                  <a:pt x="42" y="34"/>
                  <a:pt x="42" y="51"/>
                </a:cubicBezTo>
                <a:cubicBezTo>
                  <a:pt x="42" y="51"/>
                  <a:pt x="43" y="52"/>
                  <a:pt x="43" y="52"/>
                </a:cubicBezTo>
                <a:cubicBezTo>
                  <a:pt x="49" y="52"/>
                  <a:pt x="49" y="52"/>
                  <a:pt x="49" y="52"/>
                </a:cubicBezTo>
                <a:cubicBezTo>
                  <a:pt x="49" y="52"/>
                  <a:pt x="49" y="52"/>
                  <a:pt x="49" y="51"/>
                </a:cubicBezTo>
                <a:cubicBezTo>
                  <a:pt x="50" y="51"/>
                  <a:pt x="50" y="51"/>
                  <a:pt x="50" y="51"/>
                </a:cubicBezTo>
                <a:cubicBezTo>
                  <a:pt x="49" y="30"/>
                  <a:pt x="32" y="13"/>
                  <a:pt x="11" y="12"/>
                </a:cubicBezTo>
                <a:close/>
                <a:moveTo>
                  <a:pt x="11" y="27"/>
                </a:moveTo>
                <a:cubicBezTo>
                  <a:pt x="11" y="27"/>
                  <a:pt x="11" y="28"/>
                  <a:pt x="10" y="28"/>
                </a:cubicBezTo>
                <a:cubicBezTo>
                  <a:pt x="10" y="28"/>
                  <a:pt x="10" y="28"/>
                  <a:pt x="10" y="29"/>
                </a:cubicBezTo>
                <a:cubicBezTo>
                  <a:pt x="10" y="34"/>
                  <a:pt x="10" y="34"/>
                  <a:pt x="10" y="34"/>
                </a:cubicBezTo>
                <a:cubicBezTo>
                  <a:pt x="10" y="35"/>
                  <a:pt x="11" y="35"/>
                  <a:pt x="11" y="35"/>
                </a:cubicBezTo>
                <a:cubicBezTo>
                  <a:pt x="19" y="36"/>
                  <a:pt x="26" y="42"/>
                  <a:pt x="27" y="51"/>
                </a:cubicBezTo>
                <a:cubicBezTo>
                  <a:pt x="27" y="51"/>
                  <a:pt x="27" y="52"/>
                  <a:pt x="28" y="52"/>
                </a:cubicBezTo>
                <a:cubicBezTo>
                  <a:pt x="33" y="52"/>
                  <a:pt x="33" y="52"/>
                  <a:pt x="33" y="52"/>
                </a:cubicBezTo>
                <a:cubicBezTo>
                  <a:pt x="33" y="52"/>
                  <a:pt x="34" y="52"/>
                  <a:pt x="34" y="51"/>
                </a:cubicBezTo>
                <a:cubicBezTo>
                  <a:pt x="34" y="51"/>
                  <a:pt x="34" y="51"/>
                  <a:pt x="34" y="50"/>
                </a:cubicBezTo>
                <a:cubicBezTo>
                  <a:pt x="34" y="38"/>
                  <a:pt x="24" y="28"/>
                  <a:pt x="11" y="27"/>
                </a:cubicBezTo>
                <a:close/>
                <a:moveTo>
                  <a:pt x="15" y="42"/>
                </a:moveTo>
                <a:cubicBezTo>
                  <a:pt x="12" y="42"/>
                  <a:pt x="10" y="44"/>
                  <a:pt x="10" y="47"/>
                </a:cubicBezTo>
                <a:cubicBezTo>
                  <a:pt x="10" y="50"/>
                  <a:pt x="12" y="52"/>
                  <a:pt x="15" y="52"/>
                </a:cubicBezTo>
                <a:cubicBezTo>
                  <a:pt x="18" y="52"/>
                  <a:pt x="20" y="50"/>
                  <a:pt x="20" y="47"/>
                </a:cubicBezTo>
                <a:cubicBezTo>
                  <a:pt x="20" y="44"/>
                  <a:pt x="18" y="42"/>
                  <a:pt x="15"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46"/>
          <p:cNvSpPr/>
          <p:nvPr/>
        </p:nvSpPr>
        <p:spPr>
          <a:xfrm>
            <a:off x="7210330" y="4413548"/>
            <a:ext cx="274345" cy="274345"/>
          </a:xfrm>
          <a:custGeom>
            <a:avLst/>
            <a:gdLst/>
            <a:ahLst/>
            <a:cxnLst/>
            <a:rect l="l" t="t" r="r" b="b"/>
            <a:pathLst>
              <a:path w="67" h="67" extrusionOk="0">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46"/>
          <p:cNvSpPr/>
          <p:nvPr/>
        </p:nvSpPr>
        <p:spPr>
          <a:xfrm>
            <a:off x="7798753" y="4413548"/>
            <a:ext cx="249749" cy="253533"/>
          </a:xfrm>
          <a:custGeom>
            <a:avLst/>
            <a:gdLst/>
            <a:ahLst/>
            <a:cxnLst/>
            <a:rect l="l" t="t" r="r" b="b"/>
            <a:pathLst>
              <a:path w="61" h="62" extrusionOk="0">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46"/>
          <p:cNvSpPr/>
          <p:nvPr/>
        </p:nvSpPr>
        <p:spPr>
          <a:xfrm>
            <a:off x="8389070" y="4413548"/>
            <a:ext cx="225153" cy="232720"/>
          </a:xfrm>
          <a:custGeom>
            <a:avLst/>
            <a:gdLst/>
            <a:ahLst/>
            <a:cxnLst/>
            <a:rect l="l" t="t" r="r" b="b"/>
            <a:pathLst>
              <a:path w="55" h="57" extrusionOk="0">
                <a:moveTo>
                  <a:pt x="40" y="40"/>
                </a:moveTo>
                <a:cubicBezTo>
                  <a:pt x="40" y="41"/>
                  <a:pt x="39" y="42"/>
                  <a:pt x="38" y="42"/>
                </a:cubicBezTo>
                <a:cubicBezTo>
                  <a:pt x="32" y="42"/>
                  <a:pt x="32" y="42"/>
                  <a:pt x="32" y="42"/>
                </a:cubicBezTo>
                <a:cubicBezTo>
                  <a:pt x="31" y="42"/>
                  <a:pt x="31" y="41"/>
                  <a:pt x="31" y="40"/>
                </a:cubicBezTo>
                <a:cubicBezTo>
                  <a:pt x="31" y="20"/>
                  <a:pt x="31" y="20"/>
                  <a:pt x="31" y="20"/>
                </a:cubicBezTo>
                <a:cubicBezTo>
                  <a:pt x="31" y="14"/>
                  <a:pt x="26" y="9"/>
                  <a:pt x="20" y="9"/>
                </a:cubicBezTo>
                <a:cubicBezTo>
                  <a:pt x="9" y="9"/>
                  <a:pt x="9" y="9"/>
                  <a:pt x="9" y="9"/>
                </a:cubicBezTo>
                <a:cubicBezTo>
                  <a:pt x="9" y="56"/>
                  <a:pt x="9" y="56"/>
                  <a:pt x="9" y="56"/>
                </a:cubicBezTo>
                <a:cubicBezTo>
                  <a:pt x="9" y="56"/>
                  <a:pt x="8" y="57"/>
                  <a:pt x="7" y="57"/>
                </a:cubicBezTo>
                <a:cubicBezTo>
                  <a:pt x="1" y="57"/>
                  <a:pt x="1" y="57"/>
                  <a:pt x="1" y="57"/>
                </a:cubicBezTo>
                <a:cubicBezTo>
                  <a:pt x="0" y="57"/>
                  <a:pt x="0" y="56"/>
                  <a:pt x="0" y="56"/>
                </a:cubicBezTo>
                <a:cubicBezTo>
                  <a:pt x="0" y="2"/>
                  <a:pt x="0" y="2"/>
                  <a:pt x="0" y="2"/>
                </a:cubicBezTo>
                <a:cubicBezTo>
                  <a:pt x="0" y="1"/>
                  <a:pt x="0" y="0"/>
                  <a:pt x="1" y="0"/>
                </a:cubicBezTo>
                <a:cubicBezTo>
                  <a:pt x="20" y="0"/>
                  <a:pt x="20" y="0"/>
                  <a:pt x="20" y="0"/>
                </a:cubicBezTo>
                <a:cubicBezTo>
                  <a:pt x="31" y="0"/>
                  <a:pt x="40" y="9"/>
                  <a:pt x="40" y="20"/>
                </a:cubicBezTo>
                <a:lnTo>
                  <a:pt x="40" y="40"/>
                </a:lnTo>
                <a:close/>
                <a:moveTo>
                  <a:pt x="55" y="37"/>
                </a:moveTo>
                <a:cubicBezTo>
                  <a:pt x="55" y="48"/>
                  <a:pt x="46" y="57"/>
                  <a:pt x="35" y="57"/>
                </a:cubicBezTo>
                <a:cubicBezTo>
                  <a:pt x="16" y="57"/>
                  <a:pt x="16" y="57"/>
                  <a:pt x="16" y="57"/>
                </a:cubicBezTo>
                <a:cubicBezTo>
                  <a:pt x="16" y="57"/>
                  <a:pt x="15" y="56"/>
                  <a:pt x="15" y="56"/>
                </a:cubicBezTo>
                <a:cubicBezTo>
                  <a:pt x="15" y="17"/>
                  <a:pt x="15" y="17"/>
                  <a:pt x="15" y="17"/>
                </a:cubicBezTo>
                <a:cubicBezTo>
                  <a:pt x="15" y="16"/>
                  <a:pt x="16" y="16"/>
                  <a:pt x="16" y="16"/>
                </a:cubicBezTo>
                <a:cubicBezTo>
                  <a:pt x="23" y="16"/>
                  <a:pt x="23" y="16"/>
                  <a:pt x="23" y="16"/>
                </a:cubicBezTo>
                <a:cubicBezTo>
                  <a:pt x="24" y="16"/>
                  <a:pt x="24" y="16"/>
                  <a:pt x="24" y="17"/>
                </a:cubicBezTo>
                <a:cubicBezTo>
                  <a:pt x="24" y="48"/>
                  <a:pt x="24" y="48"/>
                  <a:pt x="24" y="48"/>
                </a:cubicBezTo>
                <a:cubicBezTo>
                  <a:pt x="35" y="48"/>
                  <a:pt x="35" y="48"/>
                  <a:pt x="35" y="48"/>
                </a:cubicBezTo>
                <a:cubicBezTo>
                  <a:pt x="41" y="48"/>
                  <a:pt x="46" y="43"/>
                  <a:pt x="46" y="37"/>
                </a:cubicBezTo>
                <a:cubicBezTo>
                  <a:pt x="46" y="2"/>
                  <a:pt x="46" y="2"/>
                  <a:pt x="46" y="2"/>
                </a:cubicBezTo>
                <a:cubicBezTo>
                  <a:pt x="46" y="1"/>
                  <a:pt x="47" y="0"/>
                  <a:pt x="47" y="0"/>
                </a:cubicBezTo>
                <a:cubicBezTo>
                  <a:pt x="54" y="0"/>
                  <a:pt x="54" y="0"/>
                  <a:pt x="54" y="0"/>
                </a:cubicBezTo>
                <a:cubicBezTo>
                  <a:pt x="54" y="0"/>
                  <a:pt x="55" y="1"/>
                  <a:pt x="55" y="2"/>
                </a:cubicBezTo>
                <a:lnTo>
                  <a:pt x="5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46"/>
          <p:cNvSpPr/>
          <p:nvPr/>
        </p:nvSpPr>
        <p:spPr>
          <a:xfrm>
            <a:off x="8979386" y="4438144"/>
            <a:ext cx="253533" cy="208124"/>
          </a:xfrm>
          <a:custGeom>
            <a:avLst/>
            <a:gdLst/>
            <a:ahLst/>
            <a:cxnLst/>
            <a:rect l="l" t="t" r="r" b="b"/>
            <a:pathLst>
              <a:path w="62" h="51" extrusionOk="0">
                <a:moveTo>
                  <a:pt x="47" y="27"/>
                </a:moveTo>
                <a:cubicBezTo>
                  <a:pt x="25" y="49"/>
                  <a:pt x="25" y="49"/>
                  <a:pt x="25" y="49"/>
                </a:cubicBezTo>
                <a:cubicBezTo>
                  <a:pt x="25" y="49"/>
                  <a:pt x="24" y="50"/>
                  <a:pt x="24" y="50"/>
                </a:cubicBezTo>
                <a:cubicBezTo>
                  <a:pt x="22" y="50"/>
                  <a:pt x="21" y="49"/>
                  <a:pt x="21" y="47"/>
                </a:cubicBezTo>
                <a:cubicBezTo>
                  <a:pt x="21" y="36"/>
                  <a:pt x="21" y="36"/>
                  <a:pt x="21" y="36"/>
                </a:cubicBezTo>
                <a:cubicBezTo>
                  <a:pt x="3" y="36"/>
                  <a:pt x="3" y="36"/>
                  <a:pt x="3" y="36"/>
                </a:cubicBezTo>
                <a:cubicBezTo>
                  <a:pt x="2" y="36"/>
                  <a:pt x="0" y="34"/>
                  <a:pt x="0" y="33"/>
                </a:cubicBezTo>
                <a:cubicBezTo>
                  <a:pt x="0" y="18"/>
                  <a:pt x="0" y="18"/>
                  <a:pt x="0" y="18"/>
                </a:cubicBezTo>
                <a:cubicBezTo>
                  <a:pt x="0" y="16"/>
                  <a:pt x="2" y="15"/>
                  <a:pt x="3" y="15"/>
                </a:cubicBezTo>
                <a:cubicBezTo>
                  <a:pt x="21" y="15"/>
                  <a:pt x="21" y="15"/>
                  <a:pt x="21" y="15"/>
                </a:cubicBezTo>
                <a:cubicBezTo>
                  <a:pt x="21" y="3"/>
                  <a:pt x="21" y="3"/>
                  <a:pt x="21" y="3"/>
                </a:cubicBezTo>
                <a:cubicBezTo>
                  <a:pt x="21" y="2"/>
                  <a:pt x="22" y="1"/>
                  <a:pt x="24" y="1"/>
                </a:cubicBezTo>
                <a:cubicBezTo>
                  <a:pt x="24" y="1"/>
                  <a:pt x="25" y="1"/>
                  <a:pt x="25" y="2"/>
                </a:cubicBezTo>
                <a:cubicBezTo>
                  <a:pt x="47" y="23"/>
                  <a:pt x="47" y="23"/>
                  <a:pt x="47" y="23"/>
                </a:cubicBezTo>
                <a:cubicBezTo>
                  <a:pt x="48" y="24"/>
                  <a:pt x="48" y="25"/>
                  <a:pt x="48" y="25"/>
                </a:cubicBezTo>
                <a:cubicBezTo>
                  <a:pt x="48" y="26"/>
                  <a:pt x="48" y="27"/>
                  <a:pt x="47" y="27"/>
                </a:cubicBezTo>
                <a:close/>
                <a:moveTo>
                  <a:pt x="62" y="39"/>
                </a:moveTo>
                <a:cubicBezTo>
                  <a:pt x="62" y="46"/>
                  <a:pt x="57" y="51"/>
                  <a:pt x="51" y="51"/>
                </a:cubicBezTo>
                <a:cubicBezTo>
                  <a:pt x="38" y="51"/>
                  <a:pt x="38" y="51"/>
                  <a:pt x="38" y="51"/>
                </a:cubicBezTo>
                <a:cubicBezTo>
                  <a:pt x="37" y="51"/>
                  <a:pt x="36" y="50"/>
                  <a:pt x="36" y="50"/>
                </a:cubicBezTo>
                <a:cubicBezTo>
                  <a:pt x="36" y="49"/>
                  <a:pt x="36" y="46"/>
                  <a:pt x="38" y="46"/>
                </a:cubicBezTo>
                <a:cubicBezTo>
                  <a:pt x="51" y="46"/>
                  <a:pt x="51" y="46"/>
                  <a:pt x="51" y="46"/>
                </a:cubicBezTo>
                <a:cubicBezTo>
                  <a:pt x="54" y="46"/>
                  <a:pt x="57" y="43"/>
                  <a:pt x="57" y="39"/>
                </a:cubicBezTo>
                <a:cubicBezTo>
                  <a:pt x="57" y="11"/>
                  <a:pt x="57" y="11"/>
                  <a:pt x="57" y="11"/>
                </a:cubicBezTo>
                <a:cubicBezTo>
                  <a:pt x="57" y="8"/>
                  <a:pt x="54" y="5"/>
                  <a:pt x="51" y="5"/>
                </a:cubicBezTo>
                <a:cubicBezTo>
                  <a:pt x="39" y="5"/>
                  <a:pt x="39" y="5"/>
                  <a:pt x="39" y="5"/>
                </a:cubicBezTo>
                <a:cubicBezTo>
                  <a:pt x="38" y="5"/>
                  <a:pt x="36" y="5"/>
                  <a:pt x="36" y="3"/>
                </a:cubicBezTo>
                <a:cubicBezTo>
                  <a:pt x="36" y="2"/>
                  <a:pt x="36" y="0"/>
                  <a:pt x="38" y="0"/>
                </a:cubicBezTo>
                <a:cubicBezTo>
                  <a:pt x="51" y="0"/>
                  <a:pt x="51" y="0"/>
                  <a:pt x="51" y="0"/>
                </a:cubicBezTo>
                <a:cubicBezTo>
                  <a:pt x="57" y="0"/>
                  <a:pt x="62" y="5"/>
                  <a:pt x="62" y="11"/>
                </a:cubicBezTo>
                <a:lnTo>
                  <a:pt x="62"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46"/>
          <p:cNvSpPr/>
          <p:nvPr/>
        </p:nvSpPr>
        <p:spPr>
          <a:xfrm>
            <a:off x="10158127" y="4413548"/>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6"/>
                </a:moveTo>
                <a:cubicBezTo>
                  <a:pt x="16" y="6"/>
                  <a:pt x="5" y="17"/>
                  <a:pt x="5" y="31"/>
                </a:cubicBezTo>
                <a:cubicBezTo>
                  <a:pt x="5" y="45"/>
                  <a:pt x="16" y="57"/>
                  <a:pt x="31" y="57"/>
                </a:cubicBezTo>
                <a:cubicBezTo>
                  <a:pt x="45" y="57"/>
                  <a:pt x="56" y="45"/>
                  <a:pt x="56" y="31"/>
                </a:cubicBezTo>
                <a:cubicBezTo>
                  <a:pt x="56" y="17"/>
                  <a:pt x="45" y="6"/>
                  <a:pt x="31" y="6"/>
                </a:cubicBezTo>
                <a:close/>
                <a:moveTo>
                  <a:pt x="20" y="26"/>
                </a:moveTo>
                <a:cubicBezTo>
                  <a:pt x="17" y="26"/>
                  <a:pt x="15" y="24"/>
                  <a:pt x="15" y="21"/>
                </a:cubicBezTo>
                <a:cubicBezTo>
                  <a:pt x="15" y="18"/>
                  <a:pt x="17" y="16"/>
                  <a:pt x="20" y="16"/>
                </a:cubicBezTo>
                <a:cubicBezTo>
                  <a:pt x="23" y="16"/>
                  <a:pt x="25" y="18"/>
                  <a:pt x="25" y="21"/>
                </a:cubicBezTo>
                <a:cubicBezTo>
                  <a:pt x="25" y="24"/>
                  <a:pt x="23" y="26"/>
                  <a:pt x="20" y="26"/>
                </a:cubicBezTo>
                <a:close/>
                <a:moveTo>
                  <a:pt x="31" y="49"/>
                </a:moveTo>
                <a:cubicBezTo>
                  <a:pt x="24" y="49"/>
                  <a:pt x="18" y="45"/>
                  <a:pt x="16" y="38"/>
                </a:cubicBezTo>
                <a:cubicBezTo>
                  <a:pt x="15" y="37"/>
                  <a:pt x="16" y="36"/>
                  <a:pt x="18" y="35"/>
                </a:cubicBezTo>
                <a:cubicBezTo>
                  <a:pt x="19" y="35"/>
                  <a:pt x="20" y="36"/>
                  <a:pt x="21" y="37"/>
                </a:cubicBezTo>
                <a:cubicBezTo>
                  <a:pt x="22" y="41"/>
                  <a:pt x="26" y="44"/>
                  <a:pt x="31" y="44"/>
                </a:cubicBezTo>
                <a:cubicBezTo>
                  <a:pt x="35" y="44"/>
                  <a:pt x="39" y="41"/>
                  <a:pt x="40" y="37"/>
                </a:cubicBezTo>
                <a:cubicBezTo>
                  <a:pt x="41" y="36"/>
                  <a:pt x="42" y="35"/>
                  <a:pt x="44" y="35"/>
                </a:cubicBezTo>
                <a:cubicBezTo>
                  <a:pt x="45" y="36"/>
                  <a:pt x="46" y="37"/>
                  <a:pt x="45" y="38"/>
                </a:cubicBezTo>
                <a:cubicBezTo>
                  <a:pt x="43" y="45"/>
                  <a:pt x="37" y="49"/>
                  <a:pt x="31" y="49"/>
                </a:cubicBezTo>
                <a:close/>
                <a:moveTo>
                  <a:pt x="41" y="26"/>
                </a:moveTo>
                <a:cubicBezTo>
                  <a:pt x="38" y="26"/>
                  <a:pt x="36" y="24"/>
                  <a:pt x="36" y="21"/>
                </a:cubicBezTo>
                <a:cubicBezTo>
                  <a:pt x="36" y="18"/>
                  <a:pt x="38" y="16"/>
                  <a:pt x="41" y="16"/>
                </a:cubicBezTo>
                <a:cubicBezTo>
                  <a:pt x="44" y="16"/>
                  <a:pt x="46" y="18"/>
                  <a:pt x="46" y="21"/>
                </a:cubicBezTo>
                <a:cubicBezTo>
                  <a:pt x="46" y="24"/>
                  <a:pt x="44" y="26"/>
                  <a:pt x="41"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46"/>
          <p:cNvSpPr/>
          <p:nvPr/>
        </p:nvSpPr>
        <p:spPr>
          <a:xfrm>
            <a:off x="10752228" y="4392735"/>
            <a:ext cx="266777" cy="295158"/>
          </a:xfrm>
          <a:custGeom>
            <a:avLst/>
            <a:gdLst/>
            <a:ahLst/>
            <a:cxnLst/>
            <a:rect l="l" t="t" r="r" b="b"/>
            <a:pathLst>
              <a:path w="65" h="72" extrusionOk="0">
                <a:moveTo>
                  <a:pt x="28" y="59"/>
                </a:moveTo>
                <a:cubicBezTo>
                  <a:pt x="15" y="72"/>
                  <a:pt x="15" y="72"/>
                  <a:pt x="15" y="72"/>
                </a:cubicBezTo>
                <a:cubicBezTo>
                  <a:pt x="15" y="72"/>
                  <a:pt x="15" y="72"/>
                  <a:pt x="14" y="72"/>
                </a:cubicBezTo>
                <a:cubicBezTo>
                  <a:pt x="14" y="72"/>
                  <a:pt x="14" y="72"/>
                  <a:pt x="13" y="72"/>
                </a:cubicBezTo>
                <a:cubicBezTo>
                  <a:pt x="0" y="59"/>
                  <a:pt x="0" y="59"/>
                  <a:pt x="0" y="59"/>
                </a:cubicBezTo>
                <a:cubicBezTo>
                  <a:pt x="0" y="59"/>
                  <a:pt x="0" y="58"/>
                  <a:pt x="0" y="58"/>
                </a:cubicBezTo>
                <a:cubicBezTo>
                  <a:pt x="0" y="57"/>
                  <a:pt x="1" y="57"/>
                  <a:pt x="1" y="57"/>
                </a:cubicBezTo>
                <a:cubicBezTo>
                  <a:pt x="9" y="57"/>
                  <a:pt x="9" y="57"/>
                  <a:pt x="9" y="57"/>
                </a:cubicBezTo>
                <a:cubicBezTo>
                  <a:pt x="9" y="2"/>
                  <a:pt x="9" y="2"/>
                  <a:pt x="9" y="2"/>
                </a:cubicBezTo>
                <a:cubicBezTo>
                  <a:pt x="9" y="1"/>
                  <a:pt x="10" y="0"/>
                  <a:pt x="10" y="0"/>
                </a:cubicBezTo>
                <a:cubicBezTo>
                  <a:pt x="18" y="0"/>
                  <a:pt x="18" y="0"/>
                  <a:pt x="18" y="0"/>
                </a:cubicBezTo>
                <a:cubicBezTo>
                  <a:pt x="19" y="0"/>
                  <a:pt x="19" y="1"/>
                  <a:pt x="19" y="2"/>
                </a:cubicBezTo>
                <a:cubicBezTo>
                  <a:pt x="19" y="57"/>
                  <a:pt x="19" y="57"/>
                  <a:pt x="19" y="57"/>
                </a:cubicBezTo>
                <a:cubicBezTo>
                  <a:pt x="27" y="57"/>
                  <a:pt x="27" y="57"/>
                  <a:pt x="27" y="57"/>
                </a:cubicBezTo>
                <a:cubicBezTo>
                  <a:pt x="28" y="57"/>
                  <a:pt x="28" y="57"/>
                  <a:pt x="28" y="58"/>
                </a:cubicBezTo>
                <a:cubicBezTo>
                  <a:pt x="28" y="59"/>
                  <a:pt x="28" y="59"/>
                  <a:pt x="28" y="59"/>
                </a:cubicBezTo>
                <a:close/>
                <a:moveTo>
                  <a:pt x="65" y="72"/>
                </a:moveTo>
                <a:cubicBezTo>
                  <a:pt x="54" y="72"/>
                  <a:pt x="54" y="72"/>
                  <a:pt x="54" y="72"/>
                </a:cubicBezTo>
                <a:cubicBezTo>
                  <a:pt x="54" y="68"/>
                  <a:pt x="54" y="68"/>
                  <a:pt x="54" y="68"/>
                </a:cubicBezTo>
                <a:cubicBezTo>
                  <a:pt x="57" y="68"/>
                  <a:pt x="57" y="68"/>
                  <a:pt x="57" y="68"/>
                </a:cubicBezTo>
                <a:cubicBezTo>
                  <a:pt x="55" y="62"/>
                  <a:pt x="55" y="62"/>
                  <a:pt x="55" y="62"/>
                </a:cubicBezTo>
                <a:cubicBezTo>
                  <a:pt x="45" y="62"/>
                  <a:pt x="45" y="62"/>
                  <a:pt x="45" y="62"/>
                </a:cubicBezTo>
                <a:cubicBezTo>
                  <a:pt x="43" y="68"/>
                  <a:pt x="43" y="68"/>
                  <a:pt x="43" y="68"/>
                </a:cubicBezTo>
                <a:cubicBezTo>
                  <a:pt x="46" y="68"/>
                  <a:pt x="46" y="68"/>
                  <a:pt x="46" y="68"/>
                </a:cubicBezTo>
                <a:cubicBezTo>
                  <a:pt x="46" y="72"/>
                  <a:pt x="46" y="72"/>
                  <a:pt x="46" y="72"/>
                </a:cubicBezTo>
                <a:cubicBezTo>
                  <a:pt x="35" y="72"/>
                  <a:pt x="35" y="72"/>
                  <a:pt x="35" y="72"/>
                </a:cubicBezTo>
                <a:cubicBezTo>
                  <a:pt x="35" y="68"/>
                  <a:pt x="35" y="68"/>
                  <a:pt x="35" y="68"/>
                </a:cubicBezTo>
                <a:cubicBezTo>
                  <a:pt x="38" y="68"/>
                  <a:pt x="38" y="68"/>
                  <a:pt x="38" y="68"/>
                </a:cubicBezTo>
                <a:cubicBezTo>
                  <a:pt x="47" y="41"/>
                  <a:pt x="47" y="41"/>
                  <a:pt x="47" y="41"/>
                </a:cubicBezTo>
                <a:cubicBezTo>
                  <a:pt x="53" y="41"/>
                  <a:pt x="53" y="41"/>
                  <a:pt x="53" y="41"/>
                </a:cubicBezTo>
                <a:cubicBezTo>
                  <a:pt x="63" y="68"/>
                  <a:pt x="63" y="68"/>
                  <a:pt x="63" y="68"/>
                </a:cubicBezTo>
                <a:cubicBezTo>
                  <a:pt x="65" y="68"/>
                  <a:pt x="65" y="68"/>
                  <a:pt x="65" y="68"/>
                </a:cubicBezTo>
                <a:lnTo>
                  <a:pt x="65" y="72"/>
                </a:lnTo>
                <a:close/>
                <a:moveTo>
                  <a:pt x="62" y="31"/>
                </a:moveTo>
                <a:cubicBezTo>
                  <a:pt x="38" y="31"/>
                  <a:pt x="38" y="31"/>
                  <a:pt x="38" y="31"/>
                </a:cubicBezTo>
                <a:cubicBezTo>
                  <a:pt x="38" y="28"/>
                  <a:pt x="38" y="28"/>
                  <a:pt x="38" y="28"/>
                </a:cubicBezTo>
                <a:cubicBezTo>
                  <a:pt x="53" y="6"/>
                  <a:pt x="53" y="6"/>
                  <a:pt x="53" y="6"/>
                </a:cubicBezTo>
                <a:cubicBezTo>
                  <a:pt x="54" y="6"/>
                  <a:pt x="54" y="5"/>
                  <a:pt x="54" y="5"/>
                </a:cubicBezTo>
                <a:cubicBezTo>
                  <a:pt x="55" y="5"/>
                  <a:pt x="55" y="5"/>
                  <a:pt x="55" y="5"/>
                </a:cubicBezTo>
                <a:cubicBezTo>
                  <a:pt x="55" y="5"/>
                  <a:pt x="55" y="5"/>
                  <a:pt x="55" y="5"/>
                </a:cubicBezTo>
                <a:cubicBezTo>
                  <a:pt x="54" y="5"/>
                  <a:pt x="54" y="5"/>
                  <a:pt x="54" y="5"/>
                </a:cubicBezTo>
                <a:cubicBezTo>
                  <a:pt x="54" y="5"/>
                  <a:pt x="53" y="5"/>
                  <a:pt x="53" y="5"/>
                </a:cubicBezTo>
                <a:cubicBezTo>
                  <a:pt x="43" y="5"/>
                  <a:pt x="43" y="5"/>
                  <a:pt x="43" y="5"/>
                </a:cubicBezTo>
                <a:cubicBezTo>
                  <a:pt x="43" y="10"/>
                  <a:pt x="43" y="10"/>
                  <a:pt x="43" y="10"/>
                </a:cubicBezTo>
                <a:cubicBezTo>
                  <a:pt x="39" y="10"/>
                  <a:pt x="39" y="10"/>
                  <a:pt x="39" y="10"/>
                </a:cubicBezTo>
                <a:cubicBezTo>
                  <a:pt x="39" y="0"/>
                  <a:pt x="39" y="0"/>
                  <a:pt x="39" y="0"/>
                </a:cubicBezTo>
                <a:cubicBezTo>
                  <a:pt x="61" y="0"/>
                  <a:pt x="61" y="0"/>
                  <a:pt x="61" y="0"/>
                </a:cubicBezTo>
                <a:cubicBezTo>
                  <a:pt x="61" y="4"/>
                  <a:pt x="61" y="4"/>
                  <a:pt x="61" y="4"/>
                </a:cubicBezTo>
                <a:cubicBezTo>
                  <a:pt x="47" y="25"/>
                  <a:pt x="47" y="25"/>
                  <a:pt x="47" y="25"/>
                </a:cubicBezTo>
                <a:cubicBezTo>
                  <a:pt x="46" y="26"/>
                  <a:pt x="46" y="26"/>
                  <a:pt x="46" y="26"/>
                </a:cubicBezTo>
                <a:cubicBezTo>
                  <a:pt x="45" y="27"/>
                  <a:pt x="45" y="27"/>
                  <a:pt x="45" y="27"/>
                </a:cubicBezTo>
                <a:cubicBezTo>
                  <a:pt x="45" y="27"/>
                  <a:pt x="45" y="27"/>
                  <a:pt x="45" y="27"/>
                </a:cubicBezTo>
                <a:cubicBezTo>
                  <a:pt x="46" y="27"/>
                  <a:pt x="46" y="27"/>
                  <a:pt x="46" y="27"/>
                </a:cubicBezTo>
                <a:cubicBezTo>
                  <a:pt x="46" y="27"/>
                  <a:pt x="47" y="27"/>
                  <a:pt x="47" y="27"/>
                </a:cubicBezTo>
                <a:cubicBezTo>
                  <a:pt x="57" y="27"/>
                  <a:pt x="57" y="27"/>
                  <a:pt x="57" y="27"/>
                </a:cubicBezTo>
                <a:cubicBezTo>
                  <a:pt x="57" y="22"/>
                  <a:pt x="57" y="22"/>
                  <a:pt x="57" y="22"/>
                </a:cubicBezTo>
                <a:cubicBezTo>
                  <a:pt x="62" y="22"/>
                  <a:pt x="62" y="22"/>
                  <a:pt x="62" y="22"/>
                </a:cubicBezTo>
                <a:lnTo>
                  <a:pt x="62" y="31"/>
                </a:lnTo>
                <a:close/>
                <a:moveTo>
                  <a:pt x="54" y="58"/>
                </a:moveTo>
                <a:cubicBezTo>
                  <a:pt x="51" y="49"/>
                  <a:pt x="51" y="49"/>
                  <a:pt x="51" y="49"/>
                </a:cubicBezTo>
                <a:cubicBezTo>
                  <a:pt x="50" y="47"/>
                  <a:pt x="50" y="47"/>
                  <a:pt x="50" y="47"/>
                </a:cubicBezTo>
                <a:cubicBezTo>
                  <a:pt x="50" y="47"/>
                  <a:pt x="50" y="47"/>
                  <a:pt x="50" y="46"/>
                </a:cubicBezTo>
                <a:cubicBezTo>
                  <a:pt x="50" y="46"/>
                  <a:pt x="50" y="46"/>
                  <a:pt x="50" y="46"/>
                </a:cubicBezTo>
                <a:cubicBezTo>
                  <a:pt x="50" y="47"/>
                  <a:pt x="50" y="47"/>
                  <a:pt x="50" y="47"/>
                </a:cubicBezTo>
                <a:cubicBezTo>
                  <a:pt x="50" y="48"/>
                  <a:pt x="50" y="48"/>
                  <a:pt x="50" y="49"/>
                </a:cubicBezTo>
                <a:cubicBezTo>
                  <a:pt x="47" y="58"/>
                  <a:pt x="47" y="58"/>
                  <a:pt x="47" y="58"/>
                </a:cubicBezTo>
                <a:lnTo>
                  <a:pt x="54"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46"/>
          <p:cNvSpPr/>
          <p:nvPr/>
        </p:nvSpPr>
        <p:spPr>
          <a:xfrm>
            <a:off x="11257402" y="4424900"/>
            <a:ext cx="172176" cy="94602"/>
          </a:xfrm>
          <a:custGeom>
            <a:avLst/>
            <a:gdLst/>
            <a:ahLst/>
            <a:cxnLst/>
            <a:rect l="l" t="t" r="r" b="b"/>
            <a:pathLst>
              <a:path w="42" h="23" extrusionOk="0">
                <a:moveTo>
                  <a:pt x="39" y="23"/>
                </a:moveTo>
                <a:cubicBezTo>
                  <a:pt x="3" y="23"/>
                  <a:pt x="3" y="23"/>
                  <a:pt x="3" y="23"/>
                </a:cubicBezTo>
                <a:cubicBezTo>
                  <a:pt x="2" y="23"/>
                  <a:pt x="0" y="22"/>
                  <a:pt x="0" y="21"/>
                </a:cubicBezTo>
                <a:cubicBezTo>
                  <a:pt x="0" y="20"/>
                  <a:pt x="1" y="19"/>
                  <a:pt x="1" y="19"/>
                </a:cubicBezTo>
                <a:cubicBezTo>
                  <a:pt x="19" y="1"/>
                  <a:pt x="19" y="1"/>
                  <a:pt x="19" y="1"/>
                </a:cubicBezTo>
                <a:cubicBezTo>
                  <a:pt x="20" y="0"/>
                  <a:pt x="20" y="0"/>
                  <a:pt x="21" y="0"/>
                </a:cubicBezTo>
                <a:cubicBezTo>
                  <a:pt x="22" y="0"/>
                  <a:pt x="22" y="0"/>
                  <a:pt x="23" y="1"/>
                </a:cubicBezTo>
                <a:cubicBezTo>
                  <a:pt x="41" y="19"/>
                  <a:pt x="41" y="19"/>
                  <a:pt x="41" y="19"/>
                </a:cubicBezTo>
                <a:cubicBezTo>
                  <a:pt x="41" y="19"/>
                  <a:pt x="42" y="20"/>
                  <a:pt x="42" y="21"/>
                </a:cubicBezTo>
                <a:cubicBezTo>
                  <a:pt x="42" y="22"/>
                  <a:pt x="40" y="23"/>
                  <a:pt x="39"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46"/>
          <p:cNvSpPr/>
          <p:nvPr/>
        </p:nvSpPr>
        <p:spPr>
          <a:xfrm>
            <a:off x="800100" y="4884665"/>
            <a:ext cx="168391" cy="94602"/>
          </a:xfrm>
          <a:custGeom>
            <a:avLst/>
            <a:gdLst/>
            <a:ahLst/>
            <a:cxnLst/>
            <a:rect l="l" t="t" r="r" b="b"/>
            <a:pathLst>
              <a:path w="41" h="23" extrusionOk="0">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46"/>
          <p:cNvSpPr/>
          <p:nvPr/>
        </p:nvSpPr>
        <p:spPr>
          <a:xfrm>
            <a:off x="1316626" y="4897910"/>
            <a:ext cx="200556" cy="249749"/>
          </a:xfrm>
          <a:custGeom>
            <a:avLst/>
            <a:gdLst/>
            <a:ahLst/>
            <a:cxnLst/>
            <a:rect l="l" t="t" r="r" b="b"/>
            <a:pathLst>
              <a:path w="49" h="61" extrusionOk="0">
                <a:moveTo>
                  <a:pt x="49" y="10"/>
                </a:moveTo>
                <a:cubicBezTo>
                  <a:pt x="0" y="10"/>
                  <a:pt x="0" y="10"/>
                  <a:pt x="0" y="10"/>
                </a:cubicBezTo>
                <a:cubicBezTo>
                  <a:pt x="0" y="8"/>
                  <a:pt x="0" y="8"/>
                  <a:pt x="0" y="8"/>
                </a:cubicBezTo>
                <a:cubicBezTo>
                  <a:pt x="0" y="3"/>
                  <a:pt x="3" y="0"/>
                  <a:pt x="7" y="0"/>
                </a:cubicBezTo>
                <a:cubicBezTo>
                  <a:pt x="41" y="0"/>
                  <a:pt x="41" y="0"/>
                  <a:pt x="41" y="0"/>
                </a:cubicBezTo>
                <a:cubicBezTo>
                  <a:pt x="46" y="0"/>
                  <a:pt x="49" y="3"/>
                  <a:pt x="49" y="8"/>
                </a:cubicBezTo>
                <a:lnTo>
                  <a:pt x="49" y="10"/>
                </a:lnTo>
                <a:close/>
                <a:moveTo>
                  <a:pt x="49" y="24"/>
                </a:moveTo>
                <a:cubicBezTo>
                  <a:pt x="0" y="24"/>
                  <a:pt x="0" y="24"/>
                  <a:pt x="0" y="24"/>
                </a:cubicBezTo>
                <a:cubicBezTo>
                  <a:pt x="0" y="13"/>
                  <a:pt x="0" y="13"/>
                  <a:pt x="0" y="13"/>
                </a:cubicBezTo>
                <a:cubicBezTo>
                  <a:pt x="49" y="13"/>
                  <a:pt x="49" y="13"/>
                  <a:pt x="49" y="13"/>
                </a:cubicBezTo>
                <a:lnTo>
                  <a:pt x="49" y="24"/>
                </a:lnTo>
                <a:close/>
                <a:moveTo>
                  <a:pt x="49" y="37"/>
                </a:moveTo>
                <a:cubicBezTo>
                  <a:pt x="0" y="37"/>
                  <a:pt x="0" y="37"/>
                  <a:pt x="0" y="37"/>
                </a:cubicBezTo>
                <a:cubicBezTo>
                  <a:pt x="0" y="27"/>
                  <a:pt x="0" y="27"/>
                  <a:pt x="0" y="27"/>
                </a:cubicBezTo>
                <a:cubicBezTo>
                  <a:pt x="49" y="27"/>
                  <a:pt x="49" y="27"/>
                  <a:pt x="49" y="27"/>
                </a:cubicBezTo>
                <a:lnTo>
                  <a:pt x="49" y="37"/>
                </a:lnTo>
                <a:close/>
                <a:moveTo>
                  <a:pt x="49" y="42"/>
                </a:moveTo>
                <a:cubicBezTo>
                  <a:pt x="49" y="47"/>
                  <a:pt x="46" y="50"/>
                  <a:pt x="41" y="50"/>
                </a:cubicBezTo>
                <a:cubicBezTo>
                  <a:pt x="39" y="50"/>
                  <a:pt x="39" y="50"/>
                  <a:pt x="39" y="50"/>
                </a:cubicBezTo>
                <a:cubicBezTo>
                  <a:pt x="29" y="61"/>
                  <a:pt x="29" y="61"/>
                  <a:pt x="29" y="61"/>
                </a:cubicBezTo>
                <a:cubicBezTo>
                  <a:pt x="29" y="50"/>
                  <a:pt x="29" y="50"/>
                  <a:pt x="29" y="50"/>
                </a:cubicBezTo>
                <a:cubicBezTo>
                  <a:pt x="7" y="50"/>
                  <a:pt x="7" y="50"/>
                  <a:pt x="7" y="50"/>
                </a:cubicBezTo>
                <a:cubicBezTo>
                  <a:pt x="3" y="50"/>
                  <a:pt x="0" y="47"/>
                  <a:pt x="0" y="42"/>
                </a:cubicBezTo>
                <a:cubicBezTo>
                  <a:pt x="0" y="40"/>
                  <a:pt x="0" y="40"/>
                  <a:pt x="0" y="40"/>
                </a:cubicBezTo>
                <a:cubicBezTo>
                  <a:pt x="49" y="40"/>
                  <a:pt x="49" y="40"/>
                  <a:pt x="49" y="40"/>
                </a:cubicBezTo>
                <a:lnTo>
                  <a:pt x="49"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46"/>
          <p:cNvSpPr/>
          <p:nvPr/>
        </p:nvSpPr>
        <p:spPr>
          <a:xfrm>
            <a:off x="1901267" y="4873313"/>
            <a:ext cx="295158" cy="253533"/>
          </a:xfrm>
          <a:custGeom>
            <a:avLst/>
            <a:gdLst/>
            <a:ahLst/>
            <a:cxnLst/>
            <a:rect l="l" t="t" r="r" b="b"/>
            <a:pathLst>
              <a:path w="72" h="62" extrusionOk="0">
                <a:moveTo>
                  <a:pt x="53" y="37"/>
                </a:moveTo>
                <a:cubicBezTo>
                  <a:pt x="36" y="50"/>
                  <a:pt x="36" y="50"/>
                  <a:pt x="36" y="50"/>
                </a:cubicBezTo>
                <a:cubicBezTo>
                  <a:pt x="35" y="57"/>
                  <a:pt x="29" y="62"/>
                  <a:pt x="22" y="62"/>
                </a:cubicBezTo>
                <a:cubicBezTo>
                  <a:pt x="16" y="62"/>
                  <a:pt x="10" y="58"/>
                  <a:pt x="9" y="51"/>
                </a:cubicBezTo>
                <a:cubicBezTo>
                  <a:pt x="0" y="48"/>
                  <a:pt x="0" y="48"/>
                  <a:pt x="0" y="48"/>
                </a:cubicBezTo>
                <a:cubicBezTo>
                  <a:pt x="0" y="30"/>
                  <a:pt x="0" y="30"/>
                  <a:pt x="0" y="30"/>
                </a:cubicBezTo>
                <a:cubicBezTo>
                  <a:pt x="15" y="37"/>
                  <a:pt x="15" y="37"/>
                  <a:pt x="15" y="37"/>
                </a:cubicBezTo>
                <a:cubicBezTo>
                  <a:pt x="17" y="36"/>
                  <a:pt x="20" y="35"/>
                  <a:pt x="22" y="35"/>
                </a:cubicBezTo>
                <a:cubicBezTo>
                  <a:pt x="23" y="35"/>
                  <a:pt x="23" y="35"/>
                  <a:pt x="24" y="35"/>
                </a:cubicBezTo>
                <a:cubicBezTo>
                  <a:pt x="35" y="19"/>
                  <a:pt x="35" y="19"/>
                  <a:pt x="35" y="19"/>
                </a:cubicBezTo>
                <a:cubicBezTo>
                  <a:pt x="35" y="9"/>
                  <a:pt x="43" y="0"/>
                  <a:pt x="53" y="0"/>
                </a:cubicBezTo>
                <a:cubicBezTo>
                  <a:pt x="64" y="0"/>
                  <a:pt x="72" y="9"/>
                  <a:pt x="72" y="19"/>
                </a:cubicBezTo>
                <a:cubicBezTo>
                  <a:pt x="72" y="29"/>
                  <a:pt x="64" y="37"/>
                  <a:pt x="53" y="37"/>
                </a:cubicBezTo>
                <a:close/>
                <a:moveTo>
                  <a:pt x="22" y="38"/>
                </a:moveTo>
                <a:cubicBezTo>
                  <a:pt x="22" y="38"/>
                  <a:pt x="21" y="39"/>
                  <a:pt x="20" y="39"/>
                </a:cubicBezTo>
                <a:cubicBezTo>
                  <a:pt x="24" y="40"/>
                  <a:pt x="24" y="40"/>
                  <a:pt x="24" y="40"/>
                </a:cubicBezTo>
                <a:cubicBezTo>
                  <a:pt x="28" y="42"/>
                  <a:pt x="30" y="47"/>
                  <a:pt x="29" y="51"/>
                </a:cubicBezTo>
                <a:cubicBezTo>
                  <a:pt x="27" y="55"/>
                  <a:pt x="22" y="57"/>
                  <a:pt x="18" y="55"/>
                </a:cubicBezTo>
                <a:cubicBezTo>
                  <a:pt x="17" y="55"/>
                  <a:pt x="15" y="54"/>
                  <a:pt x="13" y="53"/>
                </a:cubicBezTo>
                <a:cubicBezTo>
                  <a:pt x="15" y="56"/>
                  <a:pt x="18" y="59"/>
                  <a:pt x="22" y="59"/>
                </a:cubicBezTo>
                <a:cubicBezTo>
                  <a:pt x="28" y="59"/>
                  <a:pt x="32" y="54"/>
                  <a:pt x="32" y="48"/>
                </a:cubicBezTo>
                <a:cubicBezTo>
                  <a:pt x="32" y="43"/>
                  <a:pt x="28" y="38"/>
                  <a:pt x="22" y="38"/>
                </a:cubicBezTo>
                <a:close/>
                <a:moveTo>
                  <a:pt x="53" y="6"/>
                </a:moveTo>
                <a:cubicBezTo>
                  <a:pt x="47" y="6"/>
                  <a:pt x="41" y="12"/>
                  <a:pt x="41" y="19"/>
                </a:cubicBezTo>
                <a:cubicBezTo>
                  <a:pt x="41" y="26"/>
                  <a:pt x="47" y="31"/>
                  <a:pt x="53" y="31"/>
                </a:cubicBezTo>
                <a:cubicBezTo>
                  <a:pt x="60" y="31"/>
                  <a:pt x="66" y="26"/>
                  <a:pt x="66" y="19"/>
                </a:cubicBezTo>
                <a:cubicBezTo>
                  <a:pt x="66" y="12"/>
                  <a:pt x="60" y="6"/>
                  <a:pt x="53" y="6"/>
                </a:cubicBezTo>
                <a:close/>
                <a:moveTo>
                  <a:pt x="53" y="28"/>
                </a:moveTo>
                <a:cubicBezTo>
                  <a:pt x="48" y="28"/>
                  <a:pt x="44" y="24"/>
                  <a:pt x="44" y="19"/>
                </a:cubicBezTo>
                <a:cubicBezTo>
                  <a:pt x="44" y="13"/>
                  <a:pt x="48" y="9"/>
                  <a:pt x="53" y="9"/>
                </a:cubicBezTo>
                <a:cubicBezTo>
                  <a:pt x="59" y="9"/>
                  <a:pt x="63" y="13"/>
                  <a:pt x="63" y="19"/>
                </a:cubicBezTo>
                <a:cubicBezTo>
                  <a:pt x="63" y="24"/>
                  <a:pt x="59" y="28"/>
                  <a:pt x="53"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46"/>
          <p:cNvSpPr/>
          <p:nvPr/>
        </p:nvSpPr>
        <p:spPr>
          <a:xfrm>
            <a:off x="2491583" y="4873313"/>
            <a:ext cx="234613" cy="253533"/>
          </a:xfrm>
          <a:custGeom>
            <a:avLst/>
            <a:gdLst/>
            <a:ahLst/>
            <a:cxnLst/>
            <a:rect l="l" t="t" r="r" b="b"/>
            <a:pathLst>
              <a:path w="57" h="62" extrusionOk="0">
                <a:moveTo>
                  <a:pt x="52" y="31"/>
                </a:moveTo>
                <a:cubicBezTo>
                  <a:pt x="52" y="47"/>
                  <a:pt x="52" y="47"/>
                  <a:pt x="52" y="47"/>
                </a:cubicBezTo>
                <a:cubicBezTo>
                  <a:pt x="52" y="55"/>
                  <a:pt x="44" y="62"/>
                  <a:pt x="34" y="62"/>
                </a:cubicBezTo>
                <a:cubicBezTo>
                  <a:pt x="24" y="62"/>
                  <a:pt x="16" y="55"/>
                  <a:pt x="16" y="47"/>
                </a:cubicBezTo>
                <a:cubicBezTo>
                  <a:pt x="16" y="41"/>
                  <a:pt x="16" y="41"/>
                  <a:pt x="16" y="41"/>
                </a:cubicBezTo>
                <a:cubicBezTo>
                  <a:pt x="7" y="40"/>
                  <a:pt x="0" y="34"/>
                  <a:pt x="0" y="26"/>
                </a:cubicBezTo>
                <a:cubicBezTo>
                  <a:pt x="0" y="6"/>
                  <a:pt x="0" y="6"/>
                  <a:pt x="0" y="6"/>
                </a:cubicBezTo>
                <a:cubicBezTo>
                  <a:pt x="0" y="4"/>
                  <a:pt x="2" y="3"/>
                  <a:pt x="3" y="3"/>
                </a:cubicBezTo>
                <a:cubicBezTo>
                  <a:pt x="3" y="3"/>
                  <a:pt x="3" y="3"/>
                  <a:pt x="4" y="3"/>
                </a:cubicBezTo>
                <a:cubicBezTo>
                  <a:pt x="5" y="2"/>
                  <a:pt x="6" y="0"/>
                  <a:pt x="8" y="0"/>
                </a:cubicBezTo>
                <a:cubicBezTo>
                  <a:pt x="11" y="0"/>
                  <a:pt x="13" y="3"/>
                  <a:pt x="13" y="6"/>
                </a:cubicBezTo>
                <a:cubicBezTo>
                  <a:pt x="13" y="8"/>
                  <a:pt x="11" y="11"/>
                  <a:pt x="8" y="11"/>
                </a:cubicBezTo>
                <a:cubicBezTo>
                  <a:pt x="7" y="11"/>
                  <a:pt x="6" y="10"/>
                  <a:pt x="6" y="10"/>
                </a:cubicBezTo>
                <a:cubicBezTo>
                  <a:pt x="6" y="26"/>
                  <a:pt x="6" y="26"/>
                  <a:pt x="6" y="26"/>
                </a:cubicBezTo>
                <a:cubicBezTo>
                  <a:pt x="6" y="32"/>
                  <a:pt x="11" y="36"/>
                  <a:pt x="18" y="36"/>
                </a:cubicBezTo>
                <a:cubicBezTo>
                  <a:pt x="26" y="36"/>
                  <a:pt x="31" y="32"/>
                  <a:pt x="31" y="26"/>
                </a:cubicBezTo>
                <a:cubicBezTo>
                  <a:pt x="31" y="10"/>
                  <a:pt x="31" y="10"/>
                  <a:pt x="31" y="10"/>
                </a:cubicBezTo>
                <a:cubicBezTo>
                  <a:pt x="31" y="10"/>
                  <a:pt x="30" y="11"/>
                  <a:pt x="29" y="11"/>
                </a:cubicBezTo>
                <a:cubicBezTo>
                  <a:pt x="26" y="11"/>
                  <a:pt x="24" y="8"/>
                  <a:pt x="24" y="6"/>
                </a:cubicBezTo>
                <a:cubicBezTo>
                  <a:pt x="24" y="3"/>
                  <a:pt x="26" y="0"/>
                  <a:pt x="29" y="0"/>
                </a:cubicBezTo>
                <a:cubicBezTo>
                  <a:pt x="31" y="0"/>
                  <a:pt x="32" y="2"/>
                  <a:pt x="33" y="3"/>
                </a:cubicBezTo>
                <a:cubicBezTo>
                  <a:pt x="33" y="3"/>
                  <a:pt x="34" y="3"/>
                  <a:pt x="34" y="3"/>
                </a:cubicBezTo>
                <a:cubicBezTo>
                  <a:pt x="35" y="3"/>
                  <a:pt x="36" y="4"/>
                  <a:pt x="36" y="6"/>
                </a:cubicBezTo>
                <a:cubicBezTo>
                  <a:pt x="36" y="26"/>
                  <a:pt x="36" y="26"/>
                  <a:pt x="36" y="26"/>
                </a:cubicBezTo>
                <a:cubicBezTo>
                  <a:pt x="36" y="34"/>
                  <a:pt x="30" y="40"/>
                  <a:pt x="21" y="41"/>
                </a:cubicBezTo>
                <a:cubicBezTo>
                  <a:pt x="21" y="47"/>
                  <a:pt x="21" y="47"/>
                  <a:pt x="21" y="47"/>
                </a:cubicBezTo>
                <a:cubicBezTo>
                  <a:pt x="21" y="52"/>
                  <a:pt x="27" y="57"/>
                  <a:pt x="34" y="57"/>
                </a:cubicBezTo>
                <a:cubicBezTo>
                  <a:pt x="41" y="57"/>
                  <a:pt x="47" y="52"/>
                  <a:pt x="47" y="47"/>
                </a:cubicBezTo>
                <a:cubicBezTo>
                  <a:pt x="47" y="31"/>
                  <a:pt x="47" y="31"/>
                  <a:pt x="47" y="31"/>
                </a:cubicBezTo>
                <a:cubicBezTo>
                  <a:pt x="44" y="30"/>
                  <a:pt x="42" y="27"/>
                  <a:pt x="42" y="24"/>
                </a:cubicBezTo>
                <a:cubicBezTo>
                  <a:pt x="42" y="19"/>
                  <a:pt x="45" y="16"/>
                  <a:pt x="49" y="16"/>
                </a:cubicBezTo>
                <a:cubicBezTo>
                  <a:pt x="54" y="16"/>
                  <a:pt x="57" y="19"/>
                  <a:pt x="57" y="24"/>
                </a:cubicBezTo>
                <a:cubicBezTo>
                  <a:pt x="57" y="27"/>
                  <a:pt x="55" y="30"/>
                  <a:pt x="52" y="31"/>
                </a:cubicBezTo>
                <a:close/>
                <a:moveTo>
                  <a:pt x="49" y="21"/>
                </a:moveTo>
                <a:cubicBezTo>
                  <a:pt x="48" y="21"/>
                  <a:pt x="47" y="22"/>
                  <a:pt x="47" y="24"/>
                </a:cubicBezTo>
                <a:cubicBezTo>
                  <a:pt x="47" y="25"/>
                  <a:pt x="48" y="26"/>
                  <a:pt x="49" y="26"/>
                </a:cubicBezTo>
                <a:cubicBezTo>
                  <a:pt x="51" y="26"/>
                  <a:pt x="52" y="25"/>
                  <a:pt x="52" y="24"/>
                </a:cubicBezTo>
                <a:cubicBezTo>
                  <a:pt x="52" y="22"/>
                  <a:pt x="51" y="21"/>
                  <a:pt x="49"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46"/>
          <p:cNvSpPr/>
          <p:nvPr/>
        </p:nvSpPr>
        <p:spPr>
          <a:xfrm>
            <a:off x="3081900" y="4873313"/>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8" y="28"/>
                </a:moveTo>
                <a:cubicBezTo>
                  <a:pt x="38" y="25"/>
                  <a:pt x="38" y="25"/>
                  <a:pt x="38" y="25"/>
                </a:cubicBezTo>
                <a:cubicBezTo>
                  <a:pt x="38" y="21"/>
                  <a:pt x="35" y="18"/>
                  <a:pt x="30" y="18"/>
                </a:cubicBezTo>
                <a:cubicBezTo>
                  <a:pt x="26" y="18"/>
                  <a:pt x="22" y="21"/>
                  <a:pt x="22" y="25"/>
                </a:cubicBezTo>
                <a:cubicBezTo>
                  <a:pt x="22" y="37"/>
                  <a:pt x="22" y="37"/>
                  <a:pt x="22" y="37"/>
                </a:cubicBezTo>
                <a:cubicBezTo>
                  <a:pt x="22" y="38"/>
                  <a:pt x="22" y="39"/>
                  <a:pt x="21" y="39"/>
                </a:cubicBezTo>
                <a:cubicBezTo>
                  <a:pt x="19" y="39"/>
                  <a:pt x="19" y="38"/>
                  <a:pt x="19" y="37"/>
                </a:cubicBezTo>
                <a:cubicBezTo>
                  <a:pt x="19" y="32"/>
                  <a:pt x="19" y="32"/>
                  <a:pt x="19" y="32"/>
                </a:cubicBezTo>
                <a:cubicBezTo>
                  <a:pt x="13" y="32"/>
                  <a:pt x="13" y="32"/>
                  <a:pt x="13" y="32"/>
                </a:cubicBezTo>
                <a:cubicBezTo>
                  <a:pt x="13" y="37"/>
                  <a:pt x="13" y="37"/>
                  <a:pt x="13" y="37"/>
                </a:cubicBezTo>
                <a:cubicBezTo>
                  <a:pt x="13" y="41"/>
                  <a:pt x="16" y="45"/>
                  <a:pt x="21" y="45"/>
                </a:cubicBezTo>
                <a:cubicBezTo>
                  <a:pt x="25" y="45"/>
                  <a:pt x="28" y="41"/>
                  <a:pt x="28" y="37"/>
                </a:cubicBezTo>
                <a:cubicBezTo>
                  <a:pt x="28" y="26"/>
                  <a:pt x="28" y="26"/>
                  <a:pt x="28" y="26"/>
                </a:cubicBezTo>
                <a:cubicBezTo>
                  <a:pt x="28" y="25"/>
                  <a:pt x="29" y="24"/>
                  <a:pt x="30" y="24"/>
                </a:cubicBezTo>
                <a:cubicBezTo>
                  <a:pt x="31" y="24"/>
                  <a:pt x="32" y="25"/>
                  <a:pt x="32" y="26"/>
                </a:cubicBezTo>
                <a:cubicBezTo>
                  <a:pt x="32" y="28"/>
                  <a:pt x="32" y="28"/>
                  <a:pt x="32" y="28"/>
                </a:cubicBezTo>
                <a:cubicBezTo>
                  <a:pt x="35" y="29"/>
                  <a:pt x="35" y="29"/>
                  <a:pt x="35" y="29"/>
                </a:cubicBezTo>
                <a:lnTo>
                  <a:pt x="38" y="28"/>
                </a:lnTo>
                <a:close/>
                <a:moveTo>
                  <a:pt x="48" y="32"/>
                </a:moveTo>
                <a:cubicBezTo>
                  <a:pt x="42" y="32"/>
                  <a:pt x="42" y="32"/>
                  <a:pt x="42" y="32"/>
                </a:cubicBezTo>
                <a:cubicBezTo>
                  <a:pt x="42" y="37"/>
                  <a:pt x="42" y="37"/>
                  <a:pt x="42" y="37"/>
                </a:cubicBezTo>
                <a:cubicBezTo>
                  <a:pt x="42" y="38"/>
                  <a:pt x="41" y="39"/>
                  <a:pt x="40" y="39"/>
                </a:cubicBezTo>
                <a:cubicBezTo>
                  <a:pt x="39" y="39"/>
                  <a:pt x="38" y="38"/>
                  <a:pt x="38" y="37"/>
                </a:cubicBezTo>
                <a:cubicBezTo>
                  <a:pt x="38" y="32"/>
                  <a:pt x="38" y="32"/>
                  <a:pt x="38" y="32"/>
                </a:cubicBezTo>
                <a:cubicBezTo>
                  <a:pt x="35" y="33"/>
                  <a:pt x="35" y="33"/>
                  <a:pt x="35" y="33"/>
                </a:cubicBezTo>
                <a:cubicBezTo>
                  <a:pt x="32" y="32"/>
                  <a:pt x="32" y="32"/>
                  <a:pt x="32" y="32"/>
                </a:cubicBezTo>
                <a:cubicBezTo>
                  <a:pt x="32" y="37"/>
                  <a:pt x="32" y="37"/>
                  <a:pt x="32" y="37"/>
                </a:cubicBezTo>
                <a:cubicBezTo>
                  <a:pt x="32" y="41"/>
                  <a:pt x="36" y="45"/>
                  <a:pt x="40" y="45"/>
                </a:cubicBezTo>
                <a:cubicBezTo>
                  <a:pt x="44" y="45"/>
                  <a:pt x="48" y="41"/>
                  <a:pt x="48" y="37"/>
                </a:cubicBezTo>
                <a:cubicBezTo>
                  <a:pt x="48" y="37"/>
                  <a:pt x="48" y="37"/>
                  <a:pt x="48"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46"/>
          <p:cNvSpPr/>
          <p:nvPr/>
        </p:nvSpPr>
        <p:spPr>
          <a:xfrm>
            <a:off x="3672216" y="4877097"/>
            <a:ext cx="249749" cy="228937"/>
          </a:xfrm>
          <a:custGeom>
            <a:avLst/>
            <a:gdLst/>
            <a:ahLst/>
            <a:cxnLst/>
            <a:rect l="l" t="t" r="r" b="b"/>
            <a:pathLst>
              <a:path w="61" h="56" extrusionOk="0">
                <a:moveTo>
                  <a:pt x="36" y="56"/>
                </a:moveTo>
                <a:cubicBezTo>
                  <a:pt x="26" y="56"/>
                  <a:pt x="26" y="56"/>
                  <a:pt x="26" y="56"/>
                </a:cubicBezTo>
                <a:cubicBezTo>
                  <a:pt x="19" y="46"/>
                  <a:pt x="19" y="46"/>
                  <a:pt x="19" y="46"/>
                </a:cubicBezTo>
                <a:cubicBezTo>
                  <a:pt x="18" y="44"/>
                  <a:pt x="18" y="44"/>
                  <a:pt x="18" y="44"/>
                </a:cubicBezTo>
                <a:cubicBezTo>
                  <a:pt x="18" y="44"/>
                  <a:pt x="18" y="44"/>
                  <a:pt x="18" y="43"/>
                </a:cubicBezTo>
                <a:cubicBezTo>
                  <a:pt x="18" y="43"/>
                  <a:pt x="18" y="43"/>
                  <a:pt x="18" y="43"/>
                </a:cubicBezTo>
                <a:cubicBezTo>
                  <a:pt x="18" y="44"/>
                  <a:pt x="18" y="44"/>
                  <a:pt x="18" y="44"/>
                </a:cubicBezTo>
                <a:cubicBezTo>
                  <a:pt x="17" y="45"/>
                  <a:pt x="17" y="45"/>
                  <a:pt x="17" y="46"/>
                </a:cubicBezTo>
                <a:cubicBezTo>
                  <a:pt x="10" y="56"/>
                  <a:pt x="10" y="56"/>
                  <a:pt x="10" y="56"/>
                </a:cubicBezTo>
                <a:cubicBezTo>
                  <a:pt x="0" y="56"/>
                  <a:pt x="0" y="56"/>
                  <a:pt x="0" y="56"/>
                </a:cubicBezTo>
                <a:cubicBezTo>
                  <a:pt x="0" y="49"/>
                  <a:pt x="0" y="49"/>
                  <a:pt x="0" y="49"/>
                </a:cubicBezTo>
                <a:cubicBezTo>
                  <a:pt x="5" y="49"/>
                  <a:pt x="5" y="49"/>
                  <a:pt x="5" y="49"/>
                </a:cubicBezTo>
                <a:cubicBezTo>
                  <a:pt x="13" y="38"/>
                  <a:pt x="13" y="38"/>
                  <a:pt x="13" y="38"/>
                </a:cubicBezTo>
                <a:cubicBezTo>
                  <a:pt x="6" y="27"/>
                  <a:pt x="6" y="27"/>
                  <a:pt x="6" y="27"/>
                </a:cubicBezTo>
                <a:cubicBezTo>
                  <a:pt x="0" y="27"/>
                  <a:pt x="0" y="27"/>
                  <a:pt x="0" y="27"/>
                </a:cubicBezTo>
                <a:cubicBezTo>
                  <a:pt x="0" y="20"/>
                  <a:pt x="0" y="20"/>
                  <a:pt x="0" y="20"/>
                </a:cubicBezTo>
                <a:cubicBezTo>
                  <a:pt x="11" y="20"/>
                  <a:pt x="11" y="20"/>
                  <a:pt x="11" y="20"/>
                </a:cubicBezTo>
                <a:cubicBezTo>
                  <a:pt x="17" y="29"/>
                  <a:pt x="17" y="29"/>
                  <a:pt x="17" y="29"/>
                </a:cubicBezTo>
                <a:cubicBezTo>
                  <a:pt x="17" y="30"/>
                  <a:pt x="17" y="30"/>
                  <a:pt x="18" y="31"/>
                </a:cubicBezTo>
                <a:cubicBezTo>
                  <a:pt x="18" y="31"/>
                  <a:pt x="18" y="31"/>
                  <a:pt x="18" y="32"/>
                </a:cubicBezTo>
                <a:cubicBezTo>
                  <a:pt x="18" y="32"/>
                  <a:pt x="18" y="32"/>
                  <a:pt x="18" y="32"/>
                </a:cubicBezTo>
                <a:cubicBezTo>
                  <a:pt x="18" y="31"/>
                  <a:pt x="18" y="31"/>
                  <a:pt x="19" y="31"/>
                </a:cubicBezTo>
                <a:cubicBezTo>
                  <a:pt x="20" y="29"/>
                  <a:pt x="20" y="29"/>
                  <a:pt x="20" y="29"/>
                </a:cubicBezTo>
                <a:cubicBezTo>
                  <a:pt x="25" y="20"/>
                  <a:pt x="25" y="20"/>
                  <a:pt x="25" y="20"/>
                </a:cubicBezTo>
                <a:cubicBezTo>
                  <a:pt x="36" y="20"/>
                  <a:pt x="36" y="20"/>
                  <a:pt x="36" y="20"/>
                </a:cubicBezTo>
                <a:cubicBezTo>
                  <a:pt x="36" y="27"/>
                  <a:pt x="36" y="27"/>
                  <a:pt x="36" y="27"/>
                </a:cubicBezTo>
                <a:cubicBezTo>
                  <a:pt x="31" y="27"/>
                  <a:pt x="31" y="27"/>
                  <a:pt x="31" y="27"/>
                </a:cubicBezTo>
                <a:cubicBezTo>
                  <a:pt x="23" y="37"/>
                  <a:pt x="23" y="37"/>
                  <a:pt x="23" y="37"/>
                </a:cubicBezTo>
                <a:cubicBezTo>
                  <a:pt x="31" y="49"/>
                  <a:pt x="31" y="49"/>
                  <a:pt x="31" y="49"/>
                </a:cubicBezTo>
                <a:cubicBezTo>
                  <a:pt x="36" y="49"/>
                  <a:pt x="36" y="49"/>
                  <a:pt x="36" y="49"/>
                </a:cubicBezTo>
                <a:lnTo>
                  <a:pt x="36" y="56"/>
                </a:lnTo>
                <a:close/>
                <a:moveTo>
                  <a:pt x="61" y="30"/>
                </a:moveTo>
                <a:cubicBezTo>
                  <a:pt x="41" y="30"/>
                  <a:pt x="41" y="30"/>
                  <a:pt x="41" y="30"/>
                </a:cubicBezTo>
                <a:cubicBezTo>
                  <a:pt x="41" y="29"/>
                  <a:pt x="41" y="29"/>
                  <a:pt x="41" y="29"/>
                </a:cubicBezTo>
                <a:cubicBezTo>
                  <a:pt x="41" y="29"/>
                  <a:pt x="40" y="28"/>
                  <a:pt x="40" y="27"/>
                </a:cubicBezTo>
                <a:cubicBezTo>
                  <a:pt x="40" y="16"/>
                  <a:pt x="54" y="15"/>
                  <a:pt x="54" y="10"/>
                </a:cubicBezTo>
                <a:cubicBezTo>
                  <a:pt x="54" y="8"/>
                  <a:pt x="53" y="6"/>
                  <a:pt x="50" y="6"/>
                </a:cubicBezTo>
                <a:cubicBezTo>
                  <a:pt x="49" y="6"/>
                  <a:pt x="48" y="7"/>
                  <a:pt x="47" y="8"/>
                </a:cubicBezTo>
                <a:cubicBezTo>
                  <a:pt x="46" y="8"/>
                  <a:pt x="46" y="9"/>
                  <a:pt x="45" y="9"/>
                </a:cubicBezTo>
                <a:cubicBezTo>
                  <a:pt x="41" y="6"/>
                  <a:pt x="41" y="6"/>
                  <a:pt x="41" y="6"/>
                </a:cubicBezTo>
                <a:cubicBezTo>
                  <a:pt x="42" y="5"/>
                  <a:pt x="42" y="4"/>
                  <a:pt x="43" y="3"/>
                </a:cubicBezTo>
                <a:cubicBezTo>
                  <a:pt x="45" y="2"/>
                  <a:pt x="48" y="0"/>
                  <a:pt x="51" y="0"/>
                </a:cubicBezTo>
                <a:cubicBezTo>
                  <a:pt x="57" y="0"/>
                  <a:pt x="61" y="4"/>
                  <a:pt x="61" y="9"/>
                </a:cubicBezTo>
                <a:cubicBezTo>
                  <a:pt x="61" y="19"/>
                  <a:pt x="48" y="19"/>
                  <a:pt x="47" y="25"/>
                </a:cubicBezTo>
                <a:cubicBezTo>
                  <a:pt x="56" y="25"/>
                  <a:pt x="56" y="25"/>
                  <a:pt x="56" y="25"/>
                </a:cubicBezTo>
                <a:cubicBezTo>
                  <a:pt x="56" y="22"/>
                  <a:pt x="56" y="22"/>
                  <a:pt x="56" y="22"/>
                </a:cubicBezTo>
                <a:cubicBezTo>
                  <a:pt x="61" y="22"/>
                  <a:pt x="61" y="22"/>
                  <a:pt x="61" y="22"/>
                </a:cubicBezTo>
                <a:lnTo>
                  <a:pt x="61"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46"/>
          <p:cNvSpPr/>
          <p:nvPr/>
        </p:nvSpPr>
        <p:spPr>
          <a:xfrm>
            <a:off x="4260640" y="4897910"/>
            <a:ext cx="295158" cy="228936"/>
          </a:xfrm>
          <a:custGeom>
            <a:avLst/>
            <a:gdLst/>
            <a:ahLst/>
            <a:cxnLst/>
            <a:rect l="l" t="t" r="r" b="b"/>
            <a:pathLst>
              <a:path w="72" h="56" extrusionOk="0">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46"/>
          <p:cNvSpPr/>
          <p:nvPr/>
        </p:nvSpPr>
        <p:spPr>
          <a:xfrm>
            <a:off x="4850956" y="4852501"/>
            <a:ext cx="334892" cy="295158"/>
          </a:xfrm>
          <a:custGeom>
            <a:avLst/>
            <a:gdLst/>
            <a:ahLst/>
            <a:cxnLst/>
            <a:rect l="l" t="t" r="r" b="b"/>
            <a:pathLst>
              <a:path w="82" h="72" extrusionOk="0">
                <a:moveTo>
                  <a:pt x="82" y="45"/>
                </a:moveTo>
                <a:cubicBezTo>
                  <a:pt x="82" y="61"/>
                  <a:pt x="82" y="61"/>
                  <a:pt x="82" y="61"/>
                </a:cubicBezTo>
                <a:cubicBezTo>
                  <a:pt x="82" y="61"/>
                  <a:pt x="81" y="62"/>
                  <a:pt x="81" y="62"/>
                </a:cubicBezTo>
                <a:cubicBezTo>
                  <a:pt x="77" y="62"/>
                  <a:pt x="77" y="62"/>
                  <a:pt x="77" y="62"/>
                </a:cubicBezTo>
                <a:cubicBezTo>
                  <a:pt x="77" y="65"/>
                  <a:pt x="77" y="65"/>
                  <a:pt x="77" y="65"/>
                </a:cubicBezTo>
                <a:cubicBezTo>
                  <a:pt x="77" y="69"/>
                  <a:pt x="73" y="72"/>
                  <a:pt x="69" y="72"/>
                </a:cubicBezTo>
                <a:cubicBezTo>
                  <a:pt x="65" y="72"/>
                  <a:pt x="61" y="69"/>
                  <a:pt x="61" y="65"/>
                </a:cubicBezTo>
                <a:cubicBezTo>
                  <a:pt x="61" y="62"/>
                  <a:pt x="61" y="62"/>
                  <a:pt x="61" y="62"/>
                </a:cubicBezTo>
                <a:cubicBezTo>
                  <a:pt x="20" y="62"/>
                  <a:pt x="20" y="62"/>
                  <a:pt x="20" y="62"/>
                </a:cubicBezTo>
                <a:cubicBezTo>
                  <a:pt x="20" y="65"/>
                  <a:pt x="20" y="65"/>
                  <a:pt x="20" y="65"/>
                </a:cubicBezTo>
                <a:cubicBezTo>
                  <a:pt x="20" y="69"/>
                  <a:pt x="17" y="72"/>
                  <a:pt x="13" y="72"/>
                </a:cubicBezTo>
                <a:cubicBezTo>
                  <a:pt x="8" y="72"/>
                  <a:pt x="5" y="69"/>
                  <a:pt x="5" y="65"/>
                </a:cubicBezTo>
                <a:cubicBezTo>
                  <a:pt x="5" y="62"/>
                  <a:pt x="5" y="62"/>
                  <a:pt x="5" y="62"/>
                </a:cubicBezTo>
                <a:cubicBezTo>
                  <a:pt x="1" y="62"/>
                  <a:pt x="1" y="62"/>
                  <a:pt x="1" y="62"/>
                </a:cubicBezTo>
                <a:cubicBezTo>
                  <a:pt x="0" y="62"/>
                  <a:pt x="0" y="61"/>
                  <a:pt x="0" y="61"/>
                </a:cubicBezTo>
                <a:cubicBezTo>
                  <a:pt x="0" y="45"/>
                  <a:pt x="0" y="45"/>
                  <a:pt x="0" y="45"/>
                </a:cubicBezTo>
                <a:cubicBezTo>
                  <a:pt x="0" y="40"/>
                  <a:pt x="4" y="36"/>
                  <a:pt x="9" y="36"/>
                </a:cubicBezTo>
                <a:cubicBezTo>
                  <a:pt x="10" y="36"/>
                  <a:pt x="10" y="36"/>
                  <a:pt x="10" y="36"/>
                </a:cubicBezTo>
                <a:cubicBezTo>
                  <a:pt x="14" y="19"/>
                  <a:pt x="14" y="19"/>
                  <a:pt x="14" y="19"/>
                </a:cubicBezTo>
                <a:cubicBezTo>
                  <a:pt x="15" y="14"/>
                  <a:pt x="20" y="11"/>
                  <a:pt x="25" y="11"/>
                </a:cubicBezTo>
                <a:cubicBezTo>
                  <a:pt x="31" y="11"/>
                  <a:pt x="31" y="11"/>
                  <a:pt x="31" y="11"/>
                </a:cubicBezTo>
                <a:cubicBezTo>
                  <a:pt x="31" y="2"/>
                  <a:pt x="31" y="2"/>
                  <a:pt x="31" y="2"/>
                </a:cubicBezTo>
                <a:cubicBezTo>
                  <a:pt x="31" y="1"/>
                  <a:pt x="31" y="0"/>
                  <a:pt x="32" y="0"/>
                </a:cubicBezTo>
                <a:cubicBezTo>
                  <a:pt x="50" y="0"/>
                  <a:pt x="50" y="0"/>
                  <a:pt x="50" y="0"/>
                </a:cubicBezTo>
                <a:cubicBezTo>
                  <a:pt x="51" y="0"/>
                  <a:pt x="51" y="1"/>
                  <a:pt x="51" y="2"/>
                </a:cubicBezTo>
                <a:cubicBezTo>
                  <a:pt x="51" y="11"/>
                  <a:pt x="51" y="11"/>
                  <a:pt x="51" y="11"/>
                </a:cubicBezTo>
                <a:cubicBezTo>
                  <a:pt x="56" y="11"/>
                  <a:pt x="56" y="11"/>
                  <a:pt x="56" y="11"/>
                </a:cubicBezTo>
                <a:cubicBezTo>
                  <a:pt x="62" y="11"/>
                  <a:pt x="66" y="14"/>
                  <a:pt x="68" y="19"/>
                </a:cubicBezTo>
                <a:cubicBezTo>
                  <a:pt x="72" y="36"/>
                  <a:pt x="72" y="36"/>
                  <a:pt x="72" y="36"/>
                </a:cubicBezTo>
                <a:cubicBezTo>
                  <a:pt x="73" y="36"/>
                  <a:pt x="73" y="36"/>
                  <a:pt x="73" y="36"/>
                </a:cubicBezTo>
                <a:cubicBezTo>
                  <a:pt x="78" y="36"/>
                  <a:pt x="82" y="40"/>
                  <a:pt x="82" y="45"/>
                </a:cubicBezTo>
                <a:close/>
                <a:moveTo>
                  <a:pt x="19" y="49"/>
                </a:moveTo>
                <a:cubicBezTo>
                  <a:pt x="19" y="46"/>
                  <a:pt x="16" y="43"/>
                  <a:pt x="13" y="43"/>
                </a:cubicBezTo>
                <a:cubicBezTo>
                  <a:pt x="9" y="43"/>
                  <a:pt x="6" y="46"/>
                  <a:pt x="6" y="49"/>
                </a:cubicBezTo>
                <a:cubicBezTo>
                  <a:pt x="6" y="53"/>
                  <a:pt x="9" y="56"/>
                  <a:pt x="13" y="56"/>
                </a:cubicBezTo>
                <a:cubicBezTo>
                  <a:pt x="16" y="56"/>
                  <a:pt x="19" y="53"/>
                  <a:pt x="19" y="49"/>
                </a:cubicBezTo>
                <a:close/>
                <a:moveTo>
                  <a:pt x="61" y="36"/>
                </a:moveTo>
                <a:cubicBezTo>
                  <a:pt x="58" y="22"/>
                  <a:pt x="58" y="22"/>
                  <a:pt x="58" y="22"/>
                </a:cubicBezTo>
                <a:cubicBezTo>
                  <a:pt x="58" y="22"/>
                  <a:pt x="57" y="21"/>
                  <a:pt x="56" y="21"/>
                </a:cubicBezTo>
                <a:cubicBezTo>
                  <a:pt x="25" y="21"/>
                  <a:pt x="25" y="21"/>
                  <a:pt x="25" y="21"/>
                </a:cubicBezTo>
                <a:cubicBezTo>
                  <a:pt x="25" y="21"/>
                  <a:pt x="24" y="22"/>
                  <a:pt x="24" y="22"/>
                </a:cubicBezTo>
                <a:cubicBezTo>
                  <a:pt x="20" y="36"/>
                  <a:pt x="20" y="36"/>
                  <a:pt x="20" y="36"/>
                </a:cubicBezTo>
                <a:lnTo>
                  <a:pt x="61" y="36"/>
                </a:lnTo>
                <a:close/>
                <a:moveTo>
                  <a:pt x="76" y="49"/>
                </a:moveTo>
                <a:cubicBezTo>
                  <a:pt x="76" y="46"/>
                  <a:pt x="73" y="43"/>
                  <a:pt x="69" y="43"/>
                </a:cubicBezTo>
                <a:cubicBezTo>
                  <a:pt x="66" y="43"/>
                  <a:pt x="63" y="46"/>
                  <a:pt x="63" y="49"/>
                </a:cubicBezTo>
                <a:cubicBezTo>
                  <a:pt x="63" y="53"/>
                  <a:pt x="66" y="56"/>
                  <a:pt x="69" y="56"/>
                </a:cubicBezTo>
                <a:cubicBezTo>
                  <a:pt x="73" y="56"/>
                  <a:pt x="76" y="53"/>
                  <a:pt x="76"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46"/>
          <p:cNvSpPr/>
          <p:nvPr/>
        </p:nvSpPr>
        <p:spPr>
          <a:xfrm>
            <a:off x="5441272" y="4873313"/>
            <a:ext cx="253533" cy="274346"/>
          </a:xfrm>
          <a:custGeom>
            <a:avLst/>
            <a:gdLst/>
            <a:ahLst/>
            <a:cxnLst/>
            <a:rect l="l" t="t" r="r" b="b"/>
            <a:pathLst>
              <a:path w="62" h="67" extrusionOk="0">
                <a:moveTo>
                  <a:pt x="6" y="2"/>
                </a:moveTo>
                <a:cubicBezTo>
                  <a:pt x="6" y="2"/>
                  <a:pt x="14" y="2"/>
                  <a:pt x="14" y="2"/>
                </a:cubicBezTo>
                <a:cubicBezTo>
                  <a:pt x="18" y="2"/>
                  <a:pt x="21" y="2"/>
                  <a:pt x="25" y="2"/>
                </a:cubicBezTo>
                <a:cubicBezTo>
                  <a:pt x="36" y="2"/>
                  <a:pt x="46" y="1"/>
                  <a:pt x="57" y="2"/>
                </a:cubicBezTo>
                <a:cubicBezTo>
                  <a:pt x="58" y="2"/>
                  <a:pt x="59" y="1"/>
                  <a:pt x="59" y="0"/>
                </a:cubicBezTo>
                <a:cubicBezTo>
                  <a:pt x="61" y="0"/>
                  <a:pt x="61" y="0"/>
                  <a:pt x="61" y="0"/>
                </a:cubicBezTo>
                <a:cubicBezTo>
                  <a:pt x="61" y="0"/>
                  <a:pt x="62" y="0"/>
                  <a:pt x="62" y="0"/>
                </a:cubicBezTo>
                <a:cubicBezTo>
                  <a:pt x="62" y="5"/>
                  <a:pt x="62" y="9"/>
                  <a:pt x="62" y="14"/>
                </a:cubicBezTo>
                <a:cubicBezTo>
                  <a:pt x="62" y="15"/>
                  <a:pt x="62" y="17"/>
                  <a:pt x="62" y="18"/>
                </a:cubicBezTo>
                <a:cubicBezTo>
                  <a:pt x="61" y="19"/>
                  <a:pt x="60" y="19"/>
                  <a:pt x="59" y="19"/>
                </a:cubicBezTo>
                <a:cubicBezTo>
                  <a:pt x="58" y="17"/>
                  <a:pt x="58" y="16"/>
                  <a:pt x="57" y="14"/>
                </a:cubicBezTo>
                <a:cubicBezTo>
                  <a:pt x="57" y="13"/>
                  <a:pt x="56" y="8"/>
                  <a:pt x="56" y="8"/>
                </a:cubicBezTo>
                <a:cubicBezTo>
                  <a:pt x="55" y="7"/>
                  <a:pt x="55" y="7"/>
                  <a:pt x="55" y="7"/>
                </a:cubicBezTo>
                <a:cubicBezTo>
                  <a:pt x="54" y="7"/>
                  <a:pt x="52" y="7"/>
                  <a:pt x="52" y="7"/>
                </a:cubicBezTo>
                <a:cubicBezTo>
                  <a:pt x="47" y="7"/>
                  <a:pt x="41" y="7"/>
                  <a:pt x="37" y="7"/>
                </a:cubicBezTo>
                <a:cubicBezTo>
                  <a:pt x="36" y="9"/>
                  <a:pt x="36" y="11"/>
                  <a:pt x="36" y="13"/>
                </a:cubicBezTo>
                <a:cubicBezTo>
                  <a:pt x="36" y="19"/>
                  <a:pt x="36" y="19"/>
                  <a:pt x="36" y="19"/>
                </a:cubicBezTo>
                <a:cubicBezTo>
                  <a:pt x="36" y="17"/>
                  <a:pt x="36" y="17"/>
                  <a:pt x="36" y="17"/>
                </a:cubicBezTo>
                <a:cubicBezTo>
                  <a:pt x="36" y="23"/>
                  <a:pt x="36" y="30"/>
                  <a:pt x="36" y="36"/>
                </a:cubicBezTo>
                <a:cubicBezTo>
                  <a:pt x="36" y="39"/>
                  <a:pt x="36" y="42"/>
                  <a:pt x="37" y="45"/>
                </a:cubicBezTo>
                <a:cubicBezTo>
                  <a:pt x="40" y="47"/>
                  <a:pt x="43" y="47"/>
                  <a:pt x="47" y="49"/>
                </a:cubicBezTo>
                <a:cubicBezTo>
                  <a:pt x="47" y="49"/>
                  <a:pt x="47" y="50"/>
                  <a:pt x="47" y="51"/>
                </a:cubicBezTo>
                <a:cubicBezTo>
                  <a:pt x="47" y="51"/>
                  <a:pt x="47" y="51"/>
                  <a:pt x="47" y="52"/>
                </a:cubicBezTo>
                <a:cubicBezTo>
                  <a:pt x="45" y="52"/>
                  <a:pt x="45" y="52"/>
                  <a:pt x="45" y="52"/>
                </a:cubicBezTo>
                <a:cubicBezTo>
                  <a:pt x="40" y="52"/>
                  <a:pt x="34" y="51"/>
                  <a:pt x="28" y="51"/>
                </a:cubicBezTo>
                <a:cubicBezTo>
                  <a:pt x="24" y="51"/>
                  <a:pt x="20" y="52"/>
                  <a:pt x="16" y="52"/>
                </a:cubicBezTo>
                <a:cubicBezTo>
                  <a:pt x="16" y="51"/>
                  <a:pt x="16" y="50"/>
                  <a:pt x="16" y="50"/>
                </a:cubicBezTo>
                <a:cubicBezTo>
                  <a:pt x="16" y="49"/>
                  <a:pt x="16" y="49"/>
                  <a:pt x="16" y="49"/>
                </a:cubicBezTo>
                <a:cubicBezTo>
                  <a:pt x="17" y="47"/>
                  <a:pt x="23" y="47"/>
                  <a:pt x="25" y="45"/>
                </a:cubicBezTo>
                <a:cubicBezTo>
                  <a:pt x="26" y="43"/>
                  <a:pt x="26" y="24"/>
                  <a:pt x="26" y="21"/>
                </a:cubicBezTo>
                <a:cubicBezTo>
                  <a:pt x="26" y="20"/>
                  <a:pt x="26" y="19"/>
                  <a:pt x="26" y="19"/>
                </a:cubicBezTo>
                <a:cubicBezTo>
                  <a:pt x="26" y="17"/>
                  <a:pt x="26" y="8"/>
                  <a:pt x="26" y="7"/>
                </a:cubicBezTo>
                <a:cubicBezTo>
                  <a:pt x="25" y="7"/>
                  <a:pt x="20" y="7"/>
                  <a:pt x="19" y="7"/>
                </a:cubicBezTo>
                <a:cubicBezTo>
                  <a:pt x="17" y="7"/>
                  <a:pt x="8" y="8"/>
                  <a:pt x="7" y="8"/>
                </a:cubicBezTo>
                <a:cubicBezTo>
                  <a:pt x="5" y="9"/>
                  <a:pt x="5" y="17"/>
                  <a:pt x="3" y="18"/>
                </a:cubicBezTo>
                <a:cubicBezTo>
                  <a:pt x="2" y="17"/>
                  <a:pt x="1" y="17"/>
                  <a:pt x="0" y="16"/>
                </a:cubicBezTo>
                <a:cubicBezTo>
                  <a:pt x="0" y="1"/>
                  <a:pt x="0" y="1"/>
                  <a:pt x="0" y="1"/>
                </a:cubicBezTo>
                <a:cubicBezTo>
                  <a:pt x="4" y="0"/>
                  <a:pt x="4" y="0"/>
                  <a:pt x="4" y="0"/>
                </a:cubicBezTo>
                <a:lnTo>
                  <a:pt x="6" y="2"/>
                </a:lnTo>
                <a:close/>
                <a:moveTo>
                  <a:pt x="61" y="58"/>
                </a:moveTo>
                <a:cubicBezTo>
                  <a:pt x="62" y="58"/>
                  <a:pt x="62" y="59"/>
                  <a:pt x="62" y="60"/>
                </a:cubicBezTo>
                <a:cubicBezTo>
                  <a:pt x="62" y="60"/>
                  <a:pt x="62" y="61"/>
                  <a:pt x="61" y="62"/>
                </a:cubicBezTo>
                <a:cubicBezTo>
                  <a:pt x="60" y="62"/>
                  <a:pt x="54" y="67"/>
                  <a:pt x="53" y="67"/>
                </a:cubicBezTo>
                <a:cubicBezTo>
                  <a:pt x="51" y="67"/>
                  <a:pt x="52" y="63"/>
                  <a:pt x="52" y="62"/>
                </a:cubicBezTo>
                <a:cubicBezTo>
                  <a:pt x="11" y="62"/>
                  <a:pt x="11" y="62"/>
                  <a:pt x="11" y="62"/>
                </a:cubicBezTo>
                <a:cubicBezTo>
                  <a:pt x="11" y="63"/>
                  <a:pt x="11" y="67"/>
                  <a:pt x="10" y="67"/>
                </a:cubicBezTo>
                <a:cubicBezTo>
                  <a:pt x="8" y="67"/>
                  <a:pt x="3" y="62"/>
                  <a:pt x="2" y="62"/>
                </a:cubicBezTo>
                <a:cubicBezTo>
                  <a:pt x="1" y="61"/>
                  <a:pt x="1" y="60"/>
                  <a:pt x="1" y="60"/>
                </a:cubicBezTo>
                <a:cubicBezTo>
                  <a:pt x="1" y="59"/>
                  <a:pt x="1" y="58"/>
                  <a:pt x="2" y="58"/>
                </a:cubicBezTo>
                <a:cubicBezTo>
                  <a:pt x="3" y="57"/>
                  <a:pt x="8" y="52"/>
                  <a:pt x="10" y="52"/>
                </a:cubicBezTo>
                <a:cubicBezTo>
                  <a:pt x="11" y="52"/>
                  <a:pt x="11" y="56"/>
                  <a:pt x="11" y="57"/>
                </a:cubicBezTo>
                <a:cubicBezTo>
                  <a:pt x="52" y="57"/>
                  <a:pt x="52" y="57"/>
                  <a:pt x="52" y="57"/>
                </a:cubicBezTo>
                <a:cubicBezTo>
                  <a:pt x="52" y="56"/>
                  <a:pt x="51" y="52"/>
                  <a:pt x="53" y="52"/>
                </a:cubicBezTo>
                <a:cubicBezTo>
                  <a:pt x="54" y="52"/>
                  <a:pt x="60" y="57"/>
                  <a:pt x="61"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46"/>
          <p:cNvSpPr/>
          <p:nvPr/>
        </p:nvSpPr>
        <p:spPr>
          <a:xfrm>
            <a:off x="6029697" y="4873313"/>
            <a:ext cx="192988" cy="274346"/>
          </a:xfrm>
          <a:custGeom>
            <a:avLst/>
            <a:gdLst/>
            <a:ahLst/>
            <a:cxnLst/>
            <a:rect l="l" t="t" r="r" b="b"/>
            <a:pathLst>
              <a:path w="47" h="67" extrusionOk="0">
                <a:moveTo>
                  <a:pt x="44" y="47"/>
                </a:moveTo>
                <a:cubicBezTo>
                  <a:pt x="27" y="47"/>
                  <a:pt x="27" y="47"/>
                  <a:pt x="27" y="47"/>
                </a:cubicBezTo>
                <a:cubicBezTo>
                  <a:pt x="25" y="66"/>
                  <a:pt x="25" y="66"/>
                  <a:pt x="25" y="66"/>
                </a:cubicBezTo>
                <a:cubicBezTo>
                  <a:pt x="25" y="67"/>
                  <a:pt x="24" y="67"/>
                  <a:pt x="24" y="67"/>
                </a:cubicBezTo>
                <a:cubicBezTo>
                  <a:pt x="24" y="67"/>
                  <a:pt x="24" y="67"/>
                  <a:pt x="24" y="67"/>
                </a:cubicBezTo>
                <a:cubicBezTo>
                  <a:pt x="23" y="67"/>
                  <a:pt x="22" y="67"/>
                  <a:pt x="22" y="66"/>
                </a:cubicBezTo>
                <a:cubicBezTo>
                  <a:pt x="19" y="47"/>
                  <a:pt x="19" y="47"/>
                  <a:pt x="19" y="47"/>
                </a:cubicBezTo>
                <a:cubicBezTo>
                  <a:pt x="3" y="47"/>
                  <a:pt x="3" y="47"/>
                  <a:pt x="3" y="47"/>
                </a:cubicBezTo>
                <a:cubicBezTo>
                  <a:pt x="2" y="47"/>
                  <a:pt x="0" y="46"/>
                  <a:pt x="0" y="44"/>
                </a:cubicBezTo>
                <a:cubicBezTo>
                  <a:pt x="0" y="38"/>
                  <a:pt x="5" y="31"/>
                  <a:pt x="11" y="31"/>
                </a:cubicBezTo>
                <a:cubicBezTo>
                  <a:pt x="11" y="11"/>
                  <a:pt x="11" y="11"/>
                  <a:pt x="11" y="11"/>
                </a:cubicBezTo>
                <a:cubicBezTo>
                  <a:pt x="8" y="11"/>
                  <a:pt x="6" y="8"/>
                  <a:pt x="6" y="6"/>
                </a:cubicBezTo>
                <a:cubicBezTo>
                  <a:pt x="6" y="3"/>
                  <a:pt x="8" y="0"/>
                  <a:pt x="11" y="0"/>
                </a:cubicBezTo>
                <a:cubicBezTo>
                  <a:pt x="36" y="0"/>
                  <a:pt x="36" y="0"/>
                  <a:pt x="36" y="0"/>
                </a:cubicBezTo>
                <a:cubicBezTo>
                  <a:pt x="39" y="0"/>
                  <a:pt x="42" y="3"/>
                  <a:pt x="42" y="6"/>
                </a:cubicBezTo>
                <a:cubicBezTo>
                  <a:pt x="42" y="8"/>
                  <a:pt x="39" y="11"/>
                  <a:pt x="36" y="11"/>
                </a:cubicBezTo>
                <a:cubicBezTo>
                  <a:pt x="36" y="31"/>
                  <a:pt x="36" y="31"/>
                  <a:pt x="36" y="31"/>
                </a:cubicBezTo>
                <a:cubicBezTo>
                  <a:pt x="42" y="31"/>
                  <a:pt x="47" y="38"/>
                  <a:pt x="47" y="44"/>
                </a:cubicBezTo>
                <a:cubicBezTo>
                  <a:pt x="47" y="46"/>
                  <a:pt x="46" y="47"/>
                  <a:pt x="44" y="47"/>
                </a:cubicBezTo>
                <a:close/>
                <a:moveTo>
                  <a:pt x="20" y="12"/>
                </a:moveTo>
                <a:cubicBezTo>
                  <a:pt x="20" y="11"/>
                  <a:pt x="19" y="11"/>
                  <a:pt x="18" y="11"/>
                </a:cubicBezTo>
                <a:cubicBezTo>
                  <a:pt x="18" y="11"/>
                  <a:pt x="17" y="11"/>
                  <a:pt x="17" y="12"/>
                </a:cubicBezTo>
                <a:cubicBezTo>
                  <a:pt x="17" y="30"/>
                  <a:pt x="17" y="30"/>
                  <a:pt x="17" y="30"/>
                </a:cubicBezTo>
                <a:cubicBezTo>
                  <a:pt x="17" y="31"/>
                  <a:pt x="18" y="31"/>
                  <a:pt x="18" y="31"/>
                </a:cubicBezTo>
                <a:cubicBezTo>
                  <a:pt x="19" y="31"/>
                  <a:pt x="20" y="31"/>
                  <a:pt x="20" y="30"/>
                </a:cubicBezTo>
                <a:lnTo>
                  <a:pt x="20"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46"/>
          <p:cNvSpPr/>
          <p:nvPr/>
        </p:nvSpPr>
        <p:spPr>
          <a:xfrm>
            <a:off x="6620013" y="4873313"/>
            <a:ext cx="262993" cy="253533"/>
          </a:xfrm>
          <a:custGeom>
            <a:avLst/>
            <a:gdLst/>
            <a:ahLst/>
            <a:cxnLst/>
            <a:rect l="l" t="t" r="r" b="b"/>
            <a:pathLst>
              <a:path w="64" h="62" extrusionOk="0">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46"/>
          <p:cNvSpPr/>
          <p:nvPr/>
        </p:nvSpPr>
        <p:spPr>
          <a:xfrm>
            <a:off x="7210330" y="4873313"/>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9" y="45"/>
                </a:moveTo>
                <a:cubicBezTo>
                  <a:pt x="38" y="45"/>
                  <a:pt x="37" y="45"/>
                  <a:pt x="37" y="45"/>
                </a:cubicBezTo>
                <a:cubicBezTo>
                  <a:pt x="31" y="39"/>
                  <a:pt x="31" y="39"/>
                  <a:pt x="31" y="39"/>
                </a:cubicBezTo>
                <a:cubicBezTo>
                  <a:pt x="26" y="45"/>
                  <a:pt x="26" y="45"/>
                  <a:pt x="26" y="45"/>
                </a:cubicBezTo>
                <a:cubicBezTo>
                  <a:pt x="25" y="45"/>
                  <a:pt x="24" y="45"/>
                  <a:pt x="24" y="45"/>
                </a:cubicBezTo>
                <a:cubicBezTo>
                  <a:pt x="18" y="39"/>
                  <a:pt x="18" y="39"/>
                  <a:pt x="18" y="39"/>
                </a:cubicBezTo>
                <a:cubicBezTo>
                  <a:pt x="18" y="38"/>
                  <a:pt x="18" y="37"/>
                  <a:pt x="18" y="37"/>
                </a:cubicBezTo>
                <a:cubicBezTo>
                  <a:pt x="24" y="31"/>
                  <a:pt x="24" y="31"/>
                  <a:pt x="24" y="31"/>
                </a:cubicBezTo>
                <a:cubicBezTo>
                  <a:pt x="18" y="26"/>
                  <a:pt x="18" y="26"/>
                  <a:pt x="18" y="26"/>
                </a:cubicBezTo>
                <a:cubicBezTo>
                  <a:pt x="18" y="25"/>
                  <a:pt x="18" y="24"/>
                  <a:pt x="18" y="24"/>
                </a:cubicBezTo>
                <a:cubicBezTo>
                  <a:pt x="24" y="18"/>
                  <a:pt x="24" y="18"/>
                  <a:pt x="24" y="18"/>
                </a:cubicBezTo>
                <a:cubicBezTo>
                  <a:pt x="24" y="18"/>
                  <a:pt x="25" y="18"/>
                  <a:pt x="26" y="18"/>
                </a:cubicBezTo>
                <a:cubicBezTo>
                  <a:pt x="31" y="24"/>
                  <a:pt x="31" y="24"/>
                  <a:pt x="31" y="24"/>
                </a:cubicBezTo>
                <a:cubicBezTo>
                  <a:pt x="37" y="18"/>
                  <a:pt x="37" y="18"/>
                  <a:pt x="37" y="18"/>
                </a:cubicBezTo>
                <a:cubicBezTo>
                  <a:pt x="37" y="18"/>
                  <a:pt x="38" y="18"/>
                  <a:pt x="39" y="18"/>
                </a:cubicBezTo>
                <a:cubicBezTo>
                  <a:pt x="45" y="24"/>
                  <a:pt x="45" y="24"/>
                  <a:pt x="45" y="24"/>
                </a:cubicBezTo>
                <a:cubicBezTo>
                  <a:pt x="45" y="24"/>
                  <a:pt x="45" y="25"/>
                  <a:pt x="45" y="26"/>
                </a:cubicBezTo>
                <a:cubicBezTo>
                  <a:pt x="39" y="31"/>
                  <a:pt x="39" y="31"/>
                  <a:pt x="39" y="31"/>
                </a:cubicBezTo>
                <a:cubicBezTo>
                  <a:pt x="45" y="37"/>
                  <a:pt x="45" y="37"/>
                  <a:pt x="45" y="37"/>
                </a:cubicBezTo>
                <a:cubicBezTo>
                  <a:pt x="45" y="37"/>
                  <a:pt x="45" y="38"/>
                  <a:pt x="45" y="39"/>
                </a:cubicBezTo>
                <a:lnTo>
                  <a:pt x="3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46"/>
          <p:cNvSpPr/>
          <p:nvPr/>
        </p:nvSpPr>
        <p:spPr>
          <a:xfrm>
            <a:off x="7798753" y="4897910"/>
            <a:ext cx="336783" cy="208124"/>
          </a:xfrm>
          <a:custGeom>
            <a:avLst/>
            <a:gdLst/>
            <a:ahLst/>
            <a:cxnLst/>
            <a:rect l="l" t="t" r="r" b="b"/>
            <a:pathLst>
              <a:path w="82" h="51" extrusionOk="0">
                <a:moveTo>
                  <a:pt x="56" y="51"/>
                </a:moveTo>
                <a:cubicBezTo>
                  <a:pt x="25" y="51"/>
                  <a:pt x="25" y="51"/>
                  <a:pt x="25" y="51"/>
                </a:cubicBezTo>
                <a:cubicBezTo>
                  <a:pt x="11" y="51"/>
                  <a:pt x="0" y="39"/>
                  <a:pt x="0" y="25"/>
                </a:cubicBezTo>
                <a:cubicBezTo>
                  <a:pt x="0" y="11"/>
                  <a:pt x="11" y="0"/>
                  <a:pt x="25" y="0"/>
                </a:cubicBezTo>
                <a:cubicBezTo>
                  <a:pt x="56" y="0"/>
                  <a:pt x="56" y="0"/>
                  <a:pt x="56" y="0"/>
                </a:cubicBezTo>
                <a:cubicBezTo>
                  <a:pt x="70" y="0"/>
                  <a:pt x="82" y="11"/>
                  <a:pt x="82" y="25"/>
                </a:cubicBezTo>
                <a:cubicBezTo>
                  <a:pt x="82" y="39"/>
                  <a:pt x="70" y="51"/>
                  <a:pt x="56" y="51"/>
                </a:cubicBezTo>
                <a:close/>
                <a:moveTo>
                  <a:pt x="25" y="5"/>
                </a:moveTo>
                <a:cubicBezTo>
                  <a:pt x="14" y="5"/>
                  <a:pt x="5" y="14"/>
                  <a:pt x="5" y="25"/>
                </a:cubicBezTo>
                <a:cubicBezTo>
                  <a:pt x="5" y="37"/>
                  <a:pt x="14" y="46"/>
                  <a:pt x="25" y="46"/>
                </a:cubicBezTo>
                <a:cubicBezTo>
                  <a:pt x="37" y="46"/>
                  <a:pt x="46" y="37"/>
                  <a:pt x="46" y="25"/>
                </a:cubicBezTo>
                <a:cubicBezTo>
                  <a:pt x="46" y="14"/>
                  <a:pt x="37" y="5"/>
                  <a:pt x="25" y="5"/>
                </a:cubicBezTo>
                <a:close/>
                <a:moveTo>
                  <a:pt x="56" y="5"/>
                </a:moveTo>
                <a:cubicBezTo>
                  <a:pt x="41" y="5"/>
                  <a:pt x="41" y="5"/>
                  <a:pt x="41" y="5"/>
                </a:cubicBezTo>
                <a:cubicBezTo>
                  <a:pt x="47" y="9"/>
                  <a:pt x="51" y="17"/>
                  <a:pt x="51" y="25"/>
                </a:cubicBezTo>
                <a:cubicBezTo>
                  <a:pt x="51" y="34"/>
                  <a:pt x="47" y="41"/>
                  <a:pt x="41" y="46"/>
                </a:cubicBezTo>
                <a:cubicBezTo>
                  <a:pt x="56" y="46"/>
                  <a:pt x="56" y="46"/>
                  <a:pt x="56" y="46"/>
                </a:cubicBezTo>
                <a:cubicBezTo>
                  <a:pt x="68" y="46"/>
                  <a:pt x="77" y="37"/>
                  <a:pt x="77" y="25"/>
                </a:cubicBezTo>
                <a:cubicBezTo>
                  <a:pt x="77" y="14"/>
                  <a:pt x="68" y="5"/>
                  <a:pt x="56"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46"/>
          <p:cNvSpPr/>
          <p:nvPr/>
        </p:nvSpPr>
        <p:spPr>
          <a:xfrm>
            <a:off x="8389070" y="4873313"/>
            <a:ext cx="228937" cy="253533"/>
          </a:xfrm>
          <a:custGeom>
            <a:avLst/>
            <a:gdLst/>
            <a:ahLst/>
            <a:cxnLst/>
            <a:rect l="l" t="t" r="r" b="b"/>
            <a:pathLst>
              <a:path w="56" h="62" extrusionOk="0">
                <a:moveTo>
                  <a:pt x="56" y="15"/>
                </a:moveTo>
                <a:cubicBezTo>
                  <a:pt x="56" y="15"/>
                  <a:pt x="56" y="16"/>
                  <a:pt x="55" y="16"/>
                </a:cubicBezTo>
                <a:cubicBezTo>
                  <a:pt x="51" y="16"/>
                  <a:pt x="51" y="16"/>
                  <a:pt x="51" y="16"/>
                </a:cubicBezTo>
                <a:cubicBezTo>
                  <a:pt x="51" y="54"/>
                  <a:pt x="51" y="54"/>
                  <a:pt x="51" y="54"/>
                </a:cubicBezTo>
                <a:cubicBezTo>
                  <a:pt x="51" y="58"/>
                  <a:pt x="48" y="62"/>
                  <a:pt x="45" y="62"/>
                </a:cubicBezTo>
                <a:cubicBezTo>
                  <a:pt x="11" y="62"/>
                  <a:pt x="11" y="62"/>
                  <a:pt x="11" y="62"/>
                </a:cubicBezTo>
                <a:cubicBezTo>
                  <a:pt x="8" y="62"/>
                  <a:pt x="5" y="59"/>
                  <a:pt x="5" y="54"/>
                </a:cubicBezTo>
                <a:cubicBezTo>
                  <a:pt x="5" y="16"/>
                  <a:pt x="5" y="16"/>
                  <a:pt x="5" y="16"/>
                </a:cubicBezTo>
                <a:cubicBezTo>
                  <a:pt x="1" y="16"/>
                  <a:pt x="1" y="16"/>
                  <a:pt x="1" y="16"/>
                </a:cubicBezTo>
                <a:cubicBezTo>
                  <a:pt x="0" y="16"/>
                  <a:pt x="0" y="15"/>
                  <a:pt x="0" y="15"/>
                </a:cubicBezTo>
                <a:cubicBezTo>
                  <a:pt x="0" y="12"/>
                  <a:pt x="0" y="12"/>
                  <a:pt x="0" y="12"/>
                </a:cubicBezTo>
                <a:cubicBezTo>
                  <a:pt x="0" y="11"/>
                  <a:pt x="0" y="11"/>
                  <a:pt x="1" y="11"/>
                </a:cubicBezTo>
                <a:cubicBezTo>
                  <a:pt x="13" y="11"/>
                  <a:pt x="13" y="11"/>
                  <a:pt x="13" y="11"/>
                </a:cubicBezTo>
                <a:cubicBezTo>
                  <a:pt x="16" y="4"/>
                  <a:pt x="16" y="4"/>
                  <a:pt x="16" y="4"/>
                </a:cubicBezTo>
                <a:cubicBezTo>
                  <a:pt x="17" y="2"/>
                  <a:pt x="19" y="0"/>
                  <a:pt x="22" y="0"/>
                </a:cubicBezTo>
                <a:cubicBezTo>
                  <a:pt x="34" y="0"/>
                  <a:pt x="34" y="0"/>
                  <a:pt x="34" y="0"/>
                </a:cubicBezTo>
                <a:cubicBezTo>
                  <a:pt x="37" y="0"/>
                  <a:pt x="39" y="2"/>
                  <a:pt x="40" y="4"/>
                </a:cubicBezTo>
                <a:cubicBezTo>
                  <a:pt x="43" y="11"/>
                  <a:pt x="43" y="11"/>
                  <a:pt x="43" y="11"/>
                </a:cubicBezTo>
                <a:cubicBezTo>
                  <a:pt x="55" y="11"/>
                  <a:pt x="55" y="11"/>
                  <a:pt x="55" y="11"/>
                </a:cubicBezTo>
                <a:cubicBezTo>
                  <a:pt x="56" y="11"/>
                  <a:pt x="56" y="11"/>
                  <a:pt x="56" y="12"/>
                </a:cubicBezTo>
                <a:lnTo>
                  <a:pt x="56" y="15"/>
                </a:lnTo>
                <a:close/>
                <a:moveTo>
                  <a:pt x="20" y="22"/>
                </a:moveTo>
                <a:cubicBezTo>
                  <a:pt x="20" y="22"/>
                  <a:pt x="20" y="21"/>
                  <a:pt x="19" y="21"/>
                </a:cubicBezTo>
                <a:cubicBezTo>
                  <a:pt x="16" y="21"/>
                  <a:pt x="16" y="21"/>
                  <a:pt x="16" y="21"/>
                </a:cubicBezTo>
                <a:cubicBezTo>
                  <a:pt x="16" y="21"/>
                  <a:pt x="15" y="22"/>
                  <a:pt x="15" y="22"/>
                </a:cubicBezTo>
                <a:cubicBezTo>
                  <a:pt x="15" y="51"/>
                  <a:pt x="15" y="51"/>
                  <a:pt x="15" y="51"/>
                </a:cubicBezTo>
                <a:cubicBezTo>
                  <a:pt x="15" y="51"/>
                  <a:pt x="16" y="52"/>
                  <a:pt x="16" y="52"/>
                </a:cubicBezTo>
                <a:cubicBezTo>
                  <a:pt x="19" y="52"/>
                  <a:pt x="19" y="52"/>
                  <a:pt x="19" y="52"/>
                </a:cubicBezTo>
                <a:cubicBezTo>
                  <a:pt x="20" y="52"/>
                  <a:pt x="20" y="51"/>
                  <a:pt x="20" y="51"/>
                </a:cubicBezTo>
                <a:lnTo>
                  <a:pt x="20" y="22"/>
                </a:lnTo>
                <a:close/>
                <a:moveTo>
                  <a:pt x="37" y="11"/>
                </a:moveTo>
                <a:cubicBezTo>
                  <a:pt x="35" y="6"/>
                  <a:pt x="35" y="6"/>
                  <a:pt x="35" y="6"/>
                </a:cubicBezTo>
                <a:cubicBezTo>
                  <a:pt x="35" y="6"/>
                  <a:pt x="35" y="6"/>
                  <a:pt x="34" y="6"/>
                </a:cubicBezTo>
                <a:cubicBezTo>
                  <a:pt x="22" y="6"/>
                  <a:pt x="22" y="6"/>
                  <a:pt x="22" y="6"/>
                </a:cubicBezTo>
                <a:cubicBezTo>
                  <a:pt x="21" y="6"/>
                  <a:pt x="21" y="6"/>
                  <a:pt x="21" y="6"/>
                </a:cubicBezTo>
                <a:cubicBezTo>
                  <a:pt x="19" y="11"/>
                  <a:pt x="19" y="11"/>
                  <a:pt x="19" y="11"/>
                </a:cubicBezTo>
                <a:lnTo>
                  <a:pt x="37" y="11"/>
                </a:lnTo>
                <a:close/>
                <a:moveTo>
                  <a:pt x="31" y="22"/>
                </a:moveTo>
                <a:cubicBezTo>
                  <a:pt x="31" y="22"/>
                  <a:pt x="30" y="21"/>
                  <a:pt x="29" y="21"/>
                </a:cubicBezTo>
                <a:cubicBezTo>
                  <a:pt x="27" y="21"/>
                  <a:pt x="27" y="21"/>
                  <a:pt x="27" y="21"/>
                </a:cubicBezTo>
                <a:cubicBezTo>
                  <a:pt x="26" y="21"/>
                  <a:pt x="25" y="22"/>
                  <a:pt x="25" y="22"/>
                </a:cubicBezTo>
                <a:cubicBezTo>
                  <a:pt x="25" y="51"/>
                  <a:pt x="25" y="51"/>
                  <a:pt x="25" y="51"/>
                </a:cubicBezTo>
                <a:cubicBezTo>
                  <a:pt x="25" y="51"/>
                  <a:pt x="26" y="52"/>
                  <a:pt x="27" y="52"/>
                </a:cubicBezTo>
                <a:cubicBezTo>
                  <a:pt x="29" y="52"/>
                  <a:pt x="29" y="52"/>
                  <a:pt x="29" y="52"/>
                </a:cubicBezTo>
                <a:cubicBezTo>
                  <a:pt x="30" y="52"/>
                  <a:pt x="31" y="51"/>
                  <a:pt x="31" y="51"/>
                </a:cubicBezTo>
                <a:lnTo>
                  <a:pt x="31" y="22"/>
                </a:lnTo>
                <a:close/>
                <a:moveTo>
                  <a:pt x="41" y="22"/>
                </a:moveTo>
                <a:cubicBezTo>
                  <a:pt x="41" y="22"/>
                  <a:pt x="40" y="21"/>
                  <a:pt x="40" y="21"/>
                </a:cubicBezTo>
                <a:cubicBezTo>
                  <a:pt x="37" y="21"/>
                  <a:pt x="37" y="21"/>
                  <a:pt x="37" y="21"/>
                </a:cubicBezTo>
                <a:cubicBezTo>
                  <a:pt x="36" y="21"/>
                  <a:pt x="36" y="22"/>
                  <a:pt x="36" y="22"/>
                </a:cubicBezTo>
                <a:cubicBezTo>
                  <a:pt x="36" y="51"/>
                  <a:pt x="36" y="51"/>
                  <a:pt x="36" y="51"/>
                </a:cubicBezTo>
                <a:cubicBezTo>
                  <a:pt x="36" y="51"/>
                  <a:pt x="36" y="52"/>
                  <a:pt x="37" y="52"/>
                </a:cubicBezTo>
                <a:cubicBezTo>
                  <a:pt x="40" y="52"/>
                  <a:pt x="40" y="52"/>
                  <a:pt x="40" y="52"/>
                </a:cubicBezTo>
                <a:cubicBezTo>
                  <a:pt x="40" y="52"/>
                  <a:pt x="41" y="51"/>
                  <a:pt x="41" y="51"/>
                </a:cubicBezTo>
                <a:lnTo>
                  <a:pt x="41"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46"/>
          <p:cNvSpPr/>
          <p:nvPr/>
        </p:nvSpPr>
        <p:spPr>
          <a:xfrm>
            <a:off x="8979386" y="4873313"/>
            <a:ext cx="274346" cy="253533"/>
          </a:xfrm>
          <a:custGeom>
            <a:avLst/>
            <a:gdLst/>
            <a:ahLst/>
            <a:cxnLst/>
            <a:rect l="l" t="t" r="r" b="b"/>
            <a:pathLst>
              <a:path w="67" h="62" extrusionOk="0">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46"/>
          <p:cNvSpPr/>
          <p:nvPr/>
        </p:nvSpPr>
        <p:spPr>
          <a:xfrm>
            <a:off x="9577270" y="4852501"/>
            <a:ext cx="158931" cy="274345"/>
          </a:xfrm>
          <a:custGeom>
            <a:avLst/>
            <a:gdLst/>
            <a:ahLst/>
            <a:cxnLst/>
            <a:rect l="l" t="t" r="r" b="b"/>
            <a:pathLst>
              <a:path w="39" h="67" extrusionOk="0">
                <a:moveTo>
                  <a:pt x="39" y="63"/>
                </a:moveTo>
                <a:cubicBezTo>
                  <a:pt x="38" y="65"/>
                  <a:pt x="32" y="67"/>
                  <a:pt x="27" y="67"/>
                </a:cubicBezTo>
                <a:cubicBezTo>
                  <a:pt x="13" y="67"/>
                  <a:pt x="7" y="57"/>
                  <a:pt x="7" y="49"/>
                </a:cubicBezTo>
                <a:cubicBezTo>
                  <a:pt x="7" y="27"/>
                  <a:pt x="7" y="27"/>
                  <a:pt x="7" y="27"/>
                </a:cubicBezTo>
                <a:cubicBezTo>
                  <a:pt x="0" y="27"/>
                  <a:pt x="0" y="27"/>
                  <a:pt x="0" y="27"/>
                </a:cubicBezTo>
                <a:cubicBezTo>
                  <a:pt x="0" y="19"/>
                  <a:pt x="0" y="19"/>
                  <a:pt x="0" y="19"/>
                </a:cubicBezTo>
                <a:cubicBezTo>
                  <a:pt x="11" y="15"/>
                  <a:pt x="13" y="6"/>
                  <a:pt x="14" y="1"/>
                </a:cubicBezTo>
                <a:cubicBezTo>
                  <a:pt x="14" y="0"/>
                  <a:pt x="14" y="0"/>
                  <a:pt x="14" y="0"/>
                </a:cubicBezTo>
                <a:cubicBezTo>
                  <a:pt x="14" y="0"/>
                  <a:pt x="14" y="0"/>
                  <a:pt x="24" y="0"/>
                </a:cubicBezTo>
                <a:cubicBezTo>
                  <a:pt x="24" y="17"/>
                  <a:pt x="24" y="17"/>
                  <a:pt x="24" y="17"/>
                </a:cubicBezTo>
                <a:cubicBezTo>
                  <a:pt x="37" y="17"/>
                  <a:pt x="37" y="17"/>
                  <a:pt x="37" y="17"/>
                </a:cubicBezTo>
                <a:cubicBezTo>
                  <a:pt x="37" y="27"/>
                  <a:pt x="37" y="27"/>
                  <a:pt x="37" y="27"/>
                </a:cubicBezTo>
                <a:cubicBezTo>
                  <a:pt x="24" y="27"/>
                  <a:pt x="24" y="27"/>
                  <a:pt x="24" y="27"/>
                </a:cubicBezTo>
                <a:cubicBezTo>
                  <a:pt x="24" y="48"/>
                  <a:pt x="24" y="48"/>
                  <a:pt x="24" y="48"/>
                </a:cubicBezTo>
                <a:cubicBezTo>
                  <a:pt x="24" y="51"/>
                  <a:pt x="25" y="55"/>
                  <a:pt x="30" y="55"/>
                </a:cubicBezTo>
                <a:cubicBezTo>
                  <a:pt x="32" y="55"/>
                  <a:pt x="34" y="54"/>
                  <a:pt x="36" y="54"/>
                </a:cubicBezTo>
                <a:lnTo>
                  <a:pt x="39" y="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46"/>
          <p:cNvSpPr/>
          <p:nvPr/>
        </p:nvSpPr>
        <p:spPr>
          <a:xfrm>
            <a:off x="10167587" y="4897910"/>
            <a:ext cx="261101" cy="208124"/>
          </a:xfrm>
          <a:custGeom>
            <a:avLst/>
            <a:gdLst/>
            <a:ahLst/>
            <a:cxnLst/>
            <a:rect l="l" t="t" r="r" b="b"/>
            <a:pathLst>
              <a:path w="64" h="51" extrusionOk="0">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46"/>
          <p:cNvSpPr/>
          <p:nvPr/>
        </p:nvSpPr>
        <p:spPr>
          <a:xfrm>
            <a:off x="10748444" y="4873313"/>
            <a:ext cx="253533" cy="253533"/>
          </a:xfrm>
          <a:custGeom>
            <a:avLst/>
            <a:gdLst/>
            <a:ahLst/>
            <a:cxnLst/>
            <a:rect l="l" t="t" r="r" b="b"/>
            <a:pathLst>
              <a:path w="62" h="62" extrusionOk="0">
                <a:moveTo>
                  <a:pt x="31" y="62"/>
                </a:moveTo>
                <a:cubicBezTo>
                  <a:pt x="22" y="62"/>
                  <a:pt x="13" y="58"/>
                  <a:pt x="8" y="51"/>
                </a:cubicBezTo>
                <a:cubicBezTo>
                  <a:pt x="7" y="50"/>
                  <a:pt x="7" y="50"/>
                  <a:pt x="8" y="49"/>
                </a:cubicBezTo>
                <a:cubicBezTo>
                  <a:pt x="13" y="44"/>
                  <a:pt x="13" y="44"/>
                  <a:pt x="13" y="44"/>
                </a:cubicBezTo>
                <a:cubicBezTo>
                  <a:pt x="13" y="44"/>
                  <a:pt x="14" y="43"/>
                  <a:pt x="14" y="43"/>
                </a:cubicBezTo>
                <a:cubicBezTo>
                  <a:pt x="15" y="43"/>
                  <a:pt x="15" y="44"/>
                  <a:pt x="15" y="44"/>
                </a:cubicBezTo>
                <a:cubicBezTo>
                  <a:pt x="19" y="49"/>
                  <a:pt x="25" y="52"/>
                  <a:pt x="31" y="52"/>
                </a:cubicBezTo>
                <a:cubicBezTo>
                  <a:pt x="43" y="52"/>
                  <a:pt x="52" y="43"/>
                  <a:pt x="52" y="31"/>
                </a:cubicBezTo>
                <a:cubicBezTo>
                  <a:pt x="52" y="20"/>
                  <a:pt x="43" y="11"/>
                  <a:pt x="31" y="11"/>
                </a:cubicBezTo>
                <a:cubicBezTo>
                  <a:pt x="26" y="11"/>
                  <a:pt x="21" y="13"/>
                  <a:pt x="17" y="16"/>
                </a:cubicBezTo>
                <a:cubicBezTo>
                  <a:pt x="23" y="22"/>
                  <a:pt x="23" y="22"/>
                  <a:pt x="23" y="22"/>
                </a:cubicBezTo>
                <a:cubicBezTo>
                  <a:pt x="24" y="23"/>
                  <a:pt x="24" y="24"/>
                  <a:pt x="23" y="25"/>
                </a:cubicBezTo>
                <a:cubicBezTo>
                  <a:pt x="23" y="26"/>
                  <a:pt x="22" y="26"/>
                  <a:pt x="21" y="26"/>
                </a:cubicBezTo>
                <a:cubicBezTo>
                  <a:pt x="3" y="26"/>
                  <a:pt x="3" y="26"/>
                  <a:pt x="3" y="26"/>
                </a:cubicBezTo>
                <a:cubicBezTo>
                  <a:pt x="2" y="26"/>
                  <a:pt x="0" y="25"/>
                  <a:pt x="0" y="24"/>
                </a:cubicBezTo>
                <a:cubicBezTo>
                  <a:pt x="0" y="6"/>
                  <a:pt x="0" y="6"/>
                  <a:pt x="0" y="6"/>
                </a:cubicBezTo>
                <a:cubicBezTo>
                  <a:pt x="0" y="5"/>
                  <a:pt x="1" y="4"/>
                  <a:pt x="2" y="3"/>
                </a:cubicBezTo>
                <a:cubicBezTo>
                  <a:pt x="3" y="3"/>
                  <a:pt x="4" y="3"/>
                  <a:pt x="5" y="4"/>
                </a:cubicBezTo>
                <a:cubicBezTo>
                  <a:pt x="10" y="9"/>
                  <a:pt x="10" y="9"/>
                  <a:pt x="10" y="9"/>
                </a:cubicBezTo>
                <a:cubicBezTo>
                  <a:pt x="16" y="4"/>
                  <a:pt x="23" y="0"/>
                  <a:pt x="31" y="0"/>
                </a:cubicBezTo>
                <a:cubicBezTo>
                  <a:pt x="48" y="0"/>
                  <a:pt x="62" y="14"/>
                  <a:pt x="62" y="31"/>
                </a:cubicBezTo>
                <a:cubicBezTo>
                  <a:pt x="62" y="48"/>
                  <a:pt x="48" y="62"/>
                  <a:pt x="31" y="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46"/>
          <p:cNvSpPr/>
          <p:nvPr/>
        </p:nvSpPr>
        <p:spPr>
          <a:xfrm>
            <a:off x="11257402" y="4852501"/>
            <a:ext cx="187313" cy="253533"/>
          </a:xfrm>
          <a:custGeom>
            <a:avLst/>
            <a:gdLst/>
            <a:ahLst/>
            <a:cxnLst/>
            <a:rect l="l" t="t" r="r" b="b"/>
            <a:pathLst>
              <a:path w="46" h="62" extrusionOk="0">
                <a:moveTo>
                  <a:pt x="46" y="35"/>
                </a:moveTo>
                <a:cubicBezTo>
                  <a:pt x="46" y="58"/>
                  <a:pt x="46" y="58"/>
                  <a:pt x="46" y="58"/>
                </a:cubicBezTo>
                <a:cubicBezTo>
                  <a:pt x="46" y="60"/>
                  <a:pt x="44" y="62"/>
                  <a:pt x="42" y="62"/>
                </a:cubicBezTo>
                <a:cubicBezTo>
                  <a:pt x="4" y="62"/>
                  <a:pt x="4" y="62"/>
                  <a:pt x="4" y="62"/>
                </a:cubicBezTo>
                <a:cubicBezTo>
                  <a:pt x="1" y="62"/>
                  <a:pt x="0" y="60"/>
                  <a:pt x="0" y="58"/>
                </a:cubicBezTo>
                <a:cubicBezTo>
                  <a:pt x="0" y="35"/>
                  <a:pt x="0" y="35"/>
                  <a:pt x="0" y="35"/>
                </a:cubicBezTo>
                <a:cubicBezTo>
                  <a:pt x="0" y="33"/>
                  <a:pt x="1" y="31"/>
                  <a:pt x="4" y="31"/>
                </a:cubicBezTo>
                <a:cubicBezTo>
                  <a:pt x="5" y="31"/>
                  <a:pt x="5" y="31"/>
                  <a:pt x="5" y="31"/>
                </a:cubicBezTo>
                <a:cubicBezTo>
                  <a:pt x="5" y="18"/>
                  <a:pt x="5" y="18"/>
                  <a:pt x="5" y="18"/>
                </a:cubicBezTo>
                <a:cubicBezTo>
                  <a:pt x="5" y="8"/>
                  <a:pt x="13" y="0"/>
                  <a:pt x="23" y="0"/>
                </a:cubicBezTo>
                <a:cubicBezTo>
                  <a:pt x="33" y="0"/>
                  <a:pt x="41" y="8"/>
                  <a:pt x="41" y="18"/>
                </a:cubicBezTo>
                <a:cubicBezTo>
                  <a:pt x="41" y="20"/>
                  <a:pt x="40" y="21"/>
                  <a:pt x="38" y="21"/>
                </a:cubicBezTo>
                <a:cubicBezTo>
                  <a:pt x="36" y="21"/>
                  <a:pt x="36" y="21"/>
                  <a:pt x="36" y="21"/>
                </a:cubicBezTo>
                <a:cubicBezTo>
                  <a:pt x="34" y="21"/>
                  <a:pt x="33" y="20"/>
                  <a:pt x="33" y="18"/>
                </a:cubicBezTo>
                <a:cubicBezTo>
                  <a:pt x="33" y="13"/>
                  <a:pt x="29" y="8"/>
                  <a:pt x="23" y="8"/>
                </a:cubicBezTo>
                <a:cubicBezTo>
                  <a:pt x="17" y="8"/>
                  <a:pt x="13" y="13"/>
                  <a:pt x="13" y="18"/>
                </a:cubicBezTo>
                <a:cubicBezTo>
                  <a:pt x="13" y="31"/>
                  <a:pt x="13" y="31"/>
                  <a:pt x="13" y="31"/>
                </a:cubicBezTo>
                <a:cubicBezTo>
                  <a:pt x="42" y="31"/>
                  <a:pt x="42" y="31"/>
                  <a:pt x="42" y="31"/>
                </a:cubicBezTo>
                <a:cubicBezTo>
                  <a:pt x="44" y="31"/>
                  <a:pt x="46" y="33"/>
                  <a:pt x="46"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46"/>
          <p:cNvSpPr/>
          <p:nvPr/>
        </p:nvSpPr>
        <p:spPr>
          <a:xfrm>
            <a:off x="856861" y="1634141"/>
            <a:ext cx="228936" cy="253533"/>
          </a:xfrm>
          <a:custGeom>
            <a:avLst/>
            <a:gdLst/>
            <a:ahLst/>
            <a:cxnLst/>
            <a:rect l="l" t="t" r="r" b="b"/>
            <a:pathLst>
              <a:path w="56" h="62" extrusionOk="0">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46"/>
          <p:cNvSpPr/>
          <p:nvPr/>
        </p:nvSpPr>
        <p:spPr>
          <a:xfrm>
            <a:off x="1358251" y="1634141"/>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49" y="16"/>
                </a:moveTo>
                <a:cubicBezTo>
                  <a:pt x="48" y="14"/>
                  <a:pt x="44" y="13"/>
                  <a:pt x="42" y="14"/>
                </a:cubicBezTo>
                <a:cubicBezTo>
                  <a:pt x="40" y="14"/>
                  <a:pt x="33" y="17"/>
                  <a:pt x="31" y="24"/>
                </a:cubicBezTo>
                <a:cubicBezTo>
                  <a:pt x="35" y="24"/>
                  <a:pt x="37" y="24"/>
                  <a:pt x="37" y="29"/>
                </a:cubicBezTo>
                <a:cubicBezTo>
                  <a:pt x="37" y="30"/>
                  <a:pt x="36" y="32"/>
                  <a:pt x="35" y="34"/>
                </a:cubicBezTo>
                <a:cubicBezTo>
                  <a:pt x="33" y="37"/>
                  <a:pt x="31" y="41"/>
                  <a:pt x="28" y="38"/>
                </a:cubicBezTo>
                <a:cubicBezTo>
                  <a:pt x="26" y="35"/>
                  <a:pt x="26" y="30"/>
                  <a:pt x="25" y="26"/>
                </a:cubicBezTo>
                <a:cubicBezTo>
                  <a:pt x="25" y="24"/>
                  <a:pt x="24" y="21"/>
                  <a:pt x="24" y="19"/>
                </a:cubicBezTo>
                <a:cubicBezTo>
                  <a:pt x="23" y="18"/>
                  <a:pt x="22" y="15"/>
                  <a:pt x="20" y="15"/>
                </a:cubicBezTo>
                <a:cubicBezTo>
                  <a:pt x="19" y="15"/>
                  <a:pt x="17" y="15"/>
                  <a:pt x="15" y="16"/>
                </a:cubicBezTo>
                <a:cubicBezTo>
                  <a:pt x="11" y="18"/>
                  <a:pt x="9" y="22"/>
                  <a:pt x="5" y="24"/>
                </a:cubicBezTo>
                <a:cubicBezTo>
                  <a:pt x="5" y="25"/>
                  <a:pt x="5" y="25"/>
                  <a:pt x="5" y="25"/>
                </a:cubicBezTo>
                <a:cubicBezTo>
                  <a:pt x="6" y="25"/>
                  <a:pt x="6" y="26"/>
                  <a:pt x="7" y="26"/>
                </a:cubicBezTo>
                <a:cubicBezTo>
                  <a:pt x="9" y="27"/>
                  <a:pt x="11" y="24"/>
                  <a:pt x="13" y="27"/>
                </a:cubicBezTo>
                <a:cubicBezTo>
                  <a:pt x="14" y="29"/>
                  <a:pt x="14" y="30"/>
                  <a:pt x="15" y="32"/>
                </a:cubicBezTo>
                <a:cubicBezTo>
                  <a:pt x="16" y="34"/>
                  <a:pt x="16" y="37"/>
                  <a:pt x="17" y="40"/>
                </a:cubicBezTo>
                <a:cubicBezTo>
                  <a:pt x="18" y="44"/>
                  <a:pt x="19" y="51"/>
                  <a:pt x="23" y="52"/>
                </a:cubicBezTo>
                <a:cubicBezTo>
                  <a:pt x="25" y="53"/>
                  <a:pt x="28" y="52"/>
                  <a:pt x="30" y="51"/>
                </a:cubicBezTo>
                <a:cubicBezTo>
                  <a:pt x="34" y="49"/>
                  <a:pt x="37" y="45"/>
                  <a:pt x="40" y="42"/>
                </a:cubicBezTo>
                <a:cubicBezTo>
                  <a:pt x="46" y="33"/>
                  <a:pt x="50" y="24"/>
                  <a:pt x="50" y="21"/>
                </a:cubicBezTo>
                <a:cubicBezTo>
                  <a:pt x="50" y="19"/>
                  <a:pt x="50" y="17"/>
                  <a:pt x="49"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46"/>
          <p:cNvSpPr/>
          <p:nvPr/>
        </p:nvSpPr>
        <p:spPr>
          <a:xfrm>
            <a:off x="8442047" y="2542320"/>
            <a:ext cx="128659" cy="200556"/>
          </a:xfrm>
          <a:custGeom>
            <a:avLst/>
            <a:gdLst/>
            <a:ahLst/>
            <a:cxnLst/>
            <a:rect l="l" t="t" r="r" b="b"/>
            <a:pathLst>
              <a:path w="31" h="49" extrusionOk="0">
                <a:moveTo>
                  <a:pt x="31" y="46"/>
                </a:moveTo>
                <a:cubicBezTo>
                  <a:pt x="31" y="48"/>
                  <a:pt x="30" y="49"/>
                  <a:pt x="29" y="49"/>
                </a:cubicBezTo>
                <a:cubicBezTo>
                  <a:pt x="28" y="49"/>
                  <a:pt x="27" y="48"/>
                  <a:pt x="27" y="48"/>
                </a:cubicBezTo>
                <a:cubicBezTo>
                  <a:pt x="14" y="35"/>
                  <a:pt x="14" y="35"/>
                  <a:pt x="14" y="35"/>
                </a:cubicBezTo>
                <a:cubicBezTo>
                  <a:pt x="3" y="35"/>
                  <a:pt x="3" y="35"/>
                  <a:pt x="3" y="35"/>
                </a:cubicBezTo>
                <a:cubicBezTo>
                  <a:pt x="2" y="35"/>
                  <a:pt x="0" y="33"/>
                  <a:pt x="0" y="32"/>
                </a:cubicBezTo>
                <a:cubicBezTo>
                  <a:pt x="0" y="17"/>
                  <a:pt x="0" y="17"/>
                  <a:pt x="0" y="17"/>
                </a:cubicBezTo>
                <a:cubicBezTo>
                  <a:pt x="0" y="15"/>
                  <a:pt x="2" y="14"/>
                  <a:pt x="3" y="14"/>
                </a:cubicBezTo>
                <a:cubicBezTo>
                  <a:pt x="14" y="14"/>
                  <a:pt x="14" y="14"/>
                  <a:pt x="14" y="14"/>
                </a:cubicBezTo>
                <a:cubicBezTo>
                  <a:pt x="27" y="1"/>
                  <a:pt x="27" y="1"/>
                  <a:pt x="27" y="1"/>
                </a:cubicBezTo>
                <a:cubicBezTo>
                  <a:pt x="27" y="0"/>
                  <a:pt x="28" y="0"/>
                  <a:pt x="29" y="0"/>
                </a:cubicBezTo>
                <a:cubicBezTo>
                  <a:pt x="30" y="0"/>
                  <a:pt x="31" y="1"/>
                  <a:pt x="31" y="2"/>
                </a:cubicBezTo>
                <a:lnTo>
                  <a:pt x="31"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46"/>
          <p:cNvSpPr/>
          <p:nvPr/>
        </p:nvSpPr>
        <p:spPr>
          <a:xfrm>
            <a:off x="9531862" y="4449496"/>
            <a:ext cx="298942" cy="242181"/>
          </a:xfrm>
          <a:custGeom>
            <a:avLst/>
            <a:gdLst/>
            <a:ahLst/>
            <a:cxnLst/>
            <a:rect l="l" t="t" r="r" b="b"/>
            <a:pathLst>
              <a:path w="73" h="59" extrusionOk="0">
                <a:moveTo>
                  <a:pt x="30" y="59"/>
                </a:moveTo>
                <a:cubicBezTo>
                  <a:pt x="15" y="59"/>
                  <a:pt x="0" y="52"/>
                  <a:pt x="0" y="40"/>
                </a:cubicBezTo>
                <a:cubicBezTo>
                  <a:pt x="0" y="34"/>
                  <a:pt x="4" y="27"/>
                  <a:pt x="10" y="20"/>
                </a:cubicBezTo>
                <a:cubicBezTo>
                  <a:pt x="20" y="11"/>
                  <a:pt x="30" y="7"/>
                  <a:pt x="34" y="11"/>
                </a:cubicBezTo>
                <a:cubicBezTo>
                  <a:pt x="36" y="13"/>
                  <a:pt x="36" y="16"/>
                  <a:pt x="35" y="19"/>
                </a:cubicBezTo>
                <a:cubicBezTo>
                  <a:pt x="34" y="21"/>
                  <a:pt x="37" y="20"/>
                  <a:pt x="37" y="20"/>
                </a:cubicBezTo>
                <a:cubicBezTo>
                  <a:pt x="44" y="17"/>
                  <a:pt x="50" y="17"/>
                  <a:pt x="53" y="20"/>
                </a:cubicBezTo>
                <a:cubicBezTo>
                  <a:pt x="54" y="22"/>
                  <a:pt x="54" y="24"/>
                  <a:pt x="53" y="27"/>
                </a:cubicBezTo>
                <a:cubicBezTo>
                  <a:pt x="52" y="29"/>
                  <a:pt x="53" y="29"/>
                  <a:pt x="54" y="29"/>
                </a:cubicBezTo>
                <a:cubicBezTo>
                  <a:pt x="58" y="30"/>
                  <a:pt x="63" y="34"/>
                  <a:pt x="63" y="39"/>
                </a:cubicBezTo>
                <a:cubicBezTo>
                  <a:pt x="63" y="48"/>
                  <a:pt x="50" y="59"/>
                  <a:pt x="30" y="59"/>
                </a:cubicBezTo>
                <a:close/>
                <a:moveTo>
                  <a:pt x="27" y="27"/>
                </a:moveTo>
                <a:cubicBezTo>
                  <a:pt x="15" y="28"/>
                  <a:pt x="6" y="35"/>
                  <a:pt x="7" y="43"/>
                </a:cubicBezTo>
                <a:cubicBezTo>
                  <a:pt x="8" y="51"/>
                  <a:pt x="18" y="56"/>
                  <a:pt x="30" y="55"/>
                </a:cubicBezTo>
                <a:cubicBezTo>
                  <a:pt x="42" y="54"/>
                  <a:pt x="51" y="47"/>
                  <a:pt x="50" y="39"/>
                </a:cubicBezTo>
                <a:cubicBezTo>
                  <a:pt x="49" y="31"/>
                  <a:pt x="39" y="26"/>
                  <a:pt x="27" y="27"/>
                </a:cubicBezTo>
                <a:close/>
                <a:moveTo>
                  <a:pt x="22" y="52"/>
                </a:moveTo>
                <a:cubicBezTo>
                  <a:pt x="17" y="50"/>
                  <a:pt x="14" y="44"/>
                  <a:pt x="17" y="39"/>
                </a:cubicBezTo>
                <a:cubicBezTo>
                  <a:pt x="19" y="34"/>
                  <a:pt x="26" y="31"/>
                  <a:pt x="31" y="33"/>
                </a:cubicBezTo>
                <a:cubicBezTo>
                  <a:pt x="37" y="34"/>
                  <a:pt x="40" y="40"/>
                  <a:pt x="38" y="45"/>
                </a:cubicBezTo>
                <a:cubicBezTo>
                  <a:pt x="35" y="51"/>
                  <a:pt x="28" y="54"/>
                  <a:pt x="22" y="52"/>
                </a:cubicBezTo>
                <a:close/>
                <a:moveTo>
                  <a:pt x="26" y="41"/>
                </a:moveTo>
                <a:cubicBezTo>
                  <a:pt x="24" y="40"/>
                  <a:pt x="21" y="41"/>
                  <a:pt x="20" y="43"/>
                </a:cubicBezTo>
                <a:cubicBezTo>
                  <a:pt x="19" y="45"/>
                  <a:pt x="20" y="47"/>
                  <a:pt x="21" y="48"/>
                </a:cubicBezTo>
                <a:cubicBezTo>
                  <a:pt x="23" y="49"/>
                  <a:pt x="26" y="48"/>
                  <a:pt x="27" y="46"/>
                </a:cubicBezTo>
                <a:cubicBezTo>
                  <a:pt x="28" y="44"/>
                  <a:pt x="27" y="42"/>
                  <a:pt x="26" y="41"/>
                </a:cubicBezTo>
                <a:close/>
                <a:moveTo>
                  <a:pt x="30" y="39"/>
                </a:moveTo>
                <a:cubicBezTo>
                  <a:pt x="29" y="39"/>
                  <a:pt x="28" y="39"/>
                  <a:pt x="28" y="40"/>
                </a:cubicBezTo>
                <a:cubicBezTo>
                  <a:pt x="28" y="41"/>
                  <a:pt x="28" y="41"/>
                  <a:pt x="29" y="42"/>
                </a:cubicBezTo>
                <a:cubicBezTo>
                  <a:pt x="29" y="42"/>
                  <a:pt x="30" y="42"/>
                  <a:pt x="31" y="41"/>
                </a:cubicBezTo>
                <a:cubicBezTo>
                  <a:pt x="31" y="40"/>
                  <a:pt x="31" y="39"/>
                  <a:pt x="30" y="39"/>
                </a:cubicBezTo>
                <a:close/>
                <a:moveTo>
                  <a:pt x="71" y="26"/>
                </a:moveTo>
                <a:cubicBezTo>
                  <a:pt x="70" y="28"/>
                  <a:pt x="69" y="28"/>
                  <a:pt x="67" y="28"/>
                </a:cubicBezTo>
                <a:cubicBezTo>
                  <a:pt x="66" y="27"/>
                  <a:pt x="65" y="26"/>
                  <a:pt x="66" y="24"/>
                </a:cubicBezTo>
                <a:cubicBezTo>
                  <a:pt x="67" y="20"/>
                  <a:pt x="66" y="15"/>
                  <a:pt x="63" y="11"/>
                </a:cubicBezTo>
                <a:cubicBezTo>
                  <a:pt x="59" y="7"/>
                  <a:pt x="54" y="6"/>
                  <a:pt x="50" y="7"/>
                </a:cubicBezTo>
                <a:cubicBezTo>
                  <a:pt x="48" y="7"/>
                  <a:pt x="47" y="6"/>
                  <a:pt x="47" y="5"/>
                </a:cubicBezTo>
                <a:cubicBezTo>
                  <a:pt x="46" y="3"/>
                  <a:pt x="47" y="2"/>
                  <a:pt x="49" y="2"/>
                </a:cubicBezTo>
                <a:cubicBezTo>
                  <a:pt x="55" y="0"/>
                  <a:pt x="62" y="2"/>
                  <a:pt x="67" y="7"/>
                </a:cubicBezTo>
                <a:cubicBezTo>
                  <a:pt x="72" y="13"/>
                  <a:pt x="73" y="20"/>
                  <a:pt x="71" y="26"/>
                </a:cubicBezTo>
                <a:close/>
                <a:moveTo>
                  <a:pt x="61" y="23"/>
                </a:moveTo>
                <a:cubicBezTo>
                  <a:pt x="61" y="24"/>
                  <a:pt x="60" y="25"/>
                  <a:pt x="59" y="25"/>
                </a:cubicBezTo>
                <a:cubicBezTo>
                  <a:pt x="57" y="24"/>
                  <a:pt x="57" y="23"/>
                  <a:pt x="57" y="22"/>
                </a:cubicBezTo>
                <a:cubicBezTo>
                  <a:pt x="57" y="20"/>
                  <a:pt x="57" y="18"/>
                  <a:pt x="56" y="17"/>
                </a:cubicBezTo>
                <a:cubicBezTo>
                  <a:pt x="55" y="16"/>
                  <a:pt x="53" y="15"/>
                  <a:pt x="52" y="16"/>
                </a:cubicBezTo>
                <a:cubicBezTo>
                  <a:pt x="50" y="16"/>
                  <a:pt x="49" y="15"/>
                  <a:pt x="49" y="14"/>
                </a:cubicBezTo>
                <a:cubicBezTo>
                  <a:pt x="49" y="13"/>
                  <a:pt x="49" y="11"/>
                  <a:pt x="51" y="11"/>
                </a:cubicBezTo>
                <a:cubicBezTo>
                  <a:pt x="54" y="10"/>
                  <a:pt x="57" y="11"/>
                  <a:pt x="60" y="14"/>
                </a:cubicBezTo>
                <a:cubicBezTo>
                  <a:pt x="62" y="17"/>
                  <a:pt x="62" y="20"/>
                  <a:pt x="61"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067"/>
        <p:cNvGrpSpPr/>
        <p:nvPr/>
      </p:nvGrpSpPr>
      <p:grpSpPr>
        <a:xfrm>
          <a:off x="0" y="0"/>
          <a:ext cx="0" cy="0"/>
          <a:chOff x="0" y="0"/>
          <a:chExt cx="0" cy="0"/>
        </a:xfrm>
      </p:grpSpPr>
      <p:sp>
        <p:nvSpPr>
          <p:cNvPr id="2068" name="Google Shape;2068;p47"/>
          <p:cNvSpPr/>
          <p:nvPr/>
        </p:nvSpPr>
        <p:spPr>
          <a:xfrm>
            <a:off x="10739260" y="5947957"/>
            <a:ext cx="510422"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4" y="24"/>
                  <a:pt x="24" y="24"/>
                  <a:pt x="24" y="24"/>
                </a:cubicBezTo>
                <a:cubicBezTo>
                  <a:pt x="24" y="96"/>
                  <a:pt x="24" y="96"/>
                  <a:pt x="24" y="96"/>
                </a:cubicBezTo>
                <a:cubicBezTo>
                  <a:pt x="220" y="96"/>
                  <a:pt x="220" y="96"/>
                  <a:pt x="220" y="96"/>
                </a:cubicBezTo>
                <a:lnTo>
                  <a:pt x="220" y="72"/>
                </a:lnTo>
                <a:close/>
                <a:moveTo>
                  <a:pt x="208" y="84"/>
                </a:moveTo>
                <a:cubicBezTo>
                  <a:pt x="36" y="84"/>
                  <a:pt x="36" y="84"/>
                  <a:pt x="36" y="84"/>
                </a:cubicBezTo>
                <a:cubicBezTo>
                  <a:pt x="36" y="36"/>
                  <a:pt x="36" y="36"/>
                  <a:pt x="36" y="36"/>
                </a:cubicBezTo>
                <a:cubicBezTo>
                  <a:pt x="208" y="36"/>
                  <a:pt x="208" y="36"/>
                  <a:pt x="208" y="36"/>
                </a:cubicBezTo>
                <a:lnTo>
                  <a:pt x="208"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47"/>
          <p:cNvSpPr/>
          <p:nvPr/>
        </p:nvSpPr>
        <p:spPr>
          <a:xfrm>
            <a:off x="9848989" y="5947957"/>
            <a:ext cx="508443"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4" y="24"/>
                  <a:pt x="24" y="24"/>
                  <a:pt x="24" y="24"/>
                </a:cubicBezTo>
                <a:cubicBezTo>
                  <a:pt x="24" y="96"/>
                  <a:pt x="24" y="96"/>
                  <a:pt x="24" y="96"/>
                </a:cubicBezTo>
                <a:cubicBezTo>
                  <a:pt x="220" y="96"/>
                  <a:pt x="220" y="96"/>
                  <a:pt x="220" y="96"/>
                </a:cubicBezTo>
                <a:lnTo>
                  <a:pt x="220" y="72"/>
                </a:lnTo>
                <a:close/>
                <a:moveTo>
                  <a:pt x="148" y="84"/>
                </a:moveTo>
                <a:cubicBezTo>
                  <a:pt x="148" y="84"/>
                  <a:pt x="148" y="84"/>
                  <a:pt x="148" y="84"/>
                </a:cubicBezTo>
                <a:cubicBezTo>
                  <a:pt x="36" y="84"/>
                  <a:pt x="36" y="84"/>
                  <a:pt x="36" y="84"/>
                </a:cubicBezTo>
                <a:cubicBezTo>
                  <a:pt x="36" y="36"/>
                  <a:pt x="36" y="36"/>
                  <a:pt x="36" y="36"/>
                </a:cubicBezTo>
                <a:cubicBezTo>
                  <a:pt x="148" y="36"/>
                  <a:pt x="148" y="36"/>
                  <a:pt x="148" y="36"/>
                </a:cubicBezTo>
                <a:lnTo>
                  <a:pt x="148"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47"/>
          <p:cNvSpPr/>
          <p:nvPr/>
        </p:nvSpPr>
        <p:spPr>
          <a:xfrm>
            <a:off x="8956738" y="5947957"/>
            <a:ext cx="510422"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16" y="24"/>
                  <a:pt x="216" y="24"/>
                  <a:pt x="216" y="24"/>
                </a:cubicBezTo>
                <a:cubicBezTo>
                  <a:pt x="148" y="24"/>
                  <a:pt x="148" y="24"/>
                  <a:pt x="148" y="24"/>
                </a:cubicBezTo>
                <a:cubicBezTo>
                  <a:pt x="24" y="24"/>
                  <a:pt x="24" y="24"/>
                  <a:pt x="24" y="24"/>
                </a:cubicBezTo>
                <a:cubicBezTo>
                  <a:pt x="24" y="96"/>
                  <a:pt x="24" y="96"/>
                  <a:pt x="24" y="96"/>
                </a:cubicBezTo>
                <a:cubicBezTo>
                  <a:pt x="220" y="96"/>
                  <a:pt x="220" y="96"/>
                  <a:pt x="220" y="96"/>
                </a:cubicBezTo>
                <a:lnTo>
                  <a:pt x="220" y="72"/>
                </a:lnTo>
                <a:close/>
                <a:moveTo>
                  <a:pt x="88" y="84"/>
                </a:moveTo>
                <a:cubicBezTo>
                  <a:pt x="36" y="84"/>
                  <a:pt x="36" y="84"/>
                  <a:pt x="36" y="84"/>
                </a:cubicBezTo>
                <a:cubicBezTo>
                  <a:pt x="36" y="36"/>
                  <a:pt x="36" y="36"/>
                  <a:pt x="36" y="36"/>
                </a:cubicBezTo>
                <a:cubicBezTo>
                  <a:pt x="88" y="36"/>
                  <a:pt x="88" y="36"/>
                  <a:pt x="88" y="36"/>
                </a:cubicBezTo>
                <a:lnTo>
                  <a:pt x="88"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47"/>
          <p:cNvSpPr/>
          <p:nvPr/>
        </p:nvSpPr>
        <p:spPr>
          <a:xfrm>
            <a:off x="8066467" y="5947957"/>
            <a:ext cx="508445"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24"/>
                </a:moveTo>
                <a:cubicBezTo>
                  <a:pt x="24" y="24"/>
                  <a:pt x="24" y="24"/>
                  <a:pt x="24" y="24"/>
                </a:cubicBezTo>
                <a:cubicBezTo>
                  <a:pt x="24" y="96"/>
                  <a:pt x="24" y="96"/>
                  <a:pt x="24" y="96"/>
                </a:cubicBezTo>
                <a:cubicBezTo>
                  <a:pt x="220" y="96"/>
                  <a:pt x="220" y="96"/>
                  <a:pt x="220" y="96"/>
                </a:cubicBezTo>
                <a:lnTo>
                  <a:pt x="220"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47"/>
          <p:cNvSpPr/>
          <p:nvPr/>
        </p:nvSpPr>
        <p:spPr>
          <a:xfrm>
            <a:off x="7174217" y="5829254"/>
            <a:ext cx="510422" cy="484704"/>
          </a:xfrm>
          <a:custGeom>
            <a:avLst/>
            <a:gdLst/>
            <a:ahLst/>
            <a:cxnLst/>
            <a:rect l="l" t="t" r="r" b="b"/>
            <a:pathLst>
              <a:path w="256" h="244" extrusionOk="0">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47"/>
          <p:cNvSpPr/>
          <p:nvPr/>
        </p:nvSpPr>
        <p:spPr>
          <a:xfrm>
            <a:off x="6283946" y="5829254"/>
            <a:ext cx="500530" cy="484704"/>
          </a:xfrm>
          <a:custGeom>
            <a:avLst/>
            <a:gdLst/>
            <a:ahLst/>
            <a:cxnLst/>
            <a:rect l="l" t="t" r="r" b="b"/>
            <a:pathLst>
              <a:path w="252" h="244" extrusionOk="0">
                <a:moveTo>
                  <a:pt x="240" y="144"/>
                </a:moveTo>
                <a:cubicBezTo>
                  <a:pt x="236" y="144"/>
                  <a:pt x="236" y="144"/>
                  <a:pt x="236" y="144"/>
                </a:cubicBezTo>
                <a:cubicBezTo>
                  <a:pt x="232" y="144"/>
                  <a:pt x="232" y="144"/>
                  <a:pt x="232" y="144"/>
                </a:cubicBezTo>
                <a:cubicBezTo>
                  <a:pt x="232" y="164"/>
                  <a:pt x="232" y="164"/>
                  <a:pt x="232" y="164"/>
                </a:cubicBezTo>
                <a:cubicBezTo>
                  <a:pt x="232" y="165"/>
                  <a:pt x="232" y="166"/>
                  <a:pt x="232" y="166"/>
                </a:cubicBezTo>
                <a:cubicBezTo>
                  <a:pt x="232" y="167"/>
                  <a:pt x="231" y="167"/>
                  <a:pt x="231" y="168"/>
                </a:cubicBezTo>
                <a:cubicBezTo>
                  <a:pt x="231" y="168"/>
                  <a:pt x="231" y="168"/>
                  <a:pt x="231" y="169"/>
                </a:cubicBezTo>
                <a:cubicBezTo>
                  <a:pt x="231" y="169"/>
                  <a:pt x="231" y="170"/>
                  <a:pt x="230" y="170"/>
                </a:cubicBezTo>
                <a:cubicBezTo>
                  <a:pt x="230" y="170"/>
                  <a:pt x="230" y="170"/>
                  <a:pt x="230" y="171"/>
                </a:cubicBezTo>
                <a:cubicBezTo>
                  <a:pt x="230" y="171"/>
                  <a:pt x="229" y="172"/>
                  <a:pt x="229" y="172"/>
                </a:cubicBezTo>
                <a:cubicBezTo>
                  <a:pt x="229" y="172"/>
                  <a:pt x="229" y="172"/>
                  <a:pt x="228" y="172"/>
                </a:cubicBezTo>
                <a:cubicBezTo>
                  <a:pt x="226" y="175"/>
                  <a:pt x="223" y="176"/>
                  <a:pt x="220" y="176"/>
                </a:cubicBezTo>
                <a:cubicBezTo>
                  <a:pt x="220" y="176"/>
                  <a:pt x="220" y="176"/>
                  <a:pt x="220" y="176"/>
                </a:cubicBezTo>
                <a:cubicBezTo>
                  <a:pt x="217" y="176"/>
                  <a:pt x="214" y="175"/>
                  <a:pt x="212" y="172"/>
                </a:cubicBezTo>
                <a:cubicBezTo>
                  <a:pt x="183" y="144"/>
                  <a:pt x="183" y="144"/>
                  <a:pt x="183" y="144"/>
                </a:cubicBezTo>
                <a:cubicBezTo>
                  <a:pt x="182" y="144"/>
                  <a:pt x="182" y="144"/>
                  <a:pt x="182" y="144"/>
                </a:cubicBezTo>
                <a:cubicBezTo>
                  <a:pt x="72" y="144"/>
                  <a:pt x="72" y="144"/>
                  <a:pt x="72" y="144"/>
                </a:cubicBezTo>
                <a:cubicBezTo>
                  <a:pt x="65" y="144"/>
                  <a:pt x="60" y="139"/>
                  <a:pt x="60" y="132"/>
                </a:cubicBezTo>
                <a:cubicBezTo>
                  <a:pt x="60" y="12"/>
                  <a:pt x="60" y="12"/>
                  <a:pt x="60" y="12"/>
                </a:cubicBezTo>
                <a:cubicBezTo>
                  <a:pt x="60" y="5"/>
                  <a:pt x="65" y="0"/>
                  <a:pt x="72" y="0"/>
                </a:cubicBezTo>
                <a:cubicBezTo>
                  <a:pt x="240" y="0"/>
                  <a:pt x="240" y="0"/>
                  <a:pt x="240" y="0"/>
                </a:cubicBezTo>
                <a:cubicBezTo>
                  <a:pt x="247" y="0"/>
                  <a:pt x="252" y="5"/>
                  <a:pt x="252" y="12"/>
                </a:cubicBezTo>
                <a:cubicBezTo>
                  <a:pt x="252" y="132"/>
                  <a:pt x="252" y="132"/>
                  <a:pt x="252" y="132"/>
                </a:cubicBezTo>
                <a:cubicBezTo>
                  <a:pt x="252" y="139"/>
                  <a:pt x="247" y="144"/>
                  <a:pt x="240" y="144"/>
                </a:cubicBezTo>
                <a:moveTo>
                  <a:pt x="178" y="156"/>
                </a:moveTo>
                <a:cubicBezTo>
                  <a:pt x="203" y="181"/>
                  <a:pt x="203" y="181"/>
                  <a:pt x="203" y="181"/>
                </a:cubicBezTo>
                <a:cubicBezTo>
                  <a:pt x="203" y="181"/>
                  <a:pt x="203" y="181"/>
                  <a:pt x="203" y="181"/>
                </a:cubicBezTo>
                <a:cubicBezTo>
                  <a:pt x="208" y="185"/>
                  <a:pt x="214" y="188"/>
                  <a:pt x="220" y="188"/>
                </a:cubicBezTo>
                <a:cubicBezTo>
                  <a:pt x="220" y="196"/>
                  <a:pt x="220" y="196"/>
                  <a:pt x="220" y="196"/>
                </a:cubicBezTo>
                <a:cubicBezTo>
                  <a:pt x="220" y="203"/>
                  <a:pt x="215" y="208"/>
                  <a:pt x="208" y="208"/>
                </a:cubicBezTo>
                <a:cubicBezTo>
                  <a:pt x="124" y="208"/>
                  <a:pt x="124" y="208"/>
                  <a:pt x="124" y="208"/>
                </a:cubicBezTo>
                <a:cubicBezTo>
                  <a:pt x="96" y="208"/>
                  <a:pt x="96" y="208"/>
                  <a:pt x="96" y="208"/>
                </a:cubicBezTo>
                <a:cubicBezTo>
                  <a:pt x="84" y="208"/>
                  <a:pt x="84" y="208"/>
                  <a:pt x="84" y="208"/>
                </a:cubicBezTo>
                <a:cubicBezTo>
                  <a:pt x="81" y="208"/>
                  <a:pt x="81" y="208"/>
                  <a:pt x="81" y="208"/>
                </a:cubicBezTo>
                <a:cubicBezTo>
                  <a:pt x="48" y="240"/>
                  <a:pt x="48" y="240"/>
                  <a:pt x="48" y="240"/>
                </a:cubicBezTo>
                <a:cubicBezTo>
                  <a:pt x="46" y="243"/>
                  <a:pt x="43" y="244"/>
                  <a:pt x="40" y="244"/>
                </a:cubicBezTo>
                <a:cubicBezTo>
                  <a:pt x="40" y="244"/>
                  <a:pt x="40" y="244"/>
                  <a:pt x="40" y="244"/>
                </a:cubicBezTo>
                <a:cubicBezTo>
                  <a:pt x="37" y="244"/>
                  <a:pt x="34" y="243"/>
                  <a:pt x="32" y="240"/>
                </a:cubicBezTo>
                <a:cubicBezTo>
                  <a:pt x="31" y="240"/>
                  <a:pt x="31" y="240"/>
                  <a:pt x="31" y="240"/>
                </a:cubicBezTo>
                <a:cubicBezTo>
                  <a:pt x="31" y="240"/>
                  <a:pt x="30" y="239"/>
                  <a:pt x="30" y="239"/>
                </a:cubicBezTo>
                <a:cubicBezTo>
                  <a:pt x="30" y="238"/>
                  <a:pt x="30" y="238"/>
                  <a:pt x="30" y="238"/>
                </a:cubicBezTo>
                <a:cubicBezTo>
                  <a:pt x="29" y="238"/>
                  <a:pt x="29" y="237"/>
                  <a:pt x="29" y="237"/>
                </a:cubicBezTo>
                <a:cubicBezTo>
                  <a:pt x="29" y="236"/>
                  <a:pt x="29" y="236"/>
                  <a:pt x="29" y="236"/>
                </a:cubicBezTo>
                <a:cubicBezTo>
                  <a:pt x="29" y="235"/>
                  <a:pt x="28" y="235"/>
                  <a:pt x="28" y="234"/>
                </a:cubicBezTo>
                <a:cubicBezTo>
                  <a:pt x="28" y="234"/>
                  <a:pt x="28" y="233"/>
                  <a:pt x="28" y="232"/>
                </a:cubicBezTo>
                <a:cubicBezTo>
                  <a:pt x="28" y="208"/>
                  <a:pt x="28" y="208"/>
                  <a:pt x="28" y="208"/>
                </a:cubicBezTo>
                <a:cubicBezTo>
                  <a:pt x="26" y="208"/>
                  <a:pt x="26" y="208"/>
                  <a:pt x="26" y="208"/>
                </a:cubicBezTo>
                <a:cubicBezTo>
                  <a:pt x="12" y="208"/>
                  <a:pt x="12" y="208"/>
                  <a:pt x="12" y="208"/>
                </a:cubicBezTo>
                <a:cubicBezTo>
                  <a:pt x="5" y="208"/>
                  <a:pt x="0" y="203"/>
                  <a:pt x="0" y="196"/>
                </a:cubicBezTo>
                <a:cubicBezTo>
                  <a:pt x="0" y="60"/>
                  <a:pt x="0" y="60"/>
                  <a:pt x="0" y="60"/>
                </a:cubicBezTo>
                <a:cubicBezTo>
                  <a:pt x="0" y="53"/>
                  <a:pt x="5" y="48"/>
                  <a:pt x="12" y="48"/>
                </a:cubicBezTo>
                <a:cubicBezTo>
                  <a:pt x="48" y="48"/>
                  <a:pt x="48" y="48"/>
                  <a:pt x="48" y="48"/>
                </a:cubicBezTo>
                <a:cubicBezTo>
                  <a:pt x="48" y="132"/>
                  <a:pt x="48" y="132"/>
                  <a:pt x="48" y="132"/>
                </a:cubicBezTo>
                <a:cubicBezTo>
                  <a:pt x="48" y="145"/>
                  <a:pt x="59" y="156"/>
                  <a:pt x="72" y="156"/>
                </a:cubicBezTo>
                <a:lnTo>
                  <a:pt x="178"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47"/>
          <p:cNvSpPr/>
          <p:nvPr/>
        </p:nvSpPr>
        <p:spPr>
          <a:xfrm>
            <a:off x="5391695" y="5837168"/>
            <a:ext cx="508445" cy="460963"/>
          </a:xfrm>
          <a:custGeom>
            <a:avLst/>
            <a:gdLst/>
            <a:ahLst/>
            <a:cxnLst/>
            <a:rect l="l" t="t" r="r" b="b"/>
            <a:pathLst>
              <a:path w="256" h="232" extrusionOk="0">
                <a:moveTo>
                  <a:pt x="244" y="196"/>
                </a:moveTo>
                <a:cubicBezTo>
                  <a:pt x="188" y="196"/>
                  <a:pt x="188" y="196"/>
                  <a:pt x="188"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47"/>
          <p:cNvSpPr/>
          <p:nvPr/>
        </p:nvSpPr>
        <p:spPr>
          <a:xfrm>
            <a:off x="4499446" y="5837168"/>
            <a:ext cx="510422" cy="460963"/>
          </a:xfrm>
          <a:custGeom>
            <a:avLst/>
            <a:gdLst/>
            <a:ahLst/>
            <a:cxnLst/>
            <a:rect l="l" t="t" r="r" b="b"/>
            <a:pathLst>
              <a:path w="256" h="232" extrusionOk="0">
                <a:moveTo>
                  <a:pt x="244" y="196"/>
                </a:moveTo>
                <a:cubicBezTo>
                  <a:pt x="144" y="196"/>
                  <a:pt x="144" y="196"/>
                  <a:pt x="144"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47"/>
          <p:cNvSpPr/>
          <p:nvPr/>
        </p:nvSpPr>
        <p:spPr>
          <a:xfrm>
            <a:off x="3609174" y="5837168"/>
            <a:ext cx="508443" cy="460963"/>
          </a:xfrm>
          <a:custGeom>
            <a:avLst/>
            <a:gdLst/>
            <a:ahLst/>
            <a:cxnLst/>
            <a:rect l="l" t="t" r="r" b="b"/>
            <a:pathLst>
              <a:path w="256" h="232" extrusionOk="0">
                <a:moveTo>
                  <a:pt x="244" y="196"/>
                </a:move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232" y="24"/>
                </a:moveTo>
                <a:cubicBezTo>
                  <a:pt x="24" y="24"/>
                  <a:pt x="24" y="24"/>
                  <a:pt x="24" y="24"/>
                </a:cubicBezTo>
                <a:cubicBezTo>
                  <a:pt x="24" y="172"/>
                  <a:pt x="24" y="172"/>
                  <a:pt x="24" y="172"/>
                </a:cubicBezTo>
                <a:cubicBezTo>
                  <a:pt x="40" y="172"/>
                  <a:pt x="40" y="172"/>
                  <a:pt x="40" y="172"/>
                </a:cubicBezTo>
                <a:cubicBezTo>
                  <a:pt x="52" y="172"/>
                  <a:pt x="52" y="172"/>
                  <a:pt x="52" y="172"/>
                </a:cubicBezTo>
                <a:cubicBezTo>
                  <a:pt x="52" y="191"/>
                  <a:pt x="52" y="191"/>
                  <a:pt x="52" y="191"/>
                </a:cubicBezTo>
                <a:cubicBezTo>
                  <a:pt x="71" y="172"/>
                  <a:pt x="71" y="172"/>
                  <a:pt x="71" y="172"/>
                </a:cubicBezTo>
                <a:cubicBezTo>
                  <a:pt x="104" y="172"/>
                  <a:pt x="104" y="172"/>
                  <a:pt x="104" y="172"/>
                </a:cubicBezTo>
                <a:cubicBezTo>
                  <a:pt x="232" y="172"/>
                  <a:pt x="232" y="172"/>
                  <a:pt x="232" y="172"/>
                </a:cubicBezTo>
                <a:lnTo>
                  <a:pt x="232"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47"/>
          <p:cNvSpPr/>
          <p:nvPr/>
        </p:nvSpPr>
        <p:spPr>
          <a:xfrm>
            <a:off x="2716924" y="5819363"/>
            <a:ext cx="510422" cy="500530"/>
          </a:xfrm>
          <a:custGeom>
            <a:avLst/>
            <a:gdLst/>
            <a:ahLst/>
            <a:cxnLst/>
            <a:rect l="l" t="t" r="r" b="b"/>
            <a:pathLst>
              <a:path w="256" h="251" extrusionOk="0">
                <a:moveTo>
                  <a:pt x="227" y="103"/>
                </a:moveTo>
                <a:cubicBezTo>
                  <a:pt x="223" y="106"/>
                  <a:pt x="222" y="124"/>
                  <a:pt x="245" y="135"/>
                </a:cubicBezTo>
                <a:cubicBezTo>
                  <a:pt x="245" y="135"/>
                  <a:pt x="213" y="140"/>
                  <a:pt x="192" y="114"/>
                </a:cubicBezTo>
                <a:cubicBezTo>
                  <a:pt x="187" y="114"/>
                  <a:pt x="181" y="116"/>
                  <a:pt x="176" y="116"/>
                </a:cubicBezTo>
                <a:cubicBezTo>
                  <a:pt x="131" y="116"/>
                  <a:pt x="104" y="90"/>
                  <a:pt x="104" y="58"/>
                </a:cubicBezTo>
                <a:cubicBezTo>
                  <a:pt x="104" y="26"/>
                  <a:pt x="131" y="0"/>
                  <a:pt x="176" y="0"/>
                </a:cubicBezTo>
                <a:cubicBezTo>
                  <a:pt x="221" y="0"/>
                  <a:pt x="256" y="26"/>
                  <a:pt x="256" y="58"/>
                </a:cubicBezTo>
                <a:cubicBezTo>
                  <a:pt x="256" y="76"/>
                  <a:pt x="245" y="93"/>
                  <a:pt x="227" y="103"/>
                </a:cubicBezTo>
                <a:moveTo>
                  <a:pt x="89" y="64"/>
                </a:moveTo>
                <a:cubicBezTo>
                  <a:pt x="91" y="99"/>
                  <a:pt x="122" y="129"/>
                  <a:pt x="170" y="132"/>
                </a:cubicBezTo>
                <a:cubicBezTo>
                  <a:pt x="176" y="133"/>
                  <a:pt x="181" y="131"/>
                  <a:pt x="186" y="130"/>
                </a:cubicBezTo>
                <a:cubicBezTo>
                  <a:pt x="186" y="130"/>
                  <a:pt x="186" y="130"/>
                  <a:pt x="186" y="130"/>
                </a:cubicBezTo>
                <a:cubicBezTo>
                  <a:pt x="188" y="130"/>
                  <a:pt x="188" y="130"/>
                  <a:pt x="188" y="130"/>
                </a:cubicBezTo>
                <a:cubicBezTo>
                  <a:pt x="202" y="144"/>
                  <a:pt x="219" y="147"/>
                  <a:pt x="229" y="147"/>
                </a:cubicBezTo>
                <a:cubicBezTo>
                  <a:pt x="219" y="186"/>
                  <a:pt x="180" y="215"/>
                  <a:pt x="122" y="215"/>
                </a:cubicBezTo>
                <a:cubicBezTo>
                  <a:pt x="114" y="215"/>
                  <a:pt x="106" y="212"/>
                  <a:pt x="98" y="211"/>
                </a:cubicBezTo>
                <a:cubicBezTo>
                  <a:pt x="66" y="251"/>
                  <a:pt x="16" y="244"/>
                  <a:pt x="16" y="244"/>
                </a:cubicBezTo>
                <a:cubicBezTo>
                  <a:pt x="51" y="227"/>
                  <a:pt x="51" y="199"/>
                  <a:pt x="44" y="195"/>
                </a:cubicBezTo>
                <a:cubicBezTo>
                  <a:pt x="17" y="179"/>
                  <a:pt x="0" y="154"/>
                  <a:pt x="0" y="126"/>
                </a:cubicBezTo>
                <a:cubicBezTo>
                  <a:pt x="0" y="84"/>
                  <a:pt x="39" y="49"/>
                  <a:pt x="93" y="40"/>
                </a:cubicBezTo>
                <a:cubicBezTo>
                  <a:pt x="90" y="47"/>
                  <a:pt x="89" y="55"/>
                  <a:pt x="89"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47"/>
          <p:cNvSpPr/>
          <p:nvPr/>
        </p:nvSpPr>
        <p:spPr>
          <a:xfrm>
            <a:off x="1826652" y="5845082"/>
            <a:ext cx="508445" cy="468877"/>
          </a:xfrm>
          <a:custGeom>
            <a:avLst/>
            <a:gdLst/>
            <a:ahLst/>
            <a:cxnLst/>
            <a:rect l="l" t="t" r="r" b="b"/>
            <a:pathLst>
              <a:path w="256" h="236" extrusionOk="0">
                <a:moveTo>
                  <a:pt x="135" y="196"/>
                </a:moveTo>
                <a:cubicBezTo>
                  <a:pt x="126" y="196"/>
                  <a:pt x="117" y="193"/>
                  <a:pt x="108" y="192"/>
                </a:cubicBezTo>
                <a:cubicBezTo>
                  <a:pt x="73" y="236"/>
                  <a:pt x="18" y="227"/>
                  <a:pt x="18" y="227"/>
                </a:cubicBezTo>
                <a:cubicBezTo>
                  <a:pt x="57" y="209"/>
                  <a:pt x="56" y="178"/>
                  <a:pt x="49" y="174"/>
                </a:cubicBezTo>
                <a:cubicBezTo>
                  <a:pt x="18" y="156"/>
                  <a:pt x="0" y="129"/>
                  <a:pt x="0" y="98"/>
                </a:cubicBezTo>
                <a:cubicBezTo>
                  <a:pt x="0" y="44"/>
                  <a:pt x="59" y="0"/>
                  <a:pt x="135" y="0"/>
                </a:cubicBezTo>
                <a:cubicBezTo>
                  <a:pt x="210" y="0"/>
                  <a:pt x="256" y="44"/>
                  <a:pt x="256" y="98"/>
                </a:cubicBezTo>
                <a:cubicBezTo>
                  <a:pt x="256" y="152"/>
                  <a:pt x="210" y="196"/>
                  <a:pt x="135"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47"/>
          <p:cNvSpPr/>
          <p:nvPr/>
        </p:nvSpPr>
        <p:spPr>
          <a:xfrm>
            <a:off x="934403" y="5845082"/>
            <a:ext cx="510422" cy="468877"/>
          </a:xfrm>
          <a:custGeom>
            <a:avLst/>
            <a:gdLst/>
            <a:ahLst/>
            <a:cxnLst/>
            <a:rect l="l" t="t" r="r" b="b"/>
            <a:pathLst>
              <a:path w="256" h="236" extrusionOk="0">
                <a:moveTo>
                  <a:pt x="135" y="0"/>
                </a:moveTo>
                <a:cubicBezTo>
                  <a:pt x="210" y="0"/>
                  <a:pt x="256" y="44"/>
                  <a:pt x="256" y="98"/>
                </a:cubicBezTo>
                <a:cubicBezTo>
                  <a:pt x="256" y="152"/>
                  <a:pt x="210" y="196"/>
                  <a:pt x="135" y="196"/>
                </a:cubicBezTo>
                <a:cubicBezTo>
                  <a:pt x="126" y="196"/>
                  <a:pt x="117" y="193"/>
                  <a:pt x="108" y="192"/>
                </a:cubicBezTo>
                <a:cubicBezTo>
                  <a:pt x="73" y="236"/>
                  <a:pt x="18" y="227"/>
                  <a:pt x="18" y="227"/>
                </a:cubicBezTo>
                <a:cubicBezTo>
                  <a:pt x="57" y="209"/>
                  <a:pt x="56" y="178"/>
                  <a:pt x="49" y="174"/>
                </a:cubicBezTo>
                <a:cubicBezTo>
                  <a:pt x="18" y="156"/>
                  <a:pt x="0" y="129"/>
                  <a:pt x="0" y="98"/>
                </a:cubicBezTo>
                <a:cubicBezTo>
                  <a:pt x="0" y="44"/>
                  <a:pt x="59" y="0"/>
                  <a:pt x="135"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47"/>
          <p:cNvSpPr/>
          <p:nvPr/>
        </p:nvSpPr>
        <p:spPr>
          <a:xfrm>
            <a:off x="10745195" y="4937005"/>
            <a:ext cx="500531" cy="453049"/>
          </a:xfrm>
          <a:custGeom>
            <a:avLst/>
            <a:gdLst/>
            <a:ahLst/>
            <a:cxnLst/>
            <a:rect l="l" t="t" r="r" b="b"/>
            <a:pathLst>
              <a:path w="252" h="228" extrusionOk="0">
                <a:moveTo>
                  <a:pt x="238" y="69"/>
                </a:moveTo>
                <a:cubicBezTo>
                  <a:pt x="209" y="41"/>
                  <a:pt x="169" y="24"/>
                  <a:pt x="126" y="24"/>
                </a:cubicBezTo>
                <a:cubicBezTo>
                  <a:pt x="83" y="24"/>
                  <a:pt x="43" y="41"/>
                  <a:pt x="14" y="69"/>
                </a:cubicBezTo>
                <a:cubicBezTo>
                  <a:pt x="0" y="50"/>
                  <a:pt x="0" y="50"/>
                  <a:pt x="0" y="50"/>
                </a:cubicBezTo>
                <a:cubicBezTo>
                  <a:pt x="32" y="19"/>
                  <a:pt x="77" y="0"/>
                  <a:pt x="126" y="0"/>
                </a:cubicBezTo>
                <a:cubicBezTo>
                  <a:pt x="175" y="0"/>
                  <a:pt x="220" y="19"/>
                  <a:pt x="252" y="50"/>
                </a:cubicBezTo>
                <a:lnTo>
                  <a:pt x="238" y="69"/>
                </a:lnTo>
                <a:close/>
                <a:moveTo>
                  <a:pt x="126" y="60"/>
                </a:moveTo>
                <a:cubicBezTo>
                  <a:pt x="161" y="60"/>
                  <a:pt x="193" y="75"/>
                  <a:pt x="215" y="98"/>
                </a:cubicBezTo>
                <a:cubicBezTo>
                  <a:pt x="200" y="117"/>
                  <a:pt x="200" y="117"/>
                  <a:pt x="200" y="117"/>
                </a:cubicBezTo>
                <a:cubicBezTo>
                  <a:pt x="182" y="97"/>
                  <a:pt x="156" y="84"/>
                  <a:pt x="126" y="84"/>
                </a:cubicBezTo>
                <a:cubicBezTo>
                  <a:pt x="96" y="84"/>
                  <a:pt x="70" y="97"/>
                  <a:pt x="52" y="117"/>
                </a:cubicBezTo>
                <a:cubicBezTo>
                  <a:pt x="37" y="98"/>
                  <a:pt x="37" y="98"/>
                  <a:pt x="37" y="98"/>
                </a:cubicBezTo>
                <a:cubicBezTo>
                  <a:pt x="59" y="75"/>
                  <a:pt x="91" y="60"/>
                  <a:pt x="126" y="60"/>
                </a:cubicBezTo>
                <a:moveTo>
                  <a:pt x="126" y="120"/>
                </a:moveTo>
                <a:cubicBezTo>
                  <a:pt x="147" y="120"/>
                  <a:pt x="166" y="131"/>
                  <a:pt x="178" y="147"/>
                </a:cubicBezTo>
                <a:cubicBezTo>
                  <a:pt x="165" y="164"/>
                  <a:pt x="165" y="164"/>
                  <a:pt x="165" y="164"/>
                </a:cubicBezTo>
                <a:cubicBezTo>
                  <a:pt x="156" y="152"/>
                  <a:pt x="142" y="144"/>
                  <a:pt x="126" y="144"/>
                </a:cubicBezTo>
                <a:cubicBezTo>
                  <a:pt x="110" y="144"/>
                  <a:pt x="96" y="152"/>
                  <a:pt x="87" y="164"/>
                </a:cubicBezTo>
                <a:cubicBezTo>
                  <a:pt x="74" y="147"/>
                  <a:pt x="74" y="147"/>
                  <a:pt x="74" y="147"/>
                </a:cubicBezTo>
                <a:cubicBezTo>
                  <a:pt x="86" y="131"/>
                  <a:pt x="105" y="120"/>
                  <a:pt x="126" y="120"/>
                </a:cubicBezTo>
                <a:moveTo>
                  <a:pt x="126" y="180"/>
                </a:moveTo>
                <a:cubicBezTo>
                  <a:pt x="139" y="180"/>
                  <a:pt x="150" y="191"/>
                  <a:pt x="150" y="204"/>
                </a:cubicBezTo>
                <a:cubicBezTo>
                  <a:pt x="150" y="217"/>
                  <a:pt x="139" y="228"/>
                  <a:pt x="126" y="228"/>
                </a:cubicBezTo>
                <a:cubicBezTo>
                  <a:pt x="113" y="228"/>
                  <a:pt x="102" y="217"/>
                  <a:pt x="102" y="204"/>
                </a:cubicBezTo>
                <a:cubicBezTo>
                  <a:pt x="102" y="191"/>
                  <a:pt x="113" y="180"/>
                  <a:pt x="126"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47"/>
          <p:cNvSpPr/>
          <p:nvPr/>
        </p:nvSpPr>
        <p:spPr>
          <a:xfrm>
            <a:off x="9926145" y="5055708"/>
            <a:ext cx="354131" cy="334346"/>
          </a:xfrm>
          <a:custGeom>
            <a:avLst/>
            <a:gdLst/>
            <a:ahLst/>
            <a:cxnLst/>
            <a:rect l="l" t="t" r="r" b="b"/>
            <a:pathLst>
              <a:path w="178" h="168" extrusionOk="0">
                <a:moveTo>
                  <a:pt x="89" y="0"/>
                </a:moveTo>
                <a:cubicBezTo>
                  <a:pt x="124" y="0"/>
                  <a:pt x="156" y="15"/>
                  <a:pt x="178" y="38"/>
                </a:cubicBezTo>
                <a:cubicBezTo>
                  <a:pt x="163" y="57"/>
                  <a:pt x="163" y="57"/>
                  <a:pt x="163" y="57"/>
                </a:cubicBezTo>
                <a:cubicBezTo>
                  <a:pt x="145" y="37"/>
                  <a:pt x="119" y="24"/>
                  <a:pt x="89" y="24"/>
                </a:cubicBezTo>
                <a:cubicBezTo>
                  <a:pt x="59" y="24"/>
                  <a:pt x="33" y="37"/>
                  <a:pt x="15" y="57"/>
                </a:cubicBezTo>
                <a:cubicBezTo>
                  <a:pt x="0" y="38"/>
                  <a:pt x="0" y="38"/>
                  <a:pt x="0" y="38"/>
                </a:cubicBezTo>
                <a:cubicBezTo>
                  <a:pt x="22" y="15"/>
                  <a:pt x="54" y="0"/>
                  <a:pt x="89" y="0"/>
                </a:cubicBezTo>
                <a:moveTo>
                  <a:pt x="89" y="60"/>
                </a:moveTo>
                <a:cubicBezTo>
                  <a:pt x="110" y="60"/>
                  <a:pt x="129" y="71"/>
                  <a:pt x="141" y="87"/>
                </a:cubicBezTo>
                <a:cubicBezTo>
                  <a:pt x="128" y="104"/>
                  <a:pt x="128" y="104"/>
                  <a:pt x="128" y="104"/>
                </a:cubicBezTo>
                <a:cubicBezTo>
                  <a:pt x="119" y="92"/>
                  <a:pt x="105" y="84"/>
                  <a:pt x="89" y="84"/>
                </a:cubicBezTo>
                <a:cubicBezTo>
                  <a:pt x="73" y="84"/>
                  <a:pt x="59" y="92"/>
                  <a:pt x="50" y="104"/>
                </a:cubicBezTo>
                <a:cubicBezTo>
                  <a:pt x="37" y="87"/>
                  <a:pt x="37" y="87"/>
                  <a:pt x="37" y="87"/>
                </a:cubicBezTo>
                <a:cubicBezTo>
                  <a:pt x="49" y="71"/>
                  <a:pt x="68" y="60"/>
                  <a:pt x="89" y="60"/>
                </a:cubicBezTo>
                <a:moveTo>
                  <a:pt x="89" y="120"/>
                </a:moveTo>
                <a:cubicBezTo>
                  <a:pt x="102" y="120"/>
                  <a:pt x="113" y="131"/>
                  <a:pt x="113" y="144"/>
                </a:cubicBezTo>
                <a:cubicBezTo>
                  <a:pt x="113" y="157"/>
                  <a:pt x="102" y="168"/>
                  <a:pt x="89" y="168"/>
                </a:cubicBezTo>
                <a:cubicBezTo>
                  <a:pt x="76" y="168"/>
                  <a:pt x="65" y="157"/>
                  <a:pt x="65" y="144"/>
                </a:cubicBezTo>
                <a:cubicBezTo>
                  <a:pt x="65" y="131"/>
                  <a:pt x="76" y="120"/>
                  <a:pt x="89"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47"/>
          <p:cNvSpPr/>
          <p:nvPr/>
        </p:nvSpPr>
        <p:spPr>
          <a:xfrm>
            <a:off x="9109074" y="5174411"/>
            <a:ext cx="205752" cy="215643"/>
          </a:xfrm>
          <a:custGeom>
            <a:avLst/>
            <a:gdLst/>
            <a:ahLst/>
            <a:cxnLst/>
            <a:rect l="l" t="t" r="r" b="b"/>
            <a:pathLst>
              <a:path w="104" h="108" extrusionOk="0">
                <a:moveTo>
                  <a:pt x="52" y="0"/>
                </a:moveTo>
                <a:cubicBezTo>
                  <a:pt x="73" y="0"/>
                  <a:pt x="92" y="11"/>
                  <a:pt x="104" y="27"/>
                </a:cubicBezTo>
                <a:cubicBezTo>
                  <a:pt x="91" y="44"/>
                  <a:pt x="91" y="44"/>
                  <a:pt x="91" y="44"/>
                </a:cubicBezTo>
                <a:cubicBezTo>
                  <a:pt x="82" y="32"/>
                  <a:pt x="68" y="24"/>
                  <a:pt x="52" y="24"/>
                </a:cubicBezTo>
                <a:cubicBezTo>
                  <a:pt x="36" y="24"/>
                  <a:pt x="22" y="32"/>
                  <a:pt x="13" y="44"/>
                </a:cubicBezTo>
                <a:cubicBezTo>
                  <a:pt x="0" y="27"/>
                  <a:pt x="0" y="27"/>
                  <a:pt x="0" y="27"/>
                </a:cubicBezTo>
                <a:cubicBezTo>
                  <a:pt x="12" y="11"/>
                  <a:pt x="31" y="0"/>
                  <a:pt x="52" y="0"/>
                </a:cubicBezTo>
                <a:moveTo>
                  <a:pt x="52" y="60"/>
                </a:moveTo>
                <a:cubicBezTo>
                  <a:pt x="65" y="60"/>
                  <a:pt x="76" y="71"/>
                  <a:pt x="76" y="84"/>
                </a:cubicBezTo>
                <a:cubicBezTo>
                  <a:pt x="76" y="97"/>
                  <a:pt x="65" y="108"/>
                  <a:pt x="52" y="108"/>
                </a:cubicBezTo>
                <a:cubicBezTo>
                  <a:pt x="39" y="108"/>
                  <a:pt x="28" y="97"/>
                  <a:pt x="28" y="84"/>
                </a:cubicBezTo>
                <a:cubicBezTo>
                  <a:pt x="28" y="71"/>
                  <a:pt x="39" y="60"/>
                  <a:pt x="52" y="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47"/>
          <p:cNvSpPr/>
          <p:nvPr/>
        </p:nvSpPr>
        <p:spPr>
          <a:xfrm>
            <a:off x="8064489" y="5022075"/>
            <a:ext cx="510422" cy="298736"/>
          </a:xfrm>
          <a:custGeom>
            <a:avLst/>
            <a:gdLst/>
            <a:ahLst/>
            <a:cxnLst/>
            <a:rect l="l" t="t" r="r" b="b"/>
            <a:pathLst>
              <a:path w="257" h="150" extrusionOk="0">
                <a:moveTo>
                  <a:pt x="257" y="75"/>
                </a:moveTo>
                <a:cubicBezTo>
                  <a:pt x="257" y="76"/>
                  <a:pt x="257" y="76"/>
                  <a:pt x="257" y="76"/>
                </a:cubicBezTo>
                <a:cubicBezTo>
                  <a:pt x="257" y="76"/>
                  <a:pt x="257" y="76"/>
                  <a:pt x="257" y="76"/>
                </a:cubicBezTo>
                <a:cubicBezTo>
                  <a:pt x="257" y="76"/>
                  <a:pt x="257" y="76"/>
                  <a:pt x="257" y="76"/>
                </a:cubicBezTo>
                <a:cubicBezTo>
                  <a:pt x="257" y="76"/>
                  <a:pt x="257" y="76"/>
                  <a:pt x="257" y="76"/>
                </a:cubicBezTo>
                <a:cubicBezTo>
                  <a:pt x="257" y="76"/>
                  <a:pt x="257" y="77"/>
                  <a:pt x="257" y="77"/>
                </a:cubicBezTo>
                <a:cubicBezTo>
                  <a:pt x="257" y="79"/>
                  <a:pt x="256" y="80"/>
                  <a:pt x="254" y="82"/>
                </a:cubicBezTo>
                <a:cubicBezTo>
                  <a:pt x="252" y="85"/>
                  <a:pt x="249" y="88"/>
                  <a:pt x="246" y="91"/>
                </a:cubicBezTo>
                <a:cubicBezTo>
                  <a:pt x="230" y="107"/>
                  <a:pt x="211" y="122"/>
                  <a:pt x="191" y="132"/>
                </a:cubicBezTo>
                <a:cubicBezTo>
                  <a:pt x="179" y="139"/>
                  <a:pt x="165" y="144"/>
                  <a:pt x="151" y="147"/>
                </a:cubicBezTo>
                <a:cubicBezTo>
                  <a:pt x="135" y="150"/>
                  <a:pt x="119" y="150"/>
                  <a:pt x="104" y="146"/>
                </a:cubicBezTo>
                <a:cubicBezTo>
                  <a:pt x="92" y="144"/>
                  <a:pt x="80" y="139"/>
                  <a:pt x="69" y="133"/>
                </a:cubicBezTo>
                <a:cubicBezTo>
                  <a:pt x="69" y="133"/>
                  <a:pt x="69" y="133"/>
                  <a:pt x="69" y="133"/>
                </a:cubicBezTo>
                <a:cubicBezTo>
                  <a:pt x="101" y="112"/>
                  <a:pt x="101" y="112"/>
                  <a:pt x="101" y="112"/>
                </a:cubicBezTo>
                <a:cubicBezTo>
                  <a:pt x="109" y="118"/>
                  <a:pt x="119" y="121"/>
                  <a:pt x="129" y="121"/>
                </a:cubicBezTo>
                <a:cubicBezTo>
                  <a:pt x="156" y="121"/>
                  <a:pt x="177" y="100"/>
                  <a:pt x="177" y="73"/>
                </a:cubicBezTo>
                <a:cubicBezTo>
                  <a:pt x="177" y="69"/>
                  <a:pt x="177" y="66"/>
                  <a:pt x="176" y="63"/>
                </a:cubicBezTo>
                <a:cubicBezTo>
                  <a:pt x="218" y="35"/>
                  <a:pt x="218" y="35"/>
                  <a:pt x="218" y="35"/>
                </a:cubicBezTo>
                <a:cubicBezTo>
                  <a:pt x="221" y="37"/>
                  <a:pt x="224" y="39"/>
                  <a:pt x="226" y="41"/>
                </a:cubicBezTo>
                <a:cubicBezTo>
                  <a:pt x="236" y="49"/>
                  <a:pt x="246" y="58"/>
                  <a:pt x="254" y="68"/>
                </a:cubicBezTo>
                <a:cubicBezTo>
                  <a:pt x="256" y="70"/>
                  <a:pt x="257" y="71"/>
                  <a:pt x="257" y="73"/>
                </a:cubicBezTo>
                <a:cubicBezTo>
                  <a:pt x="257" y="74"/>
                  <a:pt x="257" y="74"/>
                  <a:pt x="257" y="74"/>
                </a:cubicBezTo>
                <a:cubicBezTo>
                  <a:pt x="257" y="74"/>
                  <a:pt x="257" y="74"/>
                  <a:pt x="257" y="74"/>
                </a:cubicBezTo>
                <a:cubicBezTo>
                  <a:pt x="257" y="74"/>
                  <a:pt x="257" y="74"/>
                  <a:pt x="257" y="74"/>
                </a:cubicBezTo>
                <a:cubicBezTo>
                  <a:pt x="257" y="74"/>
                  <a:pt x="257" y="74"/>
                  <a:pt x="257" y="74"/>
                </a:cubicBezTo>
                <a:cubicBezTo>
                  <a:pt x="257" y="74"/>
                  <a:pt x="257" y="74"/>
                  <a:pt x="257" y="75"/>
                </a:cubicBezTo>
                <a:cubicBezTo>
                  <a:pt x="257" y="75"/>
                  <a:pt x="257" y="75"/>
                  <a:pt x="257" y="75"/>
                </a:cubicBezTo>
                <a:cubicBezTo>
                  <a:pt x="257" y="75"/>
                  <a:pt x="257" y="75"/>
                  <a:pt x="257" y="75"/>
                </a:cubicBezTo>
                <a:moveTo>
                  <a:pt x="129" y="97"/>
                </a:moveTo>
                <a:cubicBezTo>
                  <a:pt x="127" y="97"/>
                  <a:pt x="126" y="97"/>
                  <a:pt x="124" y="97"/>
                </a:cubicBezTo>
                <a:cubicBezTo>
                  <a:pt x="152" y="78"/>
                  <a:pt x="152" y="78"/>
                  <a:pt x="152" y="78"/>
                </a:cubicBezTo>
                <a:cubicBezTo>
                  <a:pt x="150" y="89"/>
                  <a:pt x="141" y="97"/>
                  <a:pt x="129" y="97"/>
                </a:cubicBezTo>
                <a:moveTo>
                  <a:pt x="234" y="12"/>
                </a:moveTo>
                <a:cubicBezTo>
                  <a:pt x="26" y="148"/>
                  <a:pt x="26" y="148"/>
                  <a:pt x="26" y="148"/>
                </a:cubicBezTo>
                <a:cubicBezTo>
                  <a:pt x="26" y="148"/>
                  <a:pt x="26" y="148"/>
                  <a:pt x="26" y="148"/>
                </a:cubicBezTo>
                <a:cubicBezTo>
                  <a:pt x="25" y="149"/>
                  <a:pt x="24" y="149"/>
                  <a:pt x="23" y="149"/>
                </a:cubicBezTo>
                <a:cubicBezTo>
                  <a:pt x="20" y="149"/>
                  <a:pt x="17" y="146"/>
                  <a:pt x="17" y="143"/>
                </a:cubicBezTo>
                <a:cubicBezTo>
                  <a:pt x="17" y="141"/>
                  <a:pt x="18" y="139"/>
                  <a:pt x="20" y="138"/>
                </a:cubicBezTo>
                <a:cubicBezTo>
                  <a:pt x="228" y="2"/>
                  <a:pt x="228" y="2"/>
                  <a:pt x="228" y="2"/>
                </a:cubicBezTo>
                <a:cubicBezTo>
                  <a:pt x="228" y="2"/>
                  <a:pt x="228" y="2"/>
                  <a:pt x="228" y="2"/>
                </a:cubicBezTo>
                <a:cubicBezTo>
                  <a:pt x="228" y="2"/>
                  <a:pt x="228" y="2"/>
                  <a:pt x="228" y="2"/>
                </a:cubicBezTo>
                <a:cubicBezTo>
                  <a:pt x="229" y="1"/>
                  <a:pt x="230" y="1"/>
                  <a:pt x="231" y="1"/>
                </a:cubicBezTo>
                <a:cubicBezTo>
                  <a:pt x="234" y="1"/>
                  <a:pt x="237" y="4"/>
                  <a:pt x="237" y="7"/>
                </a:cubicBezTo>
                <a:cubicBezTo>
                  <a:pt x="237" y="9"/>
                  <a:pt x="236" y="11"/>
                  <a:pt x="234" y="12"/>
                </a:cubicBezTo>
                <a:close/>
                <a:moveTo>
                  <a:pt x="129" y="49"/>
                </a:moveTo>
                <a:cubicBezTo>
                  <a:pt x="131" y="49"/>
                  <a:pt x="133" y="49"/>
                  <a:pt x="136" y="50"/>
                </a:cubicBezTo>
                <a:cubicBezTo>
                  <a:pt x="105" y="70"/>
                  <a:pt x="105" y="70"/>
                  <a:pt x="105" y="70"/>
                </a:cubicBezTo>
                <a:cubicBezTo>
                  <a:pt x="107" y="58"/>
                  <a:pt x="117" y="49"/>
                  <a:pt x="129" y="49"/>
                </a:cubicBezTo>
                <a:moveTo>
                  <a:pt x="158" y="35"/>
                </a:moveTo>
                <a:cubicBezTo>
                  <a:pt x="150" y="29"/>
                  <a:pt x="140" y="25"/>
                  <a:pt x="129" y="25"/>
                </a:cubicBezTo>
                <a:cubicBezTo>
                  <a:pt x="102" y="25"/>
                  <a:pt x="81" y="46"/>
                  <a:pt x="81" y="73"/>
                </a:cubicBezTo>
                <a:cubicBezTo>
                  <a:pt x="81" y="77"/>
                  <a:pt x="82" y="81"/>
                  <a:pt x="83" y="85"/>
                </a:cubicBezTo>
                <a:cubicBezTo>
                  <a:pt x="41" y="113"/>
                  <a:pt x="41" y="113"/>
                  <a:pt x="41" y="113"/>
                </a:cubicBezTo>
                <a:cubicBezTo>
                  <a:pt x="39" y="114"/>
                  <a:pt x="39" y="114"/>
                  <a:pt x="39" y="114"/>
                </a:cubicBezTo>
                <a:cubicBezTo>
                  <a:pt x="36" y="113"/>
                  <a:pt x="34" y="111"/>
                  <a:pt x="31" y="109"/>
                </a:cubicBezTo>
                <a:cubicBezTo>
                  <a:pt x="22" y="101"/>
                  <a:pt x="12" y="92"/>
                  <a:pt x="4" y="82"/>
                </a:cubicBezTo>
                <a:cubicBezTo>
                  <a:pt x="0" y="78"/>
                  <a:pt x="0" y="72"/>
                  <a:pt x="4" y="68"/>
                </a:cubicBezTo>
                <a:cubicBezTo>
                  <a:pt x="6" y="65"/>
                  <a:pt x="9" y="62"/>
                  <a:pt x="12" y="59"/>
                </a:cubicBezTo>
                <a:cubicBezTo>
                  <a:pt x="28" y="43"/>
                  <a:pt x="47" y="28"/>
                  <a:pt x="67" y="18"/>
                </a:cubicBezTo>
                <a:cubicBezTo>
                  <a:pt x="79" y="11"/>
                  <a:pt x="93" y="6"/>
                  <a:pt x="107" y="3"/>
                </a:cubicBezTo>
                <a:cubicBezTo>
                  <a:pt x="123" y="0"/>
                  <a:pt x="138" y="0"/>
                  <a:pt x="154" y="4"/>
                </a:cubicBezTo>
                <a:cubicBezTo>
                  <a:pt x="166" y="6"/>
                  <a:pt x="177" y="10"/>
                  <a:pt x="187" y="16"/>
                </a:cubicBezTo>
                <a:cubicBezTo>
                  <a:pt x="185" y="17"/>
                  <a:pt x="185" y="17"/>
                  <a:pt x="185" y="17"/>
                </a:cubicBezTo>
                <a:lnTo>
                  <a:pt x="158"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47"/>
          <p:cNvSpPr/>
          <p:nvPr/>
        </p:nvSpPr>
        <p:spPr>
          <a:xfrm>
            <a:off x="7172238" y="5022075"/>
            <a:ext cx="512401" cy="298736"/>
          </a:xfrm>
          <a:custGeom>
            <a:avLst/>
            <a:gdLst/>
            <a:ahLst/>
            <a:cxnLst/>
            <a:rect l="l" t="t" r="r" b="b"/>
            <a:pathLst>
              <a:path w="257" h="150" extrusionOk="0">
                <a:moveTo>
                  <a:pt x="257" y="75"/>
                </a:moveTo>
                <a:cubicBezTo>
                  <a:pt x="257" y="76"/>
                  <a:pt x="257" y="76"/>
                  <a:pt x="257" y="76"/>
                </a:cubicBezTo>
                <a:cubicBezTo>
                  <a:pt x="257" y="76"/>
                  <a:pt x="257" y="76"/>
                  <a:pt x="257" y="76"/>
                </a:cubicBezTo>
                <a:cubicBezTo>
                  <a:pt x="257" y="76"/>
                  <a:pt x="257" y="76"/>
                  <a:pt x="257" y="76"/>
                </a:cubicBezTo>
                <a:cubicBezTo>
                  <a:pt x="257" y="76"/>
                  <a:pt x="257" y="76"/>
                  <a:pt x="257" y="76"/>
                </a:cubicBezTo>
                <a:cubicBezTo>
                  <a:pt x="257" y="76"/>
                  <a:pt x="257" y="77"/>
                  <a:pt x="257" y="77"/>
                </a:cubicBezTo>
                <a:cubicBezTo>
                  <a:pt x="257" y="79"/>
                  <a:pt x="256" y="80"/>
                  <a:pt x="254" y="82"/>
                </a:cubicBezTo>
                <a:cubicBezTo>
                  <a:pt x="252" y="85"/>
                  <a:pt x="249" y="88"/>
                  <a:pt x="246" y="91"/>
                </a:cubicBezTo>
                <a:cubicBezTo>
                  <a:pt x="230" y="107"/>
                  <a:pt x="211" y="122"/>
                  <a:pt x="191" y="132"/>
                </a:cubicBezTo>
                <a:cubicBezTo>
                  <a:pt x="179" y="139"/>
                  <a:pt x="165" y="144"/>
                  <a:pt x="151" y="147"/>
                </a:cubicBezTo>
                <a:cubicBezTo>
                  <a:pt x="135" y="150"/>
                  <a:pt x="119" y="150"/>
                  <a:pt x="104" y="146"/>
                </a:cubicBezTo>
                <a:cubicBezTo>
                  <a:pt x="77" y="141"/>
                  <a:pt x="53" y="126"/>
                  <a:pt x="31" y="109"/>
                </a:cubicBezTo>
                <a:cubicBezTo>
                  <a:pt x="22" y="101"/>
                  <a:pt x="12" y="92"/>
                  <a:pt x="4" y="82"/>
                </a:cubicBezTo>
                <a:cubicBezTo>
                  <a:pt x="0" y="78"/>
                  <a:pt x="0" y="72"/>
                  <a:pt x="4" y="68"/>
                </a:cubicBezTo>
                <a:cubicBezTo>
                  <a:pt x="6" y="65"/>
                  <a:pt x="9" y="62"/>
                  <a:pt x="12" y="59"/>
                </a:cubicBezTo>
                <a:cubicBezTo>
                  <a:pt x="28" y="43"/>
                  <a:pt x="47" y="28"/>
                  <a:pt x="67" y="18"/>
                </a:cubicBezTo>
                <a:cubicBezTo>
                  <a:pt x="79" y="11"/>
                  <a:pt x="93" y="6"/>
                  <a:pt x="107" y="3"/>
                </a:cubicBezTo>
                <a:cubicBezTo>
                  <a:pt x="123" y="0"/>
                  <a:pt x="138" y="0"/>
                  <a:pt x="154" y="4"/>
                </a:cubicBezTo>
                <a:cubicBezTo>
                  <a:pt x="181" y="9"/>
                  <a:pt x="205" y="24"/>
                  <a:pt x="226" y="41"/>
                </a:cubicBezTo>
                <a:cubicBezTo>
                  <a:pt x="236" y="49"/>
                  <a:pt x="246" y="58"/>
                  <a:pt x="254" y="68"/>
                </a:cubicBezTo>
                <a:cubicBezTo>
                  <a:pt x="256" y="70"/>
                  <a:pt x="257" y="71"/>
                  <a:pt x="257" y="73"/>
                </a:cubicBezTo>
                <a:cubicBezTo>
                  <a:pt x="257" y="74"/>
                  <a:pt x="257" y="74"/>
                  <a:pt x="257" y="74"/>
                </a:cubicBezTo>
                <a:cubicBezTo>
                  <a:pt x="257" y="74"/>
                  <a:pt x="257" y="74"/>
                  <a:pt x="257" y="74"/>
                </a:cubicBezTo>
                <a:cubicBezTo>
                  <a:pt x="257" y="74"/>
                  <a:pt x="257" y="74"/>
                  <a:pt x="257" y="74"/>
                </a:cubicBezTo>
                <a:cubicBezTo>
                  <a:pt x="257" y="74"/>
                  <a:pt x="257" y="74"/>
                  <a:pt x="257" y="74"/>
                </a:cubicBezTo>
                <a:cubicBezTo>
                  <a:pt x="257" y="74"/>
                  <a:pt x="257" y="74"/>
                  <a:pt x="257" y="75"/>
                </a:cubicBezTo>
                <a:cubicBezTo>
                  <a:pt x="257" y="75"/>
                  <a:pt x="257" y="75"/>
                  <a:pt x="257" y="75"/>
                </a:cubicBezTo>
                <a:cubicBezTo>
                  <a:pt x="257" y="75"/>
                  <a:pt x="257" y="75"/>
                  <a:pt x="257" y="75"/>
                </a:cubicBezTo>
                <a:moveTo>
                  <a:pt x="129" y="25"/>
                </a:moveTo>
                <a:cubicBezTo>
                  <a:pt x="102" y="25"/>
                  <a:pt x="81" y="46"/>
                  <a:pt x="81" y="73"/>
                </a:cubicBezTo>
                <a:cubicBezTo>
                  <a:pt x="81" y="100"/>
                  <a:pt x="102" y="121"/>
                  <a:pt x="129" y="121"/>
                </a:cubicBezTo>
                <a:cubicBezTo>
                  <a:pt x="156" y="121"/>
                  <a:pt x="177" y="100"/>
                  <a:pt x="177" y="73"/>
                </a:cubicBezTo>
                <a:cubicBezTo>
                  <a:pt x="177" y="46"/>
                  <a:pt x="156" y="25"/>
                  <a:pt x="129" y="25"/>
                </a:cubicBezTo>
                <a:moveTo>
                  <a:pt x="129" y="97"/>
                </a:moveTo>
                <a:cubicBezTo>
                  <a:pt x="116" y="97"/>
                  <a:pt x="105" y="86"/>
                  <a:pt x="105" y="73"/>
                </a:cubicBezTo>
                <a:cubicBezTo>
                  <a:pt x="105" y="60"/>
                  <a:pt x="116" y="49"/>
                  <a:pt x="129" y="49"/>
                </a:cubicBezTo>
                <a:cubicBezTo>
                  <a:pt x="142" y="49"/>
                  <a:pt x="153" y="60"/>
                  <a:pt x="153" y="73"/>
                </a:cubicBezTo>
                <a:cubicBezTo>
                  <a:pt x="153" y="86"/>
                  <a:pt x="142" y="97"/>
                  <a:pt x="129" y="97"/>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47"/>
          <p:cNvSpPr/>
          <p:nvPr/>
        </p:nvSpPr>
        <p:spPr>
          <a:xfrm>
            <a:off x="6283946" y="4938983"/>
            <a:ext cx="508443" cy="472834"/>
          </a:xfrm>
          <a:custGeom>
            <a:avLst/>
            <a:gdLst/>
            <a:ahLst/>
            <a:cxnLst/>
            <a:rect l="l" t="t" r="r" b="b"/>
            <a:pathLst>
              <a:path w="256" h="238" extrusionOk="0">
                <a:moveTo>
                  <a:pt x="210" y="238"/>
                </a:moveTo>
                <a:cubicBezTo>
                  <a:pt x="199" y="226"/>
                  <a:pt x="199" y="226"/>
                  <a:pt x="199" y="226"/>
                </a:cubicBezTo>
                <a:cubicBezTo>
                  <a:pt x="224" y="198"/>
                  <a:pt x="240" y="160"/>
                  <a:pt x="240" y="119"/>
                </a:cubicBezTo>
                <a:cubicBezTo>
                  <a:pt x="240" y="78"/>
                  <a:pt x="224" y="40"/>
                  <a:pt x="199" y="12"/>
                </a:cubicBezTo>
                <a:cubicBezTo>
                  <a:pt x="210" y="0"/>
                  <a:pt x="210" y="0"/>
                  <a:pt x="210" y="0"/>
                </a:cubicBezTo>
                <a:cubicBezTo>
                  <a:pt x="239" y="32"/>
                  <a:pt x="256" y="73"/>
                  <a:pt x="256" y="119"/>
                </a:cubicBezTo>
                <a:cubicBezTo>
                  <a:pt x="256" y="165"/>
                  <a:pt x="239" y="206"/>
                  <a:pt x="210" y="238"/>
                </a:cubicBezTo>
                <a:moveTo>
                  <a:pt x="179" y="206"/>
                </a:moveTo>
                <a:cubicBezTo>
                  <a:pt x="167" y="195"/>
                  <a:pt x="167" y="195"/>
                  <a:pt x="167" y="195"/>
                </a:cubicBezTo>
                <a:cubicBezTo>
                  <a:pt x="185" y="175"/>
                  <a:pt x="196" y="148"/>
                  <a:pt x="196" y="119"/>
                </a:cubicBezTo>
                <a:cubicBezTo>
                  <a:pt x="196" y="90"/>
                  <a:pt x="185" y="63"/>
                  <a:pt x="167" y="43"/>
                </a:cubicBezTo>
                <a:cubicBezTo>
                  <a:pt x="179" y="32"/>
                  <a:pt x="179" y="32"/>
                  <a:pt x="179" y="32"/>
                </a:cubicBezTo>
                <a:cubicBezTo>
                  <a:pt x="199" y="55"/>
                  <a:pt x="212" y="85"/>
                  <a:pt x="212" y="119"/>
                </a:cubicBezTo>
                <a:cubicBezTo>
                  <a:pt x="212" y="153"/>
                  <a:pt x="199" y="183"/>
                  <a:pt x="179" y="206"/>
                </a:cubicBezTo>
                <a:moveTo>
                  <a:pt x="148" y="175"/>
                </a:moveTo>
                <a:cubicBezTo>
                  <a:pt x="136" y="164"/>
                  <a:pt x="136" y="164"/>
                  <a:pt x="136" y="164"/>
                </a:cubicBezTo>
                <a:cubicBezTo>
                  <a:pt x="146" y="152"/>
                  <a:pt x="152" y="136"/>
                  <a:pt x="152" y="119"/>
                </a:cubicBezTo>
                <a:cubicBezTo>
                  <a:pt x="152" y="102"/>
                  <a:pt x="146" y="86"/>
                  <a:pt x="136" y="74"/>
                </a:cubicBezTo>
                <a:cubicBezTo>
                  <a:pt x="148" y="63"/>
                  <a:pt x="148" y="63"/>
                  <a:pt x="148" y="63"/>
                </a:cubicBezTo>
                <a:cubicBezTo>
                  <a:pt x="160" y="78"/>
                  <a:pt x="168" y="98"/>
                  <a:pt x="168" y="119"/>
                </a:cubicBezTo>
                <a:cubicBezTo>
                  <a:pt x="168" y="140"/>
                  <a:pt x="160" y="160"/>
                  <a:pt x="148" y="175"/>
                </a:cubicBezTo>
                <a:moveTo>
                  <a:pt x="100" y="183"/>
                </a:moveTo>
                <a:cubicBezTo>
                  <a:pt x="97" y="183"/>
                  <a:pt x="95" y="182"/>
                  <a:pt x="93" y="181"/>
                </a:cubicBezTo>
                <a:cubicBezTo>
                  <a:pt x="93" y="181"/>
                  <a:pt x="93" y="181"/>
                  <a:pt x="93" y="181"/>
                </a:cubicBezTo>
                <a:cubicBezTo>
                  <a:pt x="52" y="151"/>
                  <a:pt x="52" y="151"/>
                  <a:pt x="52" y="151"/>
                </a:cubicBezTo>
                <a:cubicBezTo>
                  <a:pt x="12" y="151"/>
                  <a:pt x="12" y="151"/>
                  <a:pt x="12" y="151"/>
                </a:cubicBezTo>
                <a:cubicBezTo>
                  <a:pt x="5" y="151"/>
                  <a:pt x="0" y="146"/>
                  <a:pt x="0" y="139"/>
                </a:cubicBezTo>
                <a:cubicBezTo>
                  <a:pt x="0" y="99"/>
                  <a:pt x="0" y="99"/>
                  <a:pt x="0" y="99"/>
                </a:cubicBezTo>
                <a:cubicBezTo>
                  <a:pt x="0" y="92"/>
                  <a:pt x="5" y="87"/>
                  <a:pt x="12" y="87"/>
                </a:cubicBezTo>
                <a:cubicBezTo>
                  <a:pt x="12" y="87"/>
                  <a:pt x="12" y="87"/>
                  <a:pt x="12" y="87"/>
                </a:cubicBezTo>
                <a:cubicBezTo>
                  <a:pt x="52" y="87"/>
                  <a:pt x="52" y="87"/>
                  <a:pt x="52" y="87"/>
                </a:cubicBezTo>
                <a:cubicBezTo>
                  <a:pt x="92" y="54"/>
                  <a:pt x="92" y="54"/>
                  <a:pt x="92" y="54"/>
                </a:cubicBezTo>
                <a:cubicBezTo>
                  <a:pt x="92" y="54"/>
                  <a:pt x="92" y="54"/>
                  <a:pt x="92" y="54"/>
                </a:cubicBezTo>
                <a:cubicBezTo>
                  <a:pt x="95" y="52"/>
                  <a:pt x="97" y="51"/>
                  <a:pt x="100" y="51"/>
                </a:cubicBezTo>
                <a:cubicBezTo>
                  <a:pt x="107" y="51"/>
                  <a:pt x="112" y="56"/>
                  <a:pt x="112" y="63"/>
                </a:cubicBezTo>
                <a:cubicBezTo>
                  <a:pt x="112" y="99"/>
                  <a:pt x="112" y="99"/>
                  <a:pt x="112" y="99"/>
                </a:cubicBezTo>
                <a:cubicBezTo>
                  <a:pt x="112" y="127"/>
                  <a:pt x="112" y="127"/>
                  <a:pt x="112" y="127"/>
                </a:cubicBezTo>
                <a:cubicBezTo>
                  <a:pt x="112" y="139"/>
                  <a:pt x="112" y="139"/>
                  <a:pt x="112" y="139"/>
                </a:cubicBezTo>
                <a:cubicBezTo>
                  <a:pt x="112" y="151"/>
                  <a:pt x="112" y="151"/>
                  <a:pt x="112" y="151"/>
                </a:cubicBezTo>
                <a:cubicBezTo>
                  <a:pt x="112" y="171"/>
                  <a:pt x="112" y="171"/>
                  <a:pt x="112" y="171"/>
                </a:cubicBezTo>
                <a:cubicBezTo>
                  <a:pt x="112" y="178"/>
                  <a:pt x="107" y="183"/>
                  <a:pt x="100" y="18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47"/>
          <p:cNvSpPr/>
          <p:nvPr/>
        </p:nvSpPr>
        <p:spPr>
          <a:xfrm>
            <a:off x="5391695" y="5002291"/>
            <a:ext cx="421396" cy="346217"/>
          </a:xfrm>
          <a:custGeom>
            <a:avLst/>
            <a:gdLst/>
            <a:ahLst/>
            <a:cxnLst/>
            <a:rect l="l" t="t" r="r" b="b"/>
            <a:pathLst>
              <a:path w="212" h="174" extrusionOk="0">
                <a:moveTo>
                  <a:pt x="179" y="174"/>
                </a:moveTo>
                <a:cubicBezTo>
                  <a:pt x="167" y="163"/>
                  <a:pt x="167" y="163"/>
                  <a:pt x="167" y="163"/>
                </a:cubicBezTo>
                <a:cubicBezTo>
                  <a:pt x="185" y="143"/>
                  <a:pt x="196" y="116"/>
                  <a:pt x="196" y="87"/>
                </a:cubicBezTo>
                <a:cubicBezTo>
                  <a:pt x="196" y="58"/>
                  <a:pt x="185" y="31"/>
                  <a:pt x="167" y="11"/>
                </a:cubicBezTo>
                <a:cubicBezTo>
                  <a:pt x="179" y="0"/>
                  <a:pt x="179" y="0"/>
                  <a:pt x="179" y="0"/>
                </a:cubicBezTo>
                <a:cubicBezTo>
                  <a:pt x="199" y="23"/>
                  <a:pt x="212" y="53"/>
                  <a:pt x="212" y="87"/>
                </a:cubicBezTo>
                <a:cubicBezTo>
                  <a:pt x="212" y="121"/>
                  <a:pt x="199" y="151"/>
                  <a:pt x="179" y="174"/>
                </a:cubicBezTo>
                <a:moveTo>
                  <a:pt x="148" y="143"/>
                </a:moveTo>
                <a:cubicBezTo>
                  <a:pt x="136" y="132"/>
                  <a:pt x="136" y="132"/>
                  <a:pt x="136" y="132"/>
                </a:cubicBezTo>
                <a:cubicBezTo>
                  <a:pt x="146" y="120"/>
                  <a:pt x="152" y="104"/>
                  <a:pt x="152" y="87"/>
                </a:cubicBezTo>
                <a:cubicBezTo>
                  <a:pt x="152" y="70"/>
                  <a:pt x="146" y="54"/>
                  <a:pt x="136" y="42"/>
                </a:cubicBezTo>
                <a:cubicBezTo>
                  <a:pt x="148" y="31"/>
                  <a:pt x="148" y="31"/>
                  <a:pt x="148" y="31"/>
                </a:cubicBezTo>
                <a:cubicBezTo>
                  <a:pt x="160" y="46"/>
                  <a:pt x="168" y="66"/>
                  <a:pt x="168" y="87"/>
                </a:cubicBezTo>
                <a:cubicBezTo>
                  <a:pt x="168" y="108"/>
                  <a:pt x="160" y="128"/>
                  <a:pt x="148" y="143"/>
                </a:cubicBezTo>
                <a:moveTo>
                  <a:pt x="100" y="151"/>
                </a:moveTo>
                <a:cubicBezTo>
                  <a:pt x="97" y="151"/>
                  <a:pt x="95" y="150"/>
                  <a:pt x="93" y="149"/>
                </a:cubicBezTo>
                <a:cubicBezTo>
                  <a:pt x="93" y="149"/>
                  <a:pt x="93" y="149"/>
                  <a:pt x="93" y="149"/>
                </a:cubicBezTo>
                <a:cubicBezTo>
                  <a:pt x="52" y="119"/>
                  <a:pt x="52" y="119"/>
                  <a:pt x="52" y="119"/>
                </a:cubicBezTo>
                <a:cubicBezTo>
                  <a:pt x="12" y="119"/>
                  <a:pt x="12" y="119"/>
                  <a:pt x="12" y="119"/>
                </a:cubicBezTo>
                <a:cubicBezTo>
                  <a:pt x="5" y="119"/>
                  <a:pt x="0" y="114"/>
                  <a:pt x="0" y="107"/>
                </a:cubicBezTo>
                <a:cubicBezTo>
                  <a:pt x="0" y="67"/>
                  <a:pt x="0" y="67"/>
                  <a:pt x="0" y="67"/>
                </a:cubicBezTo>
                <a:cubicBezTo>
                  <a:pt x="0" y="60"/>
                  <a:pt x="5" y="55"/>
                  <a:pt x="12" y="55"/>
                </a:cubicBezTo>
                <a:cubicBezTo>
                  <a:pt x="12" y="55"/>
                  <a:pt x="12" y="55"/>
                  <a:pt x="12" y="55"/>
                </a:cubicBezTo>
                <a:cubicBezTo>
                  <a:pt x="52" y="55"/>
                  <a:pt x="52" y="55"/>
                  <a:pt x="52" y="55"/>
                </a:cubicBezTo>
                <a:cubicBezTo>
                  <a:pt x="92" y="22"/>
                  <a:pt x="92" y="22"/>
                  <a:pt x="92" y="22"/>
                </a:cubicBezTo>
                <a:cubicBezTo>
                  <a:pt x="92" y="22"/>
                  <a:pt x="92" y="22"/>
                  <a:pt x="92" y="22"/>
                </a:cubicBezTo>
                <a:cubicBezTo>
                  <a:pt x="95" y="20"/>
                  <a:pt x="97" y="19"/>
                  <a:pt x="100" y="19"/>
                </a:cubicBezTo>
                <a:cubicBezTo>
                  <a:pt x="107" y="19"/>
                  <a:pt x="112" y="24"/>
                  <a:pt x="112" y="31"/>
                </a:cubicBezTo>
                <a:cubicBezTo>
                  <a:pt x="112" y="67"/>
                  <a:pt x="112" y="67"/>
                  <a:pt x="112" y="67"/>
                </a:cubicBezTo>
                <a:cubicBezTo>
                  <a:pt x="112" y="95"/>
                  <a:pt x="112" y="95"/>
                  <a:pt x="112" y="95"/>
                </a:cubicBezTo>
                <a:cubicBezTo>
                  <a:pt x="112" y="107"/>
                  <a:pt x="112" y="107"/>
                  <a:pt x="112" y="107"/>
                </a:cubicBezTo>
                <a:cubicBezTo>
                  <a:pt x="112" y="119"/>
                  <a:pt x="112" y="119"/>
                  <a:pt x="112" y="119"/>
                </a:cubicBezTo>
                <a:cubicBezTo>
                  <a:pt x="112" y="139"/>
                  <a:pt x="112" y="139"/>
                  <a:pt x="112" y="139"/>
                </a:cubicBezTo>
                <a:cubicBezTo>
                  <a:pt x="112" y="146"/>
                  <a:pt x="107" y="151"/>
                  <a:pt x="100" y="15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47"/>
          <p:cNvSpPr/>
          <p:nvPr/>
        </p:nvSpPr>
        <p:spPr>
          <a:xfrm>
            <a:off x="4499446" y="5039881"/>
            <a:ext cx="334346" cy="263124"/>
          </a:xfrm>
          <a:custGeom>
            <a:avLst/>
            <a:gdLst/>
            <a:ahLst/>
            <a:cxnLst/>
            <a:rect l="l" t="t" r="r" b="b"/>
            <a:pathLst>
              <a:path w="168" h="132" extrusionOk="0">
                <a:moveTo>
                  <a:pt x="148" y="124"/>
                </a:moveTo>
                <a:cubicBezTo>
                  <a:pt x="136" y="113"/>
                  <a:pt x="136" y="113"/>
                  <a:pt x="136" y="113"/>
                </a:cubicBezTo>
                <a:cubicBezTo>
                  <a:pt x="146" y="101"/>
                  <a:pt x="152" y="85"/>
                  <a:pt x="152" y="68"/>
                </a:cubicBezTo>
                <a:cubicBezTo>
                  <a:pt x="152" y="51"/>
                  <a:pt x="146" y="35"/>
                  <a:pt x="136" y="23"/>
                </a:cubicBezTo>
                <a:cubicBezTo>
                  <a:pt x="148" y="12"/>
                  <a:pt x="148" y="12"/>
                  <a:pt x="148" y="12"/>
                </a:cubicBezTo>
                <a:cubicBezTo>
                  <a:pt x="160" y="27"/>
                  <a:pt x="168" y="47"/>
                  <a:pt x="168" y="68"/>
                </a:cubicBezTo>
                <a:cubicBezTo>
                  <a:pt x="168" y="89"/>
                  <a:pt x="160" y="109"/>
                  <a:pt x="148" y="124"/>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47"/>
          <p:cNvSpPr/>
          <p:nvPr/>
        </p:nvSpPr>
        <p:spPr>
          <a:xfrm>
            <a:off x="3656656" y="5039881"/>
            <a:ext cx="413481" cy="263124"/>
          </a:xfrm>
          <a:custGeom>
            <a:avLst/>
            <a:gdLst/>
            <a:ahLst/>
            <a:cxnLst/>
            <a:rect l="l" t="t" r="r" b="b"/>
            <a:pathLst>
              <a:path w="208" h="132" extrusionOk="0">
                <a:moveTo>
                  <a:pt x="204" y="52"/>
                </a:moveTo>
                <a:cubicBezTo>
                  <a:pt x="189" y="68"/>
                  <a:pt x="189" y="68"/>
                  <a:pt x="189" y="68"/>
                </a:cubicBezTo>
                <a:cubicBezTo>
                  <a:pt x="204" y="84"/>
                  <a:pt x="204" y="84"/>
                  <a:pt x="204" y="84"/>
                </a:cubicBezTo>
                <a:cubicBezTo>
                  <a:pt x="207" y="86"/>
                  <a:pt x="208" y="89"/>
                  <a:pt x="208" y="92"/>
                </a:cubicBezTo>
                <a:cubicBezTo>
                  <a:pt x="208" y="99"/>
                  <a:pt x="203" y="104"/>
                  <a:pt x="196" y="104"/>
                </a:cubicBezTo>
                <a:cubicBezTo>
                  <a:pt x="193" y="104"/>
                  <a:pt x="190" y="103"/>
                  <a:pt x="188" y="100"/>
                </a:cubicBezTo>
                <a:cubicBezTo>
                  <a:pt x="172" y="85"/>
                  <a:pt x="172" y="85"/>
                  <a:pt x="172" y="85"/>
                </a:cubicBezTo>
                <a:cubicBezTo>
                  <a:pt x="156" y="100"/>
                  <a:pt x="156" y="100"/>
                  <a:pt x="156" y="100"/>
                </a:cubicBezTo>
                <a:cubicBezTo>
                  <a:pt x="154" y="103"/>
                  <a:pt x="151" y="104"/>
                  <a:pt x="148" y="104"/>
                </a:cubicBezTo>
                <a:cubicBezTo>
                  <a:pt x="141" y="104"/>
                  <a:pt x="136" y="99"/>
                  <a:pt x="136" y="92"/>
                </a:cubicBezTo>
                <a:cubicBezTo>
                  <a:pt x="136" y="89"/>
                  <a:pt x="137" y="86"/>
                  <a:pt x="140" y="84"/>
                </a:cubicBezTo>
                <a:cubicBezTo>
                  <a:pt x="155" y="68"/>
                  <a:pt x="155" y="68"/>
                  <a:pt x="155" y="68"/>
                </a:cubicBezTo>
                <a:cubicBezTo>
                  <a:pt x="140" y="52"/>
                  <a:pt x="140" y="52"/>
                  <a:pt x="140" y="52"/>
                </a:cubicBezTo>
                <a:cubicBezTo>
                  <a:pt x="137" y="50"/>
                  <a:pt x="136" y="47"/>
                  <a:pt x="136" y="44"/>
                </a:cubicBezTo>
                <a:cubicBezTo>
                  <a:pt x="136" y="37"/>
                  <a:pt x="141" y="32"/>
                  <a:pt x="148" y="32"/>
                </a:cubicBezTo>
                <a:cubicBezTo>
                  <a:pt x="151" y="32"/>
                  <a:pt x="154" y="33"/>
                  <a:pt x="156" y="36"/>
                </a:cubicBezTo>
                <a:cubicBezTo>
                  <a:pt x="172" y="51"/>
                  <a:pt x="172" y="51"/>
                  <a:pt x="172" y="51"/>
                </a:cubicBezTo>
                <a:cubicBezTo>
                  <a:pt x="188" y="36"/>
                  <a:pt x="188" y="36"/>
                  <a:pt x="188" y="36"/>
                </a:cubicBezTo>
                <a:cubicBezTo>
                  <a:pt x="190" y="33"/>
                  <a:pt x="193" y="32"/>
                  <a:pt x="196" y="32"/>
                </a:cubicBezTo>
                <a:cubicBezTo>
                  <a:pt x="203" y="32"/>
                  <a:pt x="208" y="37"/>
                  <a:pt x="208" y="44"/>
                </a:cubicBezTo>
                <a:cubicBezTo>
                  <a:pt x="208" y="47"/>
                  <a:pt x="207" y="50"/>
                  <a:pt x="204" y="52"/>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47"/>
          <p:cNvSpPr/>
          <p:nvPr/>
        </p:nvSpPr>
        <p:spPr>
          <a:xfrm>
            <a:off x="2764405" y="5039881"/>
            <a:ext cx="415460" cy="263124"/>
          </a:xfrm>
          <a:custGeom>
            <a:avLst/>
            <a:gdLst/>
            <a:ahLst/>
            <a:cxnLst/>
            <a:rect l="l" t="t" r="r" b="b"/>
            <a:pathLst>
              <a:path w="208" h="132" extrusionOk="0">
                <a:moveTo>
                  <a:pt x="196" y="80"/>
                </a:moveTo>
                <a:cubicBezTo>
                  <a:pt x="148" y="80"/>
                  <a:pt x="148" y="80"/>
                  <a:pt x="148" y="80"/>
                </a:cubicBezTo>
                <a:cubicBezTo>
                  <a:pt x="141" y="80"/>
                  <a:pt x="136" y="75"/>
                  <a:pt x="136" y="68"/>
                </a:cubicBezTo>
                <a:cubicBezTo>
                  <a:pt x="136" y="61"/>
                  <a:pt x="141" y="56"/>
                  <a:pt x="148" y="56"/>
                </a:cubicBezTo>
                <a:cubicBezTo>
                  <a:pt x="196" y="56"/>
                  <a:pt x="196" y="56"/>
                  <a:pt x="196" y="56"/>
                </a:cubicBezTo>
                <a:cubicBezTo>
                  <a:pt x="203" y="56"/>
                  <a:pt x="208" y="61"/>
                  <a:pt x="208" y="68"/>
                </a:cubicBezTo>
                <a:cubicBezTo>
                  <a:pt x="208" y="75"/>
                  <a:pt x="203" y="80"/>
                  <a:pt x="196" y="80"/>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47"/>
          <p:cNvSpPr/>
          <p:nvPr/>
        </p:nvSpPr>
        <p:spPr>
          <a:xfrm>
            <a:off x="1874133" y="5039881"/>
            <a:ext cx="413482" cy="263124"/>
          </a:xfrm>
          <a:custGeom>
            <a:avLst/>
            <a:gdLst/>
            <a:ahLst/>
            <a:cxnLst/>
            <a:rect l="l" t="t" r="r" b="b"/>
            <a:pathLst>
              <a:path w="208" h="132" extrusionOk="0">
                <a:moveTo>
                  <a:pt x="196" y="80"/>
                </a:moveTo>
                <a:cubicBezTo>
                  <a:pt x="184" y="80"/>
                  <a:pt x="184" y="80"/>
                  <a:pt x="184" y="80"/>
                </a:cubicBezTo>
                <a:cubicBezTo>
                  <a:pt x="184" y="92"/>
                  <a:pt x="184" y="92"/>
                  <a:pt x="184" y="92"/>
                </a:cubicBezTo>
                <a:cubicBezTo>
                  <a:pt x="184" y="99"/>
                  <a:pt x="179" y="104"/>
                  <a:pt x="172" y="104"/>
                </a:cubicBezTo>
                <a:cubicBezTo>
                  <a:pt x="165" y="104"/>
                  <a:pt x="160" y="99"/>
                  <a:pt x="160" y="92"/>
                </a:cubicBezTo>
                <a:cubicBezTo>
                  <a:pt x="160" y="80"/>
                  <a:pt x="160" y="80"/>
                  <a:pt x="160" y="80"/>
                </a:cubicBezTo>
                <a:cubicBezTo>
                  <a:pt x="148" y="80"/>
                  <a:pt x="148" y="80"/>
                  <a:pt x="148" y="80"/>
                </a:cubicBezTo>
                <a:cubicBezTo>
                  <a:pt x="141" y="80"/>
                  <a:pt x="136" y="75"/>
                  <a:pt x="136" y="68"/>
                </a:cubicBezTo>
                <a:cubicBezTo>
                  <a:pt x="136" y="61"/>
                  <a:pt x="141" y="56"/>
                  <a:pt x="148" y="56"/>
                </a:cubicBezTo>
                <a:cubicBezTo>
                  <a:pt x="160" y="56"/>
                  <a:pt x="160" y="56"/>
                  <a:pt x="160" y="56"/>
                </a:cubicBezTo>
                <a:cubicBezTo>
                  <a:pt x="160" y="44"/>
                  <a:pt x="160" y="44"/>
                  <a:pt x="160" y="44"/>
                </a:cubicBezTo>
                <a:cubicBezTo>
                  <a:pt x="160" y="37"/>
                  <a:pt x="165" y="32"/>
                  <a:pt x="172" y="32"/>
                </a:cubicBezTo>
                <a:cubicBezTo>
                  <a:pt x="179" y="32"/>
                  <a:pt x="184" y="37"/>
                  <a:pt x="184" y="44"/>
                </a:cubicBezTo>
                <a:cubicBezTo>
                  <a:pt x="184" y="56"/>
                  <a:pt x="184" y="56"/>
                  <a:pt x="184" y="56"/>
                </a:cubicBezTo>
                <a:cubicBezTo>
                  <a:pt x="196" y="56"/>
                  <a:pt x="196" y="56"/>
                  <a:pt x="196" y="56"/>
                </a:cubicBezTo>
                <a:cubicBezTo>
                  <a:pt x="203" y="56"/>
                  <a:pt x="208" y="61"/>
                  <a:pt x="208" y="68"/>
                </a:cubicBezTo>
                <a:cubicBezTo>
                  <a:pt x="208" y="75"/>
                  <a:pt x="203" y="80"/>
                  <a:pt x="196" y="80"/>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47"/>
          <p:cNvSpPr/>
          <p:nvPr/>
        </p:nvSpPr>
        <p:spPr>
          <a:xfrm>
            <a:off x="1033322" y="5039881"/>
            <a:ext cx="318519" cy="263124"/>
          </a:xfrm>
          <a:custGeom>
            <a:avLst/>
            <a:gdLst/>
            <a:ahLst/>
            <a:cxnLst/>
            <a:rect l="l" t="t" r="r" b="b"/>
            <a:pathLst>
              <a:path w="160" h="132" extrusionOk="0">
                <a:moveTo>
                  <a:pt x="157" y="21"/>
                </a:moveTo>
                <a:cubicBezTo>
                  <a:pt x="9" y="122"/>
                  <a:pt x="9" y="122"/>
                  <a:pt x="9" y="122"/>
                </a:cubicBezTo>
                <a:cubicBezTo>
                  <a:pt x="8" y="122"/>
                  <a:pt x="7" y="123"/>
                  <a:pt x="6" y="123"/>
                </a:cubicBezTo>
                <a:cubicBezTo>
                  <a:pt x="2" y="123"/>
                  <a:pt x="0" y="120"/>
                  <a:pt x="0" y="117"/>
                </a:cubicBezTo>
                <a:cubicBezTo>
                  <a:pt x="0" y="115"/>
                  <a:pt x="1" y="113"/>
                  <a:pt x="2" y="112"/>
                </a:cubicBezTo>
                <a:cubicBezTo>
                  <a:pt x="151" y="11"/>
                  <a:pt x="151" y="11"/>
                  <a:pt x="151" y="11"/>
                </a:cubicBezTo>
                <a:cubicBezTo>
                  <a:pt x="152" y="11"/>
                  <a:pt x="153" y="10"/>
                  <a:pt x="154" y="10"/>
                </a:cubicBezTo>
                <a:cubicBezTo>
                  <a:pt x="157" y="10"/>
                  <a:pt x="160" y="13"/>
                  <a:pt x="160" y="16"/>
                </a:cubicBezTo>
                <a:cubicBezTo>
                  <a:pt x="160" y="18"/>
                  <a:pt x="159" y="20"/>
                  <a:pt x="157" y="21"/>
                </a:cubicBezTo>
                <a:moveTo>
                  <a:pt x="18" y="48"/>
                </a:moveTo>
                <a:cubicBezTo>
                  <a:pt x="18" y="41"/>
                  <a:pt x="23" y="36"/>
                  <a:pt x="30" y="36"/>
                </a:cubicBezTo>
                <a:cubicBezTo>
                  <a:pt x="30" y="36"/>
                  <a:pt x="30" y="36"/>
                  <a:pt x="30" y="36"/>
                </a:cubicBezTo>
                <a:cubicBezTo>
                  <a:pt x="70" y="36"/>
                  <a:pt x="70" y="36"/>
                  <a:pt x="70" y="36"/>
                </a:cubicBezTo>
                <a:cubicBezTo>
                  <a:pt x="110" y="3"/>
                  <a:pt x="110" y="3"/>
                  <a:pt x="110" y="3"/>
                </a:cubicBezTo>
                <a:cubicBezTo>
                  <a:pt x="110" y="3"/>
                  <a:pt x="110" y="3"/>
                  <a:pt x="110" y="3"/>
                </a:cubicBezTo>
                <a:cubicBezTo>
                  <a:pt x="113" y="1"/>
                  <a:pt x="115" y="0"/>
                  <a:pt x="118" y="0"/>
                </a:cubicBezTo>
                <a:cubicBezTo>
                  <a:pt x="124" y="0"/>
                  <a:pt x="129" y="5"/>
                  <a:pt x="130" y="11"/>
                </a:cubicBezTo>
                <a:cubicBezTo>
                  <a:pt x="18" y="87"/>
                  <a:pt x="18" y="87"/>
                  <a:pt x="18" y="87"/>
                </a:cubicBezTo>
                <a:lnTo>
                  <a:pt x="18" y="48"/>
                </a:lnTo>
                <a:close/>
                <a:moveTo>
                  <a:pt x="130" y="76"/>
                </a:moveTo>
                <a:cubicBezTo>
                  <a:pt x="130" y="88"/>
                  <a:pt x="130" y="88"/>
                  <a:pt x="130" y="88"/>
                </a:cubicBezTo>
                <a:cubicBezTo>
                  <a:pt x="130" y="100"/>
                  <a:pt x="130" y="100"/>
                  <a:pt x="130" y="100"/>
                </a:cubicBezTo>
                <a:cubicBezTo>
                  <a:pt x="130" y="120"/>
                  <a:pt x="130" y="120"/>
                  <a:pt x="130" y="120"/>
                </a:cubicBezTo>
                <a:cubicBezTo>
                  <a:pt x="130" y="127"/>
                  <a:pt x="125" y="132"/>
                  <a:pt x="118" y="132"/>
                </a:cubicBezTo>
                <a:cubicBezTo>
                  <a:pt x="115" y="132"/>
                  <a:pt x="113" y="131"/>
                  <a:pt x="111" y="130"/>
                </a:cubicBezTo>
                <a:cubicBezTo>
                  <a:pt x="111" y="130"/>
                  <a:pt x="111" y="130"/>
                  <a:pt x="111" y="130"/>
                </a:cubicBezTo>
                <a:cubicBezTo>
                  <a:pt x="70" y="100"/>
                  <a:pt x="70" y="100"/>
                  <a:pt x="70" y="100"/>
                </a:cubicBezTo>
                <a:cubicBezTo>
                  <a:pt x="62" y="100"/>
                  <a:pt x="62" y="100"/>
                  <a:pt x="62" y="100"/>
                </a:cubicBezTo>
                <a:cubicBezTo>
                  <a:pt x="130" y="54"/>
                  <a:pt x="130" y="54"/>
                  <a:pt x="130" y="54"/>
                </a:cubicBezTo>
                <a:lnTo>
                  <a:pt x="130" y="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47"/>
          <p:cNvSpPr/>
          <p:nvPr/>
        </p:nvSpPr>
        <p:spPr>
          <a:xfrm>
            <a:off x="10739260" y="4028928"/>
            <a:ext cx="510422" cy="510422"/>
          </a:xfrm>
          <a:custGeom>
            <a:avLst/>
            <a:gdLst/>
            <a:ahLst/>
            <a:cxnLst/>
            <a:rect l="l" t="t" r="r" b="b"/>
            <a:pathLst>
              <a:path w="256" h="256" extrusionOk="0">
                <a:moveTo>
                  <a:pt x="244" y="196"/>
                </a:moveTo>
                <a:cubicBezTo>
                  <a:pt x="204" y="196"/>
                  <a:pt x="204" y="196"/>
                  <a:pt x="204" y="196"/>
                </a:cubicBezTo>
                <a:cubicBezTo>
                  <a:pt x="204" y="184"/>
                  <a:pt x="204" y="184"/>
                  <a:pt x="204" y="184"/>
                </a:cubicBezTo>
                <a:cubicBezTo>
                  <a:pt x="204" y="180"/>
                  <a:pt x="204" y="180"/>
                  <a:pt x="204" y="180"/>
                </a:cubicBezTo>
                <a:cubicBezTo>
                  <a:pt x="204" y="160"/>
                  <a:pt x="204" y="160"/>
                  <a:pt x="204" y="160"/>
                </a:cubicBezTo>
                <a:cubicBezTo>
                  <a:pt x="204" y="148"/>
                  <a:pt x="204" y="148"/>
                  <a:pt x="204" y="148"/>
                </a:cubicBezTo>
                <a:cubicBezTo>
                  <a:pt x="204" y="136"/>
                  <a:pt x="204" y="136"/>
                  <a:pt x="204" y="136"/>
                </a:cubicBezTo>
                <a:cubicBezTo>
                  <a:pt x="52" y="136"/>
                  <a:pt x="52" y="136"/>
                  <a:pt x="52" y="136"/>
                </a:cubicBezTo>
                <a:cubicBezTo>
                  <a:pt x="52" y="148"/>
                  <a:pt x="52" y="148"/>
                  <a:pt x="52" y="148"/>
                </a:cubicBezTo>
                <a:cubicBezTo>
                  <a:pt x="52" y="160"/>
                  <a:pt x="52" y="160"/>
                  <a:pt x="52" y="160"/>
                </a:cubicBezTo>
                <a:cubicBezTo>
                  <a:pt x="52" y="180"/>
                  <a:pt x="52" y="180"/>
                  <a:pt x="52" y="180"/>
                </a:cubicBezTo>
                <a:cubicBezTo>
                  <a:pt x="52" y="184"/>
                  <a:pt x="52" y="184"/>
                  <a:pt x="52" y="184"/>
                </a:cubicBezTo>
                <a:cubicBezTo>
                  <a:pt x="52" y="196"/>
                  <a:pt x="52" y="196"/>
                  <a:pt x="52" y="196"/>
                </a:cubicBezTo>
                <a:cubicBezTo>
                  <a:pt x="12" y="196"/>
                  <a:pt x="12" y="196"/>
                  <a:pt x="12" y="196"/>
                </a:cubicBezTo>
                <a:cubicBezTo>
                  <a:pt x="5" y="196"/>
                  <a:pt x="0" y="191"/>
                  <a:pt x="0" y="184"/>
                </a:cubicBezTo>
                <a:cubicBezTo>
                  <a:pt x="0" y="72"/>
                  <a:pt x="0" y="72"/>
                  <a:pt x="0" y="72"/>
                </a:cubicBezTo>
                <a:cubicBezTo>
                  <a:pt x="0" y="65"/>
                  <a:pt x="5" y="60"/>
                  <a:pt x="12" y="60"/>
                </a:cubicBezTo>
                <a:cubicBezTo>
                  <a:pt x="244" y="60"/>
                  <a:pt x="244" y="60"/>
                  <a:pt x="244" y="60"/>
                </a:cubicBezTo>
                <a:cubicBezTo>
                  <a:pt x="251" y="60"/>
                  <a:pt x="256" y="65"/>
                  <a:pt x="256" y="72"/>
                </a:cubicBezTo>
                <a:cubicBezTo>
                  <a:pt x="256" y="184"/>
                  <a:pt x="256" y="184"/>
                  <a:pt x="256" y="184"/>
                </a:cubicBezTo>
                <a:cubicBezTo>
                  <a:pt x="256" y="191"/>
                  <a:pt x="251" y="196"/>
                  <a:pt x="244" y="196"/>
                </a:cubicBezTo>
                <a:moveTo>
                  <a:pt x="36" y="84"/>
                </a:moveTo>
                <a:cubicBezTo>
                  <a:pt x="29" y="84"/>
                  <a:pt x="24" y="89"/>
                  <a:pt x="24" y="96"/>
                </a:cubicBezTo>
                <a:cubicBezTo>
                  <a:pt x="24" y="103"/>
                  <a:pt x="29" y="108"/>
                  <a:pt x="36" y="108"/>
                </a:cubicBezTo>
                <a:cubicBezTo>
                  <a:pt x="43" y="108"/>
                  <a:pt x="48" y="103"/>
                  <a:pt x="48" y="96"/>
                </a:cubicBezTo>
                <a:cubicBezTo>
                  <a:pt x="48" y="89"/>
                  <a:pt x="43" y="84"/>
                  <a:pt x="36" y="84"/>
                </a:cubicBezTo>
                <a:moveTo>
                  <a:pt x="192" y="48"/>
                </a:moveTo>
                <a:cubicBezTo>
                  <a:pt x="64" y="48"/>
                  <a:pt x="64" y="48"/>
                  <a:pt x="64" y="48"/>
                </a:cubicBezTo>
                <a:cubicBezTo>
                  <a:pt x="64" y="36"/>
                  <a:pt x="64" y="36"/>
                  <a:pt x="64" y="36"/>
                </a:cubicBezTo>
                <a:cubicBezTo>
                  <a:pt x="64" y="12"/>
                  <a:pt x="64" y="12"/>
                  <a:pt x="64" y="12"/>
                </a:cubicBezTo>
                <a:cubicBezTo>
                  <a:pt x="64" y="10"/>
                  <a:pt x="64" y="9"/>
                  <a:pt x="65" y="7"/>
                </a:cubicBezTo>
                <a:cubicBezTo>
                  <a:pt x="67" y="3"/>
                  <a:pt x="71" y="0"/>
                  <a:pt x="76" y="0"/>
                </a:cubicBezTo>
                <a:cubicBezTo>
                  <a:pt x="180" y="0"/>
                  <a:pt x="180" y="0"/>
                  <a:pt x="180" y="0"/>
                </a:cubicBezTo>
                <a:cubicBezTo>
                  <a:pt x="180" y="0"/>
                  <a:pt x="180" y="0"/>
                  <a:pt x="181" y="0"/>
                </a:cubicBezTo>
                <a:cubicBezTo>
                  <a:pt x="181" y="0"/>
                  <a:pt x="182" y="0"/>
                  <a:pt x="182" y="0"/>
                </a:cubicBezTo>
                <a:cubicBezTo>
                  <a:pt x="182" y="0"/>
                  <a:pt x="182" y="0"/>
                  <a:pt x="182" y="0"/>
                </a:cubicBezTo>
                <a:cubicBezTo>
                  <a:pt x="184" y="1"/>
                  <a:pt x="185" y="1"/>
                  <a:pt x="186" y="2"/>
                </a:cubicBezTo>
                <a:cubicBezTo>
                  <a:pt x="186" y="2"/>
                  <a:pt x="186" y="2"/>
                  <a:pt x="186" y="2"/>
                </a:cubicBezTo>
                <a:cubicBezTo>
                  <a:pt x="186" y="2"/>
                  <a:pt x="186" y="2"/>
                  <a:pt x="186" y="2"/>
                </a:cubicBezTo>
                <a:cubicBezTo>
                  <a:pt x="187" y="2"/>
                  <a:pt x="188" y="3"/>
                  <a:pt x="188" y="3"/>
                </a:cubicBezTo>
                <a:cubicBezTo>
                  <a:pt x="188" y="3"/>
                  <a:pt x="188" y="3"/>
                  <a:pt x="188" y="3"/>
                </a:cubicBezTo>
                <a:cubicBezTo>
                  <a:pt x="188" y="3"/>
                  <a:pt x="188" y="3"/>
                  <a:pt x="188" y="3"/>
                </a:cubicBezTo>
                <a:cubicBezTo>
                  <a:pt x="189" y="4"/>
                  <a:pt x="189" y="5"/>
                  <a:pt x="190" y="5"/>
                </a:cubicBezTo>
                <a:cubicBezTo>
                  <a:pt x="190" y="5"/>
                  <a:pt x="190" y="5"/>
                  <a:pt x="190" y="5"/>
                </a:cubicBezTo>
                <a:cubicBezTo>
                  <a:pt x="191" y="7"/>
                  <a:pt x="192" y="9"/>
                  <a:pt x="192" y="12"/>
                </a:cubicBezTo>
                <a:cubicBezTo>
                  <a:pt x="192" y="12"/>
                  <a:pt x="192" y="12"/>
                  <a:pt x="192" y="12"/>
                </a:cubicBezTo>
                <a:cubicBezTo>
                  <a:pt x="192" y="12"/>
                  <a:pt x="192" y="12"/>
                  <a:pt x="192" y="12"/>
                </a:cubicBezTo>
                <a:lnTo>
                  <a:pt x="192" y="48"/>
                </a:lnTo>
                <a:close/>
                <a:moveTo>
                  <a:pt x="192" y="172"/>
                </a:moveTo>
                <a:cubicBezTo>
                  <a:pt x="192" y="232"/>
                  <a:pt x="192" y="232"/>
                  <a:pt x="192" y="232"/>
                </a:cubicBezTo>
                <a:cubicBezTo>
                  <a:pt x="192" y="236"/>
                  <a:pt x="192" y="236"/>
                  <a:pt x="192" y="236"/>
                </a:cubicBezTo>
                <a:cubicBezTo>
                  <a:pt x="192" y="244"/>
                  <a:pt x="192" y="244"/>
                  <a:pt x="192" y="244"/>
                </a:cubicBezTo>
                <a:cubicBezTo>
                  <a:pt x="192" y="251"/>
                  <a:pt x="187" y="256"/>
                  <a:pt x="180" y="256"/>
                </a:cubicBezTo>
                <a:cubicBezTo>
                  <a:pt x="76" y="256"/>
                  <a:pt x="76" y="256"/>
                  <a:pt x="76" y="256"/>
                </a:cubicBezTo>
                <a:cubicBezTo>
                  <a:pt x="69" y="256"/>
                  <a:pt x="64" y="251"/>
                  <a:pt x="64" y="244"/>
                </a:cubicBezTo>
                <a:cubicBezTo>
                  <a:pt x="64" y="236"/>
                  <a:pt x="64" y="236"/>
                  <a:pt x="64" y="236"/>
                </a:cubicBezTo>
                <a:cubicBezTo>
                  <a:pt x="64" y="232"/>
                  <a:pt x="64" y="232"/>
                  <a:pt x="64" y="232"/>
                </a:cubicBezTo>
                <a:cubicBezTo>
                  <a:pt x="64" y="172"/>
                  <a:pt x="64" y="172"/>
                  <a:pt x="64" y="172"/>
                </a:cubicBezTo>
                <a:cubicBezTo>
                  <a:pt x="64" y="148"/>
                  <a:pt x="64" y="148"/>
                  <a:pt x="64" y="148"/>
                </a:cubicBezTo>
                <a:cubicBezTo>
                  <a:pt x="192" y="148"/>
                  <a:pt x="192" y="148"/>
                  <a:pt x="192" y="148"/>
                </a:cubicBezTo>
                <a:lnTo>
                  <a:pt x="192" y="172"/>
                </a:lnTo>
                <a:close/>
                <a:moveTo>
                  <a:pt x="168" y="172"/>
                </a:moveTo>
                <a:cubicBezTo>
                  <a:pt x="88" y="172"/>
                  <a:pt x="88" y="172"/>
                  <a:pt x="88" y="172"/>
                </a:cubicBezTo>
                <a:cubicBezTo>
                  <a:pt x="88" y="184"/>
                  <a:pt x="88" y="184"/>
                  <a:pt x="88" y="184"/>
                </a:cubicBezTo>
                <a:cubicBezTo>
                  <a:pt x="168" y="184"/>
                  <a:pt x="168" y="184"/>
                  <a:pt x="168" y="184"/>
                </a:cubicBezTo>
                <a:lnTo>
                  <a:pt x="168" y="172"/>
                </a:lnTo>
                <a:close/>
                <a:moveTo>
                  <a:pt x="168" y="196"/>
                </a:moveTo>
                <a:cubicBezTo>
                  <a:pt x="88" y="196"/>
                  <a:pt x="88" y="196"/>
                  <a:pt x="88" y="196"/>
                </a:cubicBezTo>
                <a:cubicBezTo>
                  <a:pt x="88" y="208"/>
                  <a:pt x="88" y="208"/>
                  <a:pt x="88" y="208"/>
                </a:cubicBezTo>
                <a:cubicBezTo>
                  <a:pt x="168" y="208"/>
                  <a:pt x="168" y="208"/>
                  <a:pt x="168" y="208"/>
                </a:cubicBezTo>
                <a:lnTo>
                  <a:pt x="168" y="196"/>
                </a:lnTo>
                <a:close/>
                <a:moveTo>
                  <a:pt x="168" y="220"/>
                </a:moveTo>
                <a:cubicBezTo>
                  <a:pt x="88" y="220"/>
                  <a:pt x="88" y="220"/>
                  <a:pt x="88" y="220"/>
                </a:cubicBezTo>
                <a:cubicBezTo>
                  <a:pt x="88" y="232"/>
                  <a:pt x="88" y="232"/>
                  <a:pt x="88" y="232"/>
                </a:cubicBezTo>
                <a:cubicBezTo>
                  <a:pt x="168" y="232"/>
                  <a:pt x="168" y="232"/>
                  <a:pt x="168" y="232"/>
                </a:cubicBezTo>
                <a:lnTo>
                  <a:pt x="168" y="2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47"/>
          <p:cNvSpPr/>
          <p:nvPr/>
        </p:nvSpPr>
        <p:spPr>
          <a:xfrm>
            <a:off x="9848989" y="4052668"/>
            <a:ext cx="508443" cy="460963"/>
          </a:xfrm>
          <a:custGeom>
            <a:avLst/>
            <a:gdLst/>
            <a:ahLst/>
            <a:cxnLst/>
            <a:rect l="l" t="t" r="r" b="b"/>
            <a:pathLst>
              <a:path w="256" h="232" extrusionOk="0">
                <a:moveTo>
                  <a:pt x="253" y="228"/>
                </a:moveTo>
                <a:cubicBezTo>
                  <a:pt x="174" y="135"/>
                  <a:pt x="174" y="135"/>
                  <a:pt x="174" y="135"/>
                </a:cubicBezTo>
                <a:cubicBezTo>
                  <a:pt x="252" y="59"/>
                  <a:pt x="252" y="59"/>
                  <a:pt x="252" y="59"/>
                </a:cubicBezTo>
                <a:cubicBezTo>
                  <a:pt x="255" y="62"/>
                  <a:pt x="256" y="65"/>
                  <a:pt x="256" y="68"/>
                </a:cubicBezTo>
                <a:cubicBezTo>
                  <a:pt x="256" y="220"/>
                  <a:pt x="256" y="220"/>
                  <a:pt x="256" y="220"/>
                </a:cubicBezTo>
                <a:cubicBezTo>
                  <a:pt x="256" y="223"/>
                  <a:pt x="255" y="226"/>
                  <a:pt x="253" y="228"/>
                </a:cubicBezTo>
                <a:moveTo>
                  <a:pt x="4" y="59"/>
                </a:moveTo>
                <a:cubicBezTo>
                  <a:pt x="6" y="57"/>
                  <a:pt x="9" y="56"/>
                  <a:pt x="12" y="56"/>
                </a:cubicBezTo>
                <a:cubicBezTo>
                  <a:pt x="82" y="56"/>
                  <a:pt x="82" y="56"/>
                  <a:pt x="82" y="56"/>
                </a:cubicBezTo>
                <a:cubicBezTo>
                  <a:pt x="87" y="61"/>
                  <a:pt x="93" y="64"/>
                  <a:pt x="100" y="64"/>
                </a:cubicBezTo>
                <a:cubicBezTo>
                  <a:pt x="101" y="64"/>
                  <a:pt x="103" y="64"/>
                  <a:pt x="104" y="64"/>
                </a:cubicBezTo>
                <a:cubicBezTo>
                  <a:pt x="104" y="96"/>
                  <a:pt x="104" y="96"/>
                  <a:pt x="104" y="96"/>
                </a:cubicBezTo>
                <a:cubicBezTo>
                  <a:pt x="104" y="109"/>
                  <a:pt x="115" y="120"/>
                  <a:pt x="128" y="120"/>
                </a:cubicBezTo>
                <a:cubicBezTo>
                  <a:pt x="141" y="120"/>
                  <a:pt x="152" y="109"/>
                  <a:pt x="152" y="96"/>
                </a:cubicBezTo>
                <a:cubicBezTo>
                  <a:pt x="152" y="64"/>
                  <a:pt x="152" y="64"/>
                  <a:pt x="152" y="64"/>
                </a:cubicBezTo>
                <a:cubicBezTo>
                  <a:pt x="153" y="64"/>
                  <a:pt x="155" y="64"/>
                  <a:pt x="156" y="64"/>
                </a:cubicBezTo>
                <a:cubicBezTo>
                  <a:pt x="163" y="64"/>
                  <a:pt x="169" y="61"/>
                  <a:pt x="174" y="56"/>
                </a:cubicBezTo>
                <a:cubicBezTo>
                  <a:pt x="244" y="56"/>
                  <a:pt x="244" y="56"/>
                  <a:pt x="244" y="56"/>
                </a:cubicBezTo>
                <a:cubicBezTo>
                  <a:pt x="247" y="56"/>
                  <a:pt x="250" y="57"/>
                  <a:pt x="252" y="59"/>
                </a:cubicBezTo>
                <a:cubicBezTo>
                  <a:pt x="128" y="156"/>
                  <a:pt x="128" y="156"/>
                  <a:pt x="128" y="156"/>
                </a:cubicBezTo>
                <a:lnTo>
                  <a:pt x="4" y="59"/>
                </a:lnTo>
                <a:close/>
                <a:moveTo>
                  <a:pt x="156" y="52"/>
                </a:moveTo>
                <a:cubicBezTo>
                  <a:pt x="153" y="52"/>
                  <a:pt x="150" y="51"/>
                  <a:pt x="148" y="48"/>
                </a:cubicBezTo>
                <a:cubicBezTo>
                  <a:pt x="140" y="41"/>
                  <a:pt x="140" y="41"/>
                  <a:pt x="140" y="41"/>
                </a:cubicBezTo>
                <a:cubicBezTo>
                  <a:pt x="140" y="96"/>
                  <a:pt x="140" y="96"/>
                  <a:pt x="140" y="96"/>
                </a:cubicBezTo>
                <a:cubicBezTo>
                  <a:pt x="140" y="103"/>
                  <a:pt x="135" y="108"/>
                  <a:pt x="128" y="108"/>
                </a:cubicBezTo>
                <a:cubicBezTo>
                  <a:pt x="121" y="108"/>
                  <a:pt x="116" y="103"/>
                  <a:pt x="116" y="96"/>
                </a:cubicBezTo>
                <a:cubicBezTo>
                  <a:pt x="116" y="41"/>
                  <a:pt x="116" y="41"/>
                  <a:pt x="116" y="41"/>
                </a:cubicBezTo>
                <a:cubicBezTo>
                  <a:pt x="108" y="48"/>
                  <a:pt x="108" y="48"/>
                  <a:pt x="108" y="48"/>
                </a:cubicBezTo>
                <a:cubicBezTo>
                  <a:pt x="106" y="51"/>
                  <a:pt x="103" y="52"/>
                  <a:pt x="100" y="52"/>
                </a:cubicBezTo>
                <a:cubicBezTo>
                  <a:pt x="93" y="52"/>
                  <a:pt x="88" y="47"/>
                  <a:pt x="88" y="40"/>
                </a:cubicBezTo>
                <a:cubicBezTo>
                  <a:pt x="88" y="37"/>
                  <a:pt x="89" y="34"/>
                  <a:pt x="92" y="32"/>
                </a:cubicBezTo>
                <a:cubicBezTo>
                  <a:pt x="120" y="4"/>
                  <a:pt x="120" y="4"/>
                  <a:pt x="120" y="4"/>
                </a:cubicBezTo>
                <a:cubicBezTo>
                  <a:pt x="122" y="1"/>
                  <a:pt x="125" y="0"/>
                  <a:pt x="128" y="0"/>
                </a:cubicBezTo>
                <a:cubicBezTo>
                  <a:pt x="131" y="0"/>
                  <a:pt x="134" y="1"/>
                  <a:pt x="136" y="4"/>
                </a:cubicBezTo>
                <a:cubicBezTo>
                  <a:pt x="164" y="32"/>
                  <a:pt x="164" y="32"/>
                  <a:pt x="164" y="32"/>
                </a:cubicBezTo>
                <a:cubicBezTo>
                  <a:pt x="167" y="34"/>
                  <a:pt x="168" y="37"/>
                  <a:pt x="168" y="40"/>
                </a:cubicBezTo>
                <a:cubicBezTo>
                  <a:pt x="168" y="47"/>
                  <a:pt x="163" y="52"/>
                  <a:pt x="156" y="52"/>
                </a:cubicBezTo>
                <a:moveTo>
                  <a:pt x="3" y="228"/>
                </a:moveTo>
                <a:cubicBezTo>
                  <a:pt x="1" y="226"/>
                  <a:pt x="0" y="223"/>
                  <a:pt x="0" y="220"/>
                </a:cubicBezTo>
                <a:cubicBezTo>
                  <a:pt x="0" y="68"/>
                  <a:pt x="0" y="68"/>
                  <a:pt x="0" y="68"/>
                </a:cubicBezTo>
                <a:cubicBezTo>
                  <a:pt x="0" y="65"/>
                  <a:pt x="1" y="62"/>
                  <a:pt x="4" y="59"/>
                </a:cubicBezTo>
                <a:cubicBezTo>
                  <a:pt x="82" y="135"/>
                  <a:pt x="82" y="135"/>
                  <a:pt x="82" y="135"/>
                </a:cubicBezTo>
                <a:lnTo>
                  <a:pt x="3" y="228"/>
                </a:lnTo>
                <a:close/>
                <a:moveTo>
                  <a:pt x="128" y="180"/>
                </a:moveTo>
                <a:cubicBezTo>
                  <a:pt x="161" y="148"/>
                  <a:pt x="161" y="148"/>
                  <a:pt x="161" y="148"/>
                </a:cubicBezTo>
                <a:cubicBezTo>
                  <a:pt x="252" y="229"/>
                  <a:pt x="252" y="229"/>
                  <a:pt x="252" y="229"/>
                </a:cubicBezTo>
                <a:cubicBezTo>
                  <a:pt x="250" y="231"/>
                  <a:pt x="247" y="232"/>
                  <a:pt x="244" y="232"/>
                </a:cubicBezTo>
                <a:cubicBezTo>
                  <a:pt x="12" y="232"/>
                  <a:pt x="12" y="232"/>
                  <a:pt x="12" y="232"/>
                </a:cubicBezTo>
                <a:cubicBezTo>
                  <a:pt x="9" y="232"/>
                  <a:pt x="6" y="231"/>
                  <a:pt x="4" y="229"/>
                </a:cubicBezTo>
                <a:cubicBezTo>
                  <a:pt x="95" y="148"/>
                  <a:pt x="95" y="148"/>
                  <a:pt x="95" y="148"/>
                </a:cubicBezTo>
                <a:lnTo>
                  <a:pt x="128" y="1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47"/>
          <p:cNvSpPr/>
          <p:nvPr/>
        </p:nvSpPr>
        <p:spPr>
          <a:xfrm>
            <a:off x="8956738" y="4052668"/>
            <a:ext cx="510422" cy="460963"/>
          </a:xfrm>
          <a:custGeom>
            <a:avLst/>
            <a:gdLst/>
            <a:ahLst/>
            <a:cxnLst/>
            <a:rect l="l" t="t" r="r" b="b"/>
            <a:pathLst>
              <a:path w="256" h="232" extrusionOk="0">
                <a:moveTo>
                  <a:pt x="253" y="228"/>
                </a:moveTo>
                <a:cubicBezTo>
                  <a:pt x="174" y="135"/>
                  <a:pt x="174" y="135"/>
                  <a:pt x="174" y="135"/>
                </a:cubicBezTo>
                <a:cubicBezTo>
                  <a:pt x="252" y="59"/>
                  <a:pt x="252" y="59"/>
                  <a:pt x="252" y="59"/>
                </a:cubicBezTo>
                <a:cubicBezTo>
                  <a:pt x="255" y="62"/>
                  <a:pt x="256" y="65"/>
                  <a:pt x="256" y="68"/>
                </a:cubicBezTo>
                <a:cubicBezTo>
                  <a:pt x="256" y="220"/>
                  <a:pt x="256" y="220"/>
                  <a:pt x="256" y="220"/>
                </a:cubicBezTo>
                <a:cubicBezTo>
                  <a:pt x="256" y="223"/>
                  <a:pt x="255" y="226"/>
                  <a:pt x="253" y="228"/>
                </a:cubicBezTo>
                <a:moveTo>
                  <a:pt x="4" y="59"/>
                </a:moveTo>
                <a:cubicBezTo>
                  <a:pt x="6" y="57"/>
                  <a:pt x="9" y="56"/>
                  <a:pt x="12" y="56"/>
                </a:cubicBezTo>
                <a:cubicBezTo>
                  <a:pt x="79" y="56"/>
                  <a:pt x="79" y="56"/>
                  <a:pt x="79" y="56"/>
                </a:cubicBezTo>
                <a:cubicBezTo>
                  <a:pt x="77" y="60"/>
                  <a:pt x="76" y="64"/>
                  <a:pt x="76" y="68"/>
                </a:cubicBezTo>
                <a:cubicBezTo>
                  <a:pt x="76" y="75"/>
                  <a:pt x="79" y="81"/>
                  <a:pt x="83" y="85"/>
                </a:cubicBezTo>
                <a:cubicBezTo>
                  <a:pt x="111" y="113"/>
                  <a:pt x="111" y="113"/>
                  <a:pt x="111" y="113"/>
                </a:cubicBezTo>
                <a:cubicBezTo>
                  <a:pt x="115" y="117"/>
                  <a:pt x="121" y="120"/>
                  <a:pt x="128" y="120"/>
                </a:cubicBezTo>
                <a:cubicBezTo>
                  <a:pt x="135" y="120"/>
                  <a:pt x="141" y="117"/>
                  <a:pt x="145" y="113"/>
                </a:cubicBezTo>
                <a:cubicBezTo>
                  <a:pt x="173" y="85"/>
                  <a:pt x="173" y="85"/>
                  <a:pt x="173" y="85"/>
                </a:cubicBezTo>
                <a:cubicBezTo>
                  <a:pt x="177" y="81"/>
                  <a:pt x="180" y="75"/>
                  <a:pt x="180" y="68"/>
                </a:cubicBezTo>
                <a:cubicBezTo>
                  <a:pt x="180" y="64"/>
                  <a:pt x="179" y="60"/>
                  <a:pt x="177" y="56"/>
                </a:cubicBezTo>
                <a:cubicBezTo>
                  <a:pt x="244" y="56"/>
                  <a:pt x="244" y="56"/>
                  <a:pt x="244" y="56"/>
                </a:cubicBezTo>
                <a:cubicBezTo>
                  <a:pt x="247" y="56"/>
                  <a:pt x="250" y="57"/>
                  <a:pt x="252" y="59"/>
                </a:cubicBezTo>
                <a:cubicBezTo>
                  <a:pt x="128" y="156"/>
                  <a:pt x="128" y="156"/>
                  <a:pt x="128" y="156"/>
                </a:cubicBezTo>
                <a:lnTo>
                  <a:pt x="4" y="59"/>
                </a:lnTo>
                <a:close/>
                <a:moveTo>
                  <a:pt x="136" y="104"/>
                </a:moveTo>
                <a:cubicBezTo>
                  <a:pt x="134" y="107"/>
                  <a:pt x="131" y="108"/>
                  <a:pt x="128" y="108"/>
                </a:cubicBezTo>
                <a:cubicBezTo>
                  <a:pt x="125" y="108"/>
                  <a:pt x="122" y="107"/>
                  <a:pt x="120" y="104"/>
                </a:cubicBezTo>
                <a:cubicBezTo>
                  <a:pt x="92" y="76"/>
                  <a:pt x="92" y="76"/>
                  <a:pt x="92" y="76"/>
                </a:cubicBezTo>
                <a:cubicBezTo>
                  <a:pt x="89" y="74"/>
                  <a:pt x="88" y="71"/>
                  <a:pt x="88" y="68"/>
                </a:cubicBezTo>
                <a:cubicBezTo>
                  <a:pt x="88" y="61"/>
                  <a:pt x="93" y="56"/>
                  <a:pt x="100" y="56"/>
                </a:cubicBezTo>
                <a:cubicBezTo>
                  <a:pt x="103" y="56"/>
                  <a:pt x="106" y="57"/>
                  <a:pt x="108" y="60"/>
                </a:cubicBezTo>
                <a:cubicBezTo>
                  <a:pt x="116" y="67"/>
                  <a:pt x="116" y="67"/>
                  <a:pt x="116" y="67"/>
                </a:cubicBezTo>
                <a:cubicBezTo>
                  <a:pt x="116" y="12"/>
                  <a:pt x="116" y="12"/>
                  <a:pt x="116" y="12"/>
                </a:cubicBezTo>
                <a:cubicBezTo>
                  <a:pt x="116" y="5"/>
                  <a:pt x="121" y="0"/>
                  <a:pt x="128" y="0"/>
                </a:cubicBezTo>
                <a:cubicBezTo>
                  <a:pt x="135" y="0"/>
                  <a:pt x="140" y="5"/>
                  <a:pt x="140" y="12"/>
                </a:cubicBezTo>
                <a:cubicBezTo>
                  <a:pt x="140" y="67"/>
                  <a:pt x="140" y="67"/>
                  <a:pt x="140" y="67"/>
                </a:cubicBezTo>
                <a:cubicBezTo>
                  <a:pt x="148" y="60"/>
                  <a:pt x="148" y="60"/>
                  <a:pt x="148" y="60"/>
                </a:cubicBezTo>
                <a:cubicBezTo>
                  <a:pt x="150" y="57"/>
                  <a:pt x="153" y="56"/>
                  <a:pt x="156" y="56"/>
                </a:cubicBezTo>
                <a:cubicBezTo>
                  <a:pt x="163" y="56"/>
                  <a:pt x="168" y="61"/>
                  <a:pt x="168" y="68"/>
                </a:cubicBezTo>
                <a:cubicBezTo>
                  <a:pt x="168" y="71"/>
                  <a:pt x="167" y="74"/>
                  <a:pt x="164" y="76"/>
                </a:cubicBezTo>
                <a:lnTo>
                  <a:pt x="136" y="104"/>
                </a:lnTo>
                <a:close/>
                <a:moveTo>
                  <a:pt x="3" y="228"/>
                </a:moveTo>
                <a:cubicBezTo>
                  <a:pt x="1" y="226"/>
                  <a:pt x="0" y="223"/>
                  <a:pt x="0" y="220"/>
                </a:cubicBezTo>
                <a:cubicBezTo>
                  <a:pt x="0" y="68"/>
                  <a:pt x="0" y="68"/>
                  <a:pt x="0" y="68"/>
                </a:cubicBezTo>
                <a:cubicBezTo>
                  <a:pt x="0" y="65"/>
                  <a:pt x="1" y="62"/>
                  <a:pt x="4" y="59"/>
                </a:cubicBezTo>
                <a:cubicBezTo>
                  <a:pt x="82" y="135"/>
                  <a:pt x="82" y="135"/>
                  <a:pt x="82" y="135"/>
                </a:cubicBezTo>
                <a:lnTo>
                  <a:pt x="3" y="228"/>
                </a:lnTo>
                <a:close/>
                <a:moveTo>
                  <a:pt x="128" y="180"/>
                </a:moveTo>
                <a:cubicBezTo>
                  <a:pt x="161" y="148"/>
                  <a:pt x="161" y="148"/>
                  <a:pt x="161" y="148"/>
                </a:cubicBezTo>
                <a:cubicBezTo>
                  <a:pt x="252" y="229"/>
                  <a:pt x="252" y="229"/>
                  <a:pt x="252" y="229"/>
                </a:cubicBezTo>
                <a:cubicBezTo>
                  <a:pt x="250" y="231"/>
                  <a:pt x="247" y="232"/>
                  <a:pt x="244" y="232"/>
                </a:cubicBezTo>
                <a:cubicBezTo>
                  <a:pt x="12" y="232"/>
                  <a:pt x="12" y="232"/>
                  <a:pt x="12" y="232"/>
                </a:cubicBezTo>
                <a:cubicBezTo>
                  <a:pt x="9" y="232"/>
                  <a:pt x="6" y="231"/>
                  <a:pt x="4" y="229"/>
                </a:cubicBezTo>
                <a:cubicBezTo>
                  <a:pt x="95" y="148"/>
                  <a:pt x="95" y="148"/>
                  <a:pt x="95" y="148"/>
                </a:cubicBezTo>
                <a:lnTo>
                  <a:pt x="128" y="1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47"/>
          <p:cNvSpPr/>
          <p:nvPr/>
        </p:nvSpPr>
        <p:spPr>
          <a:xfrm>
            <a:off x="8066467" y="4108063"/>
            <a:ext cx="508445" cy="350174"/>
          </a:xfrm>
          <a:custGeom>
            <a:avLst/>
            <a:gdLst/>
            <a:ahLst/>
            <a:cxnLst/>
            <a:rect l="l" t="t" r="r" b="b"/>
            <a:pathLst>
              <a:path w="256" h="176" extrusionOk="0">
                <a:moveTo>
                  <a:pt x="174" y="79"/>
                </a:moveTo>
                <a:cubicBezTo>
                  <a:pt x="252" y="3"/>
                  <a:pt x="252" y="3"/>
                  <a:pt x="252" y="3"/>
                </a:cubicBezTo>
                <a:cubicBezTo>
                  <a:pt x="255" y="6"/>
                  <a:pt x="256" y="9"/>
                  <a:pt x="256" y="12"/>
                </a:cubicBezTo>
                <a:cubicBezTo>
                  <a:pt x="256" y="164"/>
                  <a:pt x="256" y="164"/>
                  <a:pt x="256" y="164"/>
                </a:cubicBezTo>
                <a:cubicBezTo>
                  <a:pt x="256" y="167"/>
                  <a:pt x="255" y="170"/>
                  <a:pt x="253" y="172"/>
                </a:cubicBezTo>
                <a:lnTo>
                  <a:pt x="174" y="79"/>
                </a:lnTo>
                <a:close/>
                <a:moveTo>
                  <a:pt x="4" y="3"/>
                </a:moveTo>
                <a:cubicBezTo>
                  <a:pt x="6" y="1"/>
                  <a:pt x="9" y="0"/>
                  <a:pt x="12" y="0"/>
                </a:cubicBezTo>
                <a:cubicBezTo>
                  <a:pt x="244" y="0"/>
                  <a:pt x="244" y="0"/>
                  <a:pt x="244" y="0"/>
                </a:cubicBezTo>
                <a:cubicBezTo>
                  <a:pt x="247" y="0"/>
                  <a:pt x="250" y="1"/>
                  <a:pt x="252" y="3"/>
                </a:cubicBezTo>
                <a:cubicBezTo>
                  <a:pt x="128" y="100"/>
                  <a:pt x="128" y="100"/>
                  <a:pt x="128" y="100"/>
                </a:cubicBezTo>
                <a:lnTo>
                  <a:pt x="4" y="3"/>
                </a:lnTo>
                <a:close/>
                <a:moveTo>
                  <a:pt x="3" y="172"/>
                </a:moveTo>
                <a:cubicBezTo>
                  <a:pt x="1" y="170"/>
                  <a:pt x="0" y="167"/>
                  <a:pt x="0" y="164"/>
                </a:cubicBezTo>
                <a:cubicBezTo>
                  <a:pt x="0" y="12"/>
                  <a:pt x="0" y="12"/>
                  <a:pt x="0" y="12"/>
                </a:cubicBezTo>
                <a:cubicBezTo>
                  <a:pt x="0" y="9"/>
                  <a:pt x="1" y="6"/>
                  <a:pt x="4" y="3"/>
                </a:cubicBezTo>
                <a:cubicBezTo>
                  <a:pt x="82" y="79"/>
                  <a:pt x="82" y="79"/>
                  <a:pt x="82" y="79"/>
                </a:cubicBezTo>
                <a:lnTo>
                  <a:pt x="3" y="172"/>
                </a:lnTo>
                <a:close/>
                <a:moveTo>
                  <a:pt x="128" y="124"/>
                </a:moveTo>
                <a:cubicBezTo>
                  <a:pt x="161" y="92"/>
                  <a:pt x="161" y="92"/>
                  <a:pt x="161" y="92"/>
                </a:cubicBezTo>
                <a:cubicBezTo>
                  <a:pt x="252" y="173"/>
                  <a:pt x="252" y="173"/>
                  <a:pt x="252" y="173"/>
                </a:cubicBezTo>
                <a:cubicBezTo>
                  <a:pt x="250" y="175"/>
                  <a:pt x="247" y="176"/>
                  <a:pt x="244" y="176"/>
                </a:cubicBezTo>
                <a:cubicBezTo>
                  <a:pt x="12" y="176"/>
                  <a:pt x="12" y="176"/>
                  <a:pt x="12" y="176"/>
                </a:cubicBezTo>
                <a:cubicBezTo>
                  <a:pt x="9" y="176"/>
                  <a:pt x="6" y="175"/>
                  <a:pt x="4" y="173"/>
                </a:cubicBezTo>
                <a:cubicBezTo>
                  <a:pt x="95" y="92"/>
                  <a:pt x="95" y="92"/>
                  <a:pt x="95" y="92"/>
                </a:cubicBezTo>
                <a:lnTo>
                  <a:pt x="128" y="1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47"/>
          <p:cNvSpPr/>
          <p:nvPr/>
        </p:nvSpPr>
        <p:spPr>
          <a:xfrm>
            <a:off x="7174217"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91" y="95"/>
                </a:moveTo>
                <a:cubicBezTo>
                  <a:pt x="96" y="91"/>
                  <a:pt x="104" y="91"/>
                  <a:pt x="108" y="95"/>
                </a:cubicBezTo>
                <a:cubicBezTo>
                  <a:pt x="128" y="115"/>
                  <a:pt x="128" y="115"/>
                  <a:pt x="128" y="115"/>
                </a:cubicBezTo>
                <a:cubicBezTo>
                  <a:pt x="148" y="95"/>
                  <a:pt x="148" y="95"/>
                  <a:pt x="148" y="95"/>
                </a:cubicBezTo>
                <a:cubicBezTo>
                  <a:pt x="152" y="91"/>
                  <a:pt x="160" y="91"/>
                  <a:pt x="165" y="95"/>
                </a:cubicBezTo>
                <a:cubicBezTo>
                  <a:pt x="169" y="100"/>
                  <a:pt x="169" y="108"/>
                  <a:pt x="165" y="112"/>
                </a:cubicBezTo>
                <a:cubicBezTo>
                  <a:pt x="145" y="132"/>
                  <a:pt x="145" y="132"/>
                  <a:pt x="145" y="132"/>
                </a:cubicBezTo>
                <a:cubicBezTo>
                  <a:pt x="165" y="152"/>
                  <a:pt x="165" y="152"/>
                  <a:pt x="165" y="152"/>
                </a:cubicBezTo>
                <a:cubicBezTo>
                  <a:pt x="169" y="156"/>
                  <a:pt x="169" y="164"/>
                  <a:pt x="165" y="169"/>
                </a:cubicBezTo>
                <a:cubicBezTo>
                  <a:pt x="160" y="173"/>
                  <a:pt x="152" y="173"/>
                  <a:pt x="148" y="169"/>
                </a:cubicBezTo>
                <a:cubicBezTo>
                  <a:pt x="128" y="149"/>
                  <a:pt x="128" y="149"/>
                  <a:pt x="128" y="149"/>
                </a:cubicBezTo>
                <a:cubicBezTo>
                  <a:pt x="108" y="169"/>
                  <a:pt x="108" y="169"/>
                  <a:pt x="108" y="169"/>
                </a:cubicBezTo>
                <a:cubicBezTo>
                  <a:pt x="104" y="173"/>
                  <a:pt x="96" y="173"/>
                  <a:pt x="91" y="169"/>
                </a:cubicBezTo>
                <a:cubicBezTo>
                  <a:pt x="87" y="164"/>
                  <a:pt x="87" y="156"/>
                  <a:pt x="91" y="152"/>
                </a:cubicBezTo>
                <a:cubicBezTo>
                  <a:pt x="111" y="132"/>
                  <a:pt x="111" y="132"/>
                  <a:pt x="111" y="132"/>
                </a:cubicBezTo>
                <a:cubicBezTo>
                  <a:pt x="91" y="112"/>
                  <a:pt x="91" y="112"/>
                  <a:pt x="91" y="112"/>
                </a:cubicBezTo>
                <a:cubicBezTo>
                  <a:pt x="87" y="108"/>
                  <a:pt x="87" y="100"/>
                  <a:pt x="91" y="9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47"/>
          <p:cNvSpPr/>
          <p:nvPr/>
        </p:nvSpPr>
        <p:spPr>
          <a:xfrm>
            <a:off x="6283946" y="4060582"/>
            <a:ext cx="508443"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92" y="120"/>
                </a:moveTo>
                <a:cubicBezTo>
                  <a:pt x="95" y="120"/>
                  <a:pt x="98" y="121"/>
                  <a:pt x="100" y="124"/>
                </a:cubicBezTo>
                <a:cubicBezTo>
                  <a:pt x="116" y="139"/>
                  <a:pt x="116" y="139"/>
                  <a:pt x="116" y="139"/>
                </a:cubicBezTo>
                <a:cubicBezTo>
                  <a:pt x="156" y="100"/>
                  <a:pt x="156" y="100"/>
                  <a:pt x="156" y="100"/>
                </a:cubicBezTo>
                <a:cubicBezTo>
                  <a:pt x="158" y="97"/>
                  <a:pt x="161" y="96"/>
                  <a:pt x="164" y="96"/>
                </a:cubicBezTo>
                <a:cubicBezTo>
                  <a:pt x="171" y="96"/>
                  <a:pt x="176" y="101"/>
                  <a:pt x="176" y="108"/>
                </a:cubicBezTo>
                <a:cubicBezTo>
                  <a:pt x="176" y="111"/>
                  <a:pt x="175" y="114"/>
                  <a:pt x="172" y="116"/>
                </a:cubicBezTo>
                <a:cubicBezTo>
                  <a:pt x="124" y="164"/>
                  <a:pt x="124" y="164"/>
                  <a:pt x="124" y="164"/>
                </a:cubicBezTo>
                <a:cubicBezTo>
                  <a:pt x="122" y="167"/>
                  <a:pt x="119" y="168"/>
                  <a:pt x="116" y="168"/>
                </a:cubicBezTo>
                <a:cubicBezTo>
                  <a:pt x="113" y="168"/>
                  <a:pt x="110" y="167"/>
                  <a:pt x="108" y="164"/>
                </a:cubicBezTo>
                <a:cubicBezTo>
                  <a:pt x="84" y="140"/>
                  <a:pt x="84" y="140"/>
                  <a:pt x="84" y="140"/>
                </a:cubicBezTo>
                <a:cubicBezTo>
                  <a:pt x="81" y="138"/>
                  <a:pt x="80" y="135"/>
                  <a:pt x="80" y="132"/>
                </a:cubicBezTo>
                <a:cubicBezTo>
                  <a:pt x="80" y="125"/>
                  <a:pt x="85" y="120"/>
                  <a:pt x="92"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47"/>
          <p:cNvSpPr/>
          <p:nvPr/>
        </p:nvSpPr>
        <p:spPr>
          <a:xfrm>
            <a:off x="5391695" y="4060582"/>
            <a:ext cx="508445"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88" y="120"/>
                </a:moveTo>
                <a:cubicBezTo>
                  <a:pt x="116" y="120"/>
                  <a:pt x="116" y="120"/>
                  <a:pt x="116" y="120"/>
                </a:cubicBezTo>
                <a:cubicBezTo>
                  <a:pt x="140" y="120"/>
                  <a:pt x="140" y="120"/>
                  <a:pt x="140" y="120"/>
                </a:cubicBezTo>
                <a:cubicBezTo>
                  <a:pt x="168" y="120"/>
                  <a:pt x="168" y="120"/>
                  <a:pt x="168" y="120"/>
                </a:cubicBezTo>
                <a:cubicBezTo>
                  <a:pt x="175" y="120"/>
                  <a:pt x="180" y="125"/>
                  <a:pt x="180" y="132"/>
                </a:cubicBezTo>
                <a:cubicBezTo>
                  <a:pt x="180" y="139"/>
                  <a:pt x="175" y="144"/>
                  <a:pt x="168" y="144"/>
                </a:cubicBezTo>
                <a:cubicBezTo>
                  <a:pt x="104" y="144"/>
                  <a:pt x="104" y="144"/>
                  <a:pt x="104" y="144"/>
                </a:cubicBezTo>
                <a:cubicBezTo>
                  <a:pt x="88" y="144"/>
                  <a:pt x="88" y="144"/>
                  <a:pt x="88" y="144"/>
                </a:cubicBezTo>
                <a:cubicBezTo>
                  <a:pt x="81" y="144"/>
                  <a:pt x="76" y="139"/>
                  <a:pt x="76" y="132"/>
                </a:cubicBezTo>
                <a:cubicBezTo>
                  <a:pt x="76" y="125"/>
                  <a:pt x="81" y="120"/>
                  <a:pt x="88"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47"/>
          <p:cNvSpPr/>
          <p:nvPr/>
        </p:nvSpPr>
        <p:spPr>
          <a:xfrm>
            <a:off x="4499446"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88" y="120"/>
                </a:moveTo>
                <a:cubicBezTo>
                  <a:pt x="116" y="120"/>
                  <a:pt x="116" y="120"/>
                  <a:pt x="116" y="120"/>
                </a:cubicBezTo>
                <a:cubicBezTo>
                  <a:pt x="116" y="92"/>
                  <a:pt x="116" y="92"/>
                  <a:pt x="116" y="92"/>
                </a:cubicBezTo>
                <a:cubicBezTo>
                  <a:pt x="116" y="85"/>
                  <a:pt x="121" y="80"/>
                  <a:pt x="128" y="80"/>
                </a:cubicBezTo>
                <a:cubicBezTo>
                  <a:pt x="135" y="80"/>
                  <a:pt x="140" y="85"/>
                  <a:pt x="140" y="92"/>
                </a:cubicBezTo>
                <a:cubicBezTo>
                  <a:pt x="140" y="120"/>
                  <a:pt x="140" y="120"/>
                  <a:pt x="140" y="120"/>
                </a:cubicBezTo>
                <a:cubicBezTo>
                  <a:pt x="168" y="120"/>
                  <a:pt x="168" y="120"/>
                  <a:pt x="168" y="120"/>
                </a:cubicBezTo>
                <a:cubicBezTo>
                  <a:pt x="175" y="120"/>
                  <a:pt x="180" y="125"/>
                  <a:pt x="180" y="132"/>
                </a:cubicBezTo>
                <a:cubicBezTo>
                  <a:pt x="180" y="139"/>
                  <a:pt x="175" y="144"/>
                  <a:pt x="168" y="144"/>
                </a:cubicBezTo>
                <a:cubicBezTo>
                  <a:pt x="140" y="144"/>
                  <a:pt x="140" y="144"/>
                  <a:pt x="140" y="144"/>
                </a:cubicBezTo>
                <a:cubicBezTo>
                  <a:pt x="140" y="172"/>
                  <a:pt x="140" y="172"/>
                  <a:pt x="140" y="172"/>
                </a:cubicBezTo>
                <a:cubicBezTo>
                  <a:pt x="140" y="179"/>
                  <a:pt x="135" y="184"/>
                  <a:pt x="128" y="184"/>
                </a:cubicBezTo>
                <a:cubicBezTo>
                  <a:pt x="121" y="184"/>
                  <a:pt x="116" y="179"/>
                  <a:pt x="116" y="172"/>
                </a:cubicBezTo>
                <a:cubicBezTo>
                  <a:pt x="116" y="144"/>
                  <a:pt x="116" y="144"/>
                  <a:pt x="116" y="144"/>
                </a:cubicBezTo>
                <a:cubicBezTo>
                  <a:pt x="88" y="144"/>
                  <a:pt x="88" y="144"/>
                  <a:pt x="88" y="144"/>
                </a:cubicBezTo>
                <a:cubicBezTo>
                  <a:pt x="81" y="144"/>
                  <a:pt x="76" y="139"/>
                  <a:pt x="76" y="132"/>
                </a:cubicBezTo>
                <a:cubicBezTo>
                  <a:pt x="76" y="125"/>
                  <a:pt x="81" y="120"/>
                  <a:pt x="88"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47"/>
          <p:cNvSpPr/>
          <p:nvPr/>
        </p:nvSpPr>
        <p:spPr>
          <a:xfrm>
            <a:off x="3609174" y="4060582"/>
            <a:ext cx="508443"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196" y="212"/>
                </a:moveTo>
                <a:cubicBezTo>
                  <a:pt x="244" y="212"/>
                  <a:pt x="244" y="212"/>
                  <a:pt x="244" y="212"/>
                </a:cubicBezTo>
                <a:cubicBezTo>
                  <a:pt x="244" y="108"/>
                  <a:pt x="244" y="108"/>
                  <a:pt x="244" y="108"/>
                </a:cubicBezTo>
                <a:cubicBezTo>
                  <a:pt x="240" y="108"/>
                  <a:pt x="240" y="108"/>
                  <a:pt x="240" y="108"/>
                </a:cubicBezTo>
                <a:cubicBezTo>
                  <a:pt x="196" y="108"/>
                  <a:pt x="196" y="108"/>
                  <a:pt x="196" y="108"/>
                </a:cubicBezTo>
                <a:lnTo>
                  <a:pt x="196" y="212"/>
                </a:lnTo>
                <a:close/>
                <a:moveTo>
                  <a:pt x="72" y="212"/>
                </a:moveTo>
                <a:cubicBezTo>
                  <a:pt x="184" y="212"/>
                  <a:pt x="184" y="212"/>
                  <a:pt x="184" y="212"/>
                </a:cubicBezTo>
                <a:cubicBezTo>
                  <a:pt x="184" y="108"/>
                  <a:pt x="184" y="108"/>
                  <a:pt x="184" y="108"/>
                </a:cubicBezTo>
                <a:cubicBezTo>
                  <a:pt x="72" y="108"/>
                  <a:pt x="72" y="108"/>
                  <a:pt x="72" y="108"/>
                </a:cubicBezTo>
                <a:lnTo>
                  <a:pt x="72" y="212"/>
                </a:lnTo>
                <a:close/>
                <a:moveTo>
                  <a:pt x="12" y="212"/>
                </a:moveTo>
                <a:cubicBezTo>
                  <a:pt x="60" y="212"/>
                  <a:pt x="60" y="212"/>
                  <a:pt x="60" y="212"/>
                </a:cubicBezTo>
                <a:cubicBezTo>
                  <a:pt x="60" y="108"/>
                  <a:pt x="60" y="108"/>
                  <a:pt x="60" y="108"/>
                </a:cubicBezTo>
                <a:cubicBezTo>
                  <a:pt x="12" y="108"/>
                  <a:pt x="12" y="108"/>
                  <a:pt x="12" y="108"/>
                </a:cubicBezTo>
                <a:lnTo>
                  <a:pt x="12" y="212"/>
                </a:lnTo>
                <a:close/>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32" y="48"/>
                </a:moveTo>
                <a:cubicBezTo>
                  <a:pt x="24" y="48"/>
                  <a:pt x="24" y="48"/>
                  <a:pt x="24" y="48"/>
                </a:cubicBezTo>
                <a:cubicBezTo>
                  <a:pt x="12" y="48"/>
                  <a:pt x="12" y="48"/>
                  <a:pt x="12" y="48"/>
                </a:cubicBezTo>
                <a:cubicBezTo>
                  <a:pt x="12" y="96"/>
                  <a:pt x="12" y="96"/>
                  <a:pt x="12" y="96"/>
                </a:cubicBezTo>
                <a:cubicBezTo>
                  <a:pt x="60" y="96"/>
                  <a:pt x="60" y="96"/>
                  <a:pt x="60" y="96"/>
                </a:cubicBezTo>
                <a:cubicBezTo>
                  <a:pt x="72" y="96"/>
                  <a:pt x="72" y="96"/>
                  <a:pt x="72" y="96"/>
                </a:cubicBezTo>
                <a:cubicBezTo>
                  <a:pt x="184" y="96"/>
                  <a:pt x="184" y="96"/>
                  <a:pt x="184" y="96"/>
                </a:cubicBezTo>
                <a:cubicBezTo>
                  <a:pt x="196" y="96"/>
                  <a:pt x="196" y="96"/>
                  <a:pt x="196" y="96"/>
                </a:cubicBezTo>
                <a:cubicBezTo>
                  <a:pt x="240" y="96"/>
                  <a:pt x="240" y="96"/>
                  <a:pt x="240" y="96"/>
                </a:cubicBezTo>
                <a:cubicBezTo>
                  <a:pt x="244" y="96"/>
                  <a:pt x="244" y="96"/>
                  <a:pt x="244" y="96"/>
                </a:cubicBezTo>
                <a:cubicBezTo>
                  <a:pt x="244" y="48"/>
                  <a:pt x="244" y="48"/>
                  <a:pt x="244" y="48"/>
                </a:cubicBezTo>
                <a:lnTo>
                  <a:pt x="23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47"/>
          <p:cNvSpPr/>
          <p:nvPr/>
        </p:nvSpPr>
        <p:spPr>
          <a:xfrm>
            <a:off x="2716924"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196" y="212"/>
                </a:moveTo>
                <a:cubicBezTo>
                  <a:pt x="244" y="212"/>
                  <a:pt x="244" y="212"/>
                  <a:pt x="244" y="212"/>
                </a:cubicBezTo>
                <a:cubicBezTo>
                  <a:pt x="244" y="108"/>
                  <a:pt x="244" y="108"/>
                  <a:pt x="244" y="108"/>
                </a:cubicBezTo>
                <a:cubicBezTo>
                  <a:pt x="238" y="108"/>
                  <a:pt x="238" y="108"/>
                  <a:pt x="238" y="108"/>
                </a:cubicBezTo>
                <a:cubicBezTo>
                  <a:pt x="196" y="108"/>
                  <a:pt x="196" y="108"/>
                  <a:pt x="196" y="108"/>
                </a:cubicBezTo>
                <a:lnTo>
                  <a:pt x="196" y="212"/>
                </a:lnTo>
                <a:close/>
                <a:moveTo>
                  <a:pt x="12" y="212"/>
                </a:moveTo>
                <a:cubicBezTo>
                  <a:pt x="184" y="212"/>
                  <a:pt x="184" y="212"/>
                  <a:pt x="184" y="212"/>
                </a:cubicBezTo>
                <a:cubicBezTo>
                  <a:pt x="184" y="108"/>
                  <a:pt x="184" y="108"/>
                  <a:pt x="184" y="108"/>
                </a:cubicBezTo>
                <a:cubicBezTo>
                  <a:pt x="12" y="108"/>
                  <a:pt x="12" y="108"/>
                  <a:pt x="12" y="108"/>
                </a:cubicBezTo>
                <a:lnTo>
                  <a:pt x="12" y="212"/>
                </a:lnTo>
                <a:close/>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32" y="48"/>
                </a:moveTo>
                <a:cubicBezTo>
                  <a:pt x="24" y="48"/>
                  <a:pt x="24" y="48"/>
                  <a:pt x="24" y="48"/>
                </a:cubicBezTo>
                <a:cubicBezTo>
                  <a:pt x="12" y="48"/>
                  <a:pt x="12" y="48"/>
                  <a:pt x="12" y="48"/>
                </a:cubicBezTo>
                <a:cubicBezTo>
                  <a:pt x="12" y="96"/>
                  <a:pt x="12" y="96"/>
                  <a:pt x="12" y="96"/>
                </a:cubicBezTo>
                <a:cubicBezTo>
                  <a:pt x="184" y="96"/>
                  <a:pt x="184" y="96"/>
                  <a:pt x="184" y="96"/>
                </a:cubicBezTo>
                <a:cubicBezTo>
                  <a:pt x="196" y="96"/>
                  <a:pt x="196" y="96"/>
                  <a:pt x="196" y="96"/>
                </a:cubicBezTo>
                <a:cubicBezTo>
                  <a:pt x="238" y="96"/>
                  <a:pt x="238" y="96"/>
                  <a:pt x="238" y="96"/>
                </a:cubicBezTo>
                <a:cubicBezTo>
                  <a:pt x="244" y="96"/>
                  <a:pt x="244" y="96"/>
                  <a:pt x="244" y="96"/>
                </a:cubicBezTo>
                <a:cubicBezTo>
                  <a:pt x="244" y="48"/>
                  <a:pt x="244" y="48"/>
                  <a:pt x="244" y="48"/>
                </a:cubicBezTo>
                <a:lnTo>
                  <a:pt x="23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47"/>
          <p:cNvSpPr/>
          <p:nvPr/>
        </p:nvSpPr>
        <p:spPr>
          <a:xfrm>
            <a:off x="1826652" y="4060582"/>
            <a:ext cx="508445"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72" y="212"/>
                </a:moveTo>
                <a:cubicBezTo>
                  <a:pt x="244" y="212"/>
                  <a:pt x="244" y="212"/>
                  <a:pt x="244" y="212"/>
                </a:cubicBezTo>
                <a:cubicBezTo>
                  <a:pt x="244" y="108"/>
                  <a:pt x="244" y="108"/>
                  <a:pt x="244" y="108"/>
                </a:cubicBezTo>
                <a:cubicBezTo>
                  <a:pt x="241" y="108"/>
                  <a:pt x="241" y="108"/>
                  <a:pt x="241" y="108"/>
                </a:cubicBezTo>
                <a:cubicBezTo>
                  <a:pt x="72" y="108"/>
                  <a:pt x="72" y="108"/>
                  <a:pt x="72" y="108"/>
                </a:cubicBezTo>
                <a:lnTo>
                  <a:pt x="72" y="212"/>
                </a:lnTo>
                <a:close/>
                <a:moveTo>
                  <a:pt x="12" y="212"/>
                </a:moveTo>
                <a:cubicBezTo>
                  <a:pt x="60" y="212"/>
                  <a:pt x="60" y="212"/>
                  <a:pt x="60" y="212"/>
                </a:cubicBezTo>
                <a:cubicBezTo>
                  <a:pt x="60" y="108"/>
                  <a:pt x="60" y="108"/>
                  <a:pt x="60" y="108"/>
                </a:cubicBezTo>
                <a:cubicBezTo>
                  <a:pt x="12" y="108"/>
                  <a:pt x="12" y="108"/>
                  <a:pt x="12" y="108"/>
                </a:cubicBezTo>
                <a:lnTo>
                  <a:pt x="12" y="212"/>
                </a:lnTo>
                <a:close/>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32" y="48"/>
                </a:moveTo>
                <a:cubicBezTo>
                  <a:pt x="24" y="48"/>
                  <a:pt x="24" y="48"/>
                  <a:pt x="24" y="48"/>
                </a:cubicBezTo>
                <a:cubicBezTo>
                  <a:pt x="12" y="48"/>
                  <a:pt x="12" y="48"/>
                  <a:pt x="12" y="48"/>
                </a:cubicBezTo>
                <a:cubicBezTo>
                  <a:pt x="12" y="96"/>
                  <a:pt x="12" y="96"/>
                  <a:pt x="12" y="96"/>
                </a:cubicBezTo>
                <a:cubicBezTo>
                  <a:pt x="60" y="96"/>
                  <a:pt x="60" y="96"/>
                  <a:pt x="60" y="96"/>
                </a:cubicBezTo>
                <a:cubicBezTo>
                  <a:pt x="72" y="96"/>
                  <a:pt x="72" y="96"/>
                  <a:pt x="72" y="96"/>
                </a:cubicBezTo>
                <a:cubicBezTo>
                  <a:pt x="241" y="96"/>
                  <a:pt x="241" y="96"/>
                  <a:pt x="241" y="96"/>
                </a:cubicBezTo>
                <a:cubicBezTo>
                  <a:pt x="244" y="96"/>
                  <a:pt x="244" y="96"/>
                  <a:pt x="244" y="96"/>
                </a:cubicBezTo>
                <a:cubicBezTo>
                  <a:pt x="244" y="48"/>
                  <a:pt x="244" y="48"/>
                  <a:pt x="244" y="48"/>
                </a:cubicBezTo>
                <a:lnTo>
                  <a:pt x="23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47"/>
          <p:cNvSpPr/>
          <p:nvPr/>
        </p:nvSpPr>
        <p:spPr>
          <a:xfrm>
            <a:off x="934403"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47"/>
          <p:cNvSpPr/>
          <p:nvPr/>
        </p:nvSpPr>
        <p:spPr>
          <a:xfrm>
            <a:off x="10731347" y="3312754"/>
            <a:ext cx="526249" cy="158270"/>
          </a:xfrm>
          <a:custGeom>
            <a:avLst/>
            <a:gdLst/>
            <a:ahLst/>
            <a:cxnLst/>
            <a:rect l="l" t="t" r="r" b="b"/>
            <a:pathLst>
              <a:path w="264" h="80" extrusionOk="0">
                <a:moveTo>
                  <a:pt x="259" y="19"/>
                </a:moveTo>
                <a:cubicBezTo>
                  <a:pt x="255" y="18"/>
                  <a:pt x="248" y="35"/>
                  <a:pt x="231" y="35"/>
                </a:cubicBezTo>
                <a:cubicBezTo>
                  <a:pt x="210" y="35"/>
                  <a:pt x="201" y="0"/>
                  <a:pt x="168" y="0"/>
                </a:cubicBezTo>
                <a:cubicBezTo>
                  <a:pt x="142" y="0"/>
                  <a:pt x="134" y="20"/>
                  <a:pt x="132" y="20"/>
                </a:cubicBezTo>
                <a:cubicBezTo>
                  <a:pt x="130" y="20"/>
                  <a:pt x="122" y="0"/>
                  <a:pt x="96" y="0"/>
                </a:cubicBezTo>
                <a:cubicBezTo>
                  <a:pt x="63" y="0"/>
                  <a:pt x="54" y="35"/>
                  <a:pt x="33" y="35"/>
                </a:cubicBezTo>
                <a:cubicBezTo>
                  <a:pt x="16" y="35"/>
                  <a:pt x="9" y="18"/>
                  <a:pt x="5" y="19"/>
                </a:cubicBezTo>
                <a:cubicBezTo>
                  <a:pt x="0" y="20"/>
                  <a:pt x="13" y="80"/>
                  <a:pt x="70" y="80"/>
                </a:cubicBezTo>
                <a:cubicBezTo>
                  <a:pt x="107" y="80"/>
                  <a:pt x="129" y="51"/>
                  <a:pt x="132" y="51"/>
                </a:cubicBezTo>
                <a:cubicBezTo>
                  <a:pt x="135" y="51"/>
                  <a:pt x="157" y="80"/>
                  <a:pt x="194" y="80"/>
                </a:cubicBezTo>
                <a:cubicBezTo>
                  <a:pt x="251" y="80"/>
                  <a:pt x="264" y="20"/>
                  <a:pt x="259" y="1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47"/>
          <p:cNvSpPr/>
          <p:nvPr/>
        </p:nvSpPr>
        <p:spPr>
          <a:xfrm>
            <a:off x="9848989" y="3241532"/>
            <a:ext cx="508443" cy="300714"/>
          </a:xfrm>
          <a:custGeom>
            <a:avLst/>
            <a:gdLst/>
            <a:ahLst/>
            <a:cxnLst/>
            <a:rect l="l" t="t" r="r" b="b"/>
            <a:pathLst>
              <a:path w="256" h="152" extrusionOk="0">
                <a:moveTo>
                  <a:pt x="244" y="88"/>
                </a:moveTo>
                <a:cubicBezTo>
                  <a:pt x="84" y="88"/>
                  <a:pt x="84" y="88"/>
                  <a:pt x="84" y="88"/>
                </a:cubicBezTo>
                <a:cubicBezTo>
                  <a:pt x="77" y="88"/>
                  <a:pt x="72" y="83"/>
                  <a:pt x="72" y="76"/>
                </a:cubicBezTo>
                <a:cubicBezTo>
                  <a:pt x="72" y="69"/>
                  <a:pt x="77" y="64"/>
                  <a:pt x="84" y="64"/>
                </a:cubicBezTo>
                <a:cubicBezTo>
                  <a:pt x="84" y="64"/>
                  <a:pt x="84" y="64"/>
                  <a:pt x="84" y="64"/>
                </a:cubicBezTo>
                <a:cubicBezTo>
                  <a:pt x="244" y="64"/>
                  <a:pt x="244" y="64"/>
                  <a:pt x="244" y="64"/>
                </a:cubicBezTo>
                <a:cubicBezTo>
                  <a:pt x="251" y="64"/>
                  <a:pt x="256" y="69"/>
                  <a:pt x="256" y="76"/>
                </a:cubicBezTo>
                <a:cubicBezTo>
                  <a:pt x="256" y="83"/>
                  <a:pt x="251" y="88"/>
                  <a:pt x="244" y="88"/>
                </a:cubicBezTo>
                <a:moveTo>
                  <a:pt x="244" y="24"/>
                </a:moveTo>
                <a:cubicBezTo>
                  <a:pt x="84" y="24"/>
                  <a:pt x="84" y="24"/>
                  <a:pt x="84" y="24"/>
                </a:cubicBezTo>
                <a:cubicBezTo>
                  <a:pt x="77" y="24"/>
                  <a:pt x="72" y="19"/>
                  <a:pt x="72" y="12"/>
                </a:cubicBezTo>
                <a:cubicBezTo>
                  <a:pt x="72" y="5"/>
                  <a:pt x="77" y="0"/>
                  <a:pt x="84" y="0"/>
                </a:cubicBezTo>
                <a:cubicBezTo>
                  <a:pt x="84" y="0"/>
                  <a:pt x="84" y="0"/>
                  <a:pt x="84" y="0"/>
                </a:cubicBezTo>
                <a:cubicBezTo>
                  <a:pt x="244" y="0"/>
                  <a:pt x="244" y="0"/>
                  <a:pt x="244" y="0"/>
                </a:cubicBezTo>
                <a:cubicBezTo>
                  <a:pt x="251" y="0"/>
                  <a:pt x="256" y="5"/>
                  <a:pt x="256" y="12"/>
                </a:cubicBezTo>
                <a:cubicBezTo>
                  <a:pt x="256" y="19"/>
                  <a:pt x="251" y="24"/>
                  <a:pt x="244" y="24"/>
                </a:cubicBezTo>
                <a:moveTo>
                  <a:pt x="36" y="152"/>
                </a:moveTo>
                <a:cubicBezTo>
                  <a:pt x="36" y="152"/>
                  <a:pt x="36" y="152"/>
                  <a:pt x="36" y="152"/>
                </a:cubicBezTo>
                <a:cubicBezTo>
                  <a:pt x="12" y="152"/>
                  <a:pt x="12" y="152"/>
                  <a:pt x="12" y="152"/>
                </a:cubicBezTo>
                <a:cubicBezTo>
                  <a:pt x="5" y="152"/>
                  <a:pt x="0" y="147"/>
                  <a:pt x="0" y="140"/>
                </a:cubicBezTo>
                <a:cubicBezTo>
                  <a:pt x="0" y="133"/>
                  <a:pt x="5" y="128"/>
                  <a:pt x="12" y="128"/>
                </a:cubicBezTo>
                <a:cubicBezTo>
                  <a:pt x="36" y="128"/>
                  <a:pt x="36" y="128"/>
                  <a:pt x="36" y="128"/>
                </a:cubicBezTo>
                <a:cubicBezTo>
                  <a:pt x="36" y="128"/>
                  <a:pt x="36" y="128"/>
                  <a:pt x="36" y="128"/>
                </a:cubicBezTo>
                <a:cubicBezTo>
                  <a:pt x="43" y="128"/>
                  <a:pt x="48" y="133"/>
                  <a:pt x="48" y="140"/>
                </a:cubicBezTo>
                <a:cubicBezTo>
                  <a:pt x="48" y="147"/>
                  <a:pt x="43" y="152"/>
                  <a:pt x="36" y="152"/>
                </a:cubicBezTo>
                <a:moveTo>
                  <a:pt x="36" y="88"/>
                </a:moveTo>
                <a:cubicBezTo>
                  <a:pt x="36" y="88"/>
                  <a:pt x="36" y="88"/>
                  <a:pt x="36" y="88"/>
                </a:cubicBezTo>
                <a:cubicBezTo>
                  <a:pt x="12" y="88"/>
                  <a:pt x="12" y="88"/>
                  <a:pt x="12" y="88"/>
                </a:cubicBezTo>
                <a:cubicBezTo>
                  <a:pt x="5" y="88"/>
                  <a:pt x="0" y="83"/>
                  <a:pt x="0" y="76"/>
                </a:cubicBezTo>
                <a:cubicBezTo>
                  <a:pt x="0" y="69"/>
                  <a:pt x="5" y="64"/>
                  <a:pt x="12" y="64"/>
                </a:cubicBezTo>
                <a:cubicBezTo>
                  <a:pt x="36" y="64"/>
                  <a:pt x="36" y="64"/>
                  <a:pt x="36" y="64"/>
                </a:cubicBezTo>
                <a:cubicBezTo>
                  <a:pt x="36" y="64"/>
                  <a:pt x="36" y="64"/>
                  <a:pt x="36" y="64"/>
                </a:cubicBezTo>
                <a:cubicBezTo>
                  <a:pt x="43" y="64"/>
                  <a:pt x="48" y="69"/>
                  <a:pt x="48" y="76"/>
                </a:cubicBezTo>
                <a:cubicBezTo>
                  <a:pt x="48" y="83"/>
                  <a:pt x="43" y="88"/>
                  <a:pt x="36" y="88"/>
                </a:cubicBezTo>
                <a:moveTo>
                  <a:pt x="36" y="24"/>
                </a:moveTo>
                <a:cubicBezTo>
                  <a:pt x="36" y="24"/>
                  <a:pt x="36" y="24"/>
                  <a:pt x="36" y="24"/>
                </a:cubicBezTo>
                <a:cubicBezTo>
                  <a:pt x="12" y="24"/>
                  <a:pt x="12" y="24"/>
                  <a:pt x="12" y="24"/>
                </a:cubicBezTo>
                <a:cubicBezTo>
                  <a:pt x="5" y="24"/>
                  <a:pt x="0" y="19"/>
                  <a:pt x="0" y="12"/>
                </a:cubicBezTo>
                <a:cubicBezTo>
                  <a:pt x="0" y="5"/>
                  <a:pt x="5" y="0"/>
                  <a:pt x="12" y="0"/>
                </a:cubicBezTo>
                <a:cubicBezTo>
                  <a:pt x="36" y="0"/>
                  <a:pt x="36" y="0"/>
                  <a:pt x="36" y="0"/>
                </a:cubicBezTo>
                <a:cubicBezTo>
                  <a:pt x="36" y="0"/>
                  <a:pt x="36" y="0"/>
                  <a:pt x="36" y="0"/>
                </a:cubicBezTo>
                <a:cubicBezTo>
                  <a:pt x="43" y="0"/>
                  <a:pt x="48" y="5"/>
                  <a:pt x="48" y="12"/>
                </a:cubicBezTo>
                <a:cubicBezTo>
                  <a:pt x="48" y="19"/>
                  <a:pt x="43" y="24"/>
                  <a:pt x="36" y="24"/>
                </a:cubicBezTo>
                <a:moveTo>
                  <a:pt x="84" y="152"/>
                </a:moveTo>
                <a:cubicBezTo>
                  <a:pt x="77" y="152"/>
                  <a:pt x="72" y="147"/>
                  <a:pt x="72" y="140"/>
                </a:cubicBezTo>
                <a:cubicBezTo>
                  <a:pt x="72" y="133"/>
                  <a:pt x="77" y="128"/>
                  <a:pt x="84" y="128"/>
                </a:cubicBezTo>
                <a:cubicBezTo>
                  <a:pt x="84" y="128"/>
                  <a:pt x="84" y="128"/>
                  <a:pt x="84" y="128"/>
                </a:cubicBezTo>
                <a:cubicBezTo>
                  <a:pt x="244" y="128"/>
                  <a:pt x="244" y="128"/>
                  <a:pt x="244" y="128"/>
                </a:cubicBezTo>
                <a:cubicBezTo>
                  <a:pt x="251" y="128"/>
                  <a:pt x="256" y="133"/>
                  <a:pt x="256" y="140"/>
                </a:cubicBezTo>
                <a:cubicBezTo>
                  <a:pt x="256" y="147"/>
                  <a:pt x="251" y="152"/>
                  <a:pt x="244" y="152"/>
                </a:cubicBezTo>
                <a:lnTo>
                  <a:pt x="84" y="1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47"/>
          <p:cNvSpPr/>
          <p:nvPr/>
        </p:nvSpPr>
        <p:spPr>
          <a:xfrm>
            <a:off x="8956738" y="3241532"/>
            <a:ext cx="510422" cy="300714"/>
          </a:xfrm>
          <a:custGeom>
            <a:avLst/>
            <a:gdLst/>
            <a:ahLst/>
            <a:cxnLst/>
            <a:rect l="l" t="t" r="r" b="b"/>
            <a:pathLst>
              <a:path w="256" h="152" extrusionOk="0">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47"/>
          <p:cNvSpPr/>
          <p:nvPr/>
        </p:nvSpPr>
        <p:spPr>
          <a:xfrm>
            <a:off x="8121861" y="3344408"/>
            <a:ext cx="397655" cy="94962"/>
          </a:xfrm>
          <a:custGeom>
            <a:avLst/>
            <a:gdLst/>
            <a:ahLst/>
            <a:cxnLst/>
            <a:rect l="l" t="t" r="r" b="b"/>
            <a:pathLst>
              <a:path w="200" h="48" extrusionOk="0">
                <a:moveTo>
                  <a:pt x="176" y="48"/>
                </a:moveTo>
                <a:cubicBezTo>
                  <a:pt x="163" y="48"/>
                  <a:pt x="152" y="37"/>
                  <a:pt x="152" y="24"/>
                </a:cubicBezTo>
                <a:cubicBezTo>
                  <a:pt x="152" y="11"/>
                  <a:pt x="163" y="0"/>
                  <a:pt x="176" y="0"/>
                </a:cubicBezTo>
                <a:cubicBezTo>
                  <a:pt x="189" y="0"/>
                  <a:pt x="200" y="11"/>
                  <a:pt x="200" y="24"/>
                </a:cubicBezTo>
                <a:cubicBezTo>
                  <a:pt x="200" y="37"/>
                  <a:pt x="189" y="48"/>
                  <a:pt x="176" y="48"/>
                </a:cubicBezTo>
                <a:moveTo>
                  <a:pt x="100" y="48"/>
                </a:moveTo>
                <a:cubicBezTo>
                  <a:pt x="87" y="48"/>
                  <a:pt x="76" y="37"/>
                  <a:pt x="76" y="24"/>
                </a:cubicBezTo>
                <a:cubicBezTo>
                  <a:pt x="76" y="11"/>
                  <a:pt x="87" y="0"/>
                  <a:pt x="100" y="0"/>
                </a:cubicBezTo>
                <a:cubicBezTo>
                  <a:pt x="113" y="0"/>
                  <a:pt x="124" y="11"/>
                  <a:pt x="124" y="24"/>
                </a:cubicBezTo>
                <a:cubicBezTo>
                  <a:pt x="124" y="37"/>
                  <a:pt x="113" y="48"/>
                  <a:pt x="100" y="48"/>
                </a:cubicBezTo>
                <a:moveTo>
                  <a:pt x="24" y="48"/>
                </a:moveTo>
                <a:cubicBezTo>
                  <a:pt x="11" y="48"/>
                  <a:pt x="0" y="37"/>
                  <a:pt x="0" y="24"/>
                </a:cubicBezTo>
                <a:cubicBezTo>
                  <a:pt x="0" y="11"/>
                  <a:pt x="11" y="0"/>
                  <a:pt x="24" y="0"/>
                </a:cubicBezTo>
                <a:cubicBezTo>
                  <a:pt x="37" y="0"/>
                  <a:pt x="48" y="11"/>
                  <a:pt x="48" y="24"/>
                </a:cubicBezTo>
                <a:cubicBezTo>
                  <a:pt x="48" y="37"/>
                  <a:pt x="37" y="48"/>
                  <a:pt x="24" y="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47"/>
          <p:cNvSpPr/>
          <p:nvPr/>
        </p:nvSpPr>
        <p:spPr>
          <a:xfrm>
            <a:off x="7334465" y="3223727"/>
            <a:ext cx="189925" cy="336325"/>
          </a:xfrm>
          <a:custGeom>
            <a:avLst/>
            <a:gdLst/>
            <a:ahLst/>
            <a:cxnLst/>
            <a:rect l="l" t="t" r="r" b="b"/>
            <a:pathLst>
              <a:path w="96" h="168" extrusionOk="0">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47"/>
          <p:cNvSpPr/>
          <p:nvPr/>
        </p:nvSpPr>
        <p:spPr>
          <a:xfrm>
            <a:off x="6442216" y="3223727"/>
            <a:ext cx="191902" cy="336325"/>
          </a:xfrm>
          <a:custGeom>
            <a:avLst/>
            <a:gdLst/>
            <a:ahLst/>
            <a:cxnLst/>
            <a:rect l="l" t="t" r="r" b="b"/>
            <a:pathLst>
              <a:path w="96" h="168" extrusionOk="0">
                <a:moveTo>
                  <a:pt x="92" y="21"/>
                </a:moveTo>
                <a:cubicBezTo>
                  <a:pt x="29" y="84"/>
                  <a:pt x="29" y="84"/>
                  <a:pt x="29" y="84"/>
                </a:cubicBezTo>
                <a:cubicBezTo>
                  <a:pt x="93" y="148"/>
                  <a:pt x="93" y="148"/>
                  <a:pt x="93" y="148"/>
                </a:cubicBezTo>
                <a:cubicBezTo>
                  <a:pt x="93" y="148"/>
                  <a:pt x="93" y="148"/>
                  <a:pt x="93" y="148"/>
                </a:cubicBezTo>
                <a:cubicBezTo>
                  <a:pt x="95" y="150"/>
                  <a:pt x="96" y="153"/>
                  <a:pt x="96" y="156"/>
                </a:cubicBezTo>
                <a:cubicBezTo>
                  <a:pt x="96" y="163"/>
                  <a:pt x="91" y="168"/>
                  <a:pt x="84" y="168"/>
                </a:cubicBezTo>
                <a:cubicBezTo>
                  <a:pt x="81" y="168"/>
                  <a:pt x="78" y="167"/>
                  <a:pt x="76" y="165"/>
                </a:cubicBezTo>
                <a:cubicBezTo>
                  <a:pt x="76" y="165"/>
                  <a:pt x="76" y="165"/>
                  <a:pt x="76" y="165"/>
                </a:cubicBezTo>
                <a:cubicBezTo>
                  <a:pt x="4" y="93"/>
                  <a:pt x="4" y="93"/>
                  <a:pt x="4" y="93"/>
                </a:cubicBezTo>
                <a:cubicBezTo>
                  <a:pt x="4" y="93"/>
                  <a:pt x="4" y="93"/>
                  <a:pt x="4" y="93"/>
                </a:cubicBezTo>
                <a:cubicBezTo>
                  <a:pt x="1" y="90"/>
                  <a:pt x="0" y="87"/>
                  <a:pt x="0" y="84"/>
                </a:cubicBezTo>
                <a:cubicBezTo>
                  <a:pt x="0" y="84"/>
                  <a:pt x="0" y="84"/>
                  <a:pt x="0" y="84"/>
                </a:cubicBezTo>
                <a:cubicBezTo>
                  <a:pt x="0" y="84"/>
                  <a:pt x="0" y="84"/>
                  <a:pt x="0" y="84"/>
                </a:cubicBezTo>
                <a:cubicBezTo>
                  <a:pt x="0" y="81"/>
                  <a:pt x="1" y="77"/>
                  <a:pt x="4" y="75"/>
                </a:cubicBezTo>
                <a:cubicBezTo>
                  <a:pt x="4" y="75"/>
                  <a:pt x="4" y="75"/>
                  <a:pt x="4" y="75"/>
                </a:cubicBezTo>
                <a:cubicBezTo>
                  <a:pt x="76" y="3"/>
                  <a:pt x="76" y="3"/>
                  <a:pt x="76" y="3"/>
                </a:cubicBezTo>
                <a:cubicBezTo>
                  <a:pt x="76" y="3"/>
                  <a:pt x="76" y="3"/>
                  <a:pt x="76" y="3"/>
                </a:cubicBezTo>
                <a:cubicBezTo>
                  <a:pt x="78" y="1"/>
                  <a:pt x="81" y="0"/>
                  <a:pt x="84" y="0"/>
                </a:cubicBezTo>
                <a:cubicBezTo>
                  <a:pt x="91" y="0"/>
                  <a:pt x="96" y="5"/>
                  <a:pt x="96" y="12"/>
                </a:cubicBezTo>
                <a:cubicBezTo>
                  <a:pt x="96" y="16"/>
                  <a:pt x="94" y="19"/>
                  <a:pt x="92"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47"/>
          <p:cNvSpPr/>
          <p:nvPr/>
        </p:nvSpPr>
        <p:spPr>
          <a:xfrm>
            <a:off x="5478744" y="3296927"/>
            <a:ext cx="334347" cy="189925"/>
          </a:xfrm>
          <a:custGeom>
            <a:avLst/>
            <a:gdLst/>
            <a:ahLst/>
            <a:cxnLst/>
            <a:rect l="l" t="t" r="r" b="b"/>
            <a:pathLst>
              <a:path w="168" h="96" extrusionOk="0">
                <a:moveTo>
                  <a:pt x="21" y="92"/>
                </a:moveTo>
                <a:cubicBezTo>
                  <a:pt x="84" y="29"/>
                  <a:pt x="84" y="29"/>
                  <a:pt x="84" y="29"/>
                </a:cubicBezTo>
                <a:cubicBezTo>
                  <a:pt x="148" y="93"/>
                  <a:pt x="148" y="93"/>
                  <a:pt x="148" y="93"/>
                </a:cubicBezTo>
                <a:cubicBezTo>
                  <a:pt x="148" y="93"/>
                  <a:pt x="148" y="93"/>
                  <a:pt x="148" y="93"/>
                </a:cubicBezTo>
                <a:cubicBezTo>
                  <a:pt x="150" y="95"/>
                  <a:pt x="153" y="96"/>
                  <a:pt x="156" y="96"/>
                </a:cubicBezTo>
                <a:cubicBezTo>
                  <a:pt x="163" y="96"/>
                  <a:pt x="168" y="91"/>
                  <a:pt x="168" y="84"/>
                </a:cubicBezTo>
                <a:cubicBezTo>
                  <a:pt x="168" y="81"/>
                  <a:pt x="167" y="78"/>
                  <a:pt x="165" y="76"/>
                </a:cubicBezTo>
                <a:cubicBezTo>
                  <a:pt x="165" y="76"/>
                  <a:pt x="165" y="76"/>
                  <a:pt x="165" y="76"/>
                </a:cubicBezTo>
                <a:cubicBezTo>
                  <a:pt x="93" y="4"/>
                  <a:pt x="93" y="4"/>
                  <a:pt x="93" y="4"/>
                </a:cubicBezTo>
                <a:cubicBezTo>
                  <a:pt x="93" y="4"/>
                  <a:pt x="93" y="4"/>
                  <a:pt x="93" y="4"/>
                </a:cubicBezTo>
                <a:cubicBezTo>
                  <a:pt x="90" y="1"/>
                  <a:pt x="87" y="0"/>
                  <a:pt x="84" y="0"/>
                </a:cubicBezTo>
                <a:cubicBezTo>
                  <a:pt x="84" y="0"/>
                  <a:pt x="84" y="0"/>
                  <a:pt x="84" y="0"/>
                </a:cubicBezTo>
                <a:cubicBezTo>
                  <a:pt x="84" y="0"/>
                  <a:pt x="84" y="0"/>
                  <a:pt x="84" y="0"/>
                </a:cubicBezTo>
                <a:cubicBezTo>
                  <a:pt x="81" y="0"/>
                  <a:pt x="77" y="1"/>
                  <a:pt x="75" y="4"/>
                </a:cubicBezTo>
                <a:cubicBezTo>
                  <a:pt x="75" y="4"/>
                  <a:pt x="75" y="4"/>
                  <a:pt x="75" y="4"/>
                </a:cubicBezTo>
                <a:cubicBezTo>
                  <a:pt x="3" y="76"/>
                  <a:pt x="3" y="76"/>
                  <a:pt x="3" y="76"/>
                </a:cubicBezTo>
                <a:cubicBezTo>
                  <a:pt x="3" y="76"/>
                  <a:pt x="3" y="76"/>
                  <a:pt x="3" y="76"/>
                </a:cubicBezTo>
                <a:cubicBezTo>
                  <a:pt x="1" y="78"/>
                  <a:pt x="0" y="81"/>
                  <a:pt x="0" y="84"/>
                </a:cubicBezTo>
                <a:cubicBezTo>
                  <a:pt x="0" y="91"/>
                  <a:pt x="5" y="96"/>
                  <a:pt x="12" y="96"/>
                </a:cubicBezTo>
                <a:cubicBezTo>
                  <a:pt x="16" y="96"/>
                  <a:pt x="19" y="94"/>
                  <a:pt x="21" y="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47"/>
          <p:cNvSpPr/>
          <p:nvPr/>
        </p:nvSpPr>
        <p:spPr>
          <a:xfrm>
            <a:off x="4588472" y="3296927"/>
            <a:ext cx="334347" cy="189925"/>
          </a:xfrm>
          <a:custGeom>
            <a:avLst/>
            <a:gdLst/>
            <a:ahLst/>
            <a:cxnLst/>
            <a:rect l="l" t="t" r="r" b="b"/>
            <a:pathLst>
              <a:path w="168" h="96" extrusionOk="0">
                <a:moveTo>
                  <a:pt x="21" y="4"/>
                </a:moveTo>
                <a:cubicBezTo>
                  <a:pt x="84" y="67"/>
                  <a:pt x="84" y="67"/>
                  <a:pt x="84" y="67"/>
                </a:cubicBezTo>
                <a:cubicBezTo>
                  <a:pt x="148" y="3"/>
                  <a:pt x="148" y="3"/>
                  <a:pt x="148" y="3"/>
                </a:cubicBezTo>
                <a:cubicBezTo>
                  <a:pt x="148" y="3"/>
                  <a:pt x="148" y="3"/>
                  <a:pt x="148" y="3"/>
                </a:cubicBezTo>
                <a:cubicBezTo>
                  <a:pt x="150" y="1"/>
                  <a:pt x="153" y="0"/>
                  <a:pt x="156" y="0"/>
                </a:cubicBezTo>
                <a:cubicBezTo>
                  <a:pt x="163" y="0"/>
                  <a:pt x="168" y="5"/>
                  <a:pt x="168" y="12"/>
                </a:cubicBezTo>
                <a:cubicBezTo>
                  <a:pt x="168" y="15"/>
                  <a:pt x="167" y="18"/>
                  <a:pt x="165" y="20"/>
                </a:cubicBezTo>
                <a:cubicBezTo>
                  <a:pt x="165" y="20"/>
                  <a:pt x="165" y="20"/>
                  <a:pt x="165" y="20"/>
                </a:cubicBezTo>
                <a:cubicBezTo>
                  <a:pt x="93" y="92"/>
                  <a:pt x="93" y="92"/>
                  <a:pt x="93" y="92"/>
                </a:cubicBezTo>
                <a:cubicBezTo>
                  <a:pt x="93" y="92"/>
                  <a:pt x="93" y="92"/>
                  <a:pt x="93" y="92"/>
                </a:cubicBezTo>
                <a:cubicBezTo>
                  <a:pt x="90" y="95"/>
                  <a:pt x="87" y="96"/>
                  <a:pt x="84" y="96"/>
                </a:cubicBezTo>
                <a:cubicBezTo>
                  <a:pt x="84" y="96"/>
                  <a:pt x="84" y="96"/>
                  <a:pt x="84" y="96"/>
                </a:cubicBezTo>
                <a:cubicBezTo>
                  <a:pt x="84" y="96"/>
                  <a:pt x="84" y="96"/>
                  <a:pt x="84" y="96"/>
                </a:cubicBezTo>
                <a:cubicBezTo>
                  <a:pt x="81" y="96"/>
                  <a:pt x="77" y="95"/>
                  <a:pt x="75" y="92"/>
                </a:cubicBezTo>
                <a:cubicBezTo>
                  <a:pt x="75" y="92"/>
                  <a:pt x="75" y="92"/>
                  <a:pt x="75" y="92"/>
                </a:cubicBezTo>
                <a:cubicBezTo>
                  <a:pt x="3" y="20"/>
                  <a:pt x="3" y="20"/>
                  <a:pt x="3" y="20"/>
                </a:cubicBezTo>
                <a:cubicBezTo>
                  <a:pt x="3" y="20"/>
                  <a:pt x="3" y="20"/>
                  <a:pt x="3" y="20"/>
                </a:cubicBezTo>
                <a:cubicBezTo>
                  <a:pt x="1" y="18"/>
                  <a:pt x="0" y="15"/>
                  <a:pt x="0" y="12"/>
                </a:cubicBezTo>
                <a:cubicBezTo>
                  <a:pt x="0" y="5"/>
                  <a:pt x="5" y="0"/>
                  <a:pt x="12" y="0"/>
                </a:cubicBezTo>
                <a:cubicBezTo>
                  <a:pt x="16" y="0"/>
                  <a:pt x="19" y="2"/>
                  <a:pt x="21" y="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47"/>
          <p:cNvSpPr/>
          <p:nvPr/>
        </p:nvSpPr>
        <p:spPr>
          <a:xfrm>
            <a:off x="3727877" y="3257359"/>
            <a:ext cx="271038" cy="269060"/>
          </a:xfrm>
          <a:custGeom>
            <a:avLst/>
            <a:gdLst/>
            <a:ahLst/>
            <a:cxnLst/>
            <a:rect l="l" t="t" r="r" b="b"/>
            <a:pathLst>
              <a:path w="136" h="136" extrusionOk="0">
                <a:moveTo>
                  <a:pt x="132" y="20"/>
                </a:moveTo>
                <a:cubicBezTo>
                  <a:pt x="85" y="68"/>
                  <a:pt x="85" y="68"/>
                  <a:pt x="85" y="68"/>
                </a:cubicBezTo>
                <a:cubicBezTo>
                  <a:pt x="132" y="116"/>
                  <a:pt x="132" y="116"/>
                  <a:pt x="132" y="116"/>
                </a:cubicBezTo>
                <a:cubicBezTo>
                  <a:pt x="135" y="118"/>
                  <a:pt x="136" y="121"/>
                  <a:pt x="136" y="124"/>
                </a:cubicBezTo>
                <a:cubicBezTo>
                  <a:pt x="136" y="131"/>
                  <a:pt x="131" y="136"/>
                  <a:pt x="124" y="136"/>
                </a:cubicBezTo>
                <a:cubicBezTo>
                  <a:pt x="121" y="136"/>
                  <a:pt x="118" y="135"/>
                  <a:pt x="116" y="132"/>
                </a:cubicBezTo>
                <a:cubicBezTo>
                  <a:pt x="68" y="85"/>
                  <a:pt x="68" y="85"/>
                  <a:pt x="68" y="85"/>
                </a:cubicBezTo>
                <a:cubicBezTo>
                  <a:pt x="20" y="132"/>
                  <a:pt x="20" y="132"/>
                  <a:pt x="20" y="132"/>
                </a:cubicBezTo>
                <a:cubicBezTo>
                  <a:pt x="18" y="135"/>
                  <a:pt x="15" y="136"/>
                  <a:pt x="12" y="136"/>
                </a:cubicBezTo>
                <a:cubicBezTo>
                  <a:pt x="5" y="136"/>
                  <a:pt x="0" y="131"/>
                  <a:pt x="0" y="124"/>
                </a:cubicBezTo>
                <a:cubicBezTo>
                  <a:pt x="0" y="121"/>
                  <a:pt x="1" y="118"/>
                  <a:pt x="4" y="116"/>
                </a:cubicBezTo>
                <a:cubicBezTo>
                  <a:pt x="51" y="68"/>
                  <a:pt x="51" y="68"/>
                  <a:pt x="51" y="68"/>
                </a:cubicBezTo>
                <a:cubicBezTo>
                  <a:pt x="4" y="20"/>
                  <a:pt x="4" y="20"/>
                  <a:pt x="4" y="20"/>
                </a:cubicBezTo>
                <a:cubicBezTo>
                  <a:pt x="1" y="18"/>
                  <a:pt x="0" y="15"/>
                  <a:pt x="0" y="12"/>
                </a:cubicBezTo>
                <a:cubicBezTo>
                  <a:pt x="0" y="5"/>
                  <a:pt x="5" y="0"/>
                  <a:pt x="12" y="0"/>
                </a:cubicBezTo>
                <a:cubicBezTo>
                  <a:pt x="15" y="0"/>
                  <a:pt x="18" y="1"/>
                  <a:pt x="20" y="4"/>
                </a:cubicBezTo>
                <a:cubicBezTo>
                  <a:pt x="68" y="51"/>
                  <a:pt x="68" y="51"/>
                  <a:pt x="68" y="51"/>
                </a:cubicBezTo>
                <a:cubicBezTo>
                  <a:pt x="116" y="4"/>
                  <a:pt x="116" y="4"/>
                  <a:pt x="116" y="4"/>
                </a:cubicBezTo>
                <a:cubicBezTo>
                  <a:pt x="118" y="1"/>
                  <a:pt x="121" y="0"/>
                  <a:pt x="124" y="0"/>
                </a:cubicBezTo>
                <a:cubicBezTo>
                  <a:pt x="131" y="0"/>
                  <a:pt x="136" y="5"/>
                  <a:pt x="136" y="12"/>
                </a:cubicBezTo>
                <a:cubicBezTo>
                  <a:pt x="136" y="15"/>
                  <a:pt x="135" y="18"/>
                  <a:pt x="132" y="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47"/>
          <p:cNvSpPr/>
          <p:nvPr/>
        </p:nvSpPr>
        <p:spPr>
          <a:xfrm>
            <a:off x="2803973" y="3281100"/>
            <a:ext cx="334347" cy="229492"/>
          </a:xfrm>
          <a:custGeom>
            <a:avLst/>
            <a:gdLst/>
            <a:ahLst/>
            <a:cxnLst/>
            <a:rect l="l" t="t" r="r" b="b"/>
            <a:pathLst>
              <a:path w="168" h="116" extrusionOk="0">
                <a:moveTo>
                  <a:pt x="164" y="20"/>
                </a:moveTo>
                <a:cubicBezTo>
                  <a:pt x="164" y="20"/>
                  <a:pt x="164" y="20"/>
                  <a:pt x="164" y="20"/>
                </a:cubicBezTo>
                <a:cubicBezTo>
                  <a:pt x="72" y="112"/>
                  <a:pt x="72" y="112"/>
                  <a:pt x="72" y="112"/>
                </a:cubicBezTo>
                <a:cubicBezTo>
                  <a:pt x="70" y="115"/>
                  <a:pt x="67" y="116"/>
                  <a:pt x="64" y="116"/>
                </a:cubicBezTo>
                <a:cubicBezTo>
                  <a:pt x="61" y="116"/>
                  <a:pt x="58" y="115"/>
                  <a:pt x="56" y="112"/>
                </a:cubicBezTo>
                <a:cubicBezTo>
                  <a:pt x="4" y="60"/>
                  <a:pt x="4" y="60"/>
                  <a:pt x="4" y="60"/>
                </a:cubicBezTo>
                <a:cubicBezTo>
                  <a:pt x="1" y="58"/>
                  <a:pt x="0" y="55"/>
                  <a:pt x="0" y="52"/>
                </a:cubicBezTo>
                <a:cubicBezTo>
                  <a:pt x="0" y="45"/>
                  <a:pt x="5" y="40"/>
                  <a:pt x="12" y="40"/>
                </a:cubicBezTo>
                <a:cubicBezTo>
                  <a:pt x="15" y="40"/>
                  <a:pt x="18" y="41"/>
                  <a:pt x="20" y="44"/>
                </a:cubicBezTo>
                <a:cubicBezTo>
                  <a:pt x="64" y="87"/>
                  <a:pt x="64" y="87"/>
                  <a:pt x="64" y="87"/>
                </a:cubicBezTo>
                <a:cubicBezTo>
                  <a:pt x="148" y="4"/>
                  <a:pt x="148" y="4"/>
                  <a:pt x="148" y="4"/>
                </a:cubicBezTo>
                <a:cubicBezTo>
                  <a:pt x="150" y="1"/>
                  <a:pt x="153" y="0"/>
                  <a:pt x="156" y="0"/>
                </a:cubicBezTo>
                <a:cubicBezTo>
                  <a:pt x="163" y="0"/>
                  <a:pt x="168" y="5"/>
                  <a:pt x="168" y="12"/>
                </a:cubicBezTo>
                <a:cubicBezTo>
                  <a:pt x="168" y="15"/>
                  <a:pt x="167" y="18"/>
                  <a:pt x="164" y="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47"/>
          <p:cNvSpPr/>
          <p:nvPr/>
        </p:nvSpPr>
        <p:spPr>
          <a:xfrm>
            <a:off x="1897874" y="3368148"/>
            <a:ext cx="366001" cy="47481"/>
          </a:xfrm>
          <a:custGeom>
            <a:avLst/>
            <a:gdLst/>
            <a:ahLst/>
            <a:cxnLst/>
            <a:rect l="l" t="t" r="r" b="b"/>
            <a:pathLst>
              <a:path w="184" h="24" extrusionOk="0">
                <a:moveTo>
                  <a:pt x="172" y="24"/>
                </a:moveTo>
                <a:cubicBezTo>
                  <a:pt x="104" y="24"/>
                  <a:pt x="104" y="24"/>
                  <a:pt x="104" y="24"/>
                </a:cubicBezTo>
                <a:cubicBezTo>
                  <a:pt x="80" y="24"/>
                  <a:pt x="80" y="24"/>
                  <a:pt x="80" y="24"/>
                </a:cubicBezTo>
                <a:cubicBezTo>
                  <a:pt x="12" y="24"/>
                  <a:pt x="12" y="24"/>
                  <a:pt x="12" y="24"/>
                </a:cubicBezTo>
                <a:cubicBezTo>
                  <a:pt x="5" y="24"/>
                  <a:pt x="0" y="19"/>
                  <a:pt x="0" y="12"/>
                </a:cubicBezTo>
                <a:cubicBezTo>
                  <a:pt x="0" y="5"/>
                  <a:pt x="5" y="0"/>
                  <a:pt x="12" y="0"/>
                </a:cubicBezTo>
                <a:cubicBezTo>
                  <a:pt x="80" y="0"/>
                  <a:pt x="80" y="0"/>
                  <a:pt x="80" y="0"/>
                </a:cubicBezTo>
                <a:cubicBezTo>
                  <a:pt x="104" y="0"/>
                  <a:pt x="104" y="0"/>
                  <a:pt x="104" y="0"/>
                </a:cubicBezTo>
                <a:cubicBezTo>
                  <a:pt x="172" y="0"/>
                  <a:pt x="172" y="0"/>
                  <a:pt x="172" y="0"/>
                </a:cubicBezTo>
                <a:cubicBezTo>
                  <a:pt x="179" y="0"/>
                  <a:pt x="184" y="5"/>
                  <a:pt x="184" y="12"/>
                </a:cubicBezTo>
                <a:cubicBezTo>
                  <a:pt x="184" y="19"/>
                  <a:pt x="179" y="24"/>
                  <a:pt x="172"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47"/>
          <p:cNvSpPr/>
          <p:nvPr/>
        </p:nvSpPr>
        <p:spPr>
          <a:xfrm>
            <a:off x="1005625" y="3207900"/>
            <a:ext cx="366000" cy="367979"/>
          </a:xfrm>
          <a:custGeom>
            <a:avLst/>
            <a:gdLst/>
            <a:ahLst/>
            <a:cxnLst/>
            <a:rect l="l" t="t" r="r" b="b"/>
            <a:pathLst>
              <a:path w="184" h="184" extrusionOk="0">
                <a:moveTo>
                  <a:pt x="172" y="104"/>
                </a:moveTo>
                <a:cubicBezTo>
                  <a:pt x="104" y="104"/>
                  <a:pt x="104" y="104"/>
                  <a:pt x="104" y="104"/>
                </a:cubicBezTo>
                <a:cubicBezTo>
                  <a:pt x="104" y="172"/>
                  <a:pt x="104" y="172"/>
                  <a:pt x="104" y="172"/>
                </a:cubicBezTo>
                <a:cubicBezTo>
                  <a:pt x="104" y="179"/>
                  <a:pt x="99" y="184"/>
                  <a:pt x="92" y="184"/>
                </a:cubicBezTo>
                <a:cubicBezTo>
                  <a:pt x="85" y="184"/>
                  <a:pt x="80" y="179"/>
                  <a:pt x="80" y="172"/>
                </a:cubicBezTo>
                <a:cubicBezTo>
                  <a:pt x="80" y="104"/>
                  <a:pt x="80" y="104"/>
                  <a:pt x="80" y="104"/>
                </a:cubicBezTo>
                <a:cubicBezTo>
                  <a:pt x="12" y="104"/>
                  <a:pt x="12" y="104"/>
                  <a:pt x="12" y="104"/>
                </a:cubicBezTo>
                <a:cubicBezTo>
                  <a:pt x="5" y="104"/>
                  <a:pt x="0" y="99"/>
                  <a:pt x="0" y="92"/>
                </a:cubicBezTo>
                <a:cubicBezTo>
                  <a:pt x="0" y="85"/>
                  <a:pt x="5" y="80"/>
                  <a:pt x="12" y="80"/>
                </a:cubicBezTo>
                <a:cubicBezTo>
                  <a:pt x="80" y="80"/>
                  <a:pt x="80" y="80"/>
                  <a:pt x="80" y="80"/>
                </a:cubicBezTo>
                <a:cubicBezTo>
                  <a:pt x="80" y="12"/>
                  <a:pt x="80" y="12"/>
                  <a:pt x="80" y="12"/>
                </a:cubicBezTo>
                <a:cubicBezTo>
                  <a:pt x="80" y="5"/>
                  <a:pt x="85" y="0"/>
                  <a:pt x="92" y="0"/>
                </a:cubicBezTo>
                <a:cubicBezTo>
                  <a:pt x="99" y="0"/>
                  <a:pt x="104" y="5"/>
                  <a:pt x="104" y="12"/>
                </a:cubicBezTo>
                <a:cubicBezTo>
                  <a:pt x="104" y="80"/>
                  <a:pt x="104" y="80"/>
                  <a:pt x="104" y="80"/>
                </a:cubicBezTo>
                <a:cubicBezTo>
                  <a:pt x="172" y="80"/>
                  <a:pt x="172" y="80"/>
                  <a:pt x="172" y="80"/>
                </a:cubicBezTo>
                <a:cubicBezTo>
                  <a:pt x="179" y="80"/>
                  <a:pt x="184" y="85"/>
                  <a:pt x="184" y="92"/>
                </a:cubicBezTo>
                <a:cubicBezTo>
                  <a:pt x="184" y="99"/>
                  <a:pt x="179" y="104"/>
                  <a:pt x="17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47"/>
          <p:cNvSpPr/>
          <p:nvPr/>
        </p:nvSpPr>
        <p:spPr>
          <a:xfrm>
            <a:off x="10899508" y="2244428"/>
            <a:ext cx="191904" cy="431287"/>
          </a:xfrm>
          <a:custGeom>
            <a:avLst/>
            <a:gdLst/>
            <a:ahLst/>
            <a:cxnLst/>
            <a:rect l="l" t="t" r="r" b="b"/>
            <a:pathLst>
              <a:path w="96" h="216" extrusionOk="0">
                <a:moveTo>
                  <a:pt x="48" y="168"/>
                </a:moveTo>
                <a:cubicBezTo>
                  <a:pt x="0" y="216"/>
                  <a:pt x="0" y="216"/>
                  <a:pt x="0" y="216"/>
                </a:cubicBezTo>
                <a:cubicBezTo>
                  <a:pt x="0" y="156"/>
                  <a:pt x="0" y="156"/>
                  <a:pt x="0" y="156"/>
                </a:cubicBezTo>
                <a:cubicBezTo>
                  <a:pt x="0" y="116"/>
                  <a:pt x="0" y="116"/>
                  <a:pt x="0" y="116"/>
                </a:cubicBezTo>
                <a:cubicBezTo>
                  <a:pt x="0" y="72"/>
                  <a:pt x="0" y="72"/>
                  <a:pt x="0" y="72"/>
                </a:cubicBezTo>
                <a:cubicBezTo>
                  <a:pt x="0" y="52"/>
                  <a:pt x="0" y="52"/>
                  <a:pt x="0" y="52"/>
                </a:cubicBezTo>
                <a:cubicBezTo>
                  <a:pt x="0" y="12"/>
                  <a:pt x="0" y="12"/>
                  <a:pt x="0" y="12"/>
                </a:cubicBezTo>
                <a:cubicBezTo>
                  <a:pt x="0" y="5"/>
                  <a:pt x="5" y="0"/>
                  <a:pt x="12" y="0"/>
                </a:cubicBezTo>
                <a:cubicBezTo>
                  <a:pt x="84" y="0"/>
                  <a:pt x="84" y="0"/>
                  <a:pt x="84" y="0"/>
                </a:cubicBezTo>
                <a:cubicBezTo>
                  <a:pt x="91" y="0"/>
                  <a:pt x="96" y="5"/>
                  <a:pt x="96" y="12"/>
                </a:cubicBezTo>
                <a:cubicBezTo>
                  <a:pt x="96" y="52"/>
                  <a:pt x="96" y="52"/>
                  <a:pt x="96" y="52"/>
                </a:cubicBezTo>
                <a:cubicBezTo>
                  <a:pt x="96" y="72"/>
                  <a:pt x="96" y="72"/>
                  <a:pt x="96" y="72"/>
                </a:cubicBezTo>
                <a:cubicBezTo>
                  <a:pt x="96" y="116"/>
                  <a:pt x="96" y="116"/>
                  <a:pt x="96" y="116"/>
                </a:cubicBezTo>
                <a:cubicBezTo>
                  <a:pt x="96" y="156"/>
                  <a:pt x="96" y="156"/>
                  <a:pt x="96" y="156"/>
                </a:cubicBezTo>
                <a:cubicBezTo>
                  <a:pt x="96" y="216"/>
                  <a:pt x="96" y="216"/>
                  <a:pt x="96" y="216"/>
                </a:cubicBezTo>
                <a:lnTo>
                  <a:pt x="48" y="1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47"/>
          <p:cNvSpPr/>
          <p:nvPr/>
        </p:nvSpPr>
        <p:spPr>
          <a:xfrm>
            <a:off x="9848989" y="2244428"/>
            <a:ext cx="508443" cy="510422"/>
          </a:xfrm>
          <a:custGeom>
            <a:avLst/>
            <a:gdLst/>
            <a:ahLst/>
            <a:cxnLst/>
            <a:rect l="l" t="t" r="r" b="b"/>
            <a:pathLst>
              <a:path w="256" h="256" extrusionOk="0">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47"/>
          <p:cNvSpPr/>
          <p:nvPr/>
        </p:nvSpPr>
        <p:spPr>
          <a:xfrm>
            <a:off x="8956738" y="2244428"/>
            <a:ext cx="510422" cy="510422"/>
          </a:xfrm>
          <a:custGeom>
            <a:avLst/>
            <a:gdLst/>
            <a:ahLst/>
            <a:cxnLst/>
            <a:rect l="l" t="t" r="r" b="b"/>
            <a:pathLst>
              <a:path w="256" h="256" extrusionOk="0">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226"/>
                </a:moveTo>
                <a:cubicBezTo>
                  <a:pt x="116" y="68"/>
                  <a:pt x="116" y="68"/>
                  <a:pt x="116" y="68"/>
                </a:cubicBezTo>
                <a:cubicBezTo>
                  <a:pt x="24" y="30"/>
                  <a:pt x="24" y="30"/>
                  <a:pt x="24" y="30"/>
                </a:cubicBezTo>
                <a:cubicBezTo>
                  <a:pt x="24" y="188"/>
                  <a:pt x="24" y="188"/>
                  <a:pt x="24" y="188"/>
                </a:cubicBezTo>
                <a:lnTo>
                  <a:pt x="116" y="226"/>
                </a:lnTo>
                <a:close/>
                <a:moveTo>
                  <a:pt x="232" y="30"/>
                </a:moveTo>
                <a:cubicBezTo>
                  <a:pt x="140" y="68"/>
                  <a:pt x="140" y="68"/>
                  <a:pt x="140" y="68"/>
                </a:cubicBezTo>
                <a:cubicBezTo>
                  <a:pt x="140" y="226"/>
                  <a:pt x="140" y="226"/>
                  <a:pt x="140" y="226"/>
                </a:cubicBezTo>
                <a:cubicBezTo>
                  <a:pt x="232" y="188"/>
                  <a:pt x="232" y="188"/>
                  <a:pt x="232" y="188"/>
                </a:cubicBezTo>
                <a:lnTo>
                  <a:pt x="232"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47"/>
          <p:cNvSpPr/>
          <p:nvPr/>
        </p:nvSpPr>
        <p:spPr>
          <a:xfrm>
            <a:off x="8121861" y="2270147"/>
            <a:ext cx="397655" cy="460962"/>
          </a:xfrm>
          <a:custGeom>
            <a:avLst/>
            <a:gdLst/>
            <a:ahLst/>
            <a:cxnLst/>
            <a:rect l="l" t="t" r="r" b="b"/>
            <a:pathLst>
              <a:path w="200" h="232" extrusionOk="0">
                <a:moveTo>
                  <a:pt x="188" y="232"/>
                </a:moveTo>
                <a:cubicBezTo>
                  <a:pt x="176" y="232"/>
                  <a:pt x="176" y="232"/>
                  <a:pt x="176" y="232"/>
                </a:cubicBezTo>
                <a:cubicBezTo>
                  <a:pt x="176" y="0"/>
                  <a:pt x="176" y="0"/>
                  <a:pt x="176" y="0"/>
                </a:cubicBezTo>
                <a:cubicBezTo>
                  <a:pt x="188" y="0"/>
                  <a:pt x="188" y="0"/>
                  <a:pt x="188" y="0"/>
                </a:cubicBezTo>
                <a:cubicBezTo>
                  <a:pt x="195" y="0"/>
                  <a:pt x="200" y="5"/>
                  <a:pt x="200" y="12"/>
                </a:cubicBezTo>
                <a:cubicBezTo>
                  <a:pt x="200" y="220"/>
                  <a:pt x="200" y="220"/>
                  <a:pt x="200" y="220"/>
                </a:cubicBezTo>
                <a:cubicBezTo>
                  <a:pt x="200" y="227"/>
                  <a:pt x="195" y="232"/>
                  <a:pt x="188" y="232"/>
                </a:cubicBezTo>
                <a:moveTo>
                  <a:pt x="24" y="220"/>
                </a:moveTo>
                <a:cubicBezTo>
                  <a:pt x="24" y="208"/>
                  <a:pt x="24" y="208"/>
                  <a:pt x="24" y="208"/>
                </a:cubicBezTo>
                <a:cubicBezTo>
                  <a:pt x="44" y="208"/>
                  <a:pt x="44" y="208"/>
                  <a:pt x="44" y="208"/>
                </a:cubicBezTo>
                <a:cubicBezTo>
                  <a:pt x="57" y="208"/>
                  <a:pt x="68" y="197"/>
                  <a:pt x="68" y="184"/>
                </a:cubicBezTo>
                <a:cubicBezTo>
                  <a:pt x="68" y="171"/>
                  <a:pt x="57" y="160"/>
                  <a:pt x="44" y="160"/>
                </a:cubicBezTo>
                <a:cubicBezTo>
                  <a:pt x="24" y="160"/>
                  <a:pt x="24" y="160"/>
                  <a:pt x="24" y="160"/>
                </a:cubicBezTo>
                <a:cubicBezTo>
                  <a:pt x="24" y="140"/>
                  <a:pt x="24" y="140"/>
                  <a:pt x="24" y="140"/>
                </a:cubicBezTo>
                <a:cubicBezTo>
                  <a:pt x="44" y="140"/>
                  <a:pt x="44" y="140"/>
                  <a:pt x="44" y="140"/>
                </a:cubicBezTo>
                <a:cubicBezTo>
                  <a:pt x="57" y="140"/>
                  <a:pt x="68" y="129"/>
                  <a:pt x="68" y="116"/>
                </a:cubicBezTo>
                <a:cubicBezTo>
                  <a:pt x="68" y="103"/>
                  <a:pt x="57" y="92"/>
                  <a:pt x="44" y="92"/>
                </a:cubicBezTo>
                <a:cubicBezTo>
                  <a:pt x="24" y="92"/>
                  <a:pt x="24" y="92"/>
                  <a:pt x="24" y="92"/>
                </a:cubicBezTo>
                <a:cubicBezTo>
                  <a:pt x="24" y="72"/>
                  <a:pt x="24" y="72"/>
                  <a:pt x="24" y="72"/>
                </a:cubicBezTo>
                <a:cubicBezTo>
                  <a:pt x="44" y="72"/>
                  <a:pt x="44" y="72"/>
                  <a:pt x="44" y="72"/>
                </a:cubicBezTo>
                <a:cubicBezTo>
                  <a:pt x="57" y="72"/>
                  <a:pt x="68" y="61"/>
                  <a:pt x="68" y="48"/>
                </a:cubicBezTo>
                <a:cubicBezTo>
                  <a:pt x="68" y="35"/>
                  <a:pt x="57" y="24"/>
                  <a:pt x="44" y="24"/>
                </a:cubicBezTo>
                <a:cubicBezTo>
                  <a:pt x="24" y="24"/>
                  <a:pt x="24" y="24"/>
                  <a:pt x="24" y="24"/>
                </a:cubicBezTo>
                <a:cubicBezTo>
                  <a:pt x="24" y="12"/>
                  <a:pt x="24" y="12"/>
                  <a:pt x="24" y="12"/>
                </a:cubicBezTo>
                <a:cubicBezTo>
                  <a:pt x="24" y="5"/>
                  <a:pt x="29" y="0"/>
                  <a:pt x="36" y="0"/>
                </a:cubicBezTo>
                <a:cubicBezTo>
                  <a:pt x="164" y="0"/>
                  <a:pt x="164" y="0"/>
                  <a:pt x="164" y="0"/>
                </a:cubicBezTo>
                <a:cubicBezTo>
                  <a:pt x="164" y="232"/>
                  <a:pt x="164" y="232"/>
                  <a:pt x="164" y="232"/>
                </a:cubicBezTo>
                <a:cubicBezTo>
                  <a:pt x="36" y="232"/>
                  <a:pt x="36" y="232"/>
                  <a:pt x="36" y="232"/>
                </a:cubicBezTo>
                <a:cubicBezTo>
                  <a:pt x="29" y="232"/>
                  <a:pt x="24" y="227"/>
                  <a:pt x="24" y="220"/>
                </a:cubicBezTo>
                <a:moveTo>
                  <a:pt x="56" y="48"/>
                </a:moveTo>
                <a:cubicBezTo>
                  <a:pt x="56" y="55"/>
                  <a:pt x="51" y="60"/>
                  <a:pt x="44" y="60"/>
                </a:cubicBezTo>
                <a:cubicBezTo>
                  <a:pt x="12" y="60"/>
                  <a:pt x="12" y="60"/>
                  <a:pt x="12" y="60"/>
                </a:cubicBezTo>
                <a:cubicBezTo>
                  <a:pt x="5" y="60"/>
                  <a:pt x="0" y="55"/>
                  <a:pt x="0" y="48"/>
                </a:cubicBezTo>
                <a:cubicBezTo>
                  <a:pt x="0" y="41"/>
                  <a:pt x="5" y="36"/>
                  <a:pt x="12" y="36"/>
                </a:cubicBezTo>
                <a:cubicBezTo>
                  <a:pt x="44" y="36"/>
                  <a:pt x="44" y="36"/>
                  <a:pt x="44" y="36"/>
                </a:cubicBezTo>
                <a:cubicBezTo>
                  <a:pt x="51" y="36"/>
                  <a:pt x="56" y="41"/>
                  <a:pt x="56" y="48"/>
                </a:cubicBezTo>
                <a:moveTo>
                  <a:pt x="12" y="104"/>
                </a:moveTo>
                <a:cubicBezTo>
                  <a:pt x="44" y="104"/>
                  <a:pt x="44" y="104"/>
                  <a:pt x="44" y="104"/>
                </a:cubicBezTo>
                <a:cubicBezTo>
                  <a:pt x="51" y="104"/>
                  <a:pt x="56" y="109"/>
                  <a:pt x="56" y="116"/>
                </a:cubicBezTo>
                <a:cubicBezTo>
                  <a:pt x="56" y="123"/>
                  <a:pt x="51" y="128"/>
                  <a:pt x="44" y="128"/>
                </a:cubicBezTo>
                <a:cubicBezTo>
                  <a:pt x="12" y="128"/>
                  <a:pt x="12" y="128"/>
                  <a:pt x="12" y="128"/>
                </a:cubicBezTo>
                <a:cubicBezTo>
                  <a:pt x="5" y="128"/>
                  <a:pt x="0" y="123"/>
                  <a:pt x="0" y="116"/>
                </a:cubicBezTo>
                <a:cubicBezTo>
                  <a:pt x="0" y="109"/>
                  <a:pt x="5" y="104"/>
                  <a:pt x="12" y="104"/>
                </a:cubicBezTo>
                <a:moveTo>
                  <a:pt x="12" y="172"/>
                </a:moveTo>
                <a:cubicBezTo>
                  <a:pt x="44" y="172"/>
                  <a:pt x="44" y="172"/>
                  <a:pt x="44" y="172"/>
                </a:cubicBezTo>
                <a:cubicBezTo>
                  <a:pt x="51" y="172"/>
                  <a:pt x="56" y="177"/>
                  <a:pt x="56" y="184"/>
                </a:cubicBezTo>
                <a:cubicBezTo>
                  <a:pt x="56" y="191"/>
                  <a:pt x="51" y="196"/>
                  <a:pt x="44" y="196"/>
                </a:cubicBezTo>
                <a:cubicBezTo>
                  <a:pt x="12" y="196"/>
                  <a:pt x="12" y="196"/>
                  <a:pt x="12" y="196"/>
                </a:cubicBezTo>
                <a:cubicBezTo>
                  <a:pt x="5" y="196"/>
                  <a:pt x="0" y="191"/>
                  <a:pt x="0" y="184"/>
                </a:cubicBezTo>
                <a:cubicBezTo>
                  <a:pt x="0" y="177"/>
                  <a:pt x="5" y="172"/>
                  <a:pt x="12" y="1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47"/>
          <p:cNvSpPr/>
          <p:nvPr/>
        </p:nvSpPr>
        <p:spPr>
          <a:xfrm>
            <a:off x="7253352" y="2262234"/>
            <a:ext cx="431287" cy="492616"/>
          </a:xfrm>
          <a:custGeom>
            <a:avLst/>
            <a:gdLst/>
            <a:ahLst/>
            <a:cxnLst/>
            <a:rect l="l" t="t" r="r" b="b"/>
            <a:pathLst>
              <a:path w="216" h="248" extrusionOk="0">
                <a:moveTo>
                  <a:pt x="204" y="192"/>
                </a:moveTo>
                <a:cubicBezTo>
                  <a:pt x="201" y="192"/>
                  <a:pt x="198" y="191"/>
                  <a:pt x="196" y="188"/>
                </a:cubicBezTo>
                <a:cubicBezTo>
                  <a:pt x="188" y="181"/>
                  <a:pt x="188" y="181"/>
                  <a:pt x="188" y="181"/>
                </a:cubicBezTo>
                <a:cubicBezTo>
                  <a:pt x="188" y="236"/>
                  <a:pt x="188" y="236"/>
                  <a:pt x="188" y="236"/>
                </a:cubicBezTo>
                <a:cubicBezTo>
                  <a:pt x="188" y="243"/>
                  <a:pt x="183" y="248"/>
                  <a:pt x="176" y="248"/>
                </a:cubicBezTo>
                <a:cubicBezTo>
                  <a:pt x="169" y="248"/>
                  <a:pt x="164" y="243"/>
                  <a:pt x="164" y="236"/>
                </a:cubicBezTo>
                <a:cubicBezTo>
                  <a:pt x="164" y="181"/>
                  <a:pt x="164" y="181"/>
                  <a:pt x="164" y="181"/>
                </a:cubicBezTo>
                <a:cubicBezTo>
                  <a:pt x="156" y="188"/>
                  <a:pt x="156" y="188"/>
                  <a:pt x="156" y="188"/>
                </a:cubicBezTo>
                <a:cubicBezTo>
                  <a:pt x="154" y="191"/>
                  <a:pt x="151" y="192"/>
                  <a:pt x="148" y="192"/>
                </a:cubicBezTo>
                <a:cubicBezTo>
                  <a:pt x="141" y="192"/>
                  <a:pt x="136" y="187"/>
                  <a:pt x="136" y="180"/>
                </a:cubicBezTo>
                <a:cubicBezTo>
                  <a:pt x="136" y="177"/>
                  <a:pt x="137" y="174"/>
                  <a:pt x="140" y="172"/>
                </a:cubicBezTo>
                <a:cubicBezTo>
                  <a:pt x="168" y="144"/>
                  <a:pt x="168" y="144"/>
                  <a:pt x="168" y="144"/>
                </a:cubicBezTo>
                <a:cubicBezTo>
                  <a:pt x="170" y="141"/>
                  <a:pt x="173" y="140"/>
                  <a:pt x="176" y="140"/>
                </a:cubicBezTo>
                <a:cubicBezTo>
                  <a:pt x="179" y="140"/>
                  <a:pt x="182" y="141"/>
                  <a:pt x="184" y="144"/>
                </a:cubicBezTo>
                <a:cubicBezTo>
                  <a:pt x="212" y="172"/>
                  <a:pt x="212" y="172"/>
                  <a:pt x="212" y="172"/>
                </a:cubicBezTo>
                <a:cubicBezTo>
                  <a:pt x="215" y="174"/>
                  <a:pt x="216" y="177"/>
                  <a:pt x="216" y="180"/>
                </a:cubicBezTo>
                <a:cubicBezTo>
                  <a:pt x="216" y="187"/>
                  <a:pt x="211" y="192"/>
                  <a:pt x="204" y="192"/>
                </a:cubicBezTo>
                <a:moveTo>
                  <a:pt x="131" y="163"/>
                </a:moveTo>
                <a:cubicBezTo>
                  <a:pt x="127" y="167"/>
                  <a:pt x="124" y="173"/>
                  <a:pt x="124" y="180"/>
                </a:cubicBezTo>
                <a:cubicBezTo>
                  <a:pt x="124" y="193"/>
                  <a:pt x="135" y="204"/>
                  <a:pt x="148" y="204"/>
                </a:cubicBezTo>
                <a:cubicBezTo>
                  <a:pt x="149" y="204"/>
                  <a:pt x="151" y="204"/>
                  <a:pt x="152" y="204"/>
                </a:cubicBezTo>
                <a:cubicBezTo>
                  <a:pt x="152" y="232"/>
                  <a:pt x="152" y="232"/>
                  <a:pt x="152"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28"/>
                  <a:pt x="176" y="128"/>
                  <a:pt x="176" y="128"/>
                </a:cubicBezTo>
                <a:cubicBezTo>
                  <a:pt x="169" y="128"/>
                  <a:pt x="163" y="131"/>
                  <a:pt x="159" y="135"/>
                </a:cubicBezTo>
                <a:lnTo>
                  <a:pt x="131" y="163"/>
                </a:lnTo>
                <a:close/>
                <a:moveTo>
                  <a:pt x="100" y="80"/>
                </a:moveTo>
                <a:cubicBezTo>
                  <a:pt x="93" y="80"/>
                  <a:pt x="88" y="75"/>
                  <a:pt x="88" y="68"/>
                </a:cubicBezTo>
                <a:cubicBezTo>
                  <a:pt x="88" y="44"/>
                  <a:pt x="88" y="44"/>
                  <a:pt x="88" y="44"/>
                </a:cubicBezTo>
                <a:cubicBezTo>
                  <a:pt x="88" y="0"/>
                  <a:pt x="88" y="0"/>
                  <a:pt x="88" y="0"/>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47"/>
          <p:cNvSpPr/>
          <p:nvPr/>
        </p:nvSpPr>
        <p:spPr>
          <a:xfrm>
            <a:off x="6363081" y="2262234"/>
            <a:ext cx="429308" cy="492616"/>
          </a:xfrm>
          <a:custGeom>
            <a:avLst/>
            <a:gdLst/>
            <a:ahLst/>
            <a:cxnLst/>
            <a:rect l="l" t="t" r="r" b="b"/>
            <a:pathLst>
              <a:path w="216" h="248" extrusionOk="0">
                <a:moveTo>
                  <a:pt x="212" y="216"/>
                </a:moveTo>
                <a:cubicBezTo>
                  <a:pt x="184" y="244"/>
                  <a:pt x="184" y="244"/>
                  <a:pt x="184" y="244"/>
                </a:cubicBezTo>
                <a:cubicBezTo>
                  <a:pt x="182" y="247"/>
                  <a:pt x="179" y="248"/>
                  <a:pt x="176" y="248"/>
                </a:cubicBezTo>
                <a:cubicBezTo>
                  <a:pt x="173" y="248"/>
                  <a:pt x="170" y="247"/>
                  <a:pt x="168" y="244"/>
                </a:cubicBezTo>
                <a:cubicBezTo>
                  <a:pt x="140" y="216"/>
                  <a:pt x="140" y="216"/>
                  <a:pt x="140" y="216"/>
                </a:cubicBezTo>
                <a:cubicBezTo>
                  <a:pt x="137" y="214"/>
                  <a:pt x="136" y="211"/>
                  <a:pt x="136" y="208"/>
                </a:cubicBezTo>
                <a:cubicBezTo>
                  <a:pt x="136" y="201"/>
                  <a:pt x="141" y="196"/>
                  <a:pt x="148" y="196"/>
                </a:cubicBezTo>
                <a:cubicBezTo>
                  <a:pt x="151" y="196"/>
                  <a:pt x="154" y="197"/>
                  <a:pt x="156" y="200"/>
                </a:cubicBezTo>
                <a:cubicBezTo>
                  <a:pt x="164" y="207"/>
                  <a:pt x="164" y="207"/>
                  <a:pt x="164" y="207"/>
                </a:cubicBezTo>
                <a:cubicBezTo>
                  <a:pt x="164" y="152"/>
                  <a:pt x="164" y="152"/>
                  <a:pt x="164" y="152"/>
                </a:cubicBezTo>
                <a:cubicBezTo>
                  <a:pt x="164" y="145"/>
                  <a:pt x="169" y="140"/>
                  <a:pt x="176" y="140"/>
                </a:cubicBezTo>
                <a:cubicBezTo>
                  <a:pt x="183" y="140"/>
                  <a:pt x="188" y="145"/>
                  <a:pt x="188" y="152"/>
                </a:cubicBezTo>
                <a:cubicBezTo>
                  <a:pt x="188" y="207"/>
                  <a:pt x="188" y="207"/>
                  <a:pt x="188" y="207"/>
                </a:cubicBezTo>
                <a:cubicBezTo>
                  <a:pt x="196" y="200"/>
                  <a:pt x="196" y="200"/>
                  <a:pt x="196" y="200"/>
                </a:cubicBezTo>
                <a:cubicBezTo>
                  <a:pt x="198" y="197"/>
                  <a:pt x="201" y="196"/>
                  <a:pt x="204" y="196"/>
                </a:cubicBezTo>
                <a:cubicBezTo>
                  <a:pt x="211" y="196"/>
                  <a:pt x="216" y="201"/>
                  <a:pt x="216" y="208"/>
                </a:cubicBezTo>
                <a:cubicBezTo>
                  <a:pt x="216" y="211"/>
                  <a:pt x="215" y="214"/>
                  <a:pt x="212" y="216"/>
                </a:cubicBezTo>
                <a:moveTo>
                  <a:pt x="152" y="152"/>
                </a:moveTo>
                <a:cubicBezTo>
                  <a:pt x="152" y="184"/>
                  <a:pt x="152" y="184"/>
                  <a:pt x="152" y="184"/>
                </a:cubicBezTo>
                <a:cubicBezTo>
                  <a:pt x="151" y="184"/>
                  <a:pt x="149" y="184"/>
                  <a:pt x="148" y="184"/>
                </a:cubicBezTo>
                <a:cubicBezTo>
                  <a:pt x="135" y="184"/>
                  <a:pt x="124" y="195"/>
                  <a:pt x="124" y="208"/>
                </a:cubicBezTo>
                <a:cubicBezTo>
                  <a:pt x="124" y="215"/>
                  <a:pt x="127" y="221"/>
                  <a:pt x="131" y="225"/>
                </a:cubicBezTo>
                <a:cubicBezTo>
                  <a:pt x="138" y="232"/>
                  <a:pt x="138" y="232"/>
                  <a:pt x="138"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28"/>
                  <a:pt x="176" y="128"/>
                  <a:pt x="176" y="128"/>
                </a:cubicBezTo>
                <a:cubicBezTo>
                  <a:pt x="163" y="128"/>
                  <a:pt x="152" y="139"/>
                  <a:pt x="152" y="152"/>
                </a:cubicBezTo>
                <a:moveTo>
                  <a:pt x="100" y="80"/>
                </a:moveTo>
                <a:cubicBezTo>
                  <a:pt x="93" y="80"/>
                  <a:pt x="88" y="75"/>
                  <a:pt x="88" y="68"/>
                </a:cubicBezTo>
                <a:cubicBezTo>
                  <a:pt x="88" y="44"/>
                  <a:pt x="88" y="44"/>
                  <a:pt x="88" y="44"/>
                </a:cubicBezTo>
                <a:cubicBezTo>
                  <a:pt x="88" y="0"/>
                  <a:pt x="88" y="0"/>
                  <a:pt x="88" y="0"/>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47"/>
          <p:cNvSpPr/>
          <p:nvPr/>
        </p:nvSpPr>
        <p:spPr>
          <a:xfrm>
            <a:off x="5470830" y="2262234"/>
            <a:ext cx="429309" cy="484703"/>
          </a:xfrm>
          <a:custGeom>
            <a:avLst/>
            <a:gdLst/>
            <a:ahLst/>
            <a:cxnLst/>
            <a:rect l="l" t="t" r="r" b="b"/>
            <a:pathLst>
              <a:path w="216" h="244" extrusionOk="0">
                <a:moveTo>
                  <a:pt x="212" y="192"/>
                </a:moveTo>
                <a:cubicBezTo>
                  <a:pt x="197" y="208"/>
                  <a:pt x="197" y="208"/>
                  <a:pt x="197" y="208"/>
                </a:cubicBezTo>
                <a:cubicBezTo>
                  <a:pt x="212" y="224"/>
                  <a:pt x="212" y="224"/>
                  <a:pt x="212" y="224"/>
                </a:cubicBezTo>
                <a:cubicBezTo>
                  <a:pt x="215" y="226"/>
                  <a:pt x="216" y="229"/>
                  <a:pt x="216" y="232"/>
                </a:cubicBezTo>
                <a:cubicBezTo>
                  <a:pt x="216" y="239"/>
                  <a:pt x="211" y="244"/>
                  <a:pt x="204" y="244"/>
                </a:cubicBezTo>
                <a:cubicBezTo>
                  <a:pt x="201" y="244"/>
                  <a:pt x="198" y="243"/>
                  <a:pt x="196" y="240"/>
                </a:cubicBezTo>
                <a:cubicBezTo>
                  <a:pt x="180" y="225"/>
                  <a:pt x="180" y="225"/>
                  <a:pt x="180" y="225"/>
                </a:cubicBezTo>
                <a:cubicBezTo>
                  <a:pt x="164" y="240"/>
                  <a:pt x="164" y="240"/>
                  <a:pt x="164" y="240"/>
                </a:cubicBezTo>
                <a:cubicBezTo>
                  <a:pt x="162" y="243"/>
                  <a:pt x="159" y="244"/>
                  <a:pt x="156" y="244"/>
                </a:cubicBezTo>
                <a:cubicBezTo>
                  <a:pt x="149" y="244"/>
                  <a:pt x="144" y="239"/>
                  <a:pt x="144" y="232"/>
                </a:cubicBezTo>
                <a:cubicBezTo>
                  <a:pt x="144" y="229"/>
                  <a:pt x="145" y="226"/>
                  <a:pt x="148" y="224"/>
                </a:cubicBezTo>
                <a:cubicBezTo>
                  <a:pt x="163" y="208"/>
                  <a:pt x="163" y="208"/>
                  <a:pt x="163" y="208"/>
                </a:cubicBezTo>
                <a:cubicBezTo>
                  <a:pt x="148" y="192"/>
                  <a:pt x="148" y="192"/>
                  <a:pt x="148" y="192"/>
                </a:cubicBezTo>
                <a:cubicBezTo>
                  <a:pt x="145" y="190"/>
                  <a:pt x="144" y="187"/>
                  <a:pt x="144" y="184"/>
                </a:cubicBezTo>
                <a:cubicBezTo>
                  <a:pt x="144" y="177"/>
                  <a:pt x="149" y="172"/>
                  <a:pt x="156" y="172"/>
                </a:cubicBezTo>
                <a:cubicBezTo>
                  <a:pt x="159" y="172"/>
                  <a:pt x="162" y="173"/>
                  <a:pt x="164" y="176"/>
                </a:cubicBezTo>
                <a:cubicBezTo>
                  <a:pt x="180" y="191"/>
                  <a:pt x="180" y="191"/>
                  <a:pt x="180" y="191"/>
                </a:cubicBezTo>
                <a:cubicBezTo>
                  <a:pt x="196" y="176"/>
                  <a:pt x="196" y="176"/>
                  <a:pt x="196" y="176"/>
                </a:cubicBezTo>
                <a:cubicBezTo>
                  <a:pt x="198" y="173"/>
                  <a:pt x="201" y="172"/>
                  <a:pt x="204" y="172"/>
                </a:cubicBezTo>
                <a:cubicBezTo>
                  <a:pt x="211" y="172"/>
                  <a:pt x="216" y="177"/>
                  <a:pt x="216" y="184"/>
                </a:cubicBezTo>
                <a:cubicBezTo>
                  <a:pt x="216" y="187"/>
                  <a:pt x="215" y="190"/>
                  <a:pt x="212" y="192"/>
                </a:cubicBezTo>
                <a:moveTo>
                  <a:pt x="176" y="170"/>
                </a:moveTo>
                <a:cubicBezTo>
                  <a:pt x="176" y="170"/>
                  <a:pt x="176" y="170"/>
                  <a:pt x="176" y="170"/>
                </a:cubicBezTo>
                <a:cubicBezTo>
                  <a:pt x="173" y="167"/>
                  <a:pt x="173" y="167"/>
                  <a:pt x="173" y="167"/>
                </a:cubicBezTo>
                <a:cubicBezTo>
                  <a:pt x="173" y="167"/>
                  <a:pt x="173" y="167"/>
                  <a:pt x="173" y="167"/>
                </a:cubicBezTo>
                <a:cubicBezTo>
                  <a:pt x="169" y="163"/>
                  <a:pt x="163" y="160"/>
                  <a:pt x="156" y="160"/>
                </a:cubicBezTo>
                <a:cubicBezTo>
                  <a:pt x="143" y="160"/>
                  <a:pt x="132" y="171"/>
                  <a:pt x="132" y="184"/>
                </a:cubicBezTo>
                <a:cubicBezTo>
                  <a:pt x="132" y="191"/>
                  <a:pt x="135" y="197"/>
                  <a:pt x="139" y="201"/>
                </a:cubicBezTo>
                <a:cubicBezTo>
                  <a:pt x="146" y="208"/>
                  <a:pt x="146" y="208"/>
                  <a:pt x="146" y="208"/>
                </a:cubicBezTo>
                <a:cubicBezTo>
                  <a:pt x="139" y="215"/>
                  <a:pt x="139" y="215"/>
                  <a:pt x="139" y="215"/>
                </a:cubicBezTo>
                <a:cubicBezTo>
                  <a:pt x="139" y="215"/>
                  <a:pt x="139" y="215"/>
                  <a:pt x="139" y="215"/>
                </a:cubicBezTo>
                <a:cubicBezTo>
                  <a:pt x="135" y="219"/>
                  <a:pt x="132" y="225"/>
                  <a:pt x="132" y="232"/>
                </a:cubicBezTo>
                <a:cubicBezTo>
                  <a:pt x="124" y="232"/>
                  <a:pt x="124" y="232"/>
                  <a:pt x="124"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60"/>
                  <a:pt x="176" y="160"/>
                  <a:pt x="176" y="160"/>
                </a:cubicBezTo>
                <a:lnTo>
                  <a:pt x="176" y="170"/>
                </a:lnTo>
                <a:close/>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47"/>
          <p:cNvSpPr/>
          <p:nvPr/>
        </p:nvSpPr>
        <p:spPr>
          <a:xfrm>
            <a:off x="4580559" y="2262234"/>
            <a:ext cx="429309" cy="468876"/>
          </a:xfrm>
          <a:custGeom>
            <a:avLst/>
            <a:gdLst/>
            <a:ahLst/>
            <a:cxnLst/>
            <a:rect l="l" t="t" r="r" b="b"/>
            <a:pathLst>
              <a:path w="216" h="236" extrusionOk="0">
                <a:moveTo>
                  <a:pt x="212" y="200"/>
                </a:moveTo>
                <a:cubicBezTo>
                  <a:pt x="180" y="232"/>
                  <a:pt x="180" y="232"/>
                  <a:pt x="180" y="232"/>
                </a:cubicBezTo>
                <a:cubicBezTo>
                  <a:pt x="178" y="235"/>
                  <a:pt x="175" y="236"/>
                  <a:pt x="172" y="236"/>
                </a:cubicBezTo>
                <a:cubicBezTo>
                  <a:pt x="169" y="236"/>
                  <a:pt x="166" y="235"/>
                  <a:pt x="164" y="232"/>
                </a:cubicBezTo>
                <a:cubicBezTo>
                  <a:pt x="148" y="216"/>
                  <a:pt x="148" y="216"/>
                  <a:pt x="148" y="216"/>
                </a:cubicBezTo>
                <a:cubicBezTo>
                  <a:pt x="145" y="214"/>
                  <a:pt x="144" y="211"/>
                  <a:pt x="144" y="208"/>
                </a:cubicBezTo>
                <a:cubicBezTo>
                  <a:pt x="144" y="201"/>
                  <a:pt x="149" y="196"/>
                  <a:pt x="156" y="196"/>
                </a:cubicBezTo>
                <a:cubicBezTo>
                  <a:pt x="159" y="196"/>
                  <a:pt x="162" y="197"/>
                  <a:pt x="164" y="200"/>
                </a:cubicBezTo>
                <a:cubicBezTo>
                  <a:pt x="172" y="207"/>
                  <a:pt x="172" y="207"/>
                  <a:pt x="172" y="207"/>
                </a:cubicBezTo>
                <a:cubicBezTo>
                  <a:pt x="196" y="184"/>
                  <a:pt x="196" y="184"/>
                  <a:pt x="196" y="184"/>
                </a:cubicBezTo>
                <a:cubicBezTo>
                  <a:pt x="198" y="181"/>
                  <a:pt x="201" y="180"/>
                  <a:pt x="204" y="180"/>
                </a:cubicBezTo>
                <a:cubicBezTo>
                  <a:pt x="211" y="180"/>
                  <a:pt x="216" y="185"/>
                  <a:pt x="216" y="192"/>
                </a:cubicBezTo>
                <a:cubicBezTo>
                  <a:pt x="216" y="195"/>
                  <a:pt x="215" y="198"/>
                  <a:pt x="212" y="200"/>
                </a:cubicBezTo>
                <a:moveTo>
                  <a:pt x="176" y="186"/>
                </a:moveTo>
                <a:cubicBezTo>
                  <a:pt x="172" y="190"/>
                  <a:pt x="172" y="190"/>
                  <a:pt x="172" y="190"/>
                </a:cubicBezTo>
                <a:cubicBezTo>
                  <a:pt x="168" y="186"/>
                  <a:pt x="162" y="184"/>
                  <a:pt x="156" y="184"/>
                </a:cubicBezTo>
                <a:cubicBezTo>
                  <a:pt x="143" y="184"/>
                  <a:pt x="132" y="195"/>
                  <a:pt x="132" y="208"/>
                </a:cubicBezTo>
                <a:cubicBezTo>
                  <a:pt x="132" y="215"/>
                  <a:pt x="135" y="221"/>
                  <a:pt x="139" y="225"/>
                </a:cubicBezTo>
                <a:cubicBezTo>
                  <a:pt x="146" y="232"/>
                  <a:pt x="146" y="232"/>
                  <a:pt x="146" y="232"/>
                </a:cubicBezTo>
                <a:cubicBezTo>
                  <a:pt x="104" y="232"/>
                  <a:pt x="104" y="232"/>
                  <a:pt x="104"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64"/>
                  <a:pt x="176" y="164"/>
                  <a:pt x="176" y="164"/>
                </a:cubicBezTo>
                <a:lnTo>
                  <a:pt x="176" y="186"/>
                </a:lnTo>
                <a:close/>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47"/>
          <p:cNvSpPr/>
          <p:nvPr/>
        </p:nvSpPr>
        <p:spPr>
          <a:xfrm>
            <a:off x="3688310" y="2262234"/>
            <a:ext cx="421395" cy="460962"/>
          </a:xfrm>
          <a:custGeom>
            <a:avLst/>
            <a:gdLst/>
            <a:ahLst/>
            <a:cxnLst/>
            <a:rect l="l" t="t" r="r" b="b"/>
            <a:pathLst>
              <a:path w="212" h="232" extrusionOk="0">
                <a:moveTo>
                  <a:pt x="200" y="220"/>
                </a:moveTo>
                <a:cubicBezTo>
                  <a:pt x="188" y="220"/>
                  <a:pt x="188" y="220"/>
                  <a:pt x="188" y="220"/>
                </a:cubicBezTo>
                <a:cubicBezTo>
                  <a:pt x="164" y="220"/>
                  <a:pt x="164" y="220"/>
                  <a:pt x="164" y="220"/>
                </a:cubicBezTo>
                <a:cubicBezTo>
                  <a:pt x="152" y="220"/>
                  <a:pt x="152" y="220"/>
                  <a:pt x="152" y="220"/>
                </a:cubicBezTo>
                <a:cubicBezTo>
                  <a:pt x="145" y="220"/>
                  <a:pt x="140" y="215"/>
                  <a:pt x="140" y="208"/>
                </a:cubicBezTo>
                <a:cubicBezTo>
                  <a:pt x="140" y="201"/>
                  <a:pt x="145" y="196"/>
                  <a:pt x="152" y="196"/>
                </a:cubicBezTo>
                <a:cubicBezTo>
                  <a:pt x="160" y="196"/>
                  <a:pt x="160" y="196"/>
                  <a:pt x="160" y="196"/>
                </a:cubicBezTo>
                <a:cubicBezTo>
                  <a:pt x="164" y="196"/>
                  <a:pt x="164" y="196"/>
                  <a:pt x="164" y="196"/>
                </a:cubicBezTo>
                <a:cubicBezTo>
                  <a:pt x="188" y="196"/>
                  <a:pt x="188" y="196"/>
                  <a:pt x="188" y="196"/>
                </a:cubicBezTo>
                <a:cubicBezTo>
                  <a:pt x="200" y="196"/>
                  <a:pt x="200" y="196"/>
                  <a:pt x="200" y="196"/>
                </a:cubicBezTo>
                <a:cubicBezTo>
                  <a:pt x="207" y="196"/>
                  <a:pt x="212" y="201"/>
                  <a:pt x="212" y="208"/>
                </a:cubicBezTo>
                <a:cubicBezTo>
                  <a:pt x="212" y="215"/>
                  <a:pt x="207" y="220"/>
                  <a:pt x="200" y="220"/>
                </a:cubicBezTo>
                <a:moveTo>
                  <a:pt x="176" y="160"/>
                </a:moveTo>
                <a:cubicBezTo>
                  <a:pt x="176" y="184"/>
                  <a:pt x="176" y="184"/>
                  <a:pt x="176" y="184"/>
                </a:cubicBezTo>
                <a:cubicBezTo>
                  <a:pt x="152" y="184"/>
                  <a:pt x="152" y="184"/>
                  <a:pt x="152" y="184"/>
                </a:cubicBezTo>
                <a:cubicBezTo>
                  <a:pt x="139" y="184"/>
                  <a:pt x="128" y="195"/>
                  <a:pt x="128" y="208"/>
                </a:cubicBezTo>
                <a:cubicBezTo>
                  <a:pt x="128" y="221"/>
                  <a:pt x="139" y="232"/>
                  <a:pt x="152"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lnTo>
                  <a:pt x="176" y="160"/>
                </a:lnTo>
                <a:close/>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47"/>
          <p:cNvSpPr/>
          <p:nvPr/>
        </p:nvSpPr>
        <p:spPr>
          <a:xfrm>
            <a:off x="2796059" y="2262234"/>
            <a:ext cx="423374" cy="484703"/>
          </a:xfrm>
          <a:custGeom>
            <a:avLst/>
            <a:gdLst/>
            <a:ahLst/>
            <a:cxnLst/>
            <a:rect l="l" t="t" r="r" b="b"/>
            <a:pathLst>
              <a:path w="212" h="244" extrusionOk="0">
                <a:moveTo>
                  <a:pt x="200" y="220"/>
                </a:moveTo>
                <a:cubicBezTo>
                  <a:pt x="188" y="220"/>
                  <a:pt x="188" y="220"/>
                  <a:pt x="188" y="220"/>
                </a:cubicBezTo>
                <a:cubicBezTo>
                  <a:pt x="188" y="232"/>
                  <a:pt x="188" y="232"/>
                  <a:pt x="188" y="232"/>
                </a:cubicBezTo>
                <a:cubicBezTo>
                  <a:pt x="188" y="239"/>
                  <a:pt x="183" y="244"/>
                  <a:pt x="176" y="244"/>
                </a:cubicBezTo>
                <a:cubicBezTo>
                  <a:pt x="169" y="244"/>
                  <a:pt x="164" y="239"/>
                  <a:pt x="164" y="232"/>
                </a:cubicBezTo>
                <a:cubicBezTo>
                  <a:pt x="164" y="220"/>
                  <a:pt x="164" y="220"/>
                  <a:pt x="164" y="220"/>
                </a:cubicBezTo>
                <a:cubicBezTo>
                  <a:pt x="152" y="220"/>
                  <a:pt x="152" y="220"/>
                  <a:pt x="152" y="220"/>
                </a:cubicBezTo>
                <a:cubicBezTo>
                  <a:pt x="145" y="220"/>
                  <a:pt x="140" y="215"/>
                  <a:pt x="140" y="208"/>
                </a:cubicBezTo>
                <a:cubicBezTo>
                  <a:pt x="140" y="201"/>
                  <a:pt x="145" y="196"/>
                  <a:pt x="152" y="196"/>
                </a:cubicBezTo>
                <a:cubicBezTo>
                  <a:pt x="164" y="196"/>
                  <a:pt x="164" y="196"/>
                  <a:pt x="164" y="196"/>
                </a:cubicBezTo>
                <a:cubicBezTo>
                  <a:pt x="164" y="184"/>
                  <a:pt x="164" y="184"/>
                  <a:pt x="164" y="184"/>
                </a:cubicBezTo>
                <a:cubicBezTo>
                  <a:pt x="164" y="177"/>
                  <a:pt x="169" y="172"/>
                  <a:pt x="176" y="172"/>
                </a:cubicBezTo>
                <a:cubicBezTo>
                  <a:pt x="183" y="172"/>
                  <a:pt x="188" y="177"/>
                  <a:pt x="188" y="184"/>
                </a:cubicBezTo>
                <a:cubicBezTo>
                  <a:pt x="188" y="196"/>
                  <a:pt x="188" y="196"/>
                  <a:pt x="188" y="196"/>
                </a:cubicBezTo>
                <a:cubicBezTo>
                  <a:pt x="200" y="196"/>
                  <a:pt x="200" y="196"/>
                  <a:pt x="200" y="196"/>
                </a:cubicBezTo>
                <a:cubicBezTo>
                  <a:pt x="207" y="196"/>
                  <a:pt x="212" y="201"/>
                  <a:pt x="212" y="208"/>
                </a:cubicBezTo>
                <a:cubicBezTo>
                  <a:pt x="212" y="215"/>
                  <a:pt x="207" y="220"/>
                  <a:pt x="200" y="220"/>
                </a:cubicBezTo>
                <a:moveTo>
                  <a:pt x="152" y="184"/>
                </a:moveTo>
                <a:cubicBezTo>
                  <a:pt x="139" y="184"/>
                  <a:pt x="128" y="195"/>
                  <a:pt x="128" y="208"/>
                </a:cubicBezTo>
                <a:cubicBezTo>
                  <a:pt x="128" y="221"/>
                  <a:pt x="139" y="232"/>
                  <a:pt x="152"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60"/>
                  <a:pt x="176" y="160"/>
                  <a:pt x="176" y="160"/>
                </a:cubicBezTo>
                <a:cubicBezTo>
                  <a:pt x="163" y="160"/>
                  <a:pt x="152" y="171"/>
                  <a:pt x="152" y="184"/>
                </a:cubicBezTo>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47"/>
          <p:cNvSpPr/>
          <p:nvPr/>
        </p:nvSpPr>
        <p:spPr>
          <a:xfrm>
            <a:off x="1882047" y="2244428"/>
            <a:ext cx="397655" cy="510422"/>
          </a:xfrm>
          <a:custGeom>
            <a:avLst/>
            <a:gdLst/>
            <a:ahLst/>
            <a:cxnLst/>
            <a:rect l="l" t="t" r="r" b="b"/>
            <a:pathLst>
              <a:path w="200" h="256" extrusionOk="0">
                <a:moveTo>
                  <a:pt x="188" y="232"/>
                </a:moveTo>
                <a:cubicBezTo>
                  <a:pt x="36" y="232"/>
                  <a:pt x="36" y="232"/>
                  <a:pt x="36" y="232"/>
                </a:cubicBezTo>
                <a:cubicBezTo>
                  <a:pt x="29" y="232"/>
                  <a:pt x="24" y="227"/>
                  <a:pt x="24" y="220"/>
                </a:cubicBezTo>
                <a:cubicBezTo>
                  <a:pt x="24" y="12"/>
                  <a:pt x="24" y="12"/>
                  <a:pt x="24" y="12"/>
                </a:cubicBezTo>
                <a:cubicBezTo>
                  <a:pt x="24" y="5"/>
                  <a:pt x="29" y="0"/>
                  <a:pt x="36" y="0"/>
                </a:cubicBezTo>
                <a:cubicBezTo>
                  <a:pt x="100" y="0"/>
                  <a:pt x="100" y="0"/>
                  <a:pt x="100" y="0"/>
                </a:cubicBezTo>
                <a:cubicBezTo>
                  <a:pt x="100" y="44"/>
                  <a:pt x="100" y="44"/>
                  <a:pt x="100" y="44"/>
                </a:cubicBezTo>
                <a:cubicBezTo>
                  <a:pt x="100" y="68"/>
                  <a:pt x="100" y="68"/>
                  <a:pt x="100" y="68"/>
                </a:cubicBezTo>
                <a:cubicBezTo>
                  <a:pt x="100" y="81"/>
                  <a:pt x="111" y="92"/>
                  <a:pt x="124" y="92"/>
                </a:cubicBezTo>
                <a:cubicBezTo>
                  <a:pt x="148" y="92"/>
                  <a:pt x="148" y="92"/>
                  <a:pt x="148" y="92"/>
                </a:cubicBezTo>
                <a:cubicBezTo>
                  <a:pt x="200" y="92"/>
                  <a:pt x="200" y="92"/>
                  <a:pt x="200" y="92"/>
                </a:cubicBezTo>
                <a:cubicBezTo>
                  <a:pt x="200" y="188"/>
                  <a:pt x="200" y="188"/>
                  <a:pt x="200" y="188"/>
                </a:cubicBezTo>
                <a:cubicBezTo>
                  <a:pt x="200" y="220"/>
                  <a:pt x="200" y="220"/>
                  <a:pt x="200" y="220"/>
                </a:cubicBezTo>
                <a:cubicBezTo>
                  <a:pt x="200" y="227"/>
                  <a:pt x="195" y="232"/>
                  <a:pt x="188" y="232"/>
                </a:cubicBezTo>
                <a:moveTo>
                  <a:pt x="124" y="80"/>
                </a:moveTo>
                <a:cubicBezTo>
                  <a:pt x="117" y="80"/>
                  <a:pt x="112" y="75"/>
                  <a:pt x="112" y="68"/>
                </a:cubicBezTo>
                <a:cubicBezTo>
                  <a:pt x="112" y="44"/>
                  <a:pt x="112" y="44"/>
                  <a:pt x="112" y="44"/>
                </a:cubicBezTo>
                <a:cubicBezTo>
                  <a:pt x="112" y="0"/>
                  <a:pt x="112" y="0"/>
                  <a:pt x="112" y="0"/>
                </a:cubicBezTo>
                <a:cubicBezTo>
                  <a:pt x="200" y="80"/>
                  <a:pt x="200" y="80"/>
                  <a:pt x="200" y="80"/>
                </a:cubicBezTo>
                <a:cubicBezTo>
                  <a:pt x="148" y="80"/>
                  <a:pt x="148" y="80"/>
                  <a:pt x="148" y="80"/>
                </a:cubicBezTo>
                <a:lnTo>
                  <a:pt x="124" y="80"/>
                </a:lnTo>
                <a:close/>
                <a:moveTo>
                  <a:pt x="45" y="244"/>
                </a:moveTo>
                <a:cubicBezTo>
                  <a:pt x="56" y="244"/>
                  <a:pt x="56" y="244"/>
                  <a:pt x="56" y="244"/>
                </a:cubicBezTo>
                <a:cubicBezTo>
                  <a:pt x="132" y="244"/>
                  <a:pt x="132" y="244"/>
                  <a:pt x="132" y="244"/>
                </a:cubicBezTo>
                <a:cubicBezTo>
                  <a:pt x="152" y="244"/>
                  <a:pt x="152" y="244"/>
                  <a:pt x="152" y="244"/>
                </a:cubicBezTo>
                <a:cubicBezTo>
                  <a:pt x="176" y="244"/>
                  <a:pt x="176" y="244"/>
                  <a:pt x="176" y="244"/>
                </a:cubicBezTo>
                <a:cubicBezTo>
                  <a:pt x="176" y="251"/>
                  <a:pt x="171" y="256"/>
                  <a:pt x="164" y="256"/>
                </a:cubicBezTo>
                <a:cubicBezTo>
                  <a:pt x="24" y="256"/>
                  <a:pt x="24" y="256"/>
                  <a:pt x="24" y="256"/>
                </a:cubicBezTo>
                <a:cubicBezTo>
                  <a:pt x="11" y="256"/>
                  <a:pt x="0" y="245"/>
                  <a:pt x="0" y="232"/>
                </a:cubicBezTo>
                <a:cubicBezTo>
                  <a:pt x="0" y="36"/>
                  <a:pt x="0" y="36"/>
                  <a:pt x="0" y="36"/>
                </a:cubicBezTo>
                <a:cubicBezTo>
                  <a:pt x="0" y="29"/>
                  <a:pt x="5" y="24"/>
                  <a:pt x="12" y="24"/>
                </a:cubicBezTo>
                <a:cubicBezTo>
                  <a:pt x="12" y="60"/>
                  <a:pt x="12" y="60"/>
                  <a:pt x="12" y="60"/>
                </a:cubicBezTo>
                <a:cubicBezTo>
                  <a:pt x="12" y="200"/>
                  <a:pt x="12" y="200"/>
                  <a:pt x="12" y="200"/>
                </a:cubicBezTo>
                <a:cubicBezTo>
                  <a:pt x="12" y="220"/>
                  <a:pt x="12" y="220"/>
                  <a:pt x="12" y="220"/>
                </a:cubicBezTo>
                <a:cubicBezTo>
                  <a:pt x="12" y="233"/>
                  <a:pt x="23" y="244"/>
                  <a:pt x="36" y="244"/>
                </a:cubicBezTo>
                <a:lnTo>
                  <a:pt x="45" y="2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47"/>
          <p:cNvSpPr/>
          <p:nvPr/>
        </p:nvSpPr>
        <p:spPr>
          <a:xfrm>
            <a:off x="1013538" y="2262234"/>
            <a:ext cx="350173" cy="460962"/>
          </a:xfrm>
          <a:custGeom>
            <a:avLst/>
            <a:gdLst/>
            <a:ahLst/>
            <a:cxnLst/>
            <a:rect l="l" t="t" r="r" b="b"/>
            <a:pathLst>
              <a:path w="176" h="232" extrusionOk="0">
                <a:moveTo>
                  <a:pt x="164" y="232"/>
                </a:moveTo>
                <a:cubicBezTo>
                  <a:pt x="12" y="232"/>
                  <a:pt x="12" y="232"/>
                  <a:pt x="12" y="232"/>
                </a:cubicBezTo>
                <a:cubicBezTo>
                  <a:pt x="5" y="232"/>
                  <a:pt x="0" y="227"/>
                  <a:pt x="0" y="220"/>
                </a:cubicBezTo>
                <a:cubicBezTo>
                  <a:pt x="0" y="12"/>
                  <a:pt x="0" y="12"/>
                  <a:pt x="0" y="12"/>
                </a:cubicBezTo>
                <a:cubicBezTo>
                  <a:pt x="0" y="5"/>
                  <a:pt x="5" y="0"/>
                  <a:pt x="12"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88"/>
                  <a:pt x="176" y="188"/>
                  <a:pt x="176" y="188"/>
                </a:cubicBezTo>
                <a:cubicBezTo>
                  <a:pt x="176" y="220"/>
                  <a:pt x="176" y="220"/>
                  <a:pt x="176" y="220"/>
                </a:cubicBezTo>
                <a:cubicBezTo>
                  <a:pt x="176" y="227"/>
                  <a:pt x="171" y="232"/>
                  <a:pt x="164" y="232"/>
                </a:cubicBezTo>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47"/>
          <p:cNvSpPr/>
          <p:nvPr/>
        </p:nvSpPr>
        <p:spPr>
          <a:xfrm>
            <a:off x="10739260" y="1409551"/>
            <a:ext cx="510422" cy="453050"/>
          </a:xfrm>
          <a:custGeom>
            <a:avLst/>
            <a:gdLst/>
            <a:ahLst/>
            <a:cxnLst/>
            <a:rect l="l" t="t" r="r" b="b"/>
            <a:pathLst>
              <a:path w="256" h="228" extrusionOk="0">
                <a:moveTo>
                  <a:pt x="244" y="144"/>
                </a:moveTo>
                <a:cubicBezTo>
                  <a:pt x="237" y="144"/>
                  <a:pt x="231" y="147"/>
                  <a:pt x="227" y="151"/>
                </a:cubicBezTo>
                <a:cubicBezTo>
                  <a:pt x="220" y="158"/>
                  <a:pt x="220" y="158"/>
                  <a:pt x="220" y="158"/>
                </a:cubicBezTo>
                <a:cubicBezTo>
                  <a:pt x="213" y="151"/>
                  <a:pt x="213" y="151"/>
                  <a:pt x="213" y="151"/>
                </a:cubicBezTo>
                <a:cubicBezTo>
                  <a:pt x="209" y="147"/>
                  <a:pt x="203" y="144"/>
                  <a:pt x="196" y="144"/>
                </a:cubicBezTo>
                <a:cubicBezTo>
                  <a:pt x="183" y="144"/>
                  <a:pt x="172" y="155"/>
                  <a:pt x="172" y="168"/>
                </a:cubicBezTo>
                <a:cubicBezTo>
                  <a:pt x="172" y="175"/>
                  <a:pt x="175" y="181"/>
                  <a:pt x="179" y="185"/>
                </a:cubicBezTo>
                <a:cubicBezTo>
                  <a:pt x="186" y="192"/>
                  <a:pt x="186" y="192"/>
                  <a:pt x="186" y="192"/>
                </a:cubicBezTo>
                <a:cubicBezTo>
                  <a:pt x="179" y="199"/>
                  <a:pt x="179" y="199"/>
                  <a:pt x="179" y="199"/>
                </a:cubicBezTo>
                <a:cubicBezTo>
                  <a:pt x="179" y="199"/>
                  <a:pt x="179" y="200"/>
                  <a:pt x="178" y="200"/>
                </a:cubicBezTo>
                <a:cubicBezTo>
                  <a:pt x="176" y="200"/>
                  <a:pt x="176" y="200"/>
                  <a:pt x="176"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47"/>
                  <a:pt x="256" y="147"/>
                  <a:pt x="256" y="147"/>
                </a:cubicBezTo>
                <a:cubicBezTo>
                  <a:pt x="252" y="145"/>
                  <a:pt x="248" y="144"/>
                  <a:pt x="244" y="144"/>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88" y="208"/>
                </a:moveTo>
                <a:cubicBezTo>
                  <a:pt x="203" y="192"/>
                  <a:pt x="203" y="192"/>
                  <a:pt x="203" y="192"/>
                </a:cubicBezTo>
                <a:cubicBezTo>
                  <a:pt x="188" y="176"/>
                  <a:pt x="188" y="176"/>
                  <a:pt x="188" y="176"/>
                </a:cubicBezTo>
                <a:cubicBezTo>
                  <a:pt x="185" y="174"/>
                  <a:pt x="184" y="171"/>
                  <a:pt x="184" y="168"/>
                </a:cubicBezTo>
                <a:cubicBezTo>
                  <a:pt x="184" y="161"/>
                  <a:pt x="189" y="156"/>
                  <a:pt x="196" y="156"/>
                </a:cubicBezTo>
                <a:cubicBezTo>
                  <a:pt x="199" y="156"/>
                  <a:pt x="202" y="157"/>
                  <a:pt x="204" y="160"/>
                </a:cubicBezTo>
                <a:cubicBezTo>
                  <a:pt x="220" y="175"/>
                  <a:pt x="220" y="175"/>
                  <a:pt x="220" y="175"/>
                </a:cubicBezTo>
                <a:cubicBezTo>
                  <a:pt x="236" y="160"/>
                  <a:pt x="236" y="160"/>
                  <a:pt x="236" y="160"/>
                </a:cubicBezTo>
                <a:cubicBezTo>
                  <a:pt x="238" y="157"/>
                  <a:pt x="241" y="156"/>
                  <a:pt x="244" y="156"/>
                </a:cubicBezTo>
                <a:cubicBezTo>
                  <a:pt x="251" y="156"/>
                  <a:pt x="256" y="161"/>
                  <a:pt x="256" y="168"/>
                </a:cubicBezTo>
                <a:cubicBezTo>
                  <a:pt x="256" y="171"/>
                  <a:pt x="255" y="174"/>
                  <a:pt x="252" y="176"/>
                </a:cubicBezTo>
                <a:cubicBezTo>
                  <a:pt x="237" y="192"/>
                  <a:pt x="237" y="192"/>
                  <a:pt x="237" y="192"/>
                </a:cubicBezTo>
                <a:cubicBezTo>
                  <a:pt x="252" y="208"/>
                  <a:pt x="252" y="208"/>
                  <a:pt x="252" y="208"/>
                </a:cubicBezTo>
                <a:cubicBezTo>
                  <a:pt x="255" y="210"/>
                  <a:pt x="256" y="213"/>
                  <a:pt x="256" y="216"/>
                </a:cubicBezTo>
                <a:cubicBezTo>
                  <a:pt x="256" y="223"/>
                  <a:pt x="251" y="228"/>
                  <a:pt x="244" y="228"/>
                </a:cubicBezTo>
                <a:cubicBezTo>
                  <a:pt x="241" y="228"/>
                  <a:pt x="238" y="227"/>
                  <a:pt x="236" y="224"/>
                </a:cubicBezTo>
                <a:cubicBezTo>
                  <a:pt x="220" y="209"/>
                  <a:pt x="220" y="209"/>
                  <a:pt x="220" y="209"/>
                </a:cubicBezTo>
                <a:cubicBezTo>
                  <a:pt x="204" y="224"/>
                  <a:pt x="204" y="224"/>
                  <a:pt x="204" y="224"/>
                </a:cubicBezTo>
                <a:cubicBezTo>
                  <a:pt x="202" y="227"/>
                  <a:pt x="199" y="228"/>
                  <a:pt x="196" y="228"/>
                </a:cubicBezTo>
                <a:cubicBezTo>
                  <a:pt x="189" y="228"/>
                  <a:pt x="184" y="223"/>
                  <a:pt x="184" y="216"/>
                </a:cubicBezTo>
                <a:cubicBezTo>
                  <a:pt x="184" y="213"/>
                  <a:pt x="185" y="210"/>
                  <a:pt x="188" y="20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47"/>
          <p:cNvSpPr/>
          <p:nvPr/>
        </p:nvSpPr>
        <p:spPr>
          <a:xfrm>
            <a:off x="9848989" y="1409551"/>
            <a:ext cx="508443" cy="437223"/>
          </a:xfrm>
          <a:custGeom>
            <a:avLst/>
            <a:gdLst/>
            <a:ahLst/>
            <a:cxnLst/>
            <a:rect l="l" t="t" r="r" b="b"/>
            <a:pathLst>
              <a:path w="256" h="220" extrusionOk="0">
                <a:moveTo>
                  <a:pt x="244" y="152"/>
                </a:moveTo>
                <a:cubicBezTo>
                  <a:pt x="237" y="152"/>
                  <a:pt x="231" y="155"/>
                  <a:pt x="227" y="159"/>
                </a:cubicBezTo>
                <a:cubicBezTo>
                  <a:pt x="212" y="174"/>
                  <a:pt x="212" y="174"/>
                  <a:pt x="212" y="174"/>
                </a:cubicBezTo>
                <a:cubicBezTo>
                  <a:pt x="208" y="170"/>
                  <a:pt x="202" y="168"/>
                  <a:pt x="196" y="168"/>
                </a:cubicBezTo>
                <a:cubicBezTo>
                  <a:pt x="183" y="168"/>
                  <a:pt x="172" y="179"/>
                  <a:pt x="172" y="192"/>
                </a:cubicBezTo>
                <a:cubicBezTo>
                  <a:pt x="172" y="195"/>
                  <a:pt x="173" y="197"/>
                  <a:pt x="173"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55"/>
                  <a:pt x="256" y="155"/>
                  <a:pt x="256" y="155"/>
                </a:cubicBezTo>
                <a:cubicBezTo>
                  <a:pt x="252" y="153"/>
                  <a:pt x="248" y="152"/>
                  <a:pt x="244" y="152"/>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96" y="180"/>
                </a:moveTo>
                <a:cubicBezTo>
                  <a:pt x="199" y="180"/>
                  <a:pt x="202" y="181"/>
                  <a:pt x="204" y="184"/>
                </a:cubicBezTo>
                <a:cubicBezTo>
                  <a:pt x="212" y="191"/>
                  <a:pt x="212" y="191"/>
                  <a:pt x="212" y="191"/>
                </a:cubicBezTo>
                <a:cubicBezTo>
                  <a:pt x="236" y="168"/>
                  <a:pt x="236" y="168"/>
                  <a:pt x="236" y="168"/>
                </a:cubicBezTo>
                <a:cubicBezTo>
                  <a:pt x="238" y="165"/>
                  <a:pt x="241" y="164"/>
                  <a:pt x="244" y="164"/>
                </a:cubicBezTo>
                <a:cubicBezTo>
                  <a:pt x="251" y="164"/>
                  <a:pt x="256" y="169"/>
                  <a:pt x="256" y="176"/>
                </a:cubicBezTo>
                <a:cubicBezTo>
                  <a:pt x="256" y="179"/>
                  <a:pt x="255" y="182"/>
                  <a:pt x="252" y="184"/>
                </a:cubicBezTo>
                <a:cubicBezTo>
                  <a:pt x="220" y="216"/>
                  <a:pt x="220" y="216"/>
                  <a:pt x="220" y="216"/>
                </a:cubicBezTo>
                <a:cubicBezTo>
                  <a:pt x="218" y="219"/>
                  <a:pt x="215" y="220"/>
                  <a:pt x="212" y="220"/>
                </a:cubicBezTo>
                <a:cubicBezTo>
                  <a:pt x="209" y="220"/>
                  <a:pt x="206" y="219"/>
                  <a:pt x="204" y="216"/>
                </a:cubicBezTo>
                <a:cubicBezTo>
                  <a:pt x="188" y="200"/>
                  <a:pt x="188" y="200"/>
                  <a:pt x="188" y="200"/>
                </a:cubicBezTo>
                <a:cubicBezTo>
                  <a:pt x="185" y="198"/>
                  <a:pt x="184" y="195"/>
                  <a:pt x="184" y="192"/>
                </a:cubicBezTo>
                <a:cubicBezTo>
                  <a:pt x="184" y="185"/>
                  <a:pt x="189" y="180"/>
                  <a:pt x="196"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47"/>
          <p:cNvSpPr/>
          <p:nvPr/>
        </p:nvSpPr>
        <p:spPr>
          <a:xfrm>
            <a:off x="8956738" y="1409551"/>
            <a:ext cx="510422" cy="405569"/>
          </a:xfrm>
          <a:custGeom>
            <a:avLst/>
            <a:gdLst/>
            <a:ahLst/>
            <a:cxnLst/>
            <a:rect l="l" t="t" r="r" b="b"/>
            <a:pathLst>
              <a:path w="256" h="204" extrusionOk="0">
                <a:moveTo>
                  <a:pt x="240" y="168"/>
                </a:moveTo>
                <a:cubicBezTo>
                  <a:pt x="192" y="168"/>
                  <a:pt x="192" y="168"/>
                  <a:pt x="192" y="168"/>
                </a:cubicBezTo>
                <a:cubicBezTo>
                  <a:pt x="179" y="168"/>
                  <a:pt x="168" y="179"/>
                  <a:pt x="168" y="192"/>
                </a:cubicBezTo>
                <a:cubicBezTo>
                  <a:pt x="168" y="195"/>
                  <a:pt x="169" y="197"/>
                  <a:pt x="169"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72"/>
                  <a:pt x="256" y="172"/>
                  <a:pt x="256" y="172"/>
                </a:cubicBezTo>
                <a:cubicBezTo>
                  <a:pt x="256" y="174"/>
                  <a:pt x="256" y="174"/>
                  <a:pt x="256" y="174"/>
                </a:cubicBezTo>
                <a:cubicBezTo>
                  <a:pt x="252" y="170"/>
                  <a:pt x="246" y="168"/>
                  <a:pt x="240" y="168"/>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92" y="180"/>
                </a:moveTo>
                <a:cubicBezTo>
                  <a:pt x="240" y="180"/>
                  <a:pt x="240" y="180"/>
                  <a:pt x="240" y="180"/>
                </a:cubicBezTo>
                <a:cubicBezTo>
                  <a:pt x="247" y="180"/>
                  <a:pt x="252" y="185"/>
                  <a:pt x="252" y="192"/>
                </a:cubicBezTo>
                <a:cubicBezTo>
                  <a:pt x="252" y="199"/>
                  <a:pt x="247" y="204"/>
                  <a:pt x="240" y="204"/>
                </a:cubicBezTo>
                <a:cubicBezTo>
                  <a:pt x="192" y="204"/>
                  <a:pt x="192" y="204"/>
                  <a:pt x="192" y="204"/>
                </a:cubicBezTo>
                <a:cubicBezTo>
                  <a:pt x="185" y="204"/>
                  <a:pt x="180" y="199"/>
                  <a:pt x="180" y="192"/>
                </a:cubicBezTo>
                <a:cubicBezTo>
                  <a:pt x="180" y="185"/>
                  <a:pt x="185" y="180"/>
                  <a:pt x="19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47"/>
          <p:cNvSpPr/>
          <p:nvPr/>
        </p:nvSpPr>
        <p:spPr>
          <a:xfrm>
            <a:off x="8066467" y="1409551"/>
            <a:ext cx="508445" cy="453050"/>
          </a:xfrm>
          <a:custGeom>
            <a:avLst/>
            <a:gdLst/>
            <a:ahLst/>
            <a:cxnLst/>
            <a:rect l="l" t="t" r="r" b="b"/>
            <a:pathLst>
              <a:path w="256" h="228" extrusionOk="0">
                <a:moveTo>
                  <a:pt x="240" y="168"/>
                </a:moveTo>
                <a:cubicBezTo>
                  <a:pt x="240" y="155"/>
                  <a:pt x="229" y="144"/>
                  <a:pt x="216" y="144"/>
                </a:cubicBezTo>
                <a:cubicBezTo>
                  <a:pt x="203" y="144"/>
                  <a:pt x="192" y="155"/>
                  <a:pt x="192" y="168"/>
                </a:cubicBezTo>
                <a:cubicBezTo>
                  <a:pt x="179" y="168"/>
                  <a:pt x="168" y="179"/>
                  <a:pt x="168" y="192"/>
                </a:cubicBezTo>
                <a:cubicBezTo>
                  <a:pt x="168" y="195"/>
                  <a:pt x="169" y="197"/>
                  <a:pt x="169"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72"/>
                  <a:pt x="256" y="172"/>
                  <a:pt x="256" y="172"/>
                </a:cubicBezTo>
                <a:cubicBezTo>
                  <a:pt x="256" y="174"/>
                  <a:pt x="256" y="174"/>
                  <a:pt x="256" y="174"/>
                </a:cubicBezTo>
                <a:cubicBezTo>
                  <a:pt x="252" y="170"/>
                  <a:pt x="246" y="168"/>
                  <a:pt x="240" y="168"/>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92" y="180"/>
                </a:moveTo>
                <a:cubicBezTo>
                  <a:pt x="204" y="180"/>
                  <a:pt x="204" y="180"/>
                  <a:pt x="204" y="180"/>
                </a:cubicBezTo>
                <a:cubicBezTo>
                  <a:pt x="204" y="168"/>
                  <a:pt x="204" y="168"/>
                  <a:pt x="204" y="168"/>
                </a:cubicBezTo>
                <a:cubicBezTo>
                  <a:pt x="204" y="161"/>
                  <a:pt x="209" y="156"/>
                  <a:pt x="216" y="156"/>
                </a:cubicBezTo>
                <a:cubicBezTo>
                  <a:pt x="223" y="156"/>
                  <a:pt x="228" y="161"/>
                  <a:pt x="228" y="168"/>
                </a:cubicBezTo>
                <a:cubicBezTo>
                  <a:pt x="228" y="180"/>
                  <a:pt x="228" y="180"/>
                  <a:pt x="228" y="180"/>
                </a:cubicBezTo>
                <a:cubicBezTo>
                  <a:pt x="240" y="180"/>
                  <a:pt x="240" y="180"/>
                  <a:pt x="240" y="180"/>
                </a:cubicBezTo>
                <a:cubicBezTo>
                  <a:pt x="247" y="180"/>
                  <a:pt x="252" y="185"/>
                  <a:pt x="252" y="192"/>
                </a:cubicBezTo>
                <a:cubicBezTo>
                  <a:pt x="252" y="199"/>
                  <a:pt x="247" y="204"/>
                  <a:pt x="240" y="204"/>
                </a:cubicBezTo>
                <a:cubicBezTo>
                  <a:pt x="228" y="204"/>
                  <a:pt x="228" y="204"/>
                  <a:pt x="228" y="204"/>
                </a:cubicBezTo>
                <a:cubicBezTo>
                  <a:pt x="228" y="216"/>
                  <a:pt x="228" y="216"/>
                  <a:pt x="228" y="216"/>
                </a:cubicBezTo>
                <a:cubicBezTo>
                  <a:pt x="228" y="223"/>
                  <a:pt x="223" y="228"/>
                  <a:pt x="216" y="228"/>
                </a:cubicBezTo>
                <a:cubicBezTo>
                  <a:pt x="209" y="228"/>
                  <a:pt x="204" y="223"/>
                  <a:pt x="204" y="216"/>
                </a:cubicBezTo>
                <a:cubicBezTo>
                  <a:pt x="204" y="204"/>
                  <a:pt x="204" y="204"/>
                  <a:pt x="204" y="204"/>
                </a:cubicBezTo>
                <a:cubicBezTo>
                  <a:pt x="192" y="204"/>
                  <a:pt x="192" y="204"/>
                  <a:pt x="192" y="204"/>
                </a:cubicBezTo>
                <a:cubicBezTo>
                  <a:pt x="185" y="204"/>
                  <a:pt x="180" y="199"/>
                  <a:pt x="180" y="192"/>
                </a:cubicBezTo>
                <a:cubicBezTo>
                  <a:pt x="180" y="185"/>
                  <a:pt x="185" y="180"/>
                  <a:pt x="19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47"/>
          <p:cNvSpPr/>
          <p:nvPr/>
        </p:nvSpPr>
        <p:spPr>
          <a:xfrm>
            <a:off x="7174217" y="1409551"/>
            <a:ext cx="510422" cy="397655"/>
          </a:xfrm>
          <a:custGeom>
            <a:avLst/>
            <a:gdLst/>
            <a:ahLst/>
            <a:cxnLst/>
            <a:rect l="l" t="t" r="r" b="b"/>
            <a:pathLst>
              <a:path w="256" h="200" extrusionOk="0">
                <a:moveTo>
                  <a:pt x="244" y="200"/>
                </a:move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72"/>
                  <a:pt x="256" y="172"/>
                  <a:pt x="256" y="172"/>
                </a:cubicBezTo>
                <a:cubicBezTo>
                  <a:pt x="256" y="188"/>
                  <a:pt x="256" y="188"/>
                  <a:pt x="256" y="188"/>
                </a:cubicBezTo>
                <a:cubicBezTo>
                  <a:pt x="256" y="195"/>
                  <a:pt x="251" y="200"/>
                  <a:pt x="244" y="200"/>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47"/>
          <p:cNvSpPr/>
          <p:nvPr/>
        </p:nvSpPr>
        <p:spPr>
          <a:xfrm>
            <a:off x="6283946" y="1354156"/>
            <a:ext cx="508443"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49" y="168"/>
                  <a:pt x="144" y="163"/>
                  <a:pt x="144" y="156"/>
                </a:cubicBezTo>
                <a:cubicBezTo>
                  <a:pt x="144" y="139"/>
                  <a:pt x="144" y="139"/>
                  <a:pt x="144" y="139"/>
                </a:cubicBezTo>
                <a:cubicBezTo>
                  <a:pt x="107" y="166"/>
                  <a:pt x="107" y="166"/>
                  <a:pt x="107" y="166"/>
                </a:cubicBezTo>
                <a:cubicBezTo>
                  <a:pt x="107" y="166"/>
                  <a:pt x="107" y="166"/>
                  <a:pt x="107" y="166"/>
                </a:cubicBezTo>
                <a:cubicBezTo>
                  <a:pt x="105" y="167"/>
                  <a:pt x="103" y="168"/>
                  <a:pt x="100" y="168"/>
                </a:cubicBezTo>
                <a:cubicBezTo>
                  <a:pt x="93" y="168"/>
                  <a:pt x="88" y="163"/>
                  <a:pt x="88" y="156"/>
                </a:cubicBezTo>
                <a:cubicBezTo>
                  <a:pt x="88" y="100"/>
                  <a:pt x="88" y="100"/>
                  <a:pt x="88" y="100"/>
                </a:cubicBezTo>
                <a:cubicBezTo>
                  <a:pt x="88" y="93"/>
                  <a:pt x="93" y="88"/>
                  <a:pt x="100" y="88"/>
                </a:cubicBezTo>
                <a:cubicBezTo>
                  <a:pt x="103" y="88"/>
                  <a:pt x="105" y="89"/>
                  <a:pt x="107" y="90"/>
                </a:cubicBezTo>
                <a:cubicBezTo>
                  <a:pt x="107" y="90"/>
                  <a:pt x="107" y="90"/>
                  <a:pt x="107" y="90"/>
                </a:cubicBezTo>
                <a:cubicBezTo>
                  <a:pt x="144" y="117"/>
                  <a:pt x="144" y="117"/>
                  <a:pt x="144" y="117"/>
                </a:cubicBezTo>
                <a:cubicBezTo>
                  <a:pt x="144" y="100"/>
                  <a:pt x="144" y="100"/>
                  <a:pt x="144" y="100"/>
                </a:cubicBezTo>
                <a:cubicBezTo>
                  <a:pt x="144" y="93"/>
                  <a:pt x="149" y="88"/>
                  <a:pt x="156" y="88"/>
                </a:cubicBezTo>
                <a:cubicBezTo>
                  <a:pt x="163" y="88"/>
                  <a:pt x="168" y="93"/>
                  <a:pt x="168" y="100"/>
                </a:cubicBezTo>
                <a:lnTo>
                  <a:pt x="168"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47"/>
          <p:cNvSpPr/>
          <p:nvPr/>
        </p:nvSpPr>
        <p:spPr>
          <a:xfrm>
            <a:off x="5391695" y="1354156"/>
            <a:ext cx="508445"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47"/>
          <p:cNvSpPr/>
          <p:nvPr/>
        </p:nvSpPr>
        <p:spPr>
          <a:xfrm>
            <a:off x="4499446" y="1354156"/>
            <a:ext cx="510422"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2" y="138"/>
                </a:moveTo>
                <a:cubicBezTo>
                  <a:pt x="143" y="165"/>
                  <a:pt x="143" y="165"/>
                  <a:pt x="143" y="165"/>
                </a:cubicBezTo>
                <a:cubicBezTo>
                  <a:pt x="141" y="167"/>
                  <a:pt x="139" y="168"/>
                  <a:pt x="136" y="168"/>
                </a:cubicBezTo>
                <a:cubicBezTo>
                  <a:pt x="129" y="168"/>
                  <a:pt x="124" y="163"/>
                  <a:pt x="124" y="156"/>
                </a:cubicBezTo>
                <a:cubicBezTo>
                  <a:pt x="124" y="156"/>
                  <a:pt x="124" y="156"/>
                  <a:pt x="124" y="156"/>
                </a:cubicBezTo>
                <a:cubicBezTo>
                  <a:pt x="124" y="140"/>
                  <a:pt x="124" y="140"/>
                  <a:pt x="124" y="140"/>
                </a:cubicBezTo>
                <a:cubicBezTo>
                  <a:pt x="87" y="165"/>
                  <a:pt x="87" y="165"/>
                  <a:pt x="87" y="165"/>
                </a:cubicBezTo>
                <a:cubicBezTo>
                  <a:pt x="85" y="167"/>
                  <a:pt x="83" y="168"/>
                  <a:pt x="80" y="168"/>
                </a:cubicBezTo>
                <a:cubicBezTo>
                  <a:pt x="73" y="168"/>
                  <a:pt x="68" y="163"/>
                  <a:pt x="68" y="156"/>
                </a:cubicBezTo>
                <a:cubicBezTo>
                  <a:pt x="68" y="156"/>
                  <a:pt x="68" y="156"/>
                  <a:pt x="68" y="156"/>
                </a:cubicBezTo>
                <a:cubicBezTo>
                  <a:pt x="68" y="100"/>
                  <a:pt x="68" y="100"/>
                  <a:pt x="68" y="100"/>
                </a:cubicBezTo>
                <a:cubicBezTo>
                  <a:pt x="68" y="100"/>
                  <a:pt x="68" y="100"/>
                  <a:pt x="68" y="100"/>
                </a:cubicBezTo>
                <a:cubicBezTo>
                  <a:pt x="68" y="100"/>
                  <a:pt x="68" y="100"/>
                  <a:pt x="68" y="100"/>
                </a:cubicBezTo>
                <a:cubicBezTo>
                  <a:pt x="68" y="93"/>
                  <a:pt x="73" y="88"/>
                  <a:pt x="80" y="88"/>
                </a:cubicBezTo>
                <a:cubicBezTo>
                  <a:pt x="83" y="88"/>
                  <a:pt x="85" y="89"/>
                  <a:pt x="87" y="91"/>
                </a:cubicBezTo>
                <a:cubicBezTo>
                  <a:pt x="124" y="116"/>
                  <a:pt x="124" y="116"/>
                  <a:pt x="124" y="116"/>
                </a:cubicBezTo>
                <a:cubicBezTo>
                  <a:pt x="124" y="100"/>
                  <a:pt x="124" y="100"/>
                  <a:pt x="124" y="100"/>
                </a:cubicBezTo>
                <a:cubicBezTo>
                  <a:pt x="124" y="100"/>
                  <a:pt x="124" y="100"/>
                  <a:pt x="124" y="100"/>
                </a:cubicBezTo>
                <a:cubicBezTo>
                  <a:pt x="124" y="100"/>
                  <a:pt x="124" y="100"/>
                  <a:pt x="124" y="100"/>
                </a:cubicBezTo>
                <a:cubicBezTo>
                  <a:pt x="124" y="93"/>
                  <a:pt x="129" y="88"/>
                  <a:pt x="136" y="88"/>
                </a:cubicBezTo>
                <a:cubicBezTo>
                  <a:pt x="139" y="88"/>
                  <a:pt x="141" y="89"/>
                  <a:pt x="143" y="91"/>
                </a:cubicBezTo>
                <a:cubicBezTo>
                  <a:pt x="182" y="118"/>
                  <a:pt x="182" y="118"/>
                  <a:pt x="182" y="118"/>
                </a:cubicBezTo>
                <a:cubicBezTo>
                  <a:pt x="186" y="120"/>
                  <a:pt x="188" y="124"/>
                  <a:pt x="188" y="128"/>
                </a:cubicBezTo>
                <a:cubicBezTo>
                  <a:pt x="188" y="132"/>
                  <a:pt x="186" y="136"/>
                  <a:pt x="182" y="13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47"/>
          <p:cNvSpPr/>
          <p:nvPr/>
        </p:nvSpPr>
        <p:spPr>
          <a:xfrm>
            <a:off x="3609174" y="1354156"/>
            <a:ext cx="508443" cy="508445"/>
          </a:xfrm>
          <a:custGeom>
            <a:avLst/>
            <a:gdLst/>
            <a:ahLst/>
            <a:cxnLst/>
            <a:rect l="l" t="t" r="r" b="b"/>
            <a:pathLst>
              <a:path w="256" h="256" extrusionOk="0">
                <a:moveTo>
                  <a:pt x="128" y="256"/>
                </a:moveTo>
                <a:cubicBezTo>
                  <a:pt x="199" y="256"/>
                  <a:pt x="256" y="199"/>
                  <a:pt x="256" y="128"/>
                </a:cubicBezTo>
                <a:cubicBezTo>
                  <a:pt x="256" y="57"/>
                  <a:pt x="199" y="0"/>
                  <a:pt x="128" y="0"/>
                </a:cubicBezTo>
                <a:cubicBezTo>
                  <a:pt x="57" y="0"/>
                  <a:pt x="0" y="57"/>
                  <a:pt x="0" y="128"/>
                </a:cubicBezTo>
                <a:cubicBezTo>
                  <a:pt x="0" y="199"/>
                  <a:pt x="57" y="256"/>
                  <a:pt x="128" y="256"/>
                </a:cubicBezTo>
                <a:moveTo>
                  <a:pt x="128" y="24"/>
                </a:moveTo>
                <a:cubicBezTo>
                  <a:pt x="185" y="24"/>
                  <a:pt x="232" y="71"/>
                  <a:pt x="232" y="128"/>
                </a:cubicBezTo>
                <a:cubicBezTo>
                  <a:pt x="232" y="185"/>
                  <a:pt x="185" y="232"/>
                  <a:pt x="128" y="232"/>
                </a:cubicBezTo>
                <a:cubicBezTo>
                  <a:pt x="71" y="232"/>
                  <a:pt x="24" y="185"/>
                  <a:pt x="24" y="128"/>
                </a:cubicBezTo>
                <a:cubicBezTo>
                  <a:pt x="24" y="71"/>
                  <a:pt x="71" y="24"/>
                  <a:pt x="128" y="24"/>
                </a:cubicBezTo>
                <a:moveTo>
                  <a:pt x="74" y="138"/>
                </a:moveTo>
                <a:cubicBezTo>
                  <a:pt x="113" y="165"/>
                  <a:pt x="113" y="165"/>
                  <a:pt x="113" y="165"/>
                </a:cubicBezTo>
                <a:cubicBezTo>
                  <a:pt x="115" y="167"/>
                  <a:pt x="117" y="168"/>
                  <a:pt x="120" y="168"/>
                </a:cubicBezTo>
                <a:cubicBezTo>
                  <a:pt x="127" y="168"/>
                  <a:pt x="132" y="163"/>
                  <a:pt x="132" y="156"/>
                </a:cubicBezTo>
                <a:cubicBezTo>
                  <a:pt x="132" y="156"/>
                  <a:pt x="132" y="156"/>
                  <a:pt x="132" y="156"/>
                </a:cubicBezTo>
                <a:cubicBezTo>
                  <a:pt x="132" y="140"/>
                  <a:pt x="132" y="140"/>
                  <a:pt x="132" y="140"/>
                </a:cubicBezTo>
                <a:cubicBezTo>
                  <a:pt x="169" y="165"/>
                  <a:pt x="169" y="165"/>
                  <a:pt x="169" y="165"/>
                </a:cubicBezTo>
                <a:cubicBezTo>
                  <a:pt x="171" y="167"/>
                  <a:pt x="173" y="168"/>
                  <a:pt x="176" y="168"/>
                </a:cubicBezTo>
                <a:cubicBezTo>
                  <a:pt x="183" y="168"/>
                  <a:pt x="188" y="163"/>
                  <a:pt x="188" y="156"/>
                </a:cubicBezTo>
                <a:cubicBezTo>
                  <a:pt x="188" y="156"/>
                  <a:pt x="188" y="156"/>
                  <a:pt x="188" y="156"/>
                </a:cubicBezTo>
                <a:cubicBezTo>
                  <a:pt x="188" y="100"/>
                  <a:pt x="188" y="100"/>
                  <a:pt x="188" y="100"/>
                </a:cubicBezTo>
                <a:cubicBezTo>
                  <a:pt x="188" y="100"/>
                  <a:pt x="188" y="100"/>
                  <a:pt x="188" y="100"/>
                </a:cubicBezTo>
                <a:cubicBezTo>
                  <a:pt x="188" y="100"/>
                  <a:pt x="188" y="100"/>
                  <a:pt x="188" y="100"/>
                </a:cubicBezTo>
                <a:cubicBezTo>
                  <a:pt x="188" y="93"/>
                  <a:pt x="183" y="88"/>
                  <a:pt x="176" y="88"/>
                </a:cubicBezTo>
                <a:cubicBezTo>
                  <a:pt x="173" y="88"/>
                  <a:pt x="171" y="89"/>
                  <a:pt x="169" y="91"/>
                </a:cubicBezTo>
                <a:cubicBezTo>
                  <a:pt x="132" y="116"/>
                  <a:pt x="132" y="116"/>
                  <a:pt x="132" y="116"/>
                </a:cubicBezTo>
                <a:cubicBezTo>
                  <a:pt x="132" y="100"/>
                  <a:pt x="132" y="100"/>
                  <a:pt x="132" y="100"/>
                </a:cubicBezTo>
                <a:cubicBezTo>
                  <a:pt x="132" y="100"/>
                  <a:pt x="132" y="100"/>
                  <a:pt x="132" y="100"/>
                </a:cubicBezTo>
                <a:cubicBezTo>
                  <a:pt x="132" y="100"/>
                  <a:pt x="132" y="100"/>
                  <a:pt x="132" y="100"/>
                </a:cubicBezTo>
                <a:cubicBezTo>
                  <a:pt x="132" y="93"/>
                  <a:pt x="127" y="88"/>
                  <a:pt x="120" y="88"/>
                </a:cubicBezTo>
                <a:cubicBezTo>
                  <a:pt x="117" y="88"/>
                  <a:pt x="115" y="89"/>
                  <a:pt x="113" y="91"/>
                </a:cubicBezTo>
                <a:cubicBezTo>
                  <a:pt x="74" y="118"/>
                  <a:pt x="74" y="118"/>
                  <a:pt x="74" y="118"/>
                </a:cubicBezTo>
                <a:cubicBezTo>
                  <a:pt x="70" y="120"/>
                  <a:pt x="68" y="124"/>
                  <a:pt x="68" y="128"/>
                </a:cubicBezTo>
                <a:cubicBezTo>
                  <a:pt x="68" y="132"/>
                  <a:pt x="70" y="136"/>
                  <a:pt x="74" y="13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47"/>
          <p:cNvSpPr/>
          <p:nvPr/>
        </p:nvSpPr>
        <p:spPr>
          <a:xfrm>
            <a:off x="2716924" y="1354156"/>
            <a:ext cx="510422"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4" y="160"/>
                </a:moveTo>
                <a:cubicBezTo>
                  <a:pt x="164" y="167"/>
                  <a:pt x="159" y="172"/>
                  <a:pt x="152" y="172"/>
                </a:cubicBezTo>
                <a:cubicBezTo>
                  <a:pt x="145" y="172"/>
                  <a:pt x="140" y="167"/>
                  <a:pt x="140" y="160"/>
                </a:cubicBezTo>
                <a:cubicBezTo>
                  <a:pt x="140" y="160"/>
                  <a:pt x="140" y="160"/>
                  <a:pt x="140" y="160"/>
                </a:cubicBezTo>
                <a:cubicBezTo>
                  <a:pt x="140" y="96"/>
                  <a:pt x="140" y="96"/>
                  <a:pt x="140" y="96"/>
                </a:cubicBezTo>
                <a:cubicBezTo>
                  <a:pt x="140" y="96"/>
                  <a:pt x="140" y="96"/>
                  <a:pt x="140" y="96"/>
                </a:cubicBezTo>
                <a:cubicBezTo>
                  <a:pt x="140" y="96"/>
                  <a:pt x="140" y="96"/>
                  <a:pt x="140" y="96"/>
                </a:cubicBezTo>
                <a:cubicBezTo>
                  <a:pt x="140" y="89"/>
                  <a:pt x="145" y="84"/>
                  <a:pt x="152" y="84"/>
                </a:cubicBezTo>
                <a:cubicBezTo>
                  <a:pt x="159" y="84"/>
                  <a:pt x="164" y="89"/>
                  <a:pt x="164" y="96"/>
                </a:cubicBezTo>
                <a:cubicBezTo>
                  <a:pt x="164" y="96"/>
                  <a:pt x="164" y="96"/>
                  <a:pt x="164" y="96"/>
                </a:cubicBezTo>
                <a:cubicBezTo>
                  <a:pt x="164" y="160"/>
                  <a:pt x="164" y="160"/>
                  <a:pt x="164" y="160"/>
                </a:cubicBezTo>
                <a:cubicBezTo>
                  <a:pt x="164" y="160"/>
                  <a:pt x="164" y="160"/>
                  <a:pt x="164" y="160"/>
                </a:cubicBezTo>
                <a:moveTo>
                  <a:pt x="116" y="160"/>
                </a:moveTo>
                <a:cubicBezTo>
                  <a:pt x="116" y="167"/>
                  <a:pt x="111" y="172"/>
                  <a:pt x="104" y="172"/>
                </a:cubicBezTo>
                <a:cubicBezTo>
                  <a:pt x="97" y="172"/>
                  <a:pt x="92" y="167"/>
                  <a:pt x="92" y="160"/>
                </a:cubicBezTo>
                <a:cubicBezTo>
                  <a:pt x="92" y="160"/>
                  <a:pt x="92" y="160"/>
                  <a:pt x="92" y="160"/>
                </a:cubicBezTo>
                <a:cubicBezTo>
                  <a:pt x="92" y="96"/>
                  <a:pt x="92" y="96"/>
                  <a:pt x="92" y="96"/>
                </a:cubicBezTo>
                <a:cubicBezTo>
                  <a:pt x="92" y="96"/>
                  <a:pt x="92" y="96"/>
                  <a:pt x="92" y="96"/>
                </a:cubicBezTo>
                <a:cubicBezTo>
                  <a:pt x="92" y="96"/>
                  <a:pt x="92" y="96"/>
                  <a:pt x="92" y="96"/>
                </a:cubicBezTo>
                <a:cubicBezTo>
                  <a:pt x="92" y="89"/>
                  <a:pt x="97" y="84"/>
                  <a:pt x="104" y="84"/>
                </a:cubicBezTo>
                <a:cubicBezTo>
                  <a:pt x="111" y="84"/>
                  <a:pt x="116" y="89"/>
                  <a:pt x="116" y="96"/>
                </a:cubicBezTo>
                <a:cubicBezTo>
                  <a:pt x="116" y="96"/>
                  <a:pt x="116" y="96"/>
                  <a:pt x="116" y="96"/>
                </a:cubicBezTo>
                <a:cubicBezTo>
                  <a:pt x="116" y="160"/>
                  <a:pt x="116" y="160"/>
                  <a:pt x="116" y="160"/>
                </a:cubicBezTo>
                <a:cubicBezTo>
                  <a:pt x="116" y="160"/>
                  <a:pt x="116" y="160"/>
                  <a:pt x="116" y="1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47"/>
          <p:cNvSpPr/>
          <p:nvPr/>
        </p:nvSpPr>
        <p:spPr>
          <a:xfrm>
            <a:off x="1826652" y="1354156"/>
            <a:ext cx="508445"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0" y="172"/>
                </a:moveTo>
                <a:cubicBezTo>
                  <a:pt x="96" y="172"/>
                  <a:pt x="96" y="172"/>
                  <a:pt x="96" y="172"/>
                </a:cubicBezTo>
                <a:cubicBezTo>
                  <a:pt x="89" y="172"/>
                  <a:pt x="84" y="167"/>
                  <a:pt x="84" y="160"/>
                </a:cubicBezTo>
                <a:cubicBezTo>
                  <a:pt x="84" y="96"/>
                  <a:pt x="84" y="96"/>
                  <a:pt x="84" y="96"/>
                </a:cubicBezTo>
                <a:cubicBezTo>
                  <a:pt x="84" y="89"/>
                  <a:pt x="89" y="84"/>
                  <a:pt x="96" y="84"/>
                </a:cubicBezTo>
                <a:cubicBezTo>
                  <a:pt x="160" y="84"/>
                  <a:pt x="160" y="84"/>
                  <a:pt x="160" y="84"/>
                </a:cubicBezTo>
                <a:cubicBezTo>
                  <a:pt x="167" y="84"/>
                  <a:pt x="172" y="89"/>
                  <a:pt x="172" y="96"/>
                </a:cubicBezTo>
                <a:cubicBezTo>
                  <a:pt x="172" y="160"/>
                  <a:pt x="172" y="160"/>
                  <a:pt x="172" y="160"/>
                </a:cubicBezTo>
                <a:cubicBezTo>
                  <a:pt x="172" y="167"/>
                  <a:pt x="167" y="172"/>
                  <a:pt x="160" y="1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47"/>
          <p:cNvSpPr/>
          <p:nvPr/>
        </p:nvSpPr>
        <p:spPr>
          <a:xfrm>
            <a:off x="934403" y="1354156"/>
            <a:ext cx="510422"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6" y="138"/>
                </a:moveTo>
                <a:cubicBezTo>
                  <a:pt x="102" y="178"/>
                  <a:pt x="102" y="178"/>
                  <a:pt x="102" y="178"/>
                </a:cubicBezTo>
                <a:cubicBezTo>
                  <a:pt x="102" y="178"/>
                  <a:pt x="102" y="178"/>
                  <a:pt x="102" y="178"/>
                </a:cubicBezTo>
                <a:cubicBezTo>
                  <a:pt x="102" y="178"/>
                  <a:pt x="101" y="179"/>
                  <a:pt x="101" y="179"/>
                </a:cubicBezTo>
                <a:cubicBezTo>
                  <a:pt x="101" y="179"/>
                  <a:pt x="101" y="179"/>
                  <a:pt x="101" y="179"/>
                </a:cubicBezTo>
                <a:cubicBezTo>
                  <a:pt x="100" y="179"/>
                  <a:pt x="100" y="179"/>
                  <a:pt x="99" y="180"/>
                </a:cubicBezTo>
                <a:cubicBezTo>
                  <a:pt x="99" y="180"/>
                  <a:pt x="99" y="180"/>
                  <a:pt x="99" y="180"/>
                </a:cubicBezTo>
                <a:cubicBezTo>
                  <a:pt x="99" y="180"/>
                  <a:pt x="99" y="180"/>
                  <a:pt x="99" y="180"/>
                </a:cubicBezTo>
                <a:cubicBezTo>
                  <a:pt x="99" y="180"/>
                  <a:pt x="99" y="180"/>
                  <a:pt x="99" y="180"/>
                </a:cubicBezTo>
                <a:cubicBezTo>
                  <a:pt x="98" y="180"/>
                  <a:pt x="98" y="180"/>
                  <a:pt x="98" y="180"/>
                </a:cubicBezTo>
                <a:cubicBezTo>
                  <a:pt x="98" y="180"/>
                  <a:pt x="98" y="180"/>
                  <a:pt x="98" y="180"/>
                </a:cubicBezTo>
                <a:cubicBezTo>
                  <a:pt x="97" y="180"/>
                  <a:pt x="97" y="180"/>
                  <a:pt x="97" y="180"/>
                </a:cubicBezTo>
                <a:cubicBezTo>
                  <a:pt x="97" y="180"/>
                  <a:pt x="97" y="180"/>
                  <a:pt x="97" y="180"/>
                </a:cubicBezTo>
                <a:cubicBezTo>
                  <a:pt x="97" y="180"/>
                  <a:pt x="96" y="180"/>
                  <a:pt x="96" y="180"/>
                </a:cubicBezTo>
                <a:cubicBezTo>
                  <a:pt x="89" y="180"/>
                  <a:pt x="84" y="175"/>
                  <a:pt x="84" y="168"/>
                </a:cubicBezTo>
                <a:cubicBezTo>
                  <a:pt x="84" y="88"/>
                  <a:pt x="84" y="88"/>
                  <a:pt x="84" y="88"/>
                </a:cubicBezTo>
                <a:cubicBezTo>
                  <a:pt x="84" y="81"/>
                  <a:pt x="89" y="76"/>
                  <a:pt x="96" y="76"/>
                </a:cubicBezTo>
                <a:cubicBezTo>
                  <a:pt x="99" y="76"/>
                  <a:pt x="101" y="77"/>
                  <a:pt x="103" y="78"/>
                </a:cubicBezTo>
                <a:cubicBezTo>
                  <a:pt x="166" y="118"/>
                  <a:pt x="166" y="118"/>
                  <a:pt x="166" y="118"/>
                </a:cubicBezTo>
                <a:cubicBezTo>
                  <a:pt x="170" y="120"/>
                  <a:pt x="172" y="124"/>
                  <a:pt x="172" y="128"/>
                </a:cubicBezTo>
                <a:cubicBezTo>
                  <a:pt x="172" y="132"/>
                  <a:pt x="170" y="136"/>
                  <a:pt x="166" y="13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47"/>
          <p:cNvSpPr/>
          <p:nvPr/>
        </p:nvSpPr>
        <p:spPr>
          <a:xfrm>
            <a:off x="10739260" y="461907"/>
            <a:ext cx="510422" cy="510422"/>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47"/>
          <p:cNvSpPr/>
          <p:nvPr/>
        </p:nvSpPr>
        <p:spPr>
          <a:xfrm>
            <a:off x="9848989" y="461907"/>
            <a:ext cx="508443" cy="510422"/>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47"/>
          <p:cNvSpPr/>
          <p:nvPr/>
        </p:nvSpPr>
        <p:spPr>
          <a:xfrm>
            <a:off x="8964652" y="477734"/>
            <a:ext cx="494595" cy="478768"/>
          </a:xfrm>
          <a:custGeom>
            <a:avLst/>
            <a:gdLst/>
            <a:ahLst/>
            <a:cxnLst/>
            <a:rect l="l" t="t" r="r" b="b"/>
            <a:pathLst>
              <a:path w="248" h="240" extrusionOk="0">
                <a:moveTo>
                  <a:pt x="236" y="200"/>
                </a:moveTo>
                <a:cubicBezTo>
                  <a:pt x="176" y="200"/>
                  <a:pt x="176" y="200"/>
                  <a:pt x="176" y="200"/>
                </a:cubicBezTo>
                <a:cubicBezTo>
                  <a:pt x="160" y="200"/>
                  <a:pt x="160" y="200"/>
                  <a:pt x="160" y="200"/>
                </a:cubicBezTo>
                <a:cubicBezTo>
                  <a:pt x="160" y="220"/>
                  <a:pt x="160" y="220"/>
                  <a:pt x="160" y="220"/>
                </a:cubicBezTo>
                <a:cubicBezTo>
                  <a:pt x="176" y="236"/>
                  <a:pt x="176" y="236"/>
                  <a:pt x="176" y="236"/>
                </a:cubicBezTo>
                <a:cubicBezTo>
                  <a:pt x="176" y="240"/>
                  <a:pt x="176" y="240"/>
                  <a:pt x="176" y="240"/>
                </a:cubicBezTo>
                <a:cubicBezTo>
                  <a:pt x="72" y="240"/>
                  <a:pt x="72" y="240"/>
                  <a:pt x="72" y="240"/>
                </a:cubicBezTo>
                <a:cubicBezTo>
                  <a:pt x="72" y="236"/>
                  <a:pt x="72" y="236"/>
                  <a:pt x="72" y="236"/>
                </a:cubicBezTo>
                <a:cubicBezTo>
                  <a:pt x="88" y="220"/>
                  <a:pt x="88" y="220"/>
                  <a:pt x="88" y="220"/>
                </a:cubicBezTo>
                <a:cubicBezTo>
                  <a:pt x="88" y="200"/>
                  <a:pt x="88" y="200"/>
                  <a:pt x="88" y="200"/>
                </a:cubicBezTo>
                <a:cubicBezTo>
                  <a:pt x="72" y="200"/>
                  <a:pt x="72" y="200"/>
                  <a:pt x="72" y="200"/>
                </a:cubicBezTo>
                <a:cubicBezTo>
                  <a:pt x="12" y="200"/>
                  <a:pt x="12" y="200"/>
                  <a:pt x="12" y="200"/>
                </a:cubicBezTo>
                <a:cubicBezTo>
                  <a:pt x="5" y="200"/>
                  <a:pt x="0" y="195"/>
                  <a:pt x="0" y="188"/>
                </a:cubicBezTo>
                <a:cubicBezTo>
                  <a:pt x="0" y="28"/>
                  <a:pt x="0" y="28"/>
                  <a:pt x="0" y="28"/>
                </a:cubicBezTo>
                <a:cubicBezTo>
                  <a:pt x="0" y="21"/>
                  <a:pt x="5" y="16"/>
                  <a:pt x="12" y="16"/>
                </a:cubicBezTo>
                <a:cubicBezTo>
                  <a:pt x="86" y="16"/>
                  <a:pt x="86" y="16"/>
                  <a:pt x="86" y="16"/>
                </a:cubicBezTo>
                <a:cubicBezTo>
                  <a:pt x="70" y="32"/>
                  <a:pt x="70" y="32"/>
                  <a:pt x="70" y="32"/>
                </a:cubicBezTo>
                <a:cubicBezTo>
                  <a:pt x="16" y="32"/>
                  <a:pt x="16" y="32"/>
                  <a:pt x="16" y="32"/>
                </a:cubicBezTo>
                <a:cubicBezTo>
                  <a:pt x="16" y="168"/>
                  <a:pt x="16" y="168"/>
                  <a:pt x="16" y="168"/>
                </a:cubicBezTo>
                <a:cubicBezTo>
                  <a:pt x="232" y="168"/>
                  <a:pt x="232" y="168"/>
                  <a:pt x="232" y="168"/>
                </a:cubicBezTo>
                <a:cubicBezTo>
                  <a:pt x="232" y="32"/>
                  <a:pt x="232" y="32"/>
                  <a:pt x="232" y="32"/>
                </a:cubicBezTo>
                <a:cubicBezTo>
                  <a:pt x="178" y="32"/>
                  <a:pt x="178" y="32"/>
                  <a:pt x="178" y="32"/>
                </a:cubicBezTo>
                <a:cubicBezTo>
                  <a:pt x="162" y="16"/>
                  <a:pt x="162" y="16"/>
                  <a:pt x="162" y="16"/>
                </a:cubicBezTo>
                <a:cubicBezTo>
                  <a:pt x="236" y="16"/>
                  <a:pt x="236" y="16"/>
                  <a:pt x="236" y="16"/>
                </a:cubicBezTo>
                <a:cubicBezTo>
                  <a:pt x="243" y="16"/>
                  <a:pt x="248" y="21"/>
                  <a:pt x="248" y="28"/>
                </a:cubicBezTo>
                <a:cubicBezTo>
                  <a:pt x="248" y="188"/>
                  <a:pt x="248" y="188"/>
                  <a:pt x="248" y="188"/>
                </a:cubicBezTo>
                <a:cubicBezTo>
                  <a:pt x="248" y="195"/>
                  <a:pt x="243" y="200"/>
                  <a:pt x="236" y="200"/>
                </a:cubicBezTo>
                <a:moveTo>
                  <a:pt x="152" y="52"/>
                </a:moveTo>
                <a:cubicBezTo>
                  <a:pt x="149" y="52"/>
                  <a:pt x="146" y="51"/>
                  <a:pt x="144" y="48"/>
                </a:cubicBezTo>
                <a:cubicBezTo>
                  <a:pt x="136" y="41"/>
                  <a:pt x="136" y="41"/>
                  <a:pt x="136" y="41"/>
                </a:cubicBezTo>
                <a:cubicBezTo>
                  <a:pt x="136" y="96"/>
                  <a:pt x="136" y="96"/>
                  <a:pt x="136" y="96"/>
                </a:cubicBezTo>
                <a:cubicBezTo>
                  <a:pt x="136" y="103"/>
                  <a:pt x="131" y="108"/>
                  <a:pt x="124" y="108"/>
                </a:cubicBezTo>
                <a:cubicBezTo>
                  <a:pt x="117" y="108"/>
                  <a:pt x="112" y="103"/>
                  <a:pt x="112" y="96"/>
                </a:cubicBezTo>
                <a:cubicBezTo>
                  <a:pt x="112" y="41"/>
                  <a:pt x="112" y="41"/>
                  <a:pt x="112" y="41"/>
                </a:cubicBezTo>
                <a:cubicBezTo>
                  <a:pt x="104" y="48"/>
                  <a:pt x="104" y="48"/>
                  <a:pt x="104" y="48"/>
                </a:cubicBezTo>
                <a:cubicBezTo>
                  <a:pt x="102" y="51"/>
                  <a:pt x="99" y="52"/>
                  <a:pt x="96" y="52"/>
                </a:cubicBezTo>
                <a:cubicBezTo>
                  <a:pt x="89" y="52"/>
                  <a:pt x="84" y="47"/>
                  <a:pt x="84" y="40"/>
                </a:cubicBezTo>
                <a:cubicBezTo>
                  <a:pt x="84" y="37"/>
                  <a:pt x="85" y="34"/>
                  <a:pt x="88" y="32"/>
                </a:cubicBezTo>
                <a:cubicBezTo>
                  <a:pt x="116" y="4"/>
                  <a:pt x="116" y="4"/>
                  <a:pt x="116" y="4"/>
                </a:cubicBezTo>
                <a:cubicBezTo>
                  <a:pt x="118" y="1"/>
                  <a:pt x="121" y="0"/>
                  <a:pt x="124" y="0"/>
                </a:cubicBezTo>
                <a:cubicBezTo>
                  <a:pt x="127" y="0"/>
                  <a:pt x="130" y="1"/>
                  <a:pt x="132" y="4"/>
                </a:cubicBezTo>
                <a:cubicBezTo>
                  <a:pt x="160" y="32"/>
                  <a:pt x="160" y="32"/>
                  <a:pt x="160" y="32"/>
                </a:cubicBezTo>
                <a:cubicBezTo>
                  <a:pt x="163" y="34"/>
                  <a:pt x="164" y="37"/>
                  <a:pt x="164" y="40"/>
                </a:cubicBezTo>
                <a:cubicBezTo>
                  <a:pt x="164" y="47"/>
                  <a:pt x="159" y="52"/>
                  <a:pt x="152" y="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47"/>
          <p:cNvSpPr/>
          <p:nvPr/>
        </p:nvSpPr>
        <p:spPr>
          <a:xfrm>
            <a:off x="8074380" y="477734"/>
            <a:ext cx="492618" cy="478768"/>
          </a:xfrm>
          <a:custGeom>
            <a:avLst/>
            <a:gdLst/>
            <a:ahLst/>
            <a:cxnLst/>
            <a:rect l="l" t="t" r="r" b="b"/>
            <a:pathLst>
              <a:path w="248" h="240" extrusionOk="0">
                <a:moveTo>
                  <a:pt x="236" y="200"/>
                </a:moveTo>
                <a:cubicBezTo>
                  <a:pt x="176" y="200"/>
                  <a:pt x="176" y="200"/>
                  <a:pt x="176" y="200"/>
                </a:cubicBezTo>
                <a:cubicBezTo>
                  <a:pt x="160" y="200"/>
                  <a:pt x="160" y="200"/>
                  <a:pt x="160" y="200"/>
                </a:cubicBezTo>
                <a:cubicBezTo>
                  <a:pt x="160" y="220"/>
                  <a:pt x="160" y="220"/>
                  <a:pt x="160" y="220"/>
                </a:cubicBezTo>
                <a:cubicBezTo>
                  <a:pt x="176" y="236"/>
                  <a:pt x="176" y="236"/>
                  <a:pt x="176" y="236"/>
                </a:cubicBezTo>
                <a:cubicBezTo>
                  <a:pt x="176" y="240"/>
                  <a:pt x="176" y="240"/>
                  <a:pt x="176" y="240"/>
                </a:cubicBezTo>
                <a:cubicBezTo>
                  <a:pt x="72" y="240"/>
                  <a:pt x="72" y="240"/>
                  <a:pt x="72" y="240"/>
                </a:cubicBezTo>
                <a:cubicBezTo>
                  <a:pt x="72" y="236"/>
                  <a:pt x="72" y="236"/>
                  <a:pt x="72" y="236"/>
                </a:cubicBezTo>
                <a:cubicBezTo>
                  <a:pt x="88" y="220"/>
                  <a:pt x="88" y="220"/>
                  <a:pt x="88" y="220"/>
                </a:cubicBezTo>
                <a:cubicBezTo>
                  <a:pt x="88" y="200"/>
                  <a:pt x="88" y="200"/>
                  <a:pt x="88" y="200"/>
                </a:cubicBezTo>
                <a:cubicBezTo>
                  <a:pt x="72" y="200"/>
                  <a:pt x="72" y="200"/>
                  <a:pt x="72" y="200"/>
                </a:cubicBezTo>
                <a:cubicBezTo>
                  <a:pt x="12" y="200"/>
                  <a:pt x="12" y="200"/>
                  <a:pt x="12" y="200"/>
                </a:cubicBezTo>
                <a:cubicBezTo>
                  <a:pt x="5" y="200"/>
                  <a:pt x="0" y="195"/>
                  <a:pt x="0" y="188"/>
                </a:cubicBezTo>
                <a:cubicBezTo>
                  <a:pt x="0" y="28"/>
                  <a:pt x="0" y="28"/>
                  <a:pt x="0" y="28"/>
                </a:cubicBezTo>
                <a:cubicBezTo>
                  <a:pt x="0" y="21"/>
                  <a:pt x="5" y="16"/>
                  <a:pt x="12" y="16"/>
                </a:cubicBezTo>
                <a:cubicBezTo>
                  <a:pt x="100" y="16"/>
                  <a:pt x="100" y="16"/>
                  <a:pt x="100" y="16"/>
                </a:cubicBezTo>
                <a:cubicBezTo>
                  <a:pt x="100" y="32"/>
                  <a:pt x="100" y="32"/>
                  <a:pt x="100" y="32"/>
                </a:cubicBezTo>
                <a:cubicBezTo>
                  <a:pt x="16" y="32"/>
                  <a:pt x="16" y="32"/>
                  <a:pt x="16" y="32"/>
                </a:cubicBezTo>
                <a:cubicBezTo>
                  <a:pt x="16" y="168"/>
                  <a:pt x="16" y="168"/>
                  <a:pt x="16" y="168"/>
                </a:cubicBezTo>
                <a:cubicBezTo>
                  <a:pt x="232" y="168"/>
                  <a:pt x="232" y="168"/>
                  <a:pt x="232" y="168"/>
                </a:cubicBezTo>
                <a:cubicBezTo>
                  <a:pt x="232" y="32"/>
                  <a:pt x="232" y="32"/>
                  <a:pt x="232" y="32"/>
                </a:cubicBezTo>
                <a:cubicBezTo>
                  <a:pt x="148" y="32"/>
                  <a:pt x="148" y="32"/>
                  <a:pt x="148" y="32"/>
                </a:cubicBezTo>
                <a:cubicBezTo>
                  <a:pt x="148" y="16"/>
                  <a:pt x="148" y="16"/>
                  <a:pt x="148" y="16"/>
                </a:cubicBezTo>
                <a:cubicBezTo>
                  <a:pt x="236" y="16"/>
                  <a:pt x="236" y="16"/>
                  <a:pt x="236" y="16"/>
                </a:cubicBezTo>
                <a:cubicBezTo>
                  <a:pt x="243" y="16"/>
                  <a:pt x="248" y="21"/>
                  <a:pt x="248" y="28"/>
                </a:cubicBezTo>
                <a:cubicBezTo>
                  <a:pt x="248" y="188"/>
                  <a:pt x="248" y="188"/>
                  <a:pt x="248" y="188"/>
                </a:cubicBezTo>
                <a:cubicBezTo>
                  <a:pt x="248" y="195"/>
                  <a:pt x="243" y="200"/>
                  <a:pt x="236" y="200"/>
                </a:cubicBezTo>
                <a:moveTo>
                  <a:pt x="164" y="68"/>
                </a:moveTo>
                <a:cubicBezTo>
                  <a:pt x="164" y="71"/>
                  <a:pt x="163" y="74"/>
                  <a:pt x="160" y="76"/>
                </a:cubicBezTo>
                <a:cubicBezTo>
                  <a:pt x="132" y="104"/>
                  <a:pt x="132" y="104"/>
                  <a:pt x="132" y="104"/>
                </a:cubicBezTo>
                <a:cubicBezTo>
                  <a:pt x="130" y="107"/>
                  <a:pt x="127" y="108"/>
                  <a:pt x="124" y="108"/>
                </a:cubicBezTo>
                <a:cubicBezTo>
                  <a:pt x="121" y="108"/>
                  <a:pt x="118" y="107"/>
                  <a:pt x="116" y="104"/>
                </a:cubicBezTo>
                <a:cubicBezTo>
                  <a:pt x="88" y="76"/>
                  <a:pt x="88" y="76"/>
                  <a:pt x="88" y="76"/>
                </a:cubicBezTo>
                <a:cubicBezTo>
                  <a:pt x="85" y="74"/>
                  <a:pt x="84" y="71"/>
                  <a:pt x="84" y="68"/>
                </a:cubicBezTo>
                <a:cubicBezTo>
                  <a:pt x="84" y="61"/>
                  <a:pt x="89" y="56"/>
                  <a:pt x="96" y="56"/>
                </a:cubicBezTo>
                <a:cubicBezTo>
                  <a:pt x="99" y="56"/>
                  <a:pt x="102" y="57"/>
                  <a:pt x="104" y="60"/>
                </a:cubicBezTo>
                <a:cubicBezTo>
                  <a:pt x="112" y="67"/>
                  <a:pt x="112" y="67"/>
                  <a:pt x="112" y="67"/>
                </a:cubicBezTo>
                <a:cubicBezTo>
                  <a:pt x="112" y="12"/>
                  <a:pt x="112" y="12"/>
                  <a:pt x="112" y="12"/>
                </a:cubicBezTo>
                <a:cubicBezTo>
                  <a:pt x="112" y="5"/>
                  <a:pt x="117" y="0"/>
                  <a:pt x="124" y="0"/>
                </a:cubicBezTo>
                <a:cubicBezTo>
                  <a:pt x="131" y="0"/>
                  <a:pt x="136" y="5"/>
                  <a:pt x="136" y="12"/>
                </a:cubicBezTo>
                <a:cubicBezTo>
                  <a:pt x="136" y="67"/>
                  <a:pt x="136" y="67"/>
                  <a:pt x="136" y="67"/>
                </a:cubicBezTo>
                <a:cubicBezTo>
                  <a:pt x="144" y="60"/>
                  <a:pt x="144" y="60"/>
                  <a:pt x="144" y="60"/>
                </a:cubicBezTo>
                <a:cubicBezTo>
                  <a:pt x="146" y="57"/>
                  <a:pt x="149" y="56"/>
                  <a:pt x="152" y="56"/>
                </a:cubicBezTo>
                <a:cubicBezTo>
                  <a:pt x="159" y="56"/>
                  <a:pt x="164" y="61"/>
                  <a:pt x="164" y="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47"/>
          <p:cNvSpPr/>
          <p:nvPr/>
        </p:nvSpPr>
        <p:spPr>
          <a:xfrm>
            <a:off x="7182131" y="509388"/>
            <a:ext cx="494595"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48"/>
                </a:moveTo>
                <a:cubicBezTo>
                  <a:pt x="103" y="48"/>
                  <a:pt x="106" y="49"/>
                  <a:pt x="108" y="52"/>
                </a:cubicBezTo>
                <a:cubicBezTo>
                  <a:pt x="124" y="67"/>
                  <a:pt x="124" y="67"/>
                  <a:pt x="124" y="67"/>
                </a:cubicBezTo>
                <a:cubicBezTo>
                  <a:pt x="140" y="52"/>
                  <a:pt x="140" y="52"/>
                  <a:pt x="140" y="52"/>
                </a:cubicBezTo>
                <a:cubicBezTo>
                  <a:pt x="142" y="49"/>
                  <a:pt x="145" y="48"/>
                  <a:pt x="148" y="48"/>
                </a:cubicBezTo>
                <a:cubicBezTo>
                  <a:pt x="155" y="48"/>
                  <a:pt x="160" y="53"/>
                  <a:pt x="160" y="60"/>
                </a:cubicBezTo>
                <a:cubicBezTo>
                  <a:pt x="160" y="63"/>
                  <a:pt x="159" y="66"/>
                  <a:pt x="156" y="68"/>
                </a:cubicBezTo>
                <a:cubicBezTo>
                  <a:pt x="141" y="84"/>
                  <a:pt x="141" y="84"/>
                  <a:pt x="141" y="84"/>
                </a:cubicBezTo>
                <a:cubicBezTo>
                  <a:pt x="156" y="100"/>
                  <a:pt x="156" y="100"/>
                  <a:pt x="156" y="100"/>
                </a:cubicBezTo>
                <a:cubicBezTo>
                  <a:pt x="159" y="102"/>
                  <a:pt x="160" y="105"/>
                  <a:pt x="160" y="108"/>
                </a:cubicBezTo>
                <a:cubicBezTo>
                  <a:pt x="160" y="115"/>
                  <a:pt x="155" y="120"/>
                  <a:pt x="148" y="120"/>
                </a:cubicBezTo>
                <a:cubicBezTo>
                  <a:pt x="145" y="120"/>
                  <a:pt x="142" y="119"/>
                  <a:pt x="140" y="116"/>
                </a:cubicBezTo>
                <a:cubicBezTo>
                  <a:pt x="124" y="101"/>
                  <a:pt x="124" y="101"/>
                  <a:pt x="124" y="101"/>
                </a:cubicBezTo>
                <a:cubicBezTo>
                  <a:pt x="108" y="116"/>
                  <a:pt x="108" y="116"/>
                  <a:pt x="108" y="116"/>
                </a:cubicBezTo>
                <a:cubicBezTo>
                  <a:pt x="106" y="119"/>
                  <a:pt x="103" y="120"/>
                  <a:pt x="100" y="120"/>
                </a:cubicBezTo>
                <a:cubicBezTo>
                  <a:pt x="93" y="120"/>
                  <a:pt x="88" y="115"/>
                  <a:pt x="88" y="108"/>
                </a:cubicBezTo>
                <a:cubicBezTo>
                  <a:pt x="88" y="105"/>
                  <a:pt x="89" y="102"/>
                  <a:pt x="92" y="100"/>
                </a:cubicBezTo>
                <a:cubicBezTo>
                  <a:pt x="107" y="84"/>
                  <a:pt x="107" y="84"/>
                  <a:pt x="107" y="84"/>
                </a:cubicBezTo>
                <a:cubicBezTo>
                  <a:pt x="92" y="68"/>
                  <a:pt x="92" y="68"/>
                  <a:pt x="92" y="68"/>
                </a:cubicBezTo>
                <a:cubicBezTo>
                  <a:pt x="89" y="66"/>
                  <a:pt x="88" y="63"/>
                  <a:pt x="88" y="60"/>
                </a:cubicBezTo>
                <a:cubicBezTo>
                  <a:pt x="88" y="53"/>
                  <a:pt x="93" y="48"/>
                  <a:pt x="100" y="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47"/>
          <p:cNvSpPr/>
          <p:nvPr/>
        </p:nvSpPr>
        <p:spPr>
          <a:xfrm>
            <a:off x="6291859" y="509388"/>
            <a:ext cx="492616"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72"/>
                </a:moveTo>
                <a:cubicBezTo>
                  <a:pt x="103" y="72"/>
                  <a:pt x="106" y="73"/>
                  <a:pt x="108" y="76"/>
                </a:cubicBezTo>
                <a:cubicBezTo>
                  <a:pt x="116" y="83"/>
                  <a:pt x="116" y="83"/>
                  <a:pt x="116" y="83"/>
                </a:cubicBezTo>
                <a:cubicBezTo>
                  <a:pt x="140" y="60"/>
                  <a:pt x="140" y="60"/>
                  <a:pt x="140" y="60"/>
                </a:cubicBezTo>
                <a:cubicBezTo>
                  <a:pt x="142" y="57"/>
                  <a:pt x="145" y="56"/>
                  <a:pt x="148" y="56"/>
                </a:cubicBezTo>
                <a:cubicBezTo>
                  <a:pt x="155" y="56"/>
                  <a:pt x="160" y="61"/>
                  <a:pt x="160" y="68"/>
                </a:cubicBezTo>
                <a:cubicBezTo>
                  <a:pt x="160" y="71"/>
                  <a:pt x="159" y="74"/>
                  <a:pt x="156" y="76"/>
                </a:cubicBezTo>
                <a:cubicBezTo>
                  <a:pt x="124" y="108"/>
                  <a:pt x="124" y="108"/>
                  <a:pt x="124" y="108"/>
                </a:cubicBezTo>
                <a:cubicBezTo>
                  <a:pt x="122" y="111"/>
                  <a:pt x="119" y="112"/>
                  <a:pt x="116" y="112"/>
                </a:cubicBezTo>
                <a:cubicBezTo>
                  <a:pt x="113" y="112"/>
                  <a:pt x="110" y="111"/>
                  <a:pt x="108" y="108"/>
                </a:cubicBezTo>
                <a:cubicBezTo>
                  <a:pt x="92" y="92"/>
                  <a:pt x="92" y="92"/>
                  <a:pt x="92" y="92"/>
                </a:cubicBezTo>
                <a:cubicBezTo>
                  <a:pt x="89" y="90"/>
                  <a:pt x="88" y="87"/>
                  <a:pt x="88" y="84"/>
                </a:cubicBezTo>
                <a:cubicBezTo>
                  <a:pt x="88" y="77"/>
                  <a:pt x="93" y="72"/>
                  <a:pt x="100"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47"/>
          <p:cNvSpPr/>
          <p:nvPr/>
        </p:nvSpPr>
        <p:spPr>
          <a:xfrm>
            <a:off x="5399609" y="509388"/>
            <a:ext cx="492618"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72"/>
                </a:moveTo>
                <a:cubicBezTo>
                  <a:pt x="148" y="72"/>
                  <a:pt x="148" y="72"/>
                  <a:pt x="148" y="72"/>
                </a:cubicBezTo>
                <a:cubicBezTo>
                  <a:pt x="155" y="72"/>
                  <a:pt x="160" y="77"/>
                  <a:pt x="160" y="84"/>
                </a:cubicBezTo>
                <a:cubicBezTo>
                  <a:pt x="160" y="91"/>
                  <a:pt x="155" y="96"/>
                  <a:pt x="148" y="96"/>
                </a:cubicBezTo>
                <a:cubicBezTo>
                  <a:pt x="100" y="96"/>
                  <a:pt x="100" y="96"/>
                  <a:pt x="100" y="96"/>
                </a:cubicBezTo>
                <a:cubicBezTo>
                  <a:pt x="93" y="96"/>
                  <a:pt x="88" y="91"/>
                  <a:pt x="88" y="84"/>
                </a:cubicBezTo>
                <a:cubicBezTo>
                  <a:pt x="88" y="77"/>
                  <a:pt x="93" y="72"/>
                  <a:pt x="100"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47"/>
          <p:cNvSpPr/>
          <p:nvPr/>
        </p:nvSpPr>
        <p:spPr>
          <a:xfrm>
            <a:off x="4507359" y="509388"/>
            <a:ext cx="494595"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72"/>
                </a:moveTo>
                <a:cubicBezTo>
                  <a:pt x="112" y="72"/>
                  <a:pt x="112" y="72"/>
                  <a:pt x="112" y="72"/>
                </a:cubicBezTo>
                <a:cubicBezTo>
                  <a:pt x="112" y="60"/>
                  <a:pt x="112" y="60"/>
                  <a:pt x="112" y="60"/>
                </a:cubicBezTo>
                <a:cubicBezTo>
                  <a:pt x="112" y="53"/>
                  <a:pt x="117" y="48"/>
                  <a:pt x="124" y="48"/>
                </a:cubicBezTo>
                <a:cubicBezTo>
                  <a:pt x="131" y="48"/>
                  <a:pt x="136" y="53"/>
                  <a:pt x="136" y="60"/>
                </a:cubicBezTo>
                <a:cubicBezTo>
                  <a:pt x="136" y="72"/>
                  <a:pt x="136" y="72"/>
                  <a:pt x="136" y="72"/>
                </a:cubicBezTo>
                <a:cubicBezTo>
                  <a:pt x="148" y="72"/>
                  <a:pt x="148" y="72"/>
                  <a:pt x="148" y="72"/>
                </a:cubicBezTo>
                <a:cubicBezTo>
                  <a:pt x="155" y="72"/>
                  <a:pt x="160" y="77"/>
                  <a:pt x="160" y="84"/>
                </a:cubicBezTo>
                <a:cubicBezTo>
                  <a:pt x="160" y="91"/>
                  <a:pt x="155" y="96"/>
                  <a:pt x="148" y="96"/>
                </a:cubicBezTo>
                <a:cubicBezTo>
                  <a:pt x="136" y="96"/>
                  <a:pt x="136" y="96"/>
                  <a:pt x="136" y="96"/>
                </a:cubicBezTo>
                <a:cubicBezTo>
                  <a:pt x="136" y="108"/>
                  <a:pt x="136" y="108"/>
                  <a:pt x="136" y="108"/>
                </a:cubicBezTo>
                <a:cubicBezTo>
                  <a:pt x="136" y="115"/>
                  <a:pt x="131" y="120"/>
                  <a:pt x="124" y="120"/>
                </a:cubicBezTo>
                <a:cubicBezTo>
                  <a:pt x="117" y="120"/>
                  <a:pt x="112" y="115"/>
                  <a:pt x="112" y="108"/>
                </a:cubicBezTo>
                <a:cubicBezTo>
                  <a:pt x="112" y="96"/>
                  <a:pt x="112" y="96"/>
                  <a:pt x="112" y="96"/>
                </a:cubicBezTo>
                <a:cubicBezTo>
                  <a:pt x="100" y="96"/>
                  <a:pt x="100" y="96"/>
                  <a:pt x="100" y="96"/>
                </a:cubicBezTo>
                <a:cubicBezTo>
                  <a:pt x="93" y="96"/>
                  <a:pt x="88" y="91"/>
                  <a:pt x="88" y="84"/>
                </a:cubicBezTo>
                <a:cubicBezTo>
                  <a:pt x="88" y="77"/>
                  <a:pt x="93" y="72"/>
                  <a:pt x="100"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47"/>
          <p:cNvSpPr/>
          <p:nvPr/>
        </p:nvSpPr>
        <p:spPr>
          <a:xfrm>
            <a:off x="3617088" y="509388"/>
            <a:ext cx="492616"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47"/>
          <p:cNvSpPr/>
          <p:nvPr/>
        </p:nvSpPr>
        <p:spPr>
          <a:xfrm>
            <a:off x="2716924" y="556869"/>
            <a:ext cx="510422" cy="318519"/>
          </a:xfrm>
          <a:custGeom>
            <a:avLst/>
            <a:gdLst/>
            <a:ahLst/>
            <a:cxnLst/>
            <a:rect l="l" t="t" r="r" b="b"/>
            <a:pathLst>
              <a:path w="256" h="160" extrusionOk="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47"/>
          <p:cNvSpPr/>
          <p:nvPr/>
        </p:nvSpPr>
        <p:spPr>
          <a:xfrm>
            <a:off x="1882047" y="485648"/>
            <a:ext cx="397655" cy="460962"/>
          </a:xfrm>
          <a:custGeom>
            <a:avLst/>
            <a:gdLst/>
            <a:ahLst/>
            <a:cxnLst/>
            <a:rect l="l" t="t" r="r" b="b"/>
            <a:pathLst>
              <a:path w="200" h="232" extrusionOk="0">
                <a:moveTo>
                  <a:pt x="188" y="232"/>
                </a:moveTo>
                <a:cubicBezTo>
                  <a:pt x="12" y="232"/>
                  <a:pt x="12" y="232"/>
                  <a:pt x="12" y="232"/>
                </a:cubicBezTo>
                <a:cubicBezTo>
                  <a:pt x="5" y="232"/>
                  <a:pt x="0" y="227"/>
                  <a:pt x="0" y="220"/>
                </a:cubicBezTo>
                <a:cubicBezTo>
                  <a:pt x="0" y="12"/>
                  <a:pt x="0" y="12"/>
                  <a:pt x="0" y="12"/>
                </a:cubicBezTo>
                <a:cubicBezTo>
                  <a:pt x="0" y="5"/>
                  <a:pt x="5" y="0"/>
                  <a:pt x="12" y="0"/>
                </a:cubicBezTo>
                <a:cubicBezTo>
                  <a:pt x="188" y="0"/>
                  <a:pt x="188" y="0"/>
                  <a:pt x="188" y="0"/>
                </a:cubicBezTo>
                <a:cubicBezTo>
                  <a:pt x="195" y="0"/>
                  <a:pt x="200" y="5"/>
                  <a:pt x="200" y="12"/>
                </a:cubicBezTo>
                <a:cubicBezTo>
                  <a:pt x="200" y="220"/>
                  <a:pt x="200" y="220"/>
                  <a:pt x="200" y="220"/>
                </a:cubicBezTo>
                <a:cubicBezTo>
                  <a:pt x="200" y="227"/>
                  <a:pt x="195" y="232"/>
                  <a:pt x="188" y="232"/>
                </a:cubicBezTo>
                <a:moveTo>
                  <a:pt x="100" y="224"/>
                </a:moveTo>
                <a:cubicBezTo>
                  <a:pt x="104" y="224"/>
                  <a:pt x="108" y="220"/>
                  <a:pt x="108" y="216"/>
                </a:cubicBezTo>
                <a:cubicBezTo>
                  <a:pt x="108" y="212"/>
                  <a:pt x="104" y="208"/>
                  <a:pt x="100" y="208"/>
                </a:cubicBezTo>
                <a:cubicBezTo>
                  <a:pt x="96" y="208"/>
                  <a:pt x="92" y="212"/>
                  <a:pt x="92" y="216"/>
                </a:cubicBezTo>
                <a:cubicBezTo>
                  <a:pt x="92" y="220"/>
                  <a:pt x="96" y="224"/>
                  <a:pt x="100" y="224"/>
                </a:cubicBezTo>
                <a:moveTo>
                  <a:pt x="176" y="24"/>
                </a:moveTo>
                <a:cubicBezTo>
                  <a:pt x="24" y="24"/>
                  <a:pt x="24" y="24"/>
                  <a:pt x="24" y="24"/>
                </a:cubicBezTo>
                <a:cubicBezTo>
                  <a:pt x="24" y="200"/>
                  <a:pt x="24" y="200"/>
                  <a:pt x="24" y="200"/>
                </a:cubicBezTo>
                <a:cubicBezTo>
                  <a:pt x="176" y="200"/>
                  <a:pt x="176" y="200"/>
                  <a:pt x="176" y="200"/>
                </a:cubicBezTo>
                <a:lnTo>
                  <a:pt x="17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47"/>
          <p:cNvSpPr/>
          <p:nvPr/>
        </p:nvSpPr>
        <p:spPr>
          <a:xfrm>
            <a:off x="1053106" y="485648"/>
            <a:ext cx="271038" cy="460962"/>
          </a:xfrm>
          <a:custGeom>
            <a:avLst/>
            <a:gdLst/>
            <a:ahLst/>
            <a:cxnLst/>
            <a:rect l="l" t="t" r="r" b="b"/>
            <a:pathLst>
              <a:path w="136" h="232" extrusionOk="0">
                <a:moveTo>
                  <a:pt x="124" y="232"/>
                </a:moveTo>
                <a:cubicBezTo>
                  <a:pt x="12" y="232"/>
                  <a:pt x="12" y="232"/>
                  <a:pt x="12" y="232"/>
                </a:cubicBezTo>
                <a:cubicBezTo>
                  <a:pt x="5" y="232"/>
                  <a:pt x="0" y="227"/>
                  <a:pt x="0" y="220"/>
                </a:cubicBezTo>
                <a:cubicBezTo>
                  <a:pt x="0" y="12"/>
                  <a:pt x="0" y="12"/>
                  <a:pt x="0" y="12"/>
                </a:cubicBezTo>
                <a:cubicBezTo>
                  <a:pt x="0" y="5"/>
                  <a:pt x="5" y="0"/>
                  <a:pt x="12" y="0"/>
                </a:cubicBezTo>
                <a:cubicBezTo>
                  <a:pt x="124" y="0"/>
                  <a:pt x="124" y="0"/>
                  <a:pt x="124" y="0"/>
                </a:cubicBezTo>
                <a:cubicBezTo>
                  <a:pt x="131" y="0"/>
                  <a:pt x="136" y="5"/>
                  <a:pt x="136" y="12"/>
                </a:cubicBezTo>
                <a:cubicBezTo>
                  <a:pt x="136" y="220"/>
                  <a:pt x="136" y="220"/>
                  <a:pt x="136" y="220"/>
                </a:cubicBezTo>
                <a:cubicBezTo>
                  <a:pt x="136" y="227"/>
                  <a:pt x="131" y="232"/>
                  <a:pt x="124" y="232"/>
                </a:cubicBezTo>
                <a:moveTo>
                  <a:pt x="68" y="220"/>
                </a:moveTo>
                <a:cubicBezTo>
                  <a:pt x="72" y="220"/>
                  <a:pt x="76" y="216"/>
                  <a:pt x="76" y="212"/>
                </a:cubicBezTo>
                <a:cubicBezTo>
                  <a:pt x="76" y="208"/>
                  <a:pt x="72" y="204"/>
                  <a:pt x="68" y="204"/>
                </a:cubicBezTo>
                <a:cubicBezTo>
                  <a:pt x="64" y="204"/>
                  <a:pt x="60" y="208"/>
                  <a:pt x="60" y="212"/>
                </a:cubicBezTo>
                <a:cubicBezTo>
                  <a:pt x="60" y="216"/>
                  <a:pt x="64" y="220"/>
                  <a:pt x="68" y="220"/>
                </a:cubicBezTo>
                <a:moveTo>
                  <a:pt x="124" y="24"/>
                </a:moveTo>
                <a:cubicBezTo>
                  <a:pt x="120" y="24"/>
                  <a:pt x="120" y="24"/>
                  <a:pt x="120" y="24"/>
                </a:cubicBezTo>
                <a:cubicBezTo>
                  <a:pt x="16" y="24"/>
                  <a:pt x="16" y="24"/>
                  <a:pt x="16" y="24"/>
                </a:cubicBezTo>
                <a:cubicBezTo>
                  <a:pt x="12" y="24"/>
                  <a:pt x="12" y="24"/>
                  <a:pt x="12" y="24"/>
                </a:cubicBezTo>
                <a:cubicBezTo>
                  <a:pt x="12" y="192"/>
                  <a:pt x="12" y="192"/>
                  <a:pt x="12" y="192"/>
                </a:cubicBezTo>
                <a:cubicBezTo>
                  <a:pt x="16" y="192"/>
                  <a:pt x="16" y="192"/>
                  <a:pt x="16" y="192"/>
                </a:cubicBezTo>
                <a:cubicBezTo>
                  <a:pt x="120" y="192"/>
                  <a:pt x="120" y="192"/>
                  <a:pt x="120" y="192"/>
                </a:cubicBezTo>
                <a:cubicBezTo>
                  <a:pt x="124" y="192"/>
                  <a:pt x="124" y="192"/>
                  <a:pt x="124" y="192"/>
                </a:cubicBezTo>
                <a:lnTo>
                  <a:pt x="12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155"/>
        <p:cNvGrpSpPr/>
        <p:nvPr/>
      </p:nvGrpSpPr>
      <p:grpSpPr>
        <a:xfrm>
          <a:off x="0" y="0"/>
          <a:ext cx="0" cy="0"/>
          <a:chOff x="0" y="0"/>
          <a:chExt cx="0" cy="0"/>
        </a:xfrm>
      </p:grpSpPr>
      <p:sp>
        <p:nvSpPr>
          <p:cNvPr id="2156" name="Google Shape;2156;p48"/>
          <p:cNvSpPr/>
          <p:nvPr/>
        </p:nvSpPr>
        <p:spPr>
          <a:xfrm>
            <a:off x="10941732" y="5988639"/>
            <a:ext cx="526368" cy="526368"/>
          </a:xfrm>
          <a:custGeom>
            <a:avLst/>
            <a:gdLst/>
            <a:ahLst/>
            <a:cxnLst/>
            <a:rect l="l" t="t" r="r" b="b"/>
            <a:pathLst>
              <a:path w="256" h="256" extrusionOk="0">
                <a:moveTo>
                  <a:pt x="256" y="128"/>
                </a:moveTo>
                <a:cubicBezTo>
                  <a:pt x="256" y="244"/>
                  <a:pt x="256" y="244"/>
                  <a:pt x="256" y="244"/>
                </a:cubicBezTo>
                <a:cubicBezTo>
                  <a:pt x="256" y="251"/>
                  <a:pt x="251" y="256"/>
                  <a:pt x="244" y="256"/>
                </a:cubicBezTo>
                <a:cubicBezTo>
                  <a:pt x="128" y="256"/>
                  <a:pt x="128" y="256"/>
                  <a:pt x="128" y="256"/>
                </a:cubicBezTo>
                <a:cubicBezTo>
                  <a:pt x="128" y="256"/>
                  <a:pt x="128" y="256"/>
                  <a:pt x="128" y="256"/>
                </a:cubicBezTo>
                <a:cubicBezTo>
                  <a:pt x="57" y="256"/>
                  <a:pt x="0" y="199"/>
                  <a:pt x="0" y="128"/>
                </a:cubicBezTo>
                <a:cubicBezTo>
                  <a:pt x="0" y="57"/>
                  <a:pt x="57" y="0"/>
                  <a:pt x="128" y="0"/>
                </a:cubicBezTo>
                <a:cubicBezTo>
                  <a:pt x="199" y="0"/>
                  <a:pt x="256" y="57"/>
                  <a:pt x="256" y="128"/>
                </a:cubicBezTo>
                <a:cubicBezTo>
                  <a:pt x="256" y="128"/>
                  <a:pt x="256" y="128"/>
                  <a:pt x="256" y="128"/>
                </a:cubicBezTo>
                <a:moveTo>
                  <a:pt x="128" y="24"/>
                </a:moveTo>
                <a:cubicBezTo>
                  <a:pt x="71" y="24"/>
                  <a:pt x="24" y="71"/>
                  <a:pt x="24" y="128"/>
                </a:cubicBezTo>
                <a:cubicBezTo>
                  <a:pt x="24" y="185"/>
                  <a:pt x="71" y="232"/>
                  <a:pt x="128" y="232"/>
                </a:cubicBezTo>
                <a:cubicBezTo>
                  <a:pt x="128" y="232"/>
                  <a:pt x="128" y="232"/>
                  <a:pt x="128" y="232"/>
                </a:cubicBezTo>
                <a:cubicBezTo>
                  <a:pt x="185" y="232"/>
                  <a:pt x="232" y="185"/>
                  <a:pt x="232" y="128"/>
                </a:cubicBezTo>
                <a:cubicBezTo>
                  <a:pt x="232" y="128"/>
                  <a:pt x="232" y="128"/>
                  <a:pt x="232" y="128"/>
                </a:cubicBezTo>
                <a:cubicBezTo>
                  <a:pt x="232" y="71"/>
                  <a:pt x="185" y="24"/>
                  <a:pt x="128" y="24"/>
                </a:cubicBezTo>
                <a:moveTo>
                  <a:pt x="180" y="140"/>
                </a:moveTo>
                <a:cubicBezTo>
                  <a:pt x="172" y="140"/>
                  <a:pt x="172" y="140"/>
                  <a:pt x="172" y="140"/>
                </a:cubicBezTo>
                <a:cubicBezTo>
                  <a:pt x="96" y="140"/>
                  <a:pt x="96" y="140"/>
                  <a:pt x="96" y="140"/>
                </a:cubicBezTo>
                <a:cubicBezTo>
                  <a:pt x="76" y="140"/>
                  <a:pt x="76" y="140"/>
                  <a:pt x="76" y="140"/>
                </a:cubicBezTo>
                <a:cubicBezTo>
                  <a:pt x="69" y="140"/>
                  <a:pt x="64" y="135"/>
                  <a:pt x="64" y="128"/>
                </a:cubicBezTo>
                <a:cubicBezTo>
                  <a:pt x="64" y="121"/>
                  <a:pt x="69" y="116"/>
                  <a:pt x="76" y="116"/>
                </a:cubicBezTo>
                <a:cubicBezTo>
                  <a:pt x="116" y="116"/>
                  <a:pt x="116" y="116"/>
                  <a:pt x="116" y="116"/>
                </a:cubicBezTo>
                <a:cubicBezTo>
                  <a:pt x="140" y="116"/>
                  <a:pt x="140" y="116"/>
                  <a:pt x="140" y="116"/>
                </a:cubicBezTo>
                <a:cubicBezTo>
                  <a:pt x="180" y="116"/>
                  <a:pt x="180" y="116"/>
                  <a:pt x="180" y="116"/>
                </a:cubicBezTo>
                <a:cubicBezTo>
                  <a:pt x="187" y="116"/>
                  <a:pt x="192" y="121"/>
                  <a:pt x="192" y="128"/>
                </a:cubicBezTo>
                <a:cubicBezTo>
                  <a:pt x="192" y="135"/>
                  <a:pt x="187" y="140"/>
                  <a:pt x="180" y="14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48"/>
          <p:cNvSpPr/>
          <p:nvPr/>
        </p:nvSpPr>
        <p:spPr>
          <a:xfrm>
            <a:off x="10019583" y="5988639"/>
            <a:ext cx="526368" cy="526368"/>
          </a:xfrm>
          <a:custGeom>
            <a:avLst/>
            <a:gdLst/>
            <a:ahLst/>
            <a:cxnLst/>
            <a:rect l="l" t="t" r="r" b="b"/>
            <a:pathLst>
              <a:path w="256" h="256" extrusionOk="0">
                <a:moveTo>
                  <a:pt x="256" y="128"/>
                </a:moveTo>
                <a:cubicBezTo>
                  <a:pt x="256" y="244"/>
                  <a:pt x="256" y="244"/>
                  <a:pt x="256" y="244"/>
                </a:cubicBezTo>
                <a:cubicBezTo>
                  <a:pt x="256" y="251"/>
                  <a:pt x="251" y="256"/>
                  <a:pt x="244" y="256"/>
                </a:cubicBezTo>
                <a:cubicBezTo>
                  <a:pt x="128" y="256"/>
                  <a:pt x="128" y="256"/>
                  <a:pt x="128" y="256"/>
                </a:cubicBezTo>
                <a:cubicBezTo>
                  <a:pt x="128" y="256"/>
                  <a:pt x="128" y="256"/>
                  <a:pt x="128" y="256"/>
                </a:cubicBezTo>
                <a:cubicBezTo>
                  <a:pt x="57" y="256"/>
                  <a:pt x="0" y="199"/>
                  <a:pt x="0" y="128"/>
                </a:cubicBezTo>
                <a:cubicBezTo>
                  <a:pt x="0" y="57"/>
                  <a:pt x="57" y="0"/>
                  <a:pt x="128" y="0"/>
                </a:cubicBezTo>
                <a:cubicBezTo>
                  <a:pt x="199" y="0"/>
                  <a:pt x="256" y="57"/>
                  <a:pt x="256" y="128"/>
                </a:cubicBezTo>
                <a:cubicBezTo>
                  <a:pt x="256" y="128"/>
                  <a:pt x="256" y="128"/>
                  <a:pt x="256" y="128"/>
                </a:cubicBezTo>
                <a:moveTo>
                  <a:pt x="128" y="24"/>
                </a:moveTo>
                <a:cubicBezTo>
                  <a:pt x="71" y="24"/>
                  <a:pt x="24" y="71"/>
                  <a:pt x="24" y="128"/>
                </a:cubicBezTo>
                <a:cubicBezTo>
                  <a:pt x="24" y="185"/>
                  <a:pt x="71" y="232"/>
                  <a:pt x="128" y="232"/>
                </a:cubicBezTo>
                <a:cubicBezTo>
                  <a:pt x="128" y="232"/>
                  <a:pt x="128" y="232"/>
                  <a:pt x="128" y="232"/>
                </a:cubicBezTo>
                <a:cubicBezTo>
                  <a:pt x="185" y="232"/>
                  <a:pt x="232" y="185"/>
                  <a:pt x="232" y="128"/>
                </a:cubicBezTo>
                <a:cubicBezTo>
                  <a:pt x="232" y="128"/>
                  <a:pt x="232" y="128"/>
                  <a:pt x="232" y="128"/>
                </a:cubicBezTo>
                <a:cubicBezTo>
                  <a:pt x="232" y="71"/>
                  <a:pt x="185" y="24"/>
                  <a:pt x="128" y="24"/>
                </a:cubicBezTo>
                <a:moveTo>
                  <a:pt x="180" y="140"/>
                </a:moveTo>
                <a:cubicBezTo>
                  <a:pt x="140" y="140"/>
                  <a:pt x="140" y="140"/>
                  <a:pt x="140" y="140"/>
                </a:cubicBezTo>
                <a:cubicBezTo>
                  <a:pt x="140" y="180"/>
                  <a:pt x="140" y="180"/>
                  <a:pt x="140" y="180"/>
                </a:cubicBezTo>
                <a:cubicBezTo>
                  <a:pt x="140" y="187"/>
                  <a:pt x="135" y="192"/>
                  <a:pt x="128" y="192"/>
                </a:cubicBezTo>
                <a:cubicBezTo>
                  <a:pt x="121" y="192"/>
                  <a:pt x="116" y="187"/>
                  <a:pt x="116" y="180"/>
                </a:cubicBezTo>
                <a:cubicBezTo>
                  <a:pt x="116" y="140"/>
                  <a:pt x="116" y="140"/>
                  <a:pt x="116" y="140"/>
                </a:cubicBezTo>
                <a:cubicBezTo>
                  <a:pt x="76" y="140"/>
                  <a:pt x="76" y="140"/>
                  <a:pt x="76" y="140"/>
                </a:cubicBezTo>
                <a:cubicBezTo>
                  <a:pt x="69" y="140"/>
                  <a:pt x="64" y="135"/>
                  <a:pt x="64" y="128"/>
                </a:cubicBezTo>
                <a:cubicBezTo>
                  <a:pt x="64" y="121"/>
                  <a:pt x="69" y="116"/>
                  <a:pt x="76" y="116"/>
                </a:cubicBezTo>
                <a:cubicBezTo>
                  <a:pt x="116" y="116"/>
                  <a:pt x="116" y="116"/>
                  <a:pt x="116" y="116"/>
                </a:cubicBezTo>
                <a:cubicBezTo>
                  <a:pt x="116" y="76"/>
                  <a:pt x="116" y="76"/>
                  <a:pt x="116" y="76"/>
                </a:cubicBezTo>
                <a:cubicBezTo>
                  <a:pt x="116" y="69"/>
                  <a:pt x="121" y="64"/>
                  <a:pt x="128" y="64"/>
                </a:cubicBezTo>
                <a:cubicBezTo>
                  <a:pt x="135" y="64"/>
                  <a:pt x="140" y="69"/>
                  <a:pt x="140" y="76"/>
                </a:cubicBezTo>
                <a:cubicBezTo>
                  <a:pt x="140" y="116"/>
                  <a:pt x="140" y="116"/>
                  <a:pt x="140" y="116"/>
                </a:cubicBezTo>
                <a:cubicBezTo>
                  <a:pt x="180" y="116"/>
                  <a:pt x="180" y="116"/>
                  <a:pt x="180" y="116"/>
                </a:cubicBezTo>
                <a:cubicBezTo>
                  <a:pt x="187" y="116"/>
                  <a:pt x="192" y="121"/>
                  <a:pt x="192" y="128"/>
                </a:cubicBezTo>
                <a:cubicBezTo>
                  <a:pt x="192" y="135"/>
                  <a:pt x="187" y="140"/>
                  <a:pt x="180" y="14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48"/>
          <p:cNvSpPr/>
          <p:nvPr/>
        </p:nvSpPr>
        <p:spPr>
          <a:xfrm>
            <a:off x="9097433" y="6044892"/>
            <a:ext cx="526368" cy="411854"/>
          </a:xfrm>
          <a:custGeom>
            <a:avLst/>
            <a:gdLst/>
            <a:ahLst/>
            <a:cxnLst/>
            <a:rect l="l" t="t" r="r" b="b"/>
            <a:pathLst>
              <a:path w="256" h="200" extrusionOk="0">
                <a:moveTo>
                  <a:pt x="244" y="112"/>
                </a:moveTo>
                <a:cubicBezTo>
                  <a:pt x="172" y="112"/>
                  <a:pt x="172" y="112"/>
                  <a:pt x="172" y="112"/>
                </a:cubicBezTo>
                <a:cubicBezTo>
                  <a:pt x="165" y="112"/>
                  <a:pt x="160" y="107"/>
                  <a:pt x="160" y="100"/>
                </a:cubicBezTo>
                <a:cubicBezTo>
                  <a:pt x="160" y="93"/>
                  <a:pt x="165" y="88"/>
                  <a:pt x="172" y="88"/>
                </a:cubicBezTo>
                <a:cubicBezTo>
                  <a:pt x="244" y="88"/>
                  <a:pt x="244" y="88"/>
                  <a:pt x="244" y="88"/>
                </a:cubicBezTo>
                <a:cubicBezTo>
                  <a:pt x="251" y="88"/>
                  <a:pt x="256" y="93"/>
                  <a:pt x="256" y="100"/>
                </a:cubicBezTo>
                <a:cubicBezTo>
                  <a:pt x="256" y="107"/>
                  <a:pt x="251" y="112"/>
                  <a:pt x="244" y="112"/>
                </a:cubicBezTo>
                <a:moveTo>
                  <a:pt x="160" y="188"/>
                </a:moveTo>
                <a:cubicBezTo>
                  <a:pt x="160" y="195"/>
                  <a:pt x="155" y="200"/>
                  <a:pt x="148" y="200"/>
                </a:cubicBezTo>
                <a:cubicBezTo>
                  <a:pt x="143" y="200"/>
                  <a:pt x="139" y="197"/>
                  <a:pt x="137" y="192"/>
                </a:cubicBezTo>
                <a:cubicBezTo>
                  <a:pt x="137" y="192"/>
                  <a:pt x="137" y="192"/>
                  <a:pt x="137" y="192"/>
                </a:cubicBezTo>
                <a:cubicBezTo>
                  <a:pt x="121" y="152"/>
                  <a:pt x="121" y="152"/>
                  <a:pt x="121" y="152"/>
                </a:cubicBezTo>
                <a:cubicBezTo>
                  <a:pt x="39" y="152"/>
                  <a:pt x="39" y="152"/>
                  <a:pt x="39" y="152"/>
                </a:cubicBezTo>
                <a:cubicBezTo>
                  <a:pt x="23" y="192"/>
                  <a:pt x="23" y="192"/>
                  <a:pt x="23" y="192"/>
                </a:cubicBezTo>
                <a:cubicBezTo>
                  <a:pt x="23" y="192"/>
                  <a:pt x="23" y="192"/>
                  <a:pt x="23" y="192"/>
                </a:cubicBezTo>
                <a:cubicBezTo>
                  <a:pt x="21" y="197"/>
                  <a:pt x="17" y="200"/>
                  <a:pt x="12" y="200"/>
                </a:cubicBezTo>
                <a:cubicBezTo>
                  <a:pt x="5" y="200"/>
                  <a:pt x="0" y="195"/>
                  <a:pt x="0" y="188"/>
                </a:cubicBezTo>
                <a:cubicBezTo>
                  <a:pt x="0" y="186"/>
                  <a:pt x="0" y="185"/>
                  <a:pt x="1" y="184"/>
                </a:cubicBezTo>
                <a:cubicBezTo>
                  <a:pt x="1" y="184"/>
                  <a:pt x="1" y="184"/>
                  <a:pt x="1" y="184"/>
                </a:cubicBezTo>
                <a:cubicBezTo>
                  <a:pt x="69" y="8"/>
                  <a:pt x="69" y="8"/>
                  <a:pt x="69" y="8"/>
                </a:cubicBezTo>
                <a:cubicBezTo>
                  <a:pt x="69" y="8"/>
                  <a:pt x="69" y="8"/>
                  <a:pt x="69" y="8"/>
                </a:cubicBezTo>
                <a:cubicBezTo>
                  <a:pt x="71" y="3"/>
                  <a:pt x="75" y="0"/>
                  <a:pt x="80" y="0"/>
                </a:cubicBezTo>
                <a:cubicBezTo>
                  <a:pt x="85" y="0"/>
                  <a:pt x="89" y="3"/>
                  <a:pt x="91" y="8"/>
                </a:cubicBezTo>
                <a:cubicBezTo>
                  <a:pt x="91" y="8"/>
                  <a:pt x="91" y="8"/>
                  <a:pt x="91" y="8"/>
                </a:cubicBezTo>
                <a:cubicBezTo>
                  <a:pt x="159" y="184"/>
                  <a:pt x="159" y="184"/>
                  <a:pt x="159" y="184"/>
                </a:cubicBezTo>
                <a:cubicBezTo>
                  <a:pt x="159" y="184"/>
                  <a:pt x="159" y="184"/>
                  <a:pt x="159" y="184"/>
                </a:cubicBezTo>
                <a:cubicBezTo>
                  <a:pt x="160" y="185"/>
                  <a:pt x="160" y="186"/>
                  <a:pt x="160" y="188"/>
                </a:cubicBezTo>
                <a:moveTo>
                  <a:pt x="80" y="45"/>
                </a:moveTo>
                <a:cubicBezTo>
                  <a:pt x="48" y="128"/>
                  <a:pt x="48" y="128"/>
                  <a:pt x="48" y="128"/>
                </a:cubicBezTo>
                <a:cubicBezTo>
                  <a:pt x="112" y="128"/>
                  <a:pt x="112" y="128"/>
                  <a:pt x="112" y="128"/>
                </a:cubicBezTo>
                <a:lnTo>
                  <a:pt x="80"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48"/>
          <p:cNvSpPr/>
          <p:nvPr/>
        </p:nvSpPr>
        <p:spPr>
          <a:xfrm>
            <a:off x="8175285" y="6044892"/>
            <a:ext cx="526368" cy="411854"/>
          </a:xfrm>
          <a:custGeom>
            <a:avLst/>
            <a:gdLst/>
            <a:ahLst/>
            <a:cxnLst/>
            <a:rect l="l" t="t" r="r" b="b"/>
            <a:pathLst>
              <a:path w="256" h="200" extrusionOk="0">
                <a:moveTo>
                  <a:pt x="244" y="112"/>
                </a:moveTo>
                <a:cubicBezTo>
                  <a:pt x="220" y="112"/>
                  <a:pt x="220" y="112"/>
                  <a:pt x="220" y="112"/>
                </a:cubicBezTo>
                <a:cubicBezTo>
                  <a:pt x="220" y="136"/>
                  <a:pt x="220" y="136"/>
                  <a:pt x="220" y="136"/>
                </a:cubicBezTo>
                <a:cubicBezTo>
                  <a:pt x="220" y="143"/>
                  <a:pt x="215" y="148"/>
                  <a:pt x="208" y="148"/>
                </a:cubicBezTo>
                <a:cubicBezTo>
                  <a:pt x="201" y="148"/>
                  <a:pt x="196" y="143"/>
                  <a:pt x="196" y="136"/>
                </a:cubicBezTo>
                <a:cubicBezTo>
                  <a:pt x="196" y="112"/>
                  <a:pt x="196" y="112"/>
                  <a:pt x="196" y="112"/>
                </a:cubicBezTo>
                <a:cubicBezTo>
                  <a:pt x="172" y="112"/>
                  <a:pt x="172" y="112"/>
                  <a:pt x="172" y="112"/>
                </a:cubicBezTo>
                <a:cubicBezTo>
                  <a:pt x="165" y="112"/>
                  <a:pt x="160" y="107"/>
                  <a:pt x="160" y="100"/>
                </a:cubicBezTo>
                <a:cubicBezTo>
                  <a:pt x="160" y="93"/>
                  <a:pt x="165" y="88"/>
                  <a:pt x="172" y="88"/>
                </a:cubicBezTo>
                <a:cubicBezTo>
                  <a:pt x="196" y="88"/>
                  <a:pt x="196" y="88"/>
                  <a:pt x="196" y="88"/>
                </a:cubicBezTo>
                <a:cubicBezTo>
                  <a:pt x="196" y="64"/>
                  <a:pt x="196" y="64"/>
                  <a:pt x="196" y="64"/>
                </a:cubicBezTo>
                <a:cubicBezTo>
                  <a:pt x="196" y="57"/>
                  <a:pt x="201" y="52"/>
                  <a:pt x="208" y="52"/>
                </a:cubicBezTo>
                <a:cubicBezTo>
                  <a:pt x="215" y="52"/>
                  <a:pt x="220" y="57"/>
                  <a:pt x="220" y="64"/>
                </a:cubicBezTo>
                <a:cubicBezTo>
                  <a:pt x="220" y="88"/>
                  <a:pt x="220" y="88"/>
                  <a:pt x="220" y="88"/>
                </a:cubicBezTo>
                <a:cubicBezTo>
                  <a:pt x="244" y="88"/>
                  <a:pt x="244" y="88"/>
                  <a:pt x="244" y="88"/>
                </a:cubicBezTo>
                <a:cubicBezTo>
                  <a:pt x="251" y="88"/>
                  <a:pt x="256" y="93"/>
                  <a:pt x="256" y="100"/>
                </a:cubicBezTo>
                <a:cubicBezTo>
                  <a:pt x="256" y="107"/>
                  <a:pt x="251" y="112"/>
                  <a:pt x="244" y="112"/>
                </a:cubicBezTo>
                <a:moveTo>
                  <a:pt x="160" y="188"/>
                </a:moveTo>
                <a:cubicBezTo>
                  <a:pt x="160" y="195"/>
                  <a:pt x="155" y="200"/>
                  <a:pt x="148" y="200"/>
                </a:cubicBezTo>
                <a:cubicBezTo>
                  <a:pt x="143" y="200"/>
                  <a:pt x="139" y="197"/>
                  <a:pt x="137" y="192"/>
                </a:cubicBezTo>
                <a:cubicBezTo>
                  <a:pt x="137" y="192"/>
                  <a:pt x="137" y="192"/>
                  <a:pt x="137" y="192"/>
                </a:cubicBezTo>
                <a:cubicBezTo>
                  <a:pt x="121" y="152"/>
                  <a:pt x="121" y="152"/>
                  <a:pt x="121" y="152"/>
                </a:cubicBezTo>
                <a:cubicBezTo>
                  <a:pt x="39" y="152"/>
                  <a:pt x="39" y="152"/>
                  <a:pt x="39" y="152"/>
                </a:cubicBezTo>
                <a:cubicBezTo>
                  <a:pt x="23" y="192"/>
                  <a:pt x="23" y="192"/>
                  <a:pt x="23" y="192"/>
                </a:cubicBezTo>
                <a:cubicBezTo>
                  <a:pt x="23" y="192"/>
                  <a:pt x="23" y="192"/>
                  <a:pt x="23" y="192"/>
                </a:cubicBezTo>
                <a:cubicBezTo>
                  <a:pt x="21" y="197"/>
                  <a:pt x="17" y="200"/>
                  <a:pt x="12" y="200"/>
                </a:cubicBezTo>
                <a:cubicBezTo>
                  <a:pt x="5" y="200"/>
                  <a:pt x="0" y="195"/>
                  <a:pt x="0" y="188"/>
                </a:cubicBezTo>
                <a:cubicBezTo>
                  <a:pt x="0" y="186"/>
                  <a:pt x="0" y="185"/>
                  <a:pt x="1" y="184"/>
                </a:cubicBezTo>
                <a:cubicBezTo>
                  <a:pt x="1" y="184"/>
                  <a:pt x="1" y="184"/>
                  <a:pt x="1" y="184"/>
                </a:cubicBezTo>
                <a:cubicBezTo>
                  <a:pt x="69" y="8"/>
                  <a:pt x="69" y="8"/>
                  <a:pt x="69" y="8"/>
                </a:cubicBezTo>
                <a:cubicBezTo>
                  <a:pt x="69" y="8"/>
                  <a:pt x="69" y="8"/>
                  <a:pt x="69" y="8"/>
                </a:cubicBezTo>
                <a:cubicBezTo>
                  <a:pt x="71" y="3"/>
                  <a:pt x="75" y="0"/>
                  <a:pt x="80" y="0"/>
                </a:cubicBezTo>
                <a:cubicBezTo>
                  <a:pt x="85" y="0"/>
                  <a:pt x="89" y="3"/>
                  <a:pt x="91" y="8"/>
                </a:cubicBezTo>
                <a:cubicBezTo>
                  <a:pt x="91" y="8"/>
                  <a:pt x="91" y="8"/>
                  <a:pt x="91" y="8"/>
                </a:cubicBezTo>
                <a:cubicBezTo>
                  <a:pt x="159" y="184"/>
                  <a:pt x="159" y="184"/>
                  <a:pt x="159" y="184"/>
                </a:cubicBezTo>
                <a:cubicBezTo>
                  <a:pt x="159" y="184"/>
                  <a:pt x="159" y="184"/>
                  <a:pt x="159" y="184"/>
                </a:cubicBezTo>
                <a:cubicBezTo>
                  <a:pt x="160" y="185"/>
                  <a:pt x="160" y="186"/>
                  <a:pt x="160" y="188"/>
                </a:cubicBezTo>
                <a:moveTo>
                  <a:pt x="80" y="45"/>
                </a:moveTo>
                <a:cubicBezTo>
                  <a:pt x="48" y="128"/>
                  <a:pt x="48" y="128"/>
                  <a:pt x="48" y="128"/>
                </a:cubicBezTo>
                <a:cubicBezTo>
                  <a:pt x="112" y="128"/>
                  <a:pt x="112" y="128"/>
                  <a:pt x="112" y="128"/>
                </a:cubicBezTo>
                <a:lnTo>
                  <a:pt x="80"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48"/>
          <p:cNvSpPr/>
          <p:nvPr/>
        </p:nvSpPr>
        <p:spPr>
          <a:xfrm>
            <a:off x="7369659" y="5988639"/>
            <a:ext cx="295329" cy="526368"/>
          </a:xfrm>
          <a:custGeom>
            <a:avLst/>
            <a:gdLst/>
            <a:ahLst/>
            <a:cxnLst/>
            <a:rect l="l" t="t" r="r" b="b"/>
            <a:pathLst>
              <a:path w="144" h="256" extrusionOk="0">
                <a:moveTo>
                  <a:pt x="140" y="80"/>
                </a:moveTo>
                <a:cubicBezTo>
                  <a:pt x="140" y="80"/>
                  <a:pt x="140" y="80"/>
                  <a:pt x="140" y="80"/>
                </a:cubicBezTo>
                <a:cubicBezTo>
                  <a:pt x="93" y="128"/>
                  <a:pt x="93" y="128"/>
                  <a:pt x="93" y="128"/>
                </a:cubicBezTo>
                <a:cubicBezTo>
                  <a:pt x="140" y="176"/>
                  <a:pt x="140" y="176"/>
                  <a:pt x="140" y="176"/>
                </a:cubicBezTo>
                <a:cubicBezTo>
                  <a:pt x="143" y="178"/>
                  <a:pt x="144" y="181"/>
                  <a:pt x="144" y="184"/>
                </a:cubicBezTo>
                <a:cubicBezTo>
                  <a:pt x="144" y="187"/>
                  <a:pt x="143" y="190"/>
                  <a:pt x="140" y="192"/>
                </a:cubicBezTo>
                <a:cubicBezTo>
                  <a:pt x="80" y="252"/>
                  <a:pt x="80" y="252"/>
                  <a:pt x="80" y="252"/>
                </a:cubicBezTo>
                <a:cubicBezTo>
                  <a:pt x="78" y="255"/>
                  <a:pt x="75" y="256"/>
                  <a:pt x="72" y="256"/>
                </a:cubicBezTo>
                <a:cubicBezTo>
                  <a:pt x="65" y="256"/>
                  <a:pt x="60" y="251"/>
                  <a:pt x="60" y="244"/>
                </a:cubicBezTo>
                <a:cubicBezTo>
                  <a:pt x="60" y="161"/>
                  <a:pt x="60" y="161"/>
                  <a:pt x="60" y="161"/>
                </a:cubicBezTo>
                <a:cubicBezTo>
                  <a:pt x="20" y="200"/>
                  <a:pt x="20" y="200"/>
                  <a:pt x="20" y="200"/>
                </a:cubicBezTo>
                <a:cubicBezTo>
                  <a:pt x="18" y="203"/>
                  <a:pt x="15" y="204"/>
                  <a:pt x="12" y="204"/>
                </a:cubicBezTo>
                <a:cubicBezTo>
                  <a:pt x="5" y="204"/>
                  <a:pt x="0" y="199"/>
                  <a:pt x="0" y="192"/>
                </a:cubicBezTo>
                <a:cubicBezTo>
                  <a:pt x="0" y="189"/>
                  <a:pt x="1" y="186"/>
                  <a:pt x="4" y="184"/>
                </a:cubicBezTo>
                <a:cubicBezTo>
                  <a:pt x="59" y="128"/>
                  <a:pt x="59" y="128"/>
                  <a:pt x="59" y="128"/>
                </a:cubicBezTo>
                <a:cubicBezTo>
                  <a:pt x="4" y="72"/>
                  <a:pt x="4" y="72"/>
                  <a:pt x="4" y="72"/>
                </a:cubicBezTo>
                <a:cubicBezTo>
                  <a:pt x="1" y="70"/>
                  <a:pt x="0" y="67"/>
                  <a:pt x="0" y="64"/>
                </a:cubicBezTo>
                <a:cubicBezTo>
                  <a:pt x="0" y="57"/>
                  <a:pt x="5" y="52"/>
                  <a:pt x="12" y="52"/>
                </a:cubicBezTo>
                <a:cubicBezTo>
                  <a:pt x="15" y="52"/>
                  <a:pt x="18" y="53"/>
                  <a:pt x="20" y="56"/>
                </a:cubicBezTo>
                <a:cubicBezTo>
                  <a:pt x="60" y="95"/>
                  <a:pt x="60" y="95"/>
                  <a:pt x="60" y="95"/>
                </a:cubicBezTo>
                <a:cubicBezTo>
                  <a:pt x="60" y="12"/>
                  <a:pt x="60" y="12"/>
                  <a:pt x="60" y="12"/>
                </a:cubicBezTo>
                <a:cubicBezTo>
                  <a:pt x="60" y="5"/>
                  <a:pt x="65" y="0"/>
                  <a:pt x="72" y="0"/>
                </a:cubicBezTo>
                <a:cubicBezTo>
                  <a:pt x="75" y="0"/>
                  <a:pt x="78" y="1"/>
                  <a:pt x="80" y="4"/>
                </a:cubicBezTo>
                <a:cubicBezTo>
                  <a:pt x="140" y="64"/>
                  <a:pt x="140" y="64"/>
                  <a:pt x="140" y="64"/>
                </a:cubicBezTo>
                <a:cubicBezTo>
                  <a:pt x="143" y="66"/>
                  <a:pt x="144" y="69"/>
                  <a:pt x="144" y="72"/>
                </a:cubicBezTo>
                <a:cubicBezTo>
                  <a:pt x="144" y="75"/>
                  <a:pt x="143" y="78"/>
                  <a:pt x="140" y="80"/>
                </a:cubicBezTo>
                <a:moveTo>
                  <a:pt x="84" y="215"/>
                </a:moveTo>
                <a:cubicBezTo>
                  <a:pt x="115" y="184"/>
                  <a:pt x="115" y="184"/>
                  <a:pt x="115" y="184"/>
                </a:cubicBezTo>
                <a:cubicBezTo>
                  <a:pt x="84" y="153"/>
                  <a:pt x="84" y="153"/>
                  <a:pt x="84" y="153"/>
                </a:cubicBezTo>
                <a:lnTo>
                  <a:pt x="84" y="215"/>
                </a:lnTo>
                <a:close/>
                <a:moveTo>
                  <a:pt x="84" y="41"/>
                </a:moveTo>
                <a:cubicBezTo>
                  <a:pt x="84" y="103"/>
                  <a:pt x="84" y="103"/>
                  <a:pt x="84" y="103"/>
                </a:cubicBezTo>
                <a:cubicBezTo>
                  <a:pt x="115" y="72"/>
                  <a:pt x="115" y="72"/>
                  <a:pt x="115" y="72"/>
                </a:cubicBezTo>
                <a:lnTo>
                  <a:pt x="84"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48"/>
          <p:cNvSpPr/>
          <p:nvPr/>
        </p:nvSpPr>
        <p:spPr>
          <a:xfrm>
            <a:off x="6397284" y="6052928"/>
            <a:ext cx="395781" cy="395781"/>
          </a:xfrm>
          <a:custGeom>
            <a:avLst/>
            <a:gdLst/>
            <a:ahLst/>
            <a:cxnLst/>
            <a:rect l="l" t="t" r="r" b="b"/>
            <a:pathLst>
              <a:path w="192" h="192" extrusionOk="0">
                <a:moveTo>
                  <a:pt x="152" y="141"/>
                </a:moveTo>
                <a:cubicBezTo>
                  <a:pt x="127" y="166"/>
                  <a:pt x="89" y="168"/>
                  <a:pt x="61" y="147"/>
                </a:cubicBezTo>
                <a:cubicBezTo>
                  <a:pt x="22" y="187"/>
                  <a:pt x="22" y="187"/>
                  <a:pt x="22" y="187"/>
                </a:cubicBezTo>
                <a:cubicBezTo>
                  <a:pt x="17" y="192"/>
                  <a:pt x="9" y="192"/>
                  <a:pt x="5" y="187"/>
                </a:cubicBezTo>
                <a:cubicBezTo>
                  <a:pt x="0" y="183"/>
                  <a:pt x="0" y="175"/>
                  <a:pt x="5" y="170"/>
                </a:cubicBezTo>
                <a:cubicBezTo>
                  <a:pt x="45" y="131"/>
                  <a:pt x="45" y="131"/>
                  <a:pt x="45" y="131"/>
                </a:cubicBezTo>
                <a:cubicBezTo>
                  <a:pt x="24" y="103"/>
                  <a:pt x="26" y="65"/>
                  <a:pt x="51" y="40"/>
                </a:cubicBezTo>
                <a:cubicBezTo>
                  <a:pt x="75" y="16"/>
                  <a:pt x="75" y="16"/>
                  <a:pt x="75" y="16"/>
                </a:cubicBezTo>
                <a:cubicBezTo>
                  <a:pt x="92" y="33"/>
                  <a:pt x="92" y="33"/>
                  <a:pt x="92" y="33"/>
                </a:cubicBezTo>
                <a:cubicBezTo>
                  <a:pt x="120" y="5"/>
                  <a:pt x="120" y="5"/>
                  <a:pt x="120" y="5"/>
                </a:cubicBezTo>
                <a:cubicBezTo>
                  <a:pt x="125" y="0"/>
                  <a:pt x="132" y="0"/>
                  <a:pt x="137" y="5"/>
                </a:cubicBezTo>
                <a:cubicBezTo>
                  <a:pt x="141" y="9"/>
                  <a:pt x="141" y="17"/>
                  <a:pt x="137" y="22"/>
                </a:cubicBezTo>
                <a:cubicBezTo>
                  <a:pt x="109" y="50"/>
                  <a:pt x="109" y="50"/>
                  <a:pt x="109" y="50"/>
                </a:cubicBezTo>
                <a:cubicBezTo>
                  <a:pt x="142" y="83"/>
                  <a:pt x="142" y="83"/>
                  <a:pt x="142" y="83"/>
                </a:cubicBezTo>
                <a:cubicBezTo>
                  <a:pt x="170" y="55"/>
                  <a:pt x="170" y="55"/>
                  <a:pt x="170" y="55"/>
                </a:cubicBezTo>
                <a:cubicBezTo>
                  <a:pt x="175" y="51"/>
                  <a:pt x="183" y="51"/>
                  <a:pt x="187" y="55"/>
                </a:cubicBezTo>
                <a:cubicBezTo>
                  <a:pt x="192" y="60"/>
                  <a:pt x="192" y="67"/>
                  <a:pt x="187" y="72"/>
                </a:cubicBezTo>
                <a:cubicBezTo>
                  <a:pt x="159" y="100"/>
                  <a:pt x="159" y="100"/>
                  <a:pt x="159" y="100"/>
                </a:cubicBezTo>
                <a:cubicBezTo>
                  <a:pt x="176" y="117"/>
                  <a:pt x="176" y="117"/>
                  <a:pt x="176" y="117"/>
                </a:cubicBezTo>
                <a:lnTo>
                  <a:pt x="152" y="1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48"/>
          <p:cNvSpPr/>
          <p:nvPr/>
        </p:nvSpPr>
        <p:spPr>
          <a:xfrm>
            <a:off x="5428927" y="6006721"/>
            <a:ext cx="488197" cy="490206"/>
          </a:xfrm>
          <a:custGeom>
            <a:avLst/>
            <a:gdLst/>
            <a:ahLst/>
            <a:cxnLst/>
            <a:rect l="l" t="t" r="r" b="b"/>
            <a:pathLst>
              <a:path w="238" h="238" extrusionOk="0">
                <a:moveTo>
                  <a:pt x="30" y="211"/>
                </a:moveTo>
                <a:cubicBezTo>
                  <a:pt x="27" y="208"/>
                  <a:pt x="27" y="208"/>
                  <a:pt x="27" y="208"/>
                </a:cubicBezTo>
                <a:cubicBezTo>
                  <a:pt x="0" y="181"/>
                  <a:pt x="0" y="136"/>
                  <a:pt x="27" y="109"/>
                </a:cubicBezTo>
                <a:cubicBezTo>
                  <a:pt x="109" y="27"/>
                  <a:pt x="109" y="27"/>
                  <a:pt x="109" y="27"/>
                </a:cubicBezTo>
                <a:cubicBezTo>
                  <a:pt x="136" y="0"/>
                  <a:pt x="181" y="0"/>
                  <a:pt x="208" y="27"/>
                </a:cubicBezTo>
                <a:cubicBezTo>
                  <a:pt x="211" y="30"/>
                  <a:pt x="211" y="30"/>
                  <a:pt x="211" y="30"/>
                </a:cubicBezTo>
                <a:cubicBezTo>
                  <a:pt x="238" y="57"/>
                  <a:pt x="238" y="102"/>
                  <a:pt x="211" y="129"/>
                </a:cubicBezTo>
                <a:cubicBezTo>
                  <a:pt x="129" y="211"/>
                  <a:pt x="129" y="211"/>
                  <a:pt x="129" y="211"/>
                </a:cubicBezTo>
                <a:cubicBezTo>
                  <a:pt x="102" y="238"/>
                  <a:pt x="57" y="238"/>
                  <a:pt x="30" y="211"/>
                </a:cubicBezTo>
                <a:moveTo>
                  <a:pt x="153" y="153"/>
                </a:moveTo>
                <a:cubicBezTo>
                  <a:pt x="85" y="85"/>
                  <a:pt x="85" y="85"/>
                  <a:pt x="85" y="85"/>
                </a:cubicBezTo>
                <a:cubicBezTo>
                  <a:pt x="44" y="126"/>
                  <a:pt x="44" y="126"/>
                  <a:pt x="44" y="126"/>
                </a:cubicBezTo>
                <a:cubicBezTo>
                  <a:pt x="26" y="144"/>
                  <a:pt x="26" y="173"/>
                  <a:pt x="44" y="191"/>
                </a:cubicBezTo>
                <a:cubicBezTo>
                  <a:pt x="47" y="194"/>
                  <a:pt x="47" y="194"/>
                  <a:pt x="47" y="194"/>
                </a:cubicBezTo>
                <a:cubicBezTo>
                  <a:pt x="65" y="212"/>
                  <a:pt x="94" y="212"/>
                  <a:pt x="112" y="194"/>
                </a:cubicBezTo>
                <a:lnTo>
                  <a:pt x="153" y="1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48"/>
          <p:cNvSpPr/>
          <p:nvPr/>
        </p:nvSpPr>
        <p:spPr>
          <a:xfrm>
            <a:off x="4587140" y="6018775"/>
            <a:ext cx="329482" cy="464088"/>
          </a:xfrm>
          <a:custGeom>
            <a:avLst/>
            <a:gdLst/>
            <a:ahLst/>
            <a:cxnLst/>
            <a:rect l="l" t="t" r="r" b="b"/>
            <a:pathLst>
              <a:path w="160" h="225" extrusionOk="0">
                <a:moveTo>
                  <a:pt x="80" y="225"/>
                </a:moveTo>
                <a:cubicBezTo>
                  <a:pt x="37" y="225"/>
                  <a:pt x="0" y="189"/>
                  <a:pt x="0" y="143"/>
                </a:cubicBezTo>
                <a:cubicBezTo>
                  <a:pt x="0" y="101"/>
                  <a:pt x="78" y="0"/>
                  <a:pt x="78" y="0"/>
                </a:cubicBezTo>
                <a:cubicBezTo>
                  <a:pt x="78" y="0"/>
                  <a:pt x="160" y="99"/>
                  <a:pt x="160" y="143"/>
                </a:cubicBezTo>
                <a:cubicBezTo>
                  <a:pt x="160" y="188"/>
                  <a:pt x="122" y="225"/>
                  <a:pt x="80" y="2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48"/>
          <p:cNvSpPr/>
          <p:nvPr/>
        </p:nvSpPr>
        <p:spPr>
          <a:xfrm>
            <a:off x="3566548" y="6020783"/>
            <a:ext cx="526368" cy="462079"/>
          </a:xfrm>
          <a:custGeom>
            <a:avLst/>
            <a:gdLst/>
            <a:ahLst/>
            <a:cxnLst/>
            <a:rect l="l" t="t" r="r" b="b"/>
            <a:pathLst>
              <a:path w="256" h="224" extrusionOk="0">
                <a:moveTo>
                  <a:pt x="249" y="123"/>
                </a:moveTo>
                <a:cubicBezTo>
                  <a:pt x="249" y="123"/>
                  <a:pt x="249" y="123"/>
                  <a:pt x="249" y="123"/>
                </a:cubicBezTo>
                <a:cubicBezTo>
                  <a:pt x="133" y="171"/>
                  <a:pt x="133" y="171"/>
                  <a:pt x="133" y="171"/>
                </a:cubicBezTo>
                <a:cubicBezTo>
                  <a:pt x="133" y="171"/>
                  <a:pt x="133" y="171"/>
                  <a:pt x="133" y="171"/>
                </a:cubicBezTo>
                <a:cubicBezTo>
                  <a:pt x="133" y="171"/>
                  <a:pt x="133" y="171"/>
                  <a:pt x="133" y="171"/>
                </a:cubicBezTo>
                <a:cubicBezTo>
                  <a:pt x="133" y="171"/>
                  <a:pt x="133" y="171"/>
                  <a:pt x="133" y="171"/>
                </a:cubicBezTo>
                <a:cubicBezTo>
                  <a:pt x="131" y="172"/>
                  <a:pt x="130" y="172"/>
                  <a:pt x="128" y="172"/>
                </a:cubicBezTo>
                <a:cubicBezTo>
                  <a:pt x="126" y="172"/>
                  <a:pt x="125" y="172"/>
                  <a:pt x="123" y="171"/>
                </a:cubicBezTo>
                <a:cubicBezTo>
                  <a:pt x="123" y="171"/>
                  <a:pt x="123" y="171"/>
                  <a:pt x="123" y="171"/>
                </a:cubicBezTo>
                <a:cubicBezTo>
                  <a:pt x="123" y="171"/>
                  <a:pt x="123" y="171"/>
                  <a:pt x="123" y="171"/>
                </a:cubicBezTo>
                <a:cubicBezTo>
                  <a:pt x="123" y="171"/>
                  <a:pt x="123" y="171"/>
                  <a:pt x="123" y="171"/>
                </a:cubicBezTo>
                <a:cubicBezTo>
                  <a:pt x="7" y="123"/>
                  <a:pt x="7" y="123"/>
                  <a:pt x="7" y="123"/>
                </a:cubicBezTo>
                <a:cubicBezTo>
                  <a:pt x="7" y="123"/>
                  <a:pt x="7" y="123"/>
                  <a:pt x="7" y="123"/>
                </a:cubicBezTo>
                <a:cubicBezTo>
                  <a:pt x="3" y="121"/>
                  <a:pt x="0" y="117"/>
                  <a:pt x="0" y="112"/>
                </a:cubicBezTo>
                <a:cubicBezTo>
                  <a:pt x="0" y="105"/>
                  <a:pt x="5" y="100"/>
                  <a:pt x="12" y="100"/>
                </a:cubicBezTo>
                <a:cubicBezTo>
                  <a:pt x="14" y="100"/>
                  <a:pt x="15" y="100"/>
                  <a:pt x="17" y="101"/>
                </a:cubicBezTo>
                <a:cubicBezTo>
                  <a:pt x="17" y="101"/>
                  <a:pt x="17" y="101"/>
                  <a:pt x="17" y="101"/>
                </a:cubicBezTo>
                <a:cubicBezTo>
                  <a:pt x="17" y="101"/>
                  <a:pt x="17" y="101"/>
                  <a:pt x="17" y="101"/>
                </a:cubicBezTo>
                <a:cubicBezTo>
                  <a:pt x="17" y="101"/>
                  <a:pt x="17" y="101"/>
                  <a:pt x="17" y="101"/>
                </a:cubicBezTo>
                <a:cubicBezTo>
                  <a:pt x="128" y="147"/>
                  <a:pt x="128" y="147"/>
                  <a:pt x="128" y="147"/>
                </a:cubicBezTo>
                <a:cubicBezTo>
                  <a:pt x="239" y="101"/>
                  <a:pt x="239" y="101"/>
                  <a:pt x="239" y="101"/>
                </a:cubicBezTo>
                <a:cubicBezTo>
                  <a:pt x="239" y="101"/>
                  <a:pt x="239" y="101"/>
                  <a:pt x="239" y="101"/>
                </a:cubicBezTo>
                <a:cubicBezTo>
                  <a:pt x="239" y="101"/>
                  <a:pt x="239" y="101"/>
                  <a:pt x="239" y="101"/>
                </a:cubicBezTo>
                <a:cubicBezTo>
                  <a:pt x="239" y="101"/>
                  <a:pt x="239" y="101"/>
                  <a:pt x="239" y="101"/>
                </a:cubicBezTo>
                <a:cubicBezTo>
                  <a:pt x="241" y="100"/>
                  <a:pt x="242" y="100"/>
                  <a:pt x="244" y="100"/>
                </a:cubicBezTo>
                <a:cubicBezTo>
                  <a:pt x="251" y="100"/>
                  <a:pt x="256" y="105"/>
                  <a:pt x="256" y="112"/>
                </a:cubicBezTo>
                <a:cubicBezTo>
                  <a:pt x="256" y="117"/>
                  <a:pt x="253" y="121"/>
                  <a:pt x="249" y="123"/>
                </a:cubicBezTo>
                <a:moveTo>
                  <a:pt x="249" y="71"/>
                </a:moveTo>
                <a:cubicBezTo>
                  <a:pt x="249" y="71"/>
                  <a:pt x="249" y="71"/>
                  <a:pt x="249" y="71"/>
                </a:cubicBezTo>
                <a:cubicBezTo>
                  <a:pt x="133" y="119"/>
                  <a:pt x="133" y="119"/>
                  <a:pt x="133" y="119"/>
                </a:cubicBezTo>
                <a:cubicBezTo>
                  <a:pt x="133" y="119"/>
                  <a:pt x="133" y="119"/>
                  <a:pt x="133" y="119"/>
                </a:cubicBezTo>
                <a:cubicBezTo>
                  <a:pt x="133" y="119"/>
                  <a:pt x="133" y="119"/>
                  <a:pt x="133" y="119"/>
                </a:cubicBezTo>
                <a:cubicBezTo>
                  <a:pt x="133" y="119"/>
                  <a:pt x="133" y="119"/>
                  <a:pt x="133" y="119"/>
                </a:cubicBezTo>
                <a:cubicBezTo>
                  <a:pt x="131" y="120"/>
                  <a:pt x="130" y="120"/>
                  <a:pt x="128" y="120"/>
                </a:cubicBezTo>
                <a:cubicBezTo>
                  <a:pt x="126" y="120"/>
                  <a:pt x="125" y="120"/>
                  <a:pt x="123" y="119"/>
                </a:cubicBezTo>
                <a:cubicBezTo>
                  <a:pt x="123" y="119"/>
                  <a:pt x="123" y="119"/>
                  <a:pt x="123" y="119"/>
                </a:cubicBezTo>
                <a:cubicBezTo>
                  <a:pt x="123" y="119"/>
                  <a:pt x="123" y="119"/>
                  <a:pt x="123" y="119"/>
                </a:cubicBezTo>
                <a:cubicBezTo>
                  <a:pt x="123" y="119"/>
                  <a:pt x="123" y="119"/>
                  <a:pt x="123" y="119"/>
                </a:cubicBezTo>
                <a:cubicBezTo>
                  <a:pt x="7" y="71"/>
                  <a:pt x="7" y="71"/>
                  <a:pt x="7" y="71"/>
                </a:cubicBezTo>
                <a:cubicBezTo>
                  <a:pt x="7" y="71"/>
                  <a:pt x="7" y="71"/>
                  <a:pt x="7" y="71"/>
                </a:cubicBezTo>
                <a:cubicBezTo>
                  <a:pt x="3" y="69"/>
                  <a:pt x="0" y="65"/>
                  <a:pt x="0" y="60"/>
                </a:cubicBezTo>
                <a:cubicBezTo>
                  <a:pt x="0" y="55"/>
                  <a:pt x="3" y="51"/>
                  <a:pt x="7" y="49"/>
                </a:cubicBezTo>
                <a:cubicBezTo>
                  <a:pt x="7" y="49"/>
                  <a:pt x="7" y="49"/>
                  <a:pt x="7" y="49"/>
                </a:cubicBezTo>
                <a:cubicBezTo>
                  <a:pt x="123" y="1"/>
                  <a:pt x="123" y="1"/>
                  <a:pt x="123" y="1"/>
                </a:cubicBezTo>
                <a:cubicBezTo>
                  <a:pt x="123" y="1"/>
                  <a:pt x="123" y="1"/>
                  <a:pt x="123" y="1"/>
                </a:cubicBezTo>
                <a:cubicBezTo>
                  <a:pt x="123" y="1"/>
                  <a:pt x="123" y="1"/>
                  <a:pt x="123" y="1"/>
                </a:cubicBezTo>
                <a:cubicBezTo>
                  <a:pt x="123" y="1"/>
                  <a:pt x="123" y="1"/>
                  <a:pt x="123" y="1"/>
                </a:cubicBezTo>
                <a:cubicBezTo>
                  <a:pt x="125" y="0"/>
                  <a:pt x="126" y="0"/>
                  <a:pt x="128" y="0"/>
                </a:cubicBezTo>
                <a:cubicBezTo>
                  <a:pt x="130" y="0"/>
                  <a:pt x="131" y="0"/>
                  <a:pt x="133" y="1"/>
                </a:cubicBezTo>
                <a:cubicBezTo>
                  <a:pt x="133" y="1"/>
                  <a:pt x="133" y="1"/>
                  <a:pt x="133" y="1"/>
                </a:cubicBezTo>
                <a:cubicBezTo>
                  <a:pt x="133" y="1"/>
                  <a:pt x="133" y="1"/>
                  <a:pt x="133" y="1"/>
                </a:cubicBezTo>
                <a:cubicBezTo>
                  <a:pt x="133" y="1"/>
                  <a:pt x="133" y="1"/>
                  <a:pt x="133" y="1"/>
                </a:cubicBezTo>
                <a:cubicBezTo>
                  <a:pt x="249" y="49"/>
                  <a:pt x="249" y="49"/>
                  <a:pt x="249" y="49"/>
                </a:cubicBezTo>
                <a:cubicBezTo>
                  <a:pt x="249" y="49"/>
                  <a:pt x="249" y="49"/>
                  <a:pt x="249" y="49"/>
                </a:cubicBezTo>
                <a:cubicBezTo>
                  <a:pt x="253" y="51"/>
                  <a:pt x="256" y="55"/>
                  <a:pt x="256" y="60"/>
                </a:cubicBezTo>
                <a:cubicBezTo>
                  <a:pt x="256" y="65"/>
                  <a:pt x="253" y="69"/>
                  <a:pt x="249" y="71"/>
                </a:cubicBezTo>
                <a:moveTo>
                  <a:pt x="12" y="152"/>
                </a:moveTo>
                <a:cubicBezTo>
                  <a:pt x="14" y="152"/>
                  <a:pt x="15" y="152"/>
                  <a:pt x="17" y="153"/>
                </a:cubicBezTo>
                <a:cubicBezTo>
                  <a:pt x="17" y="153"/>
                  <a:pt x="17" y="153"/>
                  <a:pt x="17" y="153"/>
                </a:cubicBezTo>
                <a:cubicBezTo>
                  <a:pt x="17" y="153"/>
                  <a:pt x="17" y="153"/>
                  <a:pt x="17" y="153"/>
                </a:cubicBezTo>
                <a:cubicBezTo>
                  <a:pt x="17" y="153"/>
                  <a:pt x="17" y="153"/>
                  <a:pt x="17" y="153"/>
                </a:cubicBezTo>
                <a:cubicBezTo>
                  <a:pt x="128" y="199"/>
                  <a:pt x="128" y="199"/>
                  <a:pt x="128" y="199"/>
                </a:cubicBezTo>
                <a:cubicBezTo>
                  <a:pt x="239" y="153"/>
                  <a:pt x="239" y="153"/>
                  <a:pt x="239" y="153"/>
                </a:cubicBezTo>
                <a:cubicBezTo>
                  <a:pt x="239" y="153"/>
                  <a:pt x="239" y="153"/>
                  <a:pt x="239" y="153"/>
                </a:cubicBezTo>
                <a:cubicBezTo>
                  <a:pt x="239" y="153"/>
                  <a:pt x="239" y="153"/>
                  <a:pt x="239" y="153"/>
                </a:cubicBezTo>
                <a:cubicBezTo>
                  <a:pt x="239" y="153"/>
                  <a:pt x="239" y="153"/>
                  <a:pt x="239" y="153"/>
                </a:cubicBezTo>
                <a:cubicBezTo>
                  <a:pt x="241" y="152"/>
                  <a:pt x="242" y="152"/>
                  <a:pt x="244" y="152"/>
                </a:cubicBezTo>
                <a:cubicBezTo>
                  <a:pt x="251" y="152"/>
                  <a:pt x="256" y="157"/>
                  <a:pt x="256" y="164"/>
                </a:cubicBezTo>
                <a:cubicBezTo>
                  <a:pt x="256" y="169"/>
                  <a:pt x="253" y="173"/>
                  <a:pt x="249" y="175"/>
                </a:cubicBezTo>
                <a:cubicBezTo>
                  <a:pt x="249" y="175"/>
                  <a:pt x="249" y="175"/>
                  <a:pt x="249" y="175"/>
                </a:cubicBezTo>
                <a:cubicBezTo>
                  <a:pt x="133" y="223"/>
                  <a:pt x="133" y="223"/>
                  <a:pt x="133" y="223"/>
                </a:cubicBezTo>
                <a:cubicBezTo>
                  <a:pt x="133" y="223"/>
                  <a:pt x="133" y="223"/>
                  <a:pt x="133" y="223"/>
                </a:cubicBezTo>
                <a:cubicBezTo>
                  <a:pt x="133" y="223"/>
                  <a:pt x="133" y="223"/>
                  <a:pt x="133" y="223"/>
                </a:cubicBezTo>
                <a:cubicBezTo>
                  <a:pt x="133" y="223"/>
                  <a:pt x="133" y="223"/>
                  <a:pt x="133" y="223"/>
                </a:cubicBezTo>
                <a:cubicBezTo>
                  <a:pt x="131" y="224"/>
                  <a:pt x="130" y="224"/>
                  <a:pt x="128" y="224"/>
                </a:cubicBezTo>
                <a:cubicBezTo>
                  <a:pt x="126" y="224"/>
                  <a:pt x="125" y="224"/>
                  <a:pt x="123" y="223"/>
                </a:cubicBezTo>
                <a:cubicBezTo>
                  <a:pt x="123" y="223"/>
                  <a:pt x="123" y="223"/>
                  <a:pt x="123" y="223"/>
                </a:cubicBezTo>
                <a:cubicBezTo>
                  <a:pt x="123" y="223"/>
                  <a:pt x="123" y="223"/>
                  <a:pt x="123" y="223"/>
                </a:cubicBezTo>
                <a:cubicBezTo>
                  <a:pt x="123" y="223"/>
                  <a:pt x="123" y="223"/>
                  <a:pt x="123" y="223"/>
                </a:cubicBezTo>
                <a:cubicBezTo>
                  <a:pt x="7" y="175"/>
                  <a:pt x="7" y="175"/>
                  <a:pt x="7" y="175"/>
                </a:cubicBezTo>
                <a:cubicBezTo>
                  <a:pt x="7" y="175"/>
                  <a:pt x="7" y="175"/>
                  <a:pt x="7" y="175"/>
                </a:cubicBezTo>
                <a:cubicBezTo>
                  <a:pt x="3" y="173"/>
                  <a:pt x="0" y="169"/>
                  <a:pt x="0" y="164"/>
                </a:cubicBezTo>
                <a:cubicBezTo>
                  <a:pt x="0" y="157"/>
                  <a:pt x="5" y="152"/>
                  <a:pt x="12"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48"/>
          <p:cNvSpPr/>
          <p:nvPr/>
        </p:nvSpPr>
        <p:spPr>
          <a:xfrm>
            <a:off x="2644398" y="5988639"/>
            <a:ext cx="526368" cy="526368"/>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28" y="204"/>
                </a:moveTo>
                <a:cubicBezTo>
                  <a:pt x="86" y="204"/>
                  <a:pt x="52" y="170"/>
                  <a:pt x="52" y="128"/>
                </a:cubicBezTo>
                <a:cubicBezTo>
                  <a:pt x="52" y="86"/>
                  <a:pt x="86" y="52"/>
                  <a:pt x="128" y="52"/>
                </a:cubicBezTo>
                <a:cubicBezTo>
                  <a:pt x="170" y="52"/>
                  <a:pt x="204" y="86"/>
                  <a:pt x="204" y="128"/>
                </a:cubicBezTo>
                <a:cubicBezTo>
                  <a:pt x="204" y="170"/>
                  <a:pt x="170" y="204"/>
                  <a:pt x="128" y="204"/>
                </a:cubicBezTo>
                <a:moveTo>
                  <a:pt x="128" y="76"/>
                </a:moveTo>
                <a:cubicBezTo>
                  <a:pt x="99" y="76"/>
                  <a:pt x="76" y="99"/>
                  <a:pt x="76" y="128"/>
                </a:cubicBezTo>
                <a:cubicBezTo>
                  <a:pt x="76" y="157"/>
                  <a:pt x="99" y="180"/>
                  <a:pt x="128" y="180"/>
                </a:cubicBezTo>
                <a:cubicBezTo>
                  <a:pt x="157" y="180"/>
                  <a:pt x="180" y="157"/>
                  <a:pt x="180" y="128"/>
                </a:cubicBezTo>
                <a:cubicBezTo>
                  <a:pt x="180" y="99"/>
                  <a:pt x="157" y="76"/>
                  <a:pt x="128" y="76"/>
                </a:cubicBezTo>
                <a:moveTo>
                  <a:pt x="128" y="152"/>
                </a:moveTo>
                <a:cubicBezTo>
                  <a:pt x="115" y="152"/>
                  <a:pt x="104" y="141"/>
                  <a:pt x="104" y="128"/>
                </a:cubicBezTo>
                <a:cubicBezTo>
                  <a:pt x="104" y="115"/>
                  <a:pt x="115" y="104"/>
                  <a:pt x="128" y="104"/>
                </a:cubicBezTo>
                <a:cubicBezTo>
                  <a:pt x="141" y="104"/>
                  <a:pt x="152" y="115"/>
                  <a:pt x="152" y="128"/>
                </a:cubicBezTo>
                <a:cubicBezTo>
                  <a:pt x="152" y="141"/>
                  <a:pt x="141" y="152"/>
                  <a:pt x="128"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48"/>
          <p:cNvSpPr/>
          <p:nvPr/>
        </p:nvSpPr>
        <p:spPr>
          <a:xfrm>
            <a:off x="1722250" y="5988639"/>
            <a:ext cx="526368" cy="526368"/>
          </a:xfrm>
          <a:custGeom>
            <a:avLst/>
            <a:gdLst/>
            <a:ahLst/>
            <a:cxnLst/>
            <a:rect l="l" t="t" r="r" b="b"/>
            <a:pathLst>
              <a:path w="256" h="256" extrusionOk="0">
                <a:moveTo>
                  <a:pt x="244" y="140"/>
                </a:moveTo>
                <a:cubicBezTo>
                  <a:pt x="212" y="140"/>
                  <a:pt x="212" y="140"/>
                  <a:pt x="212" y="140"/>
                </a:cubicBezTo>
                <a:cubicBezTo>
                  <a:pt x="205" y="140"/>
                  <a:pt x="200" y="135"/>
                  <a:pt x="200" y="128"/>
                </a:cubicBezTo>
                <a:cubicBezTo>
                  <a:pt x="200" y="121"/>
                  <a:pt x="205" y="116"/>
                  <a:pt x="212" y="116"/>
                </a:cubicBezTo>
                <a:cubicBezTo>
                  <a:pt x="244" y="116"/>
                  <a:pt x="244" y="116"/>
                  <a:pt x="244" y="116"/>
                </a:cubicBezTo>
                <a:cubicBezTo>
                  <a:pt x="251" y="116"/>
                  <a:pt x="256" y="121"/>
                  <a:pt x="256" y="128"/>
                </a:cubicBezTo>
                <a:cubicBezTo>
                  <a:pt x="256" y="135"/>
                  <a:pt x="251" y="140"/>
                  <a:pt x="244" y="140"/>
                </a:cubicBezTo>
                <a:moveTo>
                  <a:pt x="220" y="52"/>
                </a:moveTo>
                <a:cubicBezTo>
                  <a:pt x="196" y="76"/>
                  <a:pt x="196" y="76"/>
                  <a:pt x="196" y="76"/>
                </a:cubicBezTo>
                <a:cubicBezTo>
                  <a:pt x="194" y="79"/>
                  <a:pt x="191" y="80"/>
                  <a:pt x="188" y="80"/>
                </a:cubicBezTo>
                <a:cubicBezTo>
                  <a:pt x="181" y="80"/>
                  <a:pt x="176" y="75"/>
                  <a:pt x="176" y="68"/>
                </a:cubicBezTo>
                <a:cubicBezTo>
                  <a:pt x="176" y="65"/>
                  <a:pt x="177" y="62"/>
                  <a:pt x="180" y="60"/>
                </a:cubicBezTo>
                <a:cubicBezTo>
                  <a:pt x="204" y="36"/>
                  <a:pt x="204" y="36"/>
                  <a:pt x="204" y="36"/>
                </a:cubicBezTo>
                <a:cubicBezTo>
                  <a:pt x="206" y="33"/>
                  <a:pt x="209" y="32"/>
                  <a:pt x="212" y="32"/>
                </a:cubicBezTo>
                <a:cubicBezTo>
                  <a:pt x="219" y="32"/>
                  <a:pt x="224" y="37"/>
                  <a:pt x="224" y="44"/>
                </a:cubicBezTo>
                <a:cubicBezTo>
                  <a:pt x="224" y="47"/>
                  <a:pt x="223" y="50"/>
                  <a:pt x="220" y="52"/>
                </a:cubicBezTo>
                <a:moveTo>
                  <a:pt x="128" y="256"/>
                </a:moveTo>
                <a:cubicBezTo>
                  <a:pt x="121" y="256"/>
                  <a:pt x="116" y="251"/>
                  <a:pt x="116" y="244"/>
                </a:cubicBezTo>
                <a:cubicBezTo>
                  <a:pt x="116" y="212"/>
                  <a:pt x="116" y="212"/>
                  <a:pt x="116" y="212"/>
                </a:cubicBezTo>
                <a:cubicBezTo>
                  <a:pt x="116" y="205"/>
                  <a:pt x="121" y="200"/>
                  <a:pt x="128" y="200"/>
                </a:cubicBezTo>
                <a:cubicBezTo>
                  <a:pt x="135" y="200"/>
                  <a:pt x="140" y="205"/>
                  <a:pt x="140" y="212"/>
                </a:cubicBezTo>
                <a:cubicBezTo>
                  <a:pt x="140" y="244"/>
                  <a:pt x="140" y="244"/>
                  <a:pt x="140" y="244"/>
                </a:cubicBezTo>
                <a:cubicBezTo>
                  <a:pt x="140" y="251"/>
                  <a:pt x="135" y="256"/>
                  <a:pt x="128" y="256"/>
                </a:cubicBezTo>
                <a:moveTo>
                  <a:pt x="128" y="56"/>
                </a:moveTo>
                <a:cubicBezTo>
                  <a:pt x="121" y="56"/>
                  <a:pt x="116" y="51"/>
                  <a:pt x="116" y="44"/>
                </a:cubicBezTo>
                <a:cubicBezTo>
                  <a:pt x="116" y="12"/>
                  <a:pt x="116" y="12"/>
                  <a:pt x="116" y="12"/>
                </a:cubicBezTo>
                <a:cubicBezTo>
                  <a:pt x="116" y="5"/>
                  <a:pt x="121" y="0"/>
                  <a:pt x="128" y="0"/>
                </a:cubicBezTo>
                <a:cubicBezTo>
                  <a:pt x="135" y="0"/>
                  <a:pt x="140" y="5"/>
                  <a:pt x="140" y="12"/>
                </a:cubicBezTo>
                <a:cubicBezTo>
                  <a:pt x="140" y="44"/>
                  <a:pt x="140" y="44"/>
                  <a:pt x="140" y="44"/>
                </a:cubicBezTo>
                <a:cubicBezTo>
                  <a:pt x="140" y="51"/>
                  <a:pt x="135" y="56"/>
                  <a:pt x="128" y="56"/>
                </a:cubicBezTo>
                <a:moveTo>
                  <a:pt x="76" y="196"/>
                </a:moveTo>
                <a:cubicBezTo>
                  <a:pt x="52" y="220"/>
                  <a:pt x="52" y="220"/>
                  <a:pt x="52" y="220"/>
                </a:cubicBezTo>
                <a:cubicBezTo>
                  <a:pt x="50" y="223"/>
                  <a:pt x="47" y="224"/>
                  <a:pt x="44" y="224"/>
                </a:cubicBezTo>
                <a:cubicBezTo>
                  <a:pt x="37" y="224"/>
                  <a:pt x="32" y="219"/>
                  <a:pt x="32" y="212"/>
                </a:cubicBezTo>
                <a:cubicBezTo>
                  <a:pt x="32" y="209"/>
                  <a:pt x="33" y="206"/>
                  <a:pt x="36" y="204"/>
                </a:cubicBezTo>
                <a:cubicBezTo>
                  <a:pt x="60" y="180"/>
                  <a:pt x="60" y="180"/>
                  <a:pt x="60" y="180"/>
                </a:cubicBezTo>
                <a:cubicBezTo>
                  <a:pt x="62" y="177"/>
                  <a:pt x="65" y="176"/>
                  <a:pt x="68" y="176"/>
                </a:cubicBezTo>
                <a:cubicBezTo>
                  <a:pt x="75" y="176"/>
                  <a:pt x="80" y="181"/>
                  <a:pt x="80" y="188"/>
                </a:cubicBezTo>
                <a:cubicBezTo>
                  <a:pt x="80" y="191"/>
                  <a:pt x="79" y="194"/>
                  <a:pt x="76" y="196"/>
                </a:cubicBezTo>
                <a:moveTo>
                  <a:pt x="68" y="80"/>
                </a:moveTo>
                <a:cubicBezTo>
                  <a:pt x="65" y="80"/>
                  <a:pt x="62" y="79"/>
                  <a:pt x="60" y="76"/>
                </a:cubicBezTo>
                <a:cubicBezTo>
                  <a:pt x="36" y="52"/>
                  <a:pt x="36" y="52"/>
                  <a:pt x="36" y="52"/>
                </a:cubicBezTo>
                <a:cubicBezTo>
                  <a:pt x="33" y="50"/>
                  <a:pt x="32" y="47"/>
                  <a:pt x="32" y="44"/>
                </a:cubicBezTo>
                <a:cubicBezTo>
                  <a:pt x="32" y="37"/>
                  <a:pt x="37" y="32"/>
                  <a:pt x="44" y="32"/>
                </a:cubicBezTo>
                <a:cubicBezTo>
                  <a:pt x="47" y="32"/>
                  <a:pt x="50" y="33"/>
                  <a:pt x="52" y="36"/>
                </a:cubicBezTo>
                <a:cubicBezTo>
                  <a:pt x="76" y="60"/>
                  <a:pt x="76" y="60"/>
                  <a:pt x="76" y="60"/>
                </a:cubicBezTo>
                <a:cubicBezTo>
                  <a:pt x="79" y="62"/>
                  <a:pt x="80" y="65"/>
                  <a:pt x="80" y="68"/>
                </a:cubicBezTo>
                <a:cubicBezTo>
                  <a:pt x="80" y="75"/>
                  <a:pt x="75" y="80"/>
                  <a:pt x="68" y="80"/>
                </a:cubicBezTo>
                <a:moveTo>
                  <a:pt x="56" y="128"/>
                </a:moveTo>
                <a:cubicBezTo>
                  <a:pt x="56" y="135"/>
                  <a:pt x="51" y="140"/>
                  <a:pt x="44" y="140"/>
                </a:cubicBezTo>
                <a:cubicBezTo>
                  <a:pt x="12" y="140"/>
                  <a:pt x="12" y="140"/>
                  <a:pt x="12" y="140"/>
                </a:cubicBezTo>
                <a:cubicBezTo>
                  <a:pt x="5" y="140"/>
                  <a:pt x="0" y="135"/>
                  <a:pt x="0" y="128"/>
                </a:cubicBezTo>
                <a:cubicBezTo>
                  <a:pt x="0" y="121"/>
                  <a:pt x="5" y="116"/>
                  <a:pt x="12" y="116"/>
                </a:cubicBezTo>
                <a:cubicBezTo>
                  <a:pt x="44" y="116"/>
                  <a:pt x="44" y="116"/>
                  <a:pt x="44" y="116"/>
                </a:cubicBezTo>
                <a:cubicBezTo>
                  <a:pt x="51" y="116"/>
                  <a:pt x="56" y="121"/>
                  <a:pt x="56" y="128"/>
                </a:cubicBezTo>
                <a:moveTo>
                  <a:pt x="188" y="176"/>
                </a:moveTo>
                <a:cubicBezTo>
                  <a:pt x="191" y="176"/>
                  <a:pt x="194" y="177"/>
                  <a:pt x="196" y="180"/>
                </a:cubicBezTo>
                <a:cubicBezTo>
                  <a:pt x="220" y="204"/>
                  <a:pt x="220" y="204"/>
                  <a:pt x="220" y="204"/>
                </a:cubicBezTo>
                <a:cubicBezTo>
                  <a:pt x="223" y="206"/>
                  <a:pt x="224" y="209"/>
                  <a:pt x="224" y="212"/>
                </a:cubicBezTo>
                <a:cubicBezTo>
                  <a:pt x="224" y="219"/>
                  <a:pt x="219" y="224"/>
                  <a:pt x="212" y="224"/>
                </a:cubicBezTo>
                <a:cubicBezTo>
                  <a:pt x="209" y="224"/>
                  <a:pt x="206" y="223"/>
                  <a:pt x="204" y="220"/>
                </a:cubicBezTo>
                <a:cubicBezTo>
                  <a:pt x="180" y="196"/>
                  <a:pt x="180" y="196"/>
                  <a:pt x="180" y="196"/>
                </a:cubicBezTo>
                <a:cubicBezTo>
                  <a:pt x="177" y="194"/>
                  <a:pt x="176" y="191"/>
                  <a:pt x="176" y="188"/>
                </a:cubicBezTo>
                <a:cubicBezTo>
                  <a:pt x="176" y="181"/>
                  <a:pt x="181" y="176"/>
                  <a:pt x="188" y="17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48"/>
          <p:cNvSpPr/>
          <p:nvPr/>
        </p:nvSpPr>
        <p:spPr>
          <a:xfrm>
            <a:off x="800100" y="5988639"/>
            <a:ext cx="526368" cy="526368"/>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28" y="184"/>
                </a:moveTo>
                <a:cubicBezTo>
                  <a:pt x="96" y="184"/>
                  <a:pt x="106" y="149"/>
                  <a:pt x="106" y="149"/>
                </a:cubicBezTo>
                <a:cubicBezTo>
                  <a:pt x="129" y="64"/>
                  <a:pt x="129" y="64"/>
                  <a:pt x="129" y="64"/>
                </a:cubicBezTo>
                <a:cubicBezTo>
                  <a:pt x="150" y="149"/>
                  <a:pt x="150" y="149"/>
                  <a:pt x="150" y="149"/>
                </a:cubicBezTo>
                <a:cubicBezTo>
                  <a:pt x="160" y="184"/>
                  <a:pt x="128" y="184"/>
                  <a:pt x="128" y="18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48"/>
          <p:cNvSpPr/>
          <p:nvPr/>
        </p:nvSpPr>
        <p:spPr>
          <a:xfrm>
            <a:off x="10941732" y="5066490"/>
            <a:ext cx="526368" cy="526368"/>
          </a:xfrm>
          <a:custGeom>
            <a:avLst/>
            <a:gdLst/>
            <a:ahLst/>
            <a:cxnLst/>
            <a:rect l="l" t="t" r="r" b="b"/>
            <a:pathLst>
              <a:path w="256" h="256" extrusionOk="0">
                <a:moveTo>
                  <a:pt x="212" y="256"/>
                </a:moveTo>
                <a:cubicBezTo>
                  <a:pt x="212" y="139"/>
                  <a:pt x="117" y="44"/>
                  <a:pt x="0" y="44"/>
                </a:cubicBezTo>
                <a:cubicBezTo>
                  <a:pt x="0" y="0"/>
                  <a:pt x="0" y="0"/>
                  <a:pt x="0" y="0"/>
                </a:cubicBezTo>
                <a:cubicBezTo>
                  <a:pt x="141" y="0"/>
                  <a:pt x="256" y="115"/>
                  <a:pt x="256" y="256"/>
                </a:cubicBezTo>
                <a:lnTo>
                  <a:pt x="212" y="256"/>
                </a:lnTo>
                <a:close/>
                <a:moveTo>
                  <a:pt x="164" y="256"/>
                </a:moveTo>
                <a:cubicBezTo>
                  <a:pt x="120" y="256"/>
                  <a:pt x="120" y="256"/>
                  <a:pt x="120" y="256"/>
                </a:cubicBezTo>
                <a:cubicBezTo>
                  <a:pt x="120" y="190"/>
                  <a:pt x="66" y="136"/>
                  <a:pt x="0" y="136"/>
                </a:cubicBezTo>
                <a:cubicBezTo>
                  <a:pt x="0" y="92"/>
                  <a:pt x="0" y="92"/>
                  <a:pt x="0" y="92"/>
                </a:cubicBezTo>
                <a:cubicBezTo>
                  <a:pt x="91" y="92"/>
                  <a:pt x="164" y="165"/>
                  <a:pt x="164" y="256"/>
                </a:cubicBezTo>
                <a:moveTo>
                  <a:pt x="32" y="192"/>
                </a:moveTo>
                <a:cubicBezTo>
                  <a:pt x="50" y="192"/>
                  <a:pt x="64" y="206"/>
                  <a:pt x="64" y="224"/>
                </a:cubicBezTo>
                <a:cubicBezTo>
                  <a:pt x="64" y="242"/>
                  <a:pt x="50" y="256"/>
                  <a:pt x="32" y="256"/>
                </a:cubicBezTo>
                <a:cubicBezTo>
                  <a:pt x="14" y="256"/>
                  <a:pt x="0" y="242"/>
                  <a:pt x="0" y="224"/>
                </a:cubicBezTo>
                <a:cubicBezTo>
                  <a:pt x="0" y="206"/>
                  <a:pt x="14" y="192"/>
                  <a:pt x="32"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48"/>
          <p:cNvSpPr/>
          <p:nvPr/>
        </p:nvSpPr>
        <p:spPr>
          <a:xfrm>
            <a:off x="10043692" y="5090599"/>
            <a:ext cx="478151" cy="478151"/>
          </a:xfrm>
          <a:custGeom>
            <a:avLst/>
            <a:gdLst/>
            <a:ahLst/>
            <a:cxnLst/>
            <a:rect l="l" t="t" r="r" b="b"/>
            <a:pathLst>
              <a:path w="232" h="232" extrusionOk="0">
                <a:moveTo>
                  <a:pt x="220" y="84"/>
                </a:moveTo>
                <a:cubicBezTo>
                  <a:pt x="180" y="84"/>
                  <a:pt x="180" y="84"/>
                  <a:pt x="180" y="84"/>
                </a:cubicBezTo>
                <a:cubicBezTo>
                  <a:pt x="165" y="148"/>
                  <a:pt x="165" y="148"/>
                  <a:pt x="165" y="148"/>
                </a:cubicBezTo>
                <a:cubicBezTo>
                  <a:pt x="196" y="148"/>
                  <a:pt x="196" y="148"/>
                  <a:pt x="196" y="148"/>
                </a:cubicBezTo>
                <a:cubicBezTo>
                  <a:pt x="203" y="148"/>
                  <a:pt x="208" y="153"/>
                  <a:pt x="208" y="160"/>
                </a:cubicBezTo>
                <a:cubicBezTo>
                  <a:pt x="208" y="167"/>
                  <a:pt x="203" y="172"/>
                  <a:pt x="196" y="172"/>
                </a:cubicBezTo>
                <a:cubicBezTo>
                  <a:pt x="159" y="172"/>
                  <a:pt x="159" y="172"/>
                  <a:pt x="159" y="172"/>
                </a:cubicBezTo>
                <a:cubicBezTo>
                  <a:pt x="148" y="223"/>
                  <a:pt x="148" y="223"/>
                  <a:pt x="148" y="223"/>
                </a:cubicBezTo>
                <a:cubicBezTo>
                  <a:pt x="146" y="228"/>
                  <a:pt x="142" y="232"/>
                  <a:pt x="136" y="232"/>
                </a:cubicBezTo>
                <a:cubicBezTo>
                  <a:pt x="129" y="232"/>
                  <a:pt x="124" y="227"/>
                  <a:pt x="124" y="220"/>
                </a:cubicBezTo>
                <a:cubicBezTo>
                  <a:pt x="124" y="219"/>
                  <a:pt x="124" y="218"/>
                  <a:pt x="124" y="217"/>
                </a:cubicBezTo>
                <a:cubicBezTo>
                  <a:pt x="135" y="172"/>
                  <a:pt x="135" y="172"/>
                  <a:pt x="135" y="172"/>
                </a:cubicBezTo>
                <a:cubicBezTo>
                  <a:pt x="71" y="172"/>
                  <a:pt x="71" y="172"/>
                  <a:pt x="71" y="172"/>
                </a:cubicBezTo>
                <a:cubicBezTo>
                  <a:pt x="60" y="223"/>
                  <a:pt x="60" y="223"/>
                  <a:pt x="60" y="223"/>
                </a:cubicBezTo>
                <a:cubicBezTo>
                  <a:pt x="58" y="228"/>
                  <a:pt x="54" y="232"/>
                  <a:pt x="48" y="232"/>
                </a:cubicBezTo>
                <a:cubicBezTo>
                  <a:pt x="41" y="232"/>
                  <a:pt x="36" y="227"/>
                  <a:pt x="36" y="220"/>
                </a:cubicBezTo>
                <a:cubicBezTo>
                  <a:pt x="36" y="219"/>
                  <a:pt x="36" y="218"/>
                  <a:pt x="36" y="217"/>
                </a:cubicBezTo>
                <a:cubicBezTo>
                  <a:pt x="47" y="172"/>
                  <a:pt x="47" y="172"/>
                  <a:pt x="47" y="172"/>
                </a:cubicBezTo>
                <a:cubicBezTo>
                  <a:pt x="12" y="172"/>
                  <a:pt x="12" y="172"/>
                  <a:pt x="12" y="172"/>
                </a:cubicBezTo>
                <a:cubicBezTo>
                  <a:pt x="5" y="172"/>
                  <a:pt x="0" y="167"/>
                  <a:pt x="0" y="160"/>
                </a:cubicBezTo>
                <a:cubicBezTo>
                  <a:pt x="0" y="153"/>
                  <a:pt x="5" y="148"/>
                  <a:pt x="12" y="148"/>
                </a:cubicBezTo>
                <a:cubicBezTo>
                  <a:pt x="52" y="148"/>
                  <a:pt x="52" y="148"/>
                  <a:pt x="52" y="148"/>
                </a:cubicBezTo>
                <a:cubicBezTo>
                  <a:pt x="67" y="84"/>
                  <a:pt x="67" y="84"/>
                  <a:pt x="67" y="84"/>
                </a:cubicBezTo>
                <a:cubicBezTo>
                  <a:pt x="36" y="84"/>
                  <a:pt x="36" y="84"/>
                  <a:pt x="36" y="84"/>
                </a:cubicBezTo>
                <a:cubicBezTo>
                  <a:pt x="29" y="84"/>
                  <a:pt x="24" y="79"/>
                  <a:pt x="24" y="72"/>
                </a:cubicBezTo>
                <a:cubicBezTo>
                  <a:pt x="24" y="65"/>
                  <a:pt x="29" y="60"/>
                  <a:pt x="36" y="60"/>
                </a:cubicBezTo>
                <a:cubicBezTo>
                  <a:pt x="73" y="60"/>
                  <a:pt x="73" y="60"/>
                  <a:pt x="73" y="60"/>
                </a:cubicBezTo>
                <a:cubicBezTo>
                  <a:pt x="84" y="9"/>
                  <a:pt x="84" y="9"/>
                  <a:pt x="84" y="9"/>
                </a:cubicBezTo>
                <a:cubicBezTo>
                  <a:pt x="84" y="9"/>
                  <a:pt x="84" y="9"/>
                  <a:pt x="84" y="9"/>
                </a:cubicBezTo>
                <a:cubicBezTo>
                  <a:pt x="86" y="4"/>
                  <a:pt x="90" y="0"/>
                  <a:pt x="96" y="0"/>
                </a:cubicBezTo>
                <a:cubicBezTo>
                  <a:pt x="103" y="0"/>
                  <a:pt x="108" y="5"/>
                  <a:pt x="108" y="12"/>
                </a:cubicBezTo>
                <a:cubicBezTo>
                  <a:pt x="108" y="13"/>
                  <a:pt x="108" y="14"/>
                  <a:pt x="108" y="15"/>
                </a:cubicBezTo>
                <a:cubicBezTo>
                  <a:pt x="97" y="60"/>
                  <a:pt x="97" y="60"/>
                  <a:pt x="97" y="60"/>
                </a:cubicBezTo>
                <a:cubicBezTo>
                  <a:pt x="161" y="60"/>
                  <a:pt x="161" y="60"/>
                  <a:pt x="161" y="60"/>
                </a:cubicBezTo>
                <a:cubicBezTo>
                  <a:pt x="172" y="9"/>
                  <a:pt x="172" y="9"/>
                  <a:pt x="172" y="9"/>
                </a:cubicBezTo>
                <a:cubicBezTo>
                  <a:pt x="172" y="9"/>
                  <a:pt x="172" y="9"/>
                  <a:pt x="172" y="9"/>
                </a:cubicBezTo>
                <a:cubicBezTo>
                  <a:pt x="174" y="4"/>
                  <a:pt x="178" y="0"/>
                  <a:pt x="184" y="0"/>
                </a:cubicBezTo>
                <a:cubicBezTo>
                  <a:pt x="191" y="0"/>
                  <a:pt x="196" y="5"/>
                  <a:pt x="196" y="12"/>
                </a:cubicBezTo>
                <a:cubicBezTo>
                  <a:pt x="196" y="13"/>
                  <a:pt x="196" y="14"/>
                  <a:pt x="196" y="15"/>
                </a:cubicBezTo>
                <a:cubicBezTo>
                  <a:pt x="185" y="60"/>
                  <a:pt x="185" y="60"/>
                  <a:pt x="185" y="60"/>
                </a:cubicBezTo>
                <a:cubicBezTo>
                  <a:pt x="220" y="60"/>
                  <a:pt x="220" y="60"/>
                  <a:pt x="220" y="60"/>
                </a:cubicBezTo>
                <a:cubicBezTo>
                  <a:pt x="227" y="60"/>
                  <a:pt x="232" y="65"/>
                  <a:pt x="232" y="72"/>
                </a:cubicBezTo>
                <a:cubicBezTo>
                  <a:pt x="232" y="79"/>
                  <a:pt x="227" y="84"/>
                  <a:pt x="220" y="84"/>
                </a:cubicBezTo>
                <a:moveTo>
                  <a:pt x="92" y="84"/>
                </a:moveTo>
                <a:cubicBezTo>
                  <a:pt x="77" y="148"/>
                  <a:pt x="77" y="148"/>
                  <a:pt x="77" y="148"/>
                </a:cubicBezTo>
                <a:cubicBezTo>
                  <a:pt x="140" y="148"/>
                  <a:pt x="140" y="148"/>
                  <a:pt x="140" y="148"/>
                </a:cubicBezTo>
                <a:cubicBezTo>
                  <a:pt x="155" y="84"/>
                  <a:pt x="155" y="84"/>
                  <a:pt x="155" y="84"/>
                </a:cubicBezTo>
                <a:lnTo>
                  <a:pt x="92"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48"/>
          <p:cNvSpPr/>
          <p:nvPr/>
        </p:nvSpPr>
        <p:spPr>
          <a:xfrm>
            <a:off x="9097433" y="5114707"/>
            <a:ext cx="526368" cy="427925"/>
          </a:xfrm>
          <a:custGeom>
            <a:avLst/>
            <a:gdLst/>
            <a:ahLst/>
            <a:cxnLst/>
            <a:rect l="l" t="t" r="r" b="b"/>
            <a:pathLst>
              <a:path w="256" h="208" extrusionOk="0">
                <a:moveTo>
                  <a:pt x="244" y="208"/>
                </a:moveTo>
                <a:cubicBezTo>
                  <a:pt x="12" y="208"/>
                  <a:pt x="12" y="208"/>
                  <a:pt x="12" y="208"/>
                </a:cubicBezTo>
                <a:cubicBezTo>
                  <a:pt x="5" y="208"/>
                  <a:pt x="0" y="203"/>
                  <a:pt x="0" y="196"/>
                </a:cubicBezTo>
                <a:cubicBezTo>
                  <a:pt x="0" y="12"/>
                  <a:pt x="0" y="12"/>
                  <a:pt x="0" y="12"/>
                </a:cubicBezTo>
                <a:cubicBezTo>
                  <a:pt x="0" y="5"/>
                  <a:pt x="5" y="0"/>
                  <a:pt x="12" y="0"/>
                </a:cubicBezTo>
                <a:cubicBezTo>
                  <a:pt x="244" y="0"/>
                  <a:pt x="244" y="0"/>
                  <a:pt x="244" y="0"/>
                </a:cubicBezTo>
                <a:cubicBezTo>
                  <a:pt x="251" y="0"/>
                  <a:pt x="256" y="5"/>
                  <a:pt x="256" y="12"/>
                </a:cubicBezTo>
                <a:cubicBezTo>
                  <a:pt x="256" y="196"/>
                  <a:pt x="256" y="196"/>
                  <a:pt x="256" y="196"/>
                </a:cubicBezTo>
                <a:cubicBezTo>
                  <a:pt x="256" y="203"/>
                  <a:pt x="251" y="208"/>
                  <a:pt x="244" y="208"/>
                </a:cubicBezTo>
                <a:moveTo>
                  <a:pt x="84" y="24"/>
                </a:moveTo>
                <a:cubicBezTo>
                  <a:pt x="24" y="24"/>
                  <a:pt x="24" y="24"/>
                  <a:pt x="24" y="24"/>
                </a:cubicBezTo>
                <a:cubicBezTo>
                  <a:pt x="24" y="184"/>
                  <a:pt x="24" y="184"/>
                  <a:pt x="24" y="184"/>
                </a:cubicBezTo>
                <a:cubicBezTo>
                  <a:pt x="84" y="184"/>
                  <a:pt x="84" y="184"/>
                  <a:pt x="84" y="184"/>
                </a:cubicBezTo>
                <a:lnTo>
                  <a:pt x="84" y="24"/>
                </a:lnTo>
                <a:close/>
                <a:moveTo>
                  <a:pt x="96" y="184"/>
                </a:moveTo>
                <a:cubicBezTo>
                  <a:pt x="160" y="184"/>
                  <a:pt x="160" y="184"/>
                  <a:pt x="160" y="184"/>
                </a:cubicBezTo>
                <a:cubicBezTo>
                  <a:pt x="160" y="24"/>
                  <a:pt x="160" y="24"/>
                  <a:pt x="160" y="24"/>
                </a:cubicBezTo>
                <a:cubicBezTo>
                  <a:pt x="96" y="24"/>
                  <a:pt x="96" y="24"/>
                  <a:pt x="96" y="24"/>
                </a:cubicBezTo>
                <a:lnTo>
                  <a:pt x="96" y="184"/>
                </a:lnTo>
                <a:close/>
                <a:moveTo>
                  <a:pt x="232" y="24"/>
                </a:moveTo>
                <a:cubicBezTo>
                  <a:pt x="172" y="24"/>
                  <a:pt x="172" y="24"/>
                  <a:pt x="172" y="24"/>
                </a:cubicBezTo>
                <a:cubicBezTo>
                  <a:pt x="172" y="184"/>
                  <a:pt x="172" y="184"/>
                  <a:pt x="172" y="184"/>
                </a:cubicBezTo>
                <a:cubicBezTo>
                  <a:pt x="232" y="184"/>
                  <a:pt x="232" y="184"/>
                  <a:pt x="232" y="184"/>
                </a:cubicBezTo>
                <a:lnTo>
                  <a:pt x="232"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48"/>
          <p:cNvSpPr/>
          <p:nvPr/>
        </p:nvSpPr>
        <p:spPr>
          <a:xfrm>
            <a:off x="8191357" y="5078544"/>
            <a:ext cx="504268" cy="506278"/>
          </a:xfrm>
          <a:custGeom>
            <a:avLst/>
            <a:gdLst/>
            <a:ahLst/>
            <a:cxnLst/>
            <a:rect l="l" t="t" r="r" b="b"/>
            <a:pathLst>
              <a:path w="245" h="246" extrusionOk="0">
                <a:moveTo>
                  <a:pt x="241" y="39"/>
                </a:moveTo>
                <a:cubicBezTo>
                  <a:pt x="215" y="64"/>
                  <a:pt x="215" y="64"/>
                  <a:pt x="215" y="64"/>
                </a:cubicBezTo>
                <a:cubicBezTo>
                  <a:pt x="182" y="30"/>
                  <a:pt x="182" y="30"/>
                  <a:pt x="182" y="30"/>
                </a:cubicBezTo>
                <a:cubicBezTo>
                  <a:pt x="207" y="5"/>
                  <a:pt x="207" y="5"/>
                  <a:pt x="207" y="5"/>
                </a:cubicBezTo>
                <a:cubicBezTo>
                  <a:pt x="212" y="0"/>
                  <a:pt x="219" y="0"/>
                  <a:pt x="224" y="5"/>
                </a:cubicBezTo>
                <a:cubicBezTo>
                  <a:pt x="241" y="22"/>
                  <a:pt x="241" y="22"/>
                  <a:pt x="241" y="22"/>
                </a:cubicBezTo>
                <a:cubicBezTo>
                  <a:pt x="245" y="27"/>
                  <a:pt x="245" y="34"/>
                  <a:pt x="241" y="39"/>
                </a:cubicBezTo>
                <a:moveTo>
                  <a:pt x="63" y="148"/>
                </a:moveTo>
                <a:cubicBezTo>
                  <a:pt x="97" y="182"/>
                  <a:pt x="97" y="182"/>
                  <a:pt x="97" y="182"/>
                </a:cubicBezTo>
                <a:cubicBezTo>
                  <a:pt x="52" y="193"/>
                  <a:pt x="52" y="193"/>
                  <a:pt x="52" y="193"/>
                </a:cubicBezTo>
                <a:lnTo>
                  <a:pt x="63" y="148"/>
                </a:lnTo>
                <a:close/>
                <a:moveTo>
                  <a:pt x="207" y="73"/>
                </a:moveTo>
                <a:cubicBezTo>
                  <a:pt x="106" y="174"/>
                  <a:pt x="106" y="174"/>
                  <a:pt x="106" y="174"/>
                </a:cubicBezTo>
                <a:cubicBezTo>
                  <a:pt x="72" y="140"/>
                  <a:pt x="72" y="140"/>
                  <a:pt x="72" y="140"/>
                </a:cubicBezTo>
                <a:cubicBezTo>
                  <a:pt x="173" y="39"/>
                  <a:pt x="173" y="39"/>
                  <a:pt x="173" y="39"/>
                </a:cubicBezTo>
                <a:lnTo>
                  <a:pt x="207" y="73"/>
                </a:lnTo>
                <a:close/>
                <a:moveTo>
                  <a:pt x="24" y="38"/>
                </a:moveTo>
                <a:cubicBezTo>
                  <a:pt x="24" y="222"/>
                  <a:pt x="24" y="222"/>
                  <a:pt x="24" y="222"/>
                </a:cubicBezTo>
                <a:cubicBezTo>
                  <a:pt x="208" y="222"/>
                  <a:pt x="208" y="222"/>
                  <a:pt x="208" y="222"/>
                </a:cubicBezTo>
                <a:cubicBezTo>
                  <a:pt x="208" y="89"/>
                  <a:pt x="208" y="89"/>
                  <a:pt x="208" y="89"/>
                </a:cubicBezTo>
                <a:cubicBezTo>
                  <a:pt x="232" y="65"/>
                  <a:pt x="232" y="65"/>
                  <a:pt x="232" y="65"/>
                </a:cubicBezTo>
                <a:cubicBezTo>
                  <a:pt x="232" y="234"/>
                  <a:pt x="232" y="234"/>
                  <a:pt x="232" y="234"/>
                </a:cubicBezTo>
                <a:cubicBezTo>
                  <a:pt x="232" y="241"/>
                  <a:pt x="227" y="246"/>
                  <a:pt x="220" y="246"/>
                </a:cubicBezTo>
                <a:cubicBezTo>
                  <a:pt x="12" y="246"/>
                  <a:pt x="12" y="246"/>
                  <a:pt x="12" y="246"/>
                </a:cubicBezTo>
                <a:cubicBezTo>
                  <a:pt x="5" y="246"/>
                  <a:pt x="0" y="241"/>
                  <a:pt x="0" y="234"/>
                </a:cubicBezTo>
                <a:cubicBezTo>
                  <a:pt x="0" y="26"/>
                  <a:pt x="0" y="26"/>
                  <a:pt x="0" y="26"/>
                </a:cubicBezTo>
                <a:cubicBezTo>
                  <a:pt x="0" y="19"/>
                  <a:pt x="5" y="14"/>
                  <a:pt x="12" y="14"/>
                </a:cubicBezTo>
                <a:cubicBezTo>
                  <a:pt x="181" y="14"/>
                  <a:pt x="181" y="14"/>
                  <a:pt x="181" y="14"/>
                </a:cubicBezTo>
                <a:cubicBezTo>
                  <a:pt x="157" y="38"/>
                  <a:pt x="157" y="38"/>
                  <a:pt x="157" y="38"/>
                </a:cubicBezTo>
                <a:lnTo>
                  <a:pt x="24"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48"/>
          <p:cNvSpPr/>
          <p:nvPr/>
        </p:nvSpPr>
        <p:spPr>
          <a:xfrm>
            <a:off x="7253135" y="5078544"/>
            <a:ext cx="526368" cy="498242"/>
          </a:xfrm>
          <a:custGeom>
            <a:avLst/>
            <a:gdLst/>
            <a:ahLst/>
            <a:cxnLst/>
            <a:rect l="l" t="t" r="r" b="b"/>
            <a:pathLst>
              <a:path w="256" h="242" extrusionOk="0">
                <a:moveTo>
                  <a:pt x="244" y="242"/>
                </a:moveTo>
                <a:cubicBezTo>
                  <a:pt x="12" y="242"/>
                  <a:pt x="12" y="242"/>
                  <a:pt x="12" y="242"/>
                </a:cubicBezTo>
                <a:cubicBezTo>
                  <a:pt x="5" y="242"/>
                  <a:pt x="0" y="237"/>
                  <a:pt x="0" y="230"/>
                </a:cubicBezTo>
                <a:cubicBezTo>
                  <a:pt x="0" y="223"/>
                  <a:pt x="5" y="218"/>
                  <a:pt x="12" y="218"/>
                </a:cubicBezTo>
                <a:cubicBezTo>
                  <a:pt x="244" y="218"/>
                  <a:pt x="244" y="218"/>
                  <a:pt x="244" y="218"/>
                </a:cubicBezTo>
                <a:cubicBezTo>
                  <a:pt x="251" y="218"/>
                  <a:pt x="256" y="223"/>
                  <a:pt x="256" y="230"/>
                </a:cubicBezTo>
                <a:cubicBezTo>
                  <a:pt x="256" y="237"/>
                  <a:pt x="251" y="242"/>
                  <a:pt x="244" y="242"/>
                </a:cubicBezTo>
                <a:moveTo>
                  <a:pt x="195" y="64"/>
                </a:moveTo>
                <a:cubicBezTo>
                  <a:pt x="162" y="30"/>
                  <a:pt x="162" y="30"/>
                  <a:pt x="162" y="30"/>
                </a:cubicBezTo>
                <a:cubicBezTo>
                  <a:pt x="187" y="5"/>
                  <a:pt x="187" y="5"/>
                  <a:pt x="187" y="5"/>
                </a:cubicBezTo>
                <a:cubicBezTo>
                  <a:pt x="192" y="0"/>
                  <a:pt x="199" y="0"/>
                  <a:pt x="204" y="5"/>
                </a:cubicBezTo>
                <a:cubicBezTo>
                  <a:pt x="221" y="22"/>
                  <a:pt x="221" y="22"/>
                  <a:pt x="221" y="22"/>
                </a:cubicBezTo>
                <a:cubicBezTo>
                  <a:pt x="225" y="27"/>
                  <a:pt x="225" y="34"/>
                  <a:pt x="221" y="39"/>
                </a:cubicBezTo>
                <a:lnTo>
                  <a:pt x="195" y="64"/>
                </a:lnTo>
                <a:close/>
                <a:moveTo>
                  <a:pt x="86" y="174"/>
                </a:moveTo>
                <a:cubicBezTo>
                  <a:pt x="52" y="140"/>
                  <a:pt x="52" y="140"/>
                  <a:pt x="52" y="140"/>
                </a:cubicBezTo>
                <a:cubicBezTo>
                  <a:pt x="153" y="39"/>
                  <a:pt x="153" y="39"/>
                  <a:pt x="153" y="39"/>
                </a:cubicBezTo>
                <a:cubicBezTo>
                  <a:pt x="187" y="73"/>
                  <a:pt x="187" y="73"/>
                  <a:pt x="187" y="73"/>
                </a:cubicBezTo>
                <a:lnTo>
                  <a:pt x="86" y="174"/>
                </a:lnTo>
                <a:close/>
                <a:moveTo>
                  <a:pt x="32" y="193"/>
                </a:moveTo>
                <a:cubicBezTo>
                  <a:pt x="43" y="148"/>
                  <a:pt x="43" y="148"/>
                  <a:pt x="43" y="148"/>
                </a:cubicBezTo>
                <a:cubicBezTo>
                  <a:pt x="77" y="182"/>
                  <a:pt x="77" y="182"/>
                  <a:pt x="77" y="182"/>
                </a:cubicBezTo>
                <a:lnTo>
                  <a:pt x="32" y="1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48"/>
          <p:cNvSpPr/>
          <p:nvPr/>
        </p:nvSpPr>
        <p:spPr>
          <a:xfrm>
            <a:off x="6397284" y="5126761"/>
            <a:ext cx="397790" cy="397790"/>
          </a:xfrm>
          <a:custGeom>
            <a:avLst/>
            <a:gdLst/>
            <a:ahLst/>
            <a:cxnLst/>
            <a:rect l="l" t="t" r="r" b="b"/>
            <a:pathLst>
              <a:path w="193" h="193" extrusionOk="0">
                <a:moveTo>
                  <a:pt x="20" y="140"/>
                </a:moveTo>
                <a:cubicBezTo>
                  <a:pt x="121" y="39"/>
                  <a:pt x="121" y="39"/>
                  <a:pt x="121" y="39"/>
                </a:cubicBezTo>
                <a:cubicBezTo>
                  <a:pt x="155" y="73"/>
                  <a:pt x="155" y="73"/>
                  <a:pt x="155" y="73"/>
                </a:cubicBezTo>
                <a:cubicBezTo>
                  <a:pt x="54" y="174"/>
                  <a:pt x="54" y="174"/>
                  <a:pt x="54" y="174"/>
                </a:cubicBezTo>
                <a:lnTo>
                  <a:pt x="20" y="140"/>
                </a:lnTo>
                <a:close/>
                <a:moveTo>
                  <a:pt x="155" y="5"/>
                </a:moveTo>
                <a:cubicBezTo>
                  <a:pt x="160" y="0"/>
                  <a:pt x="167" y="0"/>
                  <a:pt x="172" y="5"/>
                </a:cubicBezTo>
                <a:cubicBezTo>
                  <a:pt x="189" y="22"/>
                  <a:pt x="189" y="22"/>
                  <a:pt x="189" y="22"/>
                </a:cubicBezTo>
                <a:cubicBezTo>
                  <a:pt x="193" y="27"/>
                  <a:pt x="193" y="34"/>
                  <a:pt x="189" y="39"/>
                </a:cubicBezTo>
                <a:cubicBezTo>
                  <a:pt x="163" y="64"/>
                  <a:pt x="163" y="64"/>
                  <a:pt x="163" y="64"/>
                </a:cubicBezTo>
                <a:cubicBezTo>
                  <a:pt x="130" y="30"/>
                  <a:pt x="130" y="30"/>
                  <a:pt x="130" y="30"/>
                </a:cubicBezTo>
                <a:lnTo>
                  <a:pt x="155" y="5"/>
                </a:lnTo>
                <a:close/>
                <a:moveTo>
                  <a:pt x="0" y="193"/>
                </a:moveTo>
                <a:cubicBezTo>
                  <a:pt x="11" y="148"/>
                  <a:pt x="11" y="148"/>
                  <a:pt x="11" y="148"/>
                </a:cubicBezTo>
                <a:cubicBezTo>
                  <a:pt x="45" y="182"/>
                  <a:pt x="45" y="182"/>
                  <a:pt x="45" y="182"/>
                </a:cubicBezTo>
                <a:lnTo>
                  <a:pt x="0" y="1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48"/>
          <p:cNvSpPr/>
          <p:nvPr/>
        </p:nvSpPr>
        <p:spPr>
          <a:xfrm>
            <a:off x="5408837" y="5066490"/>
            <a:ext cx="528378" cy="526368"/>
          </a:xfrm>
          <a:custGeom>
            <a:avLst/>
            <a:gdLst/>
            <a:ahLst/>
            <a:cxnLst/>
            <a:rect l="l" t="t" r="r" b="b"/>
            <a:pathLst>
              <a:path w="256" h="256" extrusionOk="0">
                <a:moveTo>
                  <a:pt x="252" y="20"/>
                </a:moveTo>
                <a:cubicBezTo>
                  <a:pt x="213" y="60"/>
                  <a:pt x="213" y="60"/>
                  <a:pt x="213" y="60"/>
                </a:cubicBezTo>
                <a:cubicBezTo>
                  <a:pt x="232" y="60"/>
                  <a:pt x="232" y="60"/>
                  <a:pt x="232" y="60"/>
                </a:cubicBezTo>
                <a:cubicBezTo>
                  <a:pt x="239" y="60"/>
                  <a:pt x="244" y="65"/>
                  <a:pt x="244" y="72"/>
                </a:cubicBezTo>
                <a:cubicBezTo>
                  <a:pt x="244" y="79"/>
                  <a:pt x="239" y="84"/>
                  <a:pt x="232" y="84"/>
                </a:cubicBezTo>
                <a:cubicBezTo>
                  <a:pt x="184" y="84"/>
                  <a:pt x="184" y="84"/>
                  <a:pt x="184" y="84"/>
                </a:cubicBezTo>
                <a:cubicBezTo>
                  <a:pt x="177" y="84"/>
                  <a:pt x="172" y="79"/>
                  <a:pt x="172" y="72"/>
                </a:cubicBezTo>
                <a:cubicBezTo>
                  <a:pt x="172" y="24"/>
                  <a:pt x="172" y="24"/>
                  <a:pt x="172" y="24"/>
                </a:cubicBezTo>
                <a:cubicBezTo>
                  <a:pt x="172" y="17"/>
                  <a:pt x="177" y="12"/>
                  <a:pt x="184" y="12"/>
                </a:cubicBezTo>
                <a:cubicBezTo>
                  <a:pt x="191" y="12"/>
                  <a:pt x="196" y="17"/>
                  <a:pt x="196" y="24"/>
                </a:cubicBezTo>
                <a:cubicBezTo>
                  <a:pt x="196" y="43"/>
                  <a:pt x="196" y="43"/>
                  <a:pt x="196" y="43"/>
                </a:cubicBezTo>
                <a:cubicBezTo>
                  <a:pt x="236" y="4"/>
                  <a:pt x="236" y="4"/>
                  <a:pt x="236" y="4"/>
                </a:cubicBezTo>
                <a:cubicBezTo>
                  <a:pt x="238" y="1"/>
                  <a:pt x="241" y="0"/>
                  <a:pt x="244" y="0"/>
                </a:cubicBezTo>
                <a:cubicBezTo>
                  <a:pt x="251" y="0"/>
                  <a:pt x="256" y="5"/>
                  <a:pt x="256" y="12"/>
                </a:cubicBezTo>
                <a:cubicBezTo>
                  <a:pt x="256" y="15"/>
                  <a:pt x="255" y="18"/>
                  <a:pt x="252" y="20"/>
                </a:cubicBezTo>
                <a:moveTo>
                  <a:pt x="128" y="164"/>
                </a:moveTo>
                <a:cubicBezTo>
                  <a:pt x="108" y="164"/>
                  <a:pt x="92" y="148"/>
                  <a:pt x="92" y="128"/>
                </a:cubicBezTo>
                <a:cubicBezTo>
                  <a:pt x="92" y="108"/>
                  <a:pt x="108" y="92"/>
                  <a:pt x="128" y="92"/>
                </a:cubicBezTo>
                <a:cubicBezTo>
                  <a:pt x="148" y="92"/>
                  <a:pt x="164" y="108"/>
                  <a:pt x="164" y="128"/>
                </a:cubicBezTo>
                <a:cubicBezTo>
                  <a:pt x="164" y="148"/>
                  <a:pt x="148" y="164"/>
                  <a:pt x="128" y="164"/>
                </a:cubicBezTo>
                <a:moveTo>
                  <a:pt x="72" y="244"/>
                </a:moveTo>
                <a:cubicBezTo>
                  <a:pt x="65" y="244"/>
                  <a:pt x="60" y="239"/>
                  <a:pt x="60" y="232"/>
                </a:cubicBezTo>
                <a:cubicBezTo>
                  <a:pt x="60" y="213"/>
                  <a:pt x="60" y="213"/>
                  <a:pt x="60" y="213"/>
                </a:cubicBezTo>
                <a:cubicBezTo>
                  <a:pt x="20" y="252"/>
                  <a:pt x="20" y="252"/>
                  <a:pt x="20" y="252"/>
                </a:cubicBezTo>
                <a:cubicBezTo>
                  <a:pt x="18" y="255"/>
                  <a:pt x="15" y="256"/>
                  <a:pt x="12" y="256"/>
                </a:cubicBezTo>
                <a:cubicBezTo>
                  <a:pt x="5" y="256"/>
                  <a:pt x="0" y="251"/>
                  <a:pt x="0" y="244"/>
                </a:cubicBezTo>
                <a:cubicBezTo>
                  <a:pt x="0" y="241"/>
                  <a:pt x="1" y="238"/>
                  <a:pt x="4" y="236"/>
                </a:cubicBezTo>
                <a:cubicBezTo>
                  <a:pt x="43" y="196"/>
                  <a:pt x="43" y="196"/>
                  <a:pt x="43" y="196"/>
                </a:cubicBezTo>
                <a:cubicBezTo>
                  <a:pt x="24" y="196"/>
                  <a:pt x="24" y="196"/>
                  <a:pt x="24" y="196"/>
                </a:cubicBezTo>
                <a:cubicBezTo>
                  <a:pt x="17" y="196"/>
                  <a:pt x="12" y="191"/>
                  <a:pt x="12" y="184"/>
                </a:cubicBezTo>
                <a:cubicBezTo>
                  <a:pt x="12" y="177"/>
                  <a:pt x="17" y="172"/>
                  <a:pt x="24" y="172"/>
                </a:cubicBezTo>
                <a:cubicBezTo>
                  <a:pt x="72" y="172"/>
                  <a:pt x="72" y="172"/>
                  <a:pt x="72" y="172"/>
                </a:cubicBezTo>
                <a:cubicBezTo>
                  <a:pt x="79" y="172"/>
                  <a:pt x="84" y="177"/>
                  <a:pt x="84" y="184"/>
                </a:cubicBezTo>
                <a:cubicBezTo>
                  <a:pt x="84" y="232"/>
                  <a:pt x="84" y="232"/>
                  <a:pt x="84" y="232"/>
                </a:cubicBezTo>
                <a:cubicBezTo>
                  <a:pt x="84" y="239"/>
                  <a:pt x="79" y="244"/>
                  <a:pt x="72" y="24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48"/>
          <p:cNvSpPr/>
          <p:nvPr/>
        </p:nvSpPr>
        <p:spPr>
          <a:xfrm>
            <a:off x="4488697" y="5066490"/>
            <a:ext cx="526368" cy="526368"/>
          </a:xfrm>
          <a:custGeom>
            <a:avLst/>
            <a:gdLst/>
            <a:ahLst/>
            <a:cxnLst/>
            <a:rect l="l" t="t" r="r" b="b"/>
            <a:pathLst>
              <a:path w="256" h="256" extrusionOk="0">
                <a:moveTo>
                  <a:pt x="244" y="72"/>
                </a:moveTo>
                <a:cubicBezTo>
                  <a:pt x="237" y="72"/>
                  <a:pt x="232" y="67"/>
                  <a:pt x="232" y="60"/>
                </a:cubicBezTo>
                <a:cubicBezTo>
                  <a:pt x="232" y="41"/>
                  <a:pt x="232" y="41"/>
                  <a:pt x="232" y="41"/>
                </a:cubicBezTo>
                <a:cubicBezTo>
                  <a:pt x="192" y="80"/>
                  <a:pt x="192" y="80"/>
                  <a:pt x="192" y="80"/>
                </a:cubicBezTo>
                <a:cubicBezTo>
                  <a:pt x="190" y="83"/>
                  <a:pt x="187" y="84"/>
                  <a:pt x="184" y="84"/>
                </a:cubicBezTo>
                <a:cubicBezTo>
                  <a:pt x="177" y="84"/>
                  <a:pt x="172" y="79"/>
                  <a:pt x="172" y="72"/>
                </a:cubicBezTo>
                <a:cubicBezTo>
                  <a:pt x="172" y="69"/>
                  <a:pt x="173" y="66"/>
                  <a:pt x="176" y="64"/>
                </a:cubicBezTo>
                <a:cubicBezTo>
                  <a:pt x="215" y="24"/>
                  <a:pt x="215" y="24"/>
                  <a:pt x="215"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28" y="164"/>
                </a:moveTo>
                <a:cubicBezTo>
                  <a:pt x="108" y="164"/>
                  <a:pt x="92" y="148"/>
                  <a:pt x="92" y="128"/>
                </a:cubicBezTo>
                <a:cubicBezTo>
                  <a:pt x="92" y="108"/>
                  <a:pt x="108" y="92"/>
                  <a:pt x="128" y="92"/>
                </a:cubicBezTo>
                <a:cubicBezTo>
                  <a:pt x="148" y="92"/>
                  <a:pt x="164" y="108"/>
                  <a:pt x="164" y="128"/>
                </a:cubicBezTo>
                <a:cubicBezTo>
                  <a:pt x="164" y="148"/>
                  <a:pt x="148" y="164"/>
                  <a:pt x="128" y="164"/>
                </a:cubicBezTo>
                <a:moveTo>
                  <a:pt x="41" y="232"/>
                </a:move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15"/>
                  <a:pt x="24" y="215"/>
                  <a:pt x="24" y="215"/>
                </a:cubicBezTo>
                <a:cubicBezTo>
                  <a:pt x="64" y="176"/>
                  <a:pt x="64" y="176"/>
                  <a:pt x="64" y="176"/>
                </a:cubicBezTo>
                <a:cubicBezTo>
                  <a:pt x="66" y="173"/>
                  <a:pt x="69" y="172"/>
                  <a:pt x="72" y="172"/>
                </a:cubicBezTo>
                <a:cubicBezTo>
                  <a:pt x="79" y="172"/>
                  <a:pt x="84" y="177"/>
                  <a:pt x="84" y="184"/>
                </a:cubicBezTo>
                <a:cubicBezTo>
                  <a:pt x="84" y="187"/>
                  <a:pt x="83" y="190"/>
                  <a:pt x="80" y="192"/>
                </a:cubicBezTo>
                <a:lnTo>
                  <a:pt x="41" y="2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48"/>
          <p:cNvSpPr/>
          <p:nvPr/>
        </p:nvSpPr>
        <p:spPr>
          <a:xfrm>
            <a:off x="3590657" y="5090599"/>
            <a:ext cx="478151" cy="478151"/>
          </a:xfrm>
          <a:custGeom>
            <a:avLst/>
            <a:gdLst/>
            <a:ahLst/>
            <a:cxnLst/>
            <a:rect l="l" t="t" r="r" b="b"/>
            <a:pathLst>
              <a:path w="232" h="232" extrusionOk="0">
                <a:moveTo>
                  <a:pt x="228"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4"/>
                  <a:pt x="212" y="4"/>
                  <a:pt x="212" y="4"/>
                </a:cubicBezTo>
                <a:cubicBezTo>
                  <a:pt x="214" y="1"/>
                  <a:pt x="217" y="0"/>
                  <a:pt x="220" y="0"/>
                </a:cubicBezTo>
                <a:cubicBezTo>
                  <a:pt x="227" y="0"/>
                  <a:pt x="232" y="5"/>
                  <a:pt x="232" y="12"/>
                </a:cubicBezTo>
                <a:cubicBezTo>
                  <a:pt x="232" y="15"/>
                  <a:pt x="231" y="18"/>
                  <a:pt x="228" y="20"/>
                </a:cubicBezTo>
                <a:moveTo>
                  <a:pt x="92" y="200"/>
                </a:moveTo>
                <a:cubicBezTo>
                  <a:pt x="85" y="200"/>
                  <a:pt x="80" y="195"/>
                  <a:pt x="80" y="188"/>
                </a:cubicBezTo>
                <a:cubicBezTo>
                  <a:pt x="80" y="169"/>
                  <a:pt x="80" y="169"/>
                  <a:pt x="80" y="169"/>
                </a:cubicBezTo>
                <a:cubicBezTo>
                  <a:pt x="20" y="228"/>
                  <a:pt x="20" y="228"/>
                  <a:pt x="20" y="228"/>
                </a:cubicBezTo>
                <a:cubicBezTo>
                  <a:pt x="18" y="231"/>
                  <a:pt x="15" y="232"/>
                  <a:pt x="12" y="232"/>
                </a:cubicBezTo>
                <a:cubicBezTo>
                  <a:pt x="5" y="232"/>
                  <a:pt x="0" y="227"/>
                  <a:pt x="0" y="220"/>
                </a:cubicBezTo>
                <a:cubicBezTo>
                  <a:pt x="0" y="217"/>
                  <a:pt x="1" y="214"/>
                  <a:pt x="4"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48"/>
          <p:cNvSpPr/>
          <p:nvPr/>
        </p:nvSpPr>
        <p:spPr>
          <a:xfrm>
            <a:off x="2668507" y="5090599"/>
            <a:ext cx="478151" cy="478151"/>
          </a:xfrm>
          <a:custGeom>
            <a:avLst/>
            <a:gdLst/>
            <a:ahLst/>
            <a:cxnLst/>
            <a:rect l="l" t="t" r="r" b="b"/>
            <a:pathLst>
              <a:path w="232" h="232" extrusionOk="0">
                <a:moveTo>
                  <a:pt x="232" y="60"/>
                </a:moveTo>
                <a:cubicBezTo>
                  <a:pt x="232" y="60"/>
                  <a:pt x="232" y="60"/>
                  <a:pt x="232" y="60"/>
                </a:cubicBezTo>
                <a:cubicBezTo>
                  <a:pt x="232" y="67"/>
                  <a:pt x="227" y="72"/>
                  <a:pt x="220" y="72"/>
                </a:cubicBezTo>
                <a:cubicBezTo>
                  <a:pt x="213" y="72"/>
                  <a:pt x="208" y="67"/>
                  <a:pt x="208" y="60"/>
                </a:cubicBezTo>
                <a:cubicBezTo>
                  <a:pt x="208" y="41"/>
                  <a:pt x="208" y="41"/>
                  <a:pt x="208" y="41"/>
                </a:cubicBezTo>
                <a:cubicBezTo>
                  <a:pt x="148" y="100"/>
                  <a:pt x="148" y="100"/>
                  <a:pt x="148" y="100"/>
                </a:cubicBezTo>
                <a:cubicBezTo>
                  <a:pt x="146" y="103"/>
                  <a:pt x="143" y="104"/>
                  <a:pt x="140" y="104"/>
                </a:cubicBezTo>
                <a:cubicBezTo>
                  <a:pt x="133" y="104"/>
                  <a:pt x="128" y="99"/>
                  <a:pt x="128" y="92"/>
                </a:cubicBezTo>
                <a:cubicBezTo>
                  <a:pt x="128" y="89"/>
                  <a:pt x="129" y="86"/>
                  <a:pt x="132"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lnTo>
                  <a:pt x="232" y="60"/>
                </a:lnTo>
                <a:close/>
                <a:moveTo>
                  <a:pt x="100"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2"/>
                  <a:pt x="84" y="132"/>
                  <a:pt x="84" y="132"/>
                </a:cubicBezTo>
                <a:cubicBezTo>
                  <a:pt x="86" y="129"/>
                  <a:pt x="89" y="128"/>
                  <a:pt x="92" y="128"/>
                </a:cubicBezTo>
                <a:cubicBezTo>
                  <a:pt x="99" y="128"/>
                  <a:pt x="104" y="133"/>
                  <a:pt x="104" y="140"/>
                </a:cubicBezTo>
                <a:cubicBezTo>
                  <a:pt x="104" y="143"/>
                  <a:pt x="103" y="146"/>
                  <a:pt x="100" y="1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48"/>
          <p:cNvSpPr/>
          <p:nvPr/>
        </p:nvSpPr>
        <p:spPr>
          <a:xfrm>
            <a:off x="1722250" y="5066490"/>
            <a:ext cx="526368" cy="526368"/>
          </a:xfrm>
          <a:custGeom>
            <a:avLst/>
            <a:gdLst/>
            <a:ahLst/>
            <a:cxnLst/>
            <a:rect l="l" t="t" r="r" b="b"/>
            <a:pathLst>
              <a:path w="256" h="256" extrusionOk="0">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48"/>
          <p:cNvSpPr/>
          <p:nvPr/>
        </p:nvSpPr>
        <p:spPr>
          <a:xfrm>
            <a:off x="800100" y="5114707"/>
            <a:ext cx="526368" cy="435961"/>
          </a:xfrm>
          <a:custGeom>
            <a:avLst/>
            <a:gdLst/>
            <a:ahLst/>
            <a:cxnLst/>
            <a:rect l="l" t="t" r="r" b="b"/>
            <a:pathLst>
              <a:path w="256" h="212" extrusionOk="0">
                <a:moveTo>
                  <a:pt x="256" y="200"/>
                </a:moveTo>
                <a:cubicBezTo>
                  <a:pt x="256" y="207"/>
                  <a:pt x="251" y="212"/>
                  <a:pt x="244" y="212"/>
                </a:cubicBezTo>
                <a:cubicBezTo>
                  <a:pt x="244" y="212"/>
                  <a:pt x="244" y="212"/>
                  <a:pt x="244" y="212"/>
                </a:cubicBezTo>
                <a:cubicBezTo>
                  <a:pt x="12" y="212"/>
                  <a:pt x="12" y="212"/>
                  <a:pt x="12" y="212"/>
                </a:cubicBezTo>
                <a:cubicBezTo>
                  <a:pt x="12" y="212"/>
                  <a:pt x="12" y="212"/>
                  <a:pt x="12" y="212"/>
                </a:cubicBezTo>
                <a:cubicBezTo>
                  <a:pt x="12" y="212"/>
                  <a:pt x="12" y="212"/>
                  <a:pt x="12" y="212"/>
                </a:cubicBezTo>
                <a:cubicBezTo>
                  <a:pt x="5" y="212"/>
                  <a:pt x="0" y="207"/>
                  <a:pt x="0" y="200"/>
                </a:cubicBezTo>
                <a:cubicBezTo>
                  <a:pt x="0" y="198"/>
                  <a:pt x="1" y="195"/>
                  <a:pt x="2" y="193"/>
                </a:cubicBezTo>
                <a:cubicBezTo>
                  <a:pt x="2" y="193"/>
                  <a:pt x="2" y="193"/>
                  <a:pt x="2" y="193"/>
                </a:cubicBezTo>
                <a:cubicBezTo>
                  <a:pt x="118" y="5"/>
                  <a:pt x="118" y="5"/>
                  <a:pt x="118" y="5"/>
                </a:cubicBezTo>
                <a:cubicBezTo>
                  <a:pt x="118" y="5"/>
                  <a:pt x="118" y="5"/>
                  <a:pt x="118" y="5"/>
                </a:cubicBezTo>
                <a:cubicBezTo>
                  <a:pt x="120" y="2"/>
                  <a:pt x="124" y="0"/>
                  <a:pt x="128" y="0"/>
                </a:cubicBezTo>
                <a:cubicBezTo>
                  <a:pt x="132" y="0"/>
                  <a:pt x="136" y="2"/>
                  <a:pt x="138" y="6"/>
                </a:cubicBezTo>
                <a:cubicBezTo>
                  <a:pt x="138" y="6"/>
                  <a:pt x="138" y="6"/>
                  <a:pt x="138" y="6"/>
                </a:cubicBezTo>
                <a:cubicBezTo>
                  <a:pt x="254" y="194"/>
                  <a:pt x="254" y="194"/>
                  <a:pt x="254" y="194"/>
                </a:cubicBezTo>
                <a:cubicBezTo>
                  <a:pt x="254" y="194"/>
                  <a:pt x="254" y="194"/>
                  <a:pt x="254" y="194"/>
                </a:cubicBezTo>
                <a:cubicBezTo>
                  <a:pt x="255" y="196"/>
                  <a:pt x="256" y="198"/>
                  <a:pt x="256" y="200"/>
                </a:cubicBezTo>
                <a:moveTo>
                  <a:pt x="144" y="68"/>
                </a:moveTo>
                <a:cubicBezTo>
                  <a:pt x="144" y="59"/>
                  <a:pt x="137" y="52"/>
                  <a:pt x="128" y="52"/>
                </a:cubicBezTo>
                <a:cubicBezTo>
                  <a:pt x="119" y="52"/>
                  <a:pt x="112" y="59"/>
                  <a:pt x="112" y="68"/>
                </a:cubicBezTo>
                <a:cubicBezTo>
                  <a:pt x="112" y="128"/>
                  <a:pt x="112" y="128"/>
                  <a:pt x="112" y="128"/>
                </a:cubicBezTo>
                <a:cubicBezTo>
                  <a:pt x="112" y="137"/>
                  <a:pt x="119" y="144"/>
                  <a:pt x="128" y="144"/>
                </a:cubicBezTo>
                <a:cubicBezTo>
                  <a:pt x="137" y="144"/>
                  <a:pt x="144" y="137"/>
                  <a:pt x="144" y="128"/>
                </a:cubicBezTo>
                <a:lnTo>
                  <a:pt x="144" y="68"/>
                </a:lnTo>
                <a:close/>
                <a:moveTo>
                  <a:pt x="128" y="156"/>
                </a:moveTo>
                <a:cubicBezTo>
                  <a:pt x="119" y="156"/>
                  <a:pt x="112" y="163"/>
                  <a:pt x="112" y="172"/>
                </a:cubicBezTo>
                <a:cubicBezTo>
                  <a:pt x="112" y="181"/>
                  <a:pt x="119" y="188"/>
                  <a:pt x="128" y="188"/>
                </a:cubicBezTo>
                <a:cubicBezTo>
                  <a:pt x="137" y="188"/>
                  <a:pt x="144" y="181"/>
                  <a:pt x="144" y="172"/>
                </a:cubicBezTo>
                <a:cubicBezTo>
                  <a:pt x="144" y="163"/>
                  <a:pt x="137" y="156"/>
                  <a:pt x="128" y="15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48"/>
          <p:cNvSpPr/>
          <p:nvPr/>
        </p:nvSpPr>
        <p:spPr>
          <a:xfrm>
            <a:off x="10941732" y="4142332"/>
            <a:ext cx="526368" cy="528377"/>
          </a:xfrm>
          <a:custGeom>
            <a:avLst/>
            <a:gdLst/>
            <a:ahLst/>
            <a:cxnLst/>
            <a:rect l="l" t="t" r="r" b="b"/>
            <a:pathLst>
              <a:path w="256" h="256" extrusionOk="0">
                <a:moveTo>
                  <a:pt x="244" y="92"/>
                </a:moveTo>
                <a:cubicBezTo>
                  <a:pt x="232" y="92"/>
                  <a:pt x="232" y="92"/>
                  <a:pt x="232" y="92"/>
                </a:cubicBezTo>
                <a:cubicBezTo>
                  <a:pt x="225" y="92"/>
                  <a:pt x="225" y="92"/>
                  <a:pt x="225" y="92"/>
                </a:cubicBezTo>
                <a:cubicBezTo>
                  <a:pt x="192" y="92"/>
                  <a:pt x="192" y="92"/>
                  <a:pt x="192" y="92"/>
                </a:cubicBezTo>
                <a:cubicBezTo>
                  <a:pt x="185" y="92"/>
                  <a:pt x="180" y="87"/>
                  <a:pt x="180" y="80"/>
                </a:cubicBezTo>
                <a:cubicBezTo>
                  <a:pt x="180" y="73"/>
                  <a:pt x="185" y="68"/>
                  <a:pt x="192" y="68"/>
                </a:cubicBezTo>
                <a:cubicBezTo>
                  <a:pt x="213" y="68"/>
                  <a:pt x="213" y="68"/>
                  <a:pt x="213" y="68"/>
                </a:cubicBezTo>
                <a:cubicBezTo>
                  <a:pt x="194" y="41"/>
                  <a:pt x="163" y="24"/>
                  <a:pt x="128" y="24"/>
                </a:cubicBezTo>
                <a:cubicBezTo>
                  <a:pt x="71" y="24"/>
                  <a:pt x="24" y="71"/>
                  <a:pt x="24" y="128"/>
                </a:cubicBezTo>
                <a:cubicBezTo>
                  <a:pt x="24" y="135"/>
                  <a:pt x="19" y="140"/>
                  <a:pt x="12" y="140"/>
                </a:cubicBezTo>
                <a:cubicBezTo>
                  <a:pt x="5" y="140"/>
                  <a:pt x="0" y="135"/>
                  <a:pt x="0" y="128"/>
                </a:cubicBezTo>
                <a:cubicBezTo>
                  <a:pt x="0" y="57"/>
                  <a:pt x="57" y="0"/>
                  <a:pt x="128" y="0"/>
                </a:cubicBezTo>
                <a:cubicBezTo>
                  <a:pt x="171" y="0"/>
                  <a:pt x="209" y="21"/>
                  <a:pt x="232" y="54"/>
                </a:cubicBezTo>
                <a:cubicBezTo>
                  <a:pt x="232" y="32"/>
                  <a:pt x="232" y="32"/>
                  <a:pt x="232" y="32"/>
                </a:cubicBezTo>
                <a:cubicBezTo>
                  <a:pt x="232" y="25"/>
                  <a:pt x="237" y="20"/>
                  <a:pt x="244" y="20"/>
                </a:cubicBezTo>
                <a:cubicBezTo>
                  <a:pt x="251" y="20"/>
                  <a:pt x="256" y="25"/>
                  <a:pt x="256" y="32"/>
                </a:cubicBezTo>
                <a:cubicBezTo>
                  <a:pt x="256" y="80"/>
                  <a:pt x="256" y="80"/>
                  <a:pt x="256" y="80"/>
                </a:cubicBezTo>
                <a:cubicBezTo>
                  <a:pt x="256" y="87"/>
                  <a:pt x="251" y="92"/>
                  <a:pt x="244" y="92"/>
                </a:cubicBezTo>
                <a:moveTo>
                  <a:pt x="12" y="164"/>
                </a:moveTo>
                <a:cubicBezTo>
                  <a:pt x="64" y="164"/>
                  <a:pt x="64" y="164"/>
                  <a:pt x="64" y="164"/>
                </a:cubicBezTo>
                <a:cubicBezTo>
                  <a:pt x="71" y="164"/>
                  <a:pt x="76" y="169"/>
                  <a:pt x="76" y="176"/>
                </a:cubicBezTo>
                <a:cubicBezTo>
                  <a:pt x="76" y="183"/>
                  <a:pt x="71" y="188"/>
                  <a:pt x="64" y="188"/>
                </a:cubicBezTo>
                <a:cubicBezTo>
                  <a:pt x="43" y="188"/>
                  <a:pt x="43" y="188"/>
                  <a:pt x="43" y="188"/>
                </a:cubicBezTo>
                <a:cubicBezTo>
                  <a:pt x="62" y="215"/>
                  <a:pt x="93" y="232"/>
                  <a:pt x="128" y="232"/>
                </a:cubicBezTo>
                <a:cubicBezTo>
                  <a:pt x="185" y="232"/>
                  <a:pt x="232" y="185"/>
                  <a:pt x="232" y="128"/>
                </a:cubicBezTo>
                <a:cubicBezTo>
                  <a:pt x="232" y="121"/>
                  <a:pt x="237" y="116"/>
                  <a:pt x="244" y="116"/>
                </a:cubicBezTo>
                <a:cubicBezTo>
                  <a:pt x="251" y="116"/>
                  <a:pt x="256" y="121"/>
                  <a:pt x="256" y="128"/>
                </a:cubicBezTo>
                <a:cubicBezTo>
                  <a:pt x="256" y="199"/>
                  <a:pt x="199" y="256"/>
                  <a:pt x="128" y="256"/>
                </a:cubicBezTo>
                <a:cubicBezTo>
                  <a:pt x="85" y="256"/>
                  <a:pt x="47" y="235"/>
                  <a:pt x="24" y="202"/>
                </a:cubicBezTo>
                <a:cubicBezTo>
                  <a:pt x="24" y="224"/>
                  <a:pt x="24" y="224"/>
                  <a:pt x="24" y="224"/>
                </a:cubicBezTo>
                <a:cubicBezTo>
                  <a:pt x="24" y="231"/>
                  <a:pt x="19" y="236"/>
                  <a:pt x="12" y="236"/>
                </a:cubicBezTo>
                <a:cubicBezTo>
                  <a:pt x="5" y="236"/>
                  <a:pt x="0" y="231"/>
                  <a:pt x="0" y="224"/>
                </a:cubicBezTo>
                <a:cubicBezTo>
                  <a:pt x="0" y="176"/>
                  <a:pt x="0" y="176"/>
                  <a:pt x="0" y="176"/>
                </a:cubicBezTo>
                <a:cubicBezTo>
                  <a:pt x="0" y="169"/>
                  <a:pt x="5" y="164"/>
                  <a:pt x="12" y="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48"/>
          <p:cNvSpPr/>
          <p:nvPr/>
        </p:nvSpPr>
        <p:spPr>
          <a:xfrm>
            <a:off x="10019583" y="4142332"/>
            <a:ext cx="526368" cy="528377"/>
          </a:xfrm>
          <a:custGeom>
            <a:avLst/>
            <a:gdLst/>
            <a:ahLst/>
            <a:cxnLst/>
            <a:rect l="l" t="t" r="r" b="b"/>
            <a:pathLst>
              <a:path w="256" h="256" extrusionOk="0">
                <a:moveTo>
                  <a:pt x="244" y="92"/>
                </a:moveTo>
                <a:cubicBezTo>
                  <a:pt x="192" y="92"/>
                  <a:pt x="192" y="92"/>
                  <a:pt x="192" y="92"/>
                </a:cubicBezTo>
                <a:cubicBezTo>
                  <a:pt x="185" y="92"/>
                  <a:pt x="180" y="87"/>
                  <a:pt x="180" y="80"/>
                </a:cubicBezTo>
                <a:cubicBezTo>
                  <a:pt x="180" y="73"/>
                  <a:pt x="185" y="68"/>
                  <a:pt x="192" y="68"/>
                </a:cubicBezTo>
                <a:cubicBezTo>
                  <a:pt x="213" y="68"/>
                  <a:pt x="213" y="68"/>
                  <a:pt x="213" y="68"/>
                </a:cubicBezTo>
                <a:cubicBezTo>
                  <a:pt x="194" y="41"/>
                  <a:pt x="163" y="24"/>
                  <a:pt x="128" y="24"/>
                </a:cubicBezTo>
                <a:cubicBezTo>
                  <a:pt x="71" y="24"/>
                  <a:pt x="24" y="71"/>
                  <a:pt x="24" y="128"/>
                </a:cubicBezTo>
                <a:cubicBezTo>
                  <a:pt x="24" y="185"/>
                  <a:pt x="71" y="232"/>
                  <a:pt x="128" y="232"/>
                </a:cubicBezTo>
                <a:cubicBezTo>
                  <a:pt x="185" y="232"/>
                  <a:pt x="232" y="185"/>
                  <a:pt x="232" y="128"/>
                </a:cubicBezTo>
                <a:cubicBezTo>
                  <a:pt x="232" y="121"/>
                  <a:pt x="237" y="116"/>
                  <a:pt x="244" y="116"/>
                </a:cubicBezTo>
                <a:cubicBezTo>
                  <a:pt x="251" y="116"/>
                  <a:pt x="256" y="121"/>
                  <a:pt x="256" y="128"/>
                </a:cubicBezTo>
                <a:cubicBezTo>
                  <a:pt x="256" y="199"/>
                  <a:pt x="199" y="256"/>
                  <a:pt x="128" y="256"/>
                </a:cubicBezTo>
                <a:cubicBezTo>
                  <a:pt x="57" y="256"/>
                  <a:pt x="0" y="199"/>
                  <a:pt x="0" y="128"/>
                </a:cubicBezTo>
                <a:cubicBezTo>
                  <a:pt x="0" y="57"/>
                  <a:pt x="57" y="0"/>
                  <a:pt x="128" y="0"/>
                </a:cubicBezTo>
                <a:cubicBezTo>
                  <a:pt x="171" y="0"/>
                  <a:pt x="209" y="21"/>
                  <a:pt x="232" y="54"/>
                </a:cubicBezTo>
                <a:cubicBezTo>
                  <a:pt x="232" y="32"/>
                  <a:pt x="232" y="32"/>
                  <a:pt x="232" y="32"/>
                </a:cubicBezTo>
                <a:cubicBezTo>
                  <a:pt x="232" y="25"/>
                  <a:pt x="237" y="20"/>
                  <a:pt x="244" y="20"/>
                </a:cubicBezTo>
                <a:cubicBezTo>
                  <a:pt x="251" y="20"/>
                  <a:pt x="256" y="25"/>
                  <a:pt x="256" y="32"/>
                </a:cubicBezTo>
                <a:cubicBezTo>
                  <a:pt x="256" y="80"/>
                  <a:pt x="256" y="80"/>
                  <a:pt x="256" y="80"/>
                </a:cubicBezTo>
                <a:cubicBezTo>
                  <a:pt x="256" y="87"/>
                  <a:pt x="251" y="92"/>
                  <a:pt x="244" y="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48"/>
          <p:cNvSpPr/>
          <p:nvPr/>
        </p:nvSpPr>
        <p:spPr>
          <a:xfrm>
            <a:off x="9097433" y="4192557"/>
            <a:ext cx="526368" cy="371673"/>
          </a:xfrm>
          <a:custGeom>
            <a:avLst/>
            <a:gdLst/>
            <a:ahLst/>
            <a:cxnLst/>
            <a:rect l="l" t="t" r="r" b="b"/>
            <a:pathLst>
              <a:path w="256" h="180" extrusionOk="0">
                <a:moveTo>
                  <a:pt x="225" y="77"/>
                </a:moveTo>
                <a:cubicBezTo>
                  <a:pt x="222" y="79"/>
                  <a:pt x="219" y="80"/>
                  <a:pt x="216" y="80"/>
                </a:cubicBezTo>
                <a:cubicBezTo>
                  <a:pt x="209" y="80"/>
                  <a:pt x="204" y="75"/>
                  <a:pt x="204" y="68"/>
                </a:cubicBezTo>
                <a:cubicBezTo>
                  <a:pt x="204" y="65"/>
                  <a:pt x="205" y="62"/>
                  <a:pt x="208" y="60"/>
                </a:cubicBezTo>
                <a:cubicBezTo>
                  <a:pt x="215" y="52"/>
                  <a:pt x="215" y="52"/>
                  <a:pt x="215" y="52"/>
                </a:cubicBezTo>
                <a:cubicBezTo>
                  <a:pt x="208" y="52"/>
                  <a:pt x="208" y="52"/>
                  <a:pt x="208" y="52"/>
                </a:cubicBezTo>
                <a:cubicBezTo>
                  <a:pt x="208" y="52"/>
                  <a:pt x="208" y="52"/>
                  <a:pt x="208" y="52"/>
                </a:cubicBezTo>
                <a:cubicBezTo>
                  <a:pt x="196" y="52"/>
                  <a:pt x="196" y="52"/>
                  <a:pt x="196" y="52"/>
                </a:cubicBezTo>
                <a:cubicBezTo>
                  <a:pt x="185" y="52"/>
                  <a:pt x="185" y="52"/>
                  <a:pt x="185" y="52"/>
                </a:cubicBezTo>
                <a:cubicBezTo>
                  <a:pt x="60" y="176"/>
                  <a:pt x="60" y="176"/>
                  <a:pt x="60" y="176"/>
                </a:cubicBezTo>
                <a:cubicBezTo>
                  <a:pt x="58" y="179"/>
                  <a:pt x="55" y="180"/>
                  <a:pt x="52" y="180"/>
                </a:cubicBezTo>
                <a:cubicBezTo>
                  <a:pt x="36" y="180"/>
                  <a:pt x="36" y="180"/>
                  <a:pt x="36" y="180"/>
                </a:cubicBezTo>
                <a:cubicBezTo>
                  <a:pt x="12" y="180"/>
                  <a:pt x="12" y="180"/>
                  <a:pt x="12" y="180"/>
                </a:cubicBezTo>
                <a:cubicBezTo>
                  <a:pt x="5" y="180"/>
                  <a:pt x="0" y="175"/>
                  <a:pt x="0" y="168"/>
                </a:cubicBezTo>
                <a:cubicBezTo>
                  <a:pt x="0" y="161"/>
                  <a:pt x="5" y="156"/>
                  <a:pt x="12" y="156"/>
                </a:cubicBezTo>
                <a:cubicBezTo>
                  <a:pt x="36" y="156"/>
                  <a:pt x="36" y="156"/>
                  <a:pt x="36" y="156"/>
                </a:cubicBezTo>
                <a:cubicBezTo>
                  <a:pt x="47" y="156"/>
                  <a:pt x="47" y="156"/>
                  <a:pt x="47" y="156"/>
                </a:cubicBezTo>
                <a:cubicBezTo>
                  <a:pt x="172" y="32"/>
                  <a:pt x="172" y="32"/>
                  <a:pt x="172" y="32"/>
                </a:cubicBezTo>
                <a:cubicBezTo>
                  <a:pt x="174" y="29"/>
                  <a:pt x="177" y="28"/>
                  <a:pt x="180" y="28"/>
                </a:cubicBezTo>
                <a:cubicBezTo>
                  <a:pt x="200" y="28"/>
                  <a:pt x="200" y="28"/>
                  <a:pt x="200" y="28"/>
                </a:cubicBezTo>
                <a:cubicBezTo>
                  <a:pt x="215" y="28"/>
                  <a:pt x="215" y="28"/>
                  <a:pt x="215" y="28"/>
                </a:cubicBezTo>
                <a:cubicBezTo>
                  <a:pt x="208" y="21"/>
                  <a:pt x="208" y="21"/>
                  <a:pt x="208" y="21"/>
                </a:cubicBezTo>
                <a:cubicBezTo>
                  <a:pt x="205" y="18"/>
                  <a:pt x="204" y="15"/>
                  <a:pt x="204" y="12"/>
                </a:cubicBezTo>
                <a:cubicBezTo>
                  <a:pt x="204" y="5"/>
                  <a:pt x="209" y="0"/>
                  <a:pt x="216" y="0"/>
                </a:cubicBezTo>
                <a:cubicBezTo>
                  <a:pt x="219" y="0"/>
                  <a:pt x="222" y="1"/>
                  <a:pt x="225" y="4"/>
                </a:cubicBezTo>
                <a:cubicBezTo>
                  <a:pt x="253" y="32"/>
                  <a:pt x="253" y="32"/>
                  <a:pt x="253" y="32"/>
                </a:cubicBezTo>
                <a:cubicBezTo>
                  <a:pt x="255" y="34"/>
                  <a:pt x="256" y="37"/>
                  <a:pt x="256" y="40"/>
                </a:cubicBezTo>
                <a:cubicBezTo>
                  <a:pt x="256" y="43"/>
                  <a:pt x="255" y="46"/>
                  <a:pt x="253" y="49"/>
                </a:cubicBezTo>
                <a:lnTo>
                  <a:pt x="225" y="7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48"/>
          <p:cNvSpPr/>
          <p:nvPr/>
        </p:nvSpPr>
        <p:spPr>
          <a:xfrm>
            <a:off x="8175285" y="4250820"/>
            <a:ext cx="526368" cy="369663"/>
          </a:xfrm>
          <a:custGeom>
            <a:avLst/>
            <a:gdLst/>
            <a:ahLst/>
            <a:cxnLst/>
            <a:rect l="l" t="t" r="r" b="b"/>
            <a:pathLst>
              <a:path w="256" h="180" extrusionOk="0">
                <a:moveTo>
                  <a:pt x="224" y="104"/>
                </a:moveTo>
                <a:cubicBezTo>
                  <a:pt x="222" y="101"/>
                  <a:pt x="219" y="100"/>
                  <a:pt x="216" y="100"/>
                </a:cubicBezTo>
                <a:cubicBezTo>
                  <a:pt x="209" y="100"/>
                  <a:pt x="204" y="105"/>
                  <a:pt x="204" y="112"/>
                </a:cubicBezTo>
                <a:cubicBezTo>
                  <a:pt x="204" y="115"/>
                  <a:pt x="205" y="118"/>
                  <a:pt x="208" y="120"/>
                </a:cubicBezTo>
                <a:cubicBezTo>
                  <a:pt x="215" y="128"/>
                  <a:pt x="215" y="128"/>
                  <a:pt x="215" y="128"/>
                </a:cubicBezTo>
                <a:cubicBezTo>
                  <a:pt x="208" y="128"/>
                  <a:pt x="208" y="128"/>
                  <a:pt x="208" y="128"/>
                </a:cubicBezTo>
                <a:cubicBezTo>
                  <a:pt x="208" y="128"/>
                  <a:pt x="208" y="128"/>
                  <a:pt x="208" y="128"/>
                </a:cubicBezTo>
                <a:cubicBezTo>
                  <a:pt x="196" y="128"/>
                  <a:pt x="196" y="128"/>
                  <a:pt x="196" y="128"/>
                </a:cubicBezTo>
                <a:cubicBezTo>
                  <a:pt x="185" y="128"/>
                  <a:pt x="185" y="128"/>
                  <a:pt x="185" y="128"/>
                </a:cubicBezTo>
                <a:cubicBezTo>
                  <a:pt x="60" y="4"/>
                  <a:pt x="60" y="4"/>
                  <a:pt x="60" y="4"/>
                </a:cubicBezTo>
                <a:cubicBezTo>
                  <a:pt x="58" y="1"/>
                  <a:pt x="55" y="0"/>
                  <a:pt x="52" y="0"/>
                </a:cubicBezTo>
                <a:cubicBezTo>
                  <a:pt x="36" y="0"/>
                  <a:pt x="36" y="0"/>
                  <a:pt x="36" y="0"/>
                </a:cubicBezTo>
                <a:cubicBezTo>
                  <a:pt x="12" y="0"/>
                  <a:pt x="12" y="0"/>
                  <a:pt x="12" y="0"/>
                </a:cubicBezTo>
                <a:cubicBezTo>
                  <a:pt x="5" y="0"/>
                  <a:pt x="0" y="5"/>
                  <a:pt x="0" y="12"/>
                </a:cubicBezTo>
                <a:cubicBezTo>
                  <a:pt x="0" y="19"/>
                  <a:pt x="5" y="24"/>
                  <a:pt x="12" y="24"/>
                </a:cubicBezTo>
                <a:cubicBezTo>
                  <a:pt x="36" y="24"/>
                  <a:pt x="36" y="24"/>
                  <a:pt x="36" y="24"/>
                </a:cubicBezTo>
                <a:cubicBezTo>
                  <a:pt x="47" y="24"/>
                  <a:pt x="47" y="24"/>
                  <a:pt x="47" y="24"/>
                </a:cubicBezTo>
                <a:cubicBezTo>
                  <a:pt x="171" y="149"/>
                  <a:pt x="171" y="149"/>
                  <a:pt x="171" y="149"/>
                </a:cubicBezTo>
                <a:cubicBezTo>
                  <a:pt x="174" y="151"/>
                  <a:pt x="177" y="152"/>
                  <a:pt x="180" y="152"/>
                </a:cubicBezTo>
                <a:cubicBezTo>
                  <a:pt x="200" y="152"/>
                  <a:pt x="200" y="152"/>
                  <a:pt x="200" y="152"/>
                </a:cubicBezTo>
                <a:cubicBezTo>
                  <a:pt x="215" y="152"/>
                  <a:pt x="215" y="152"/>
                  <a:pt x="215" y="152"/>
                </a:cubicBezTo>
                <a:cubicBezTo>
                  <a:pt x="208" y="160"/>
                  <a:pt x="208" y="160"/>
                  <a:pt x="208" y="160"/>
                </a:cubicBezTo>
                <a:cubicBezTo>
                  <a:pt x="205" y="162"/>
                  <a:pt x="204" y="165"/>
                  <a:pt x="204" y="168"/>
                </a:cubicBezTo>
                <a:cubicBezTo>
                  <a:pt x="204" y="175"/>
                  <a:pt x="209" y="180"/>
                  <a:pt x="216" y="180"/>
                </a:cubicBezTo>
                <a:cubicBezTo>
                  <a:pt x="219" y="180"/>
                  <a:pt x="222" y="179"/>
                  <a:pt x="224" y="176"/>
                </a:cubicBezTo>
                <a:cubicBezTo>
                  <a:pt x="252" y="148"/>
                  <a:pt x="252" y="148"/>
                  <a:pt x="252" y="148"/>
                </a:cubicBezTo>
                <a:cubicBezTo>
                  <a:pt x="255" y="146"/>
                  <a:pt x="256" y="143"/>
                  <a:pt x="256" y="140"/>
                </a:cubicBezTo>
                <a:cubicBezTo>
                  <a:pt x="256" y="137"/>
                  <a:pt x="255" y="134"/>
                  <a:pt x="252" y="132"/>
                </a:cubicBezTo>
                <a:lnTo>
                  <a:pt x="224"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48"/>
          <p:cNvSpPr/>
          <p:nvPr/>
        </p:nvSpPr>
        <p:spPr>
          <a:xfrm>
            <a:off x="7253135" y="4192557"/>
            <a:ext cx="526368" cy="427926"/>
          </a:xfrm>
          <a:custGeom>
            <a:avLst/>
            <a:gdLst/>
            <a:ahLst/>
            <a:cxnLst/>
            <a:rect l="l" t="t" r="r" b="b"/>
            <a:pathLst>
              <a:path w="256" h="208" extrusionOk="0">
                <a:moveTo>
                  <a:pt x="225" y="77"/>
                </a:moveTo>
                <a:cubicBezTo>
                  <a:pt x="222" y="79"/>
                  <a:pt x="219" y="80"/>
                  <a:pt x="216" y="80"/>
                </a:cubicBezTo>
                <a:cubicBezTo>
                  <a:pt x="209" y="80"/>
                  <a:pt x="204" y="75"/>
                  <a:pt x="204" y="68"/>
                </a:cubicBezTo>
                <a:cubicBezTo>
                  <a:pt x="204" y="65"/>
                  <a:pt x="205" y="62"/>
                  <a:pt x="208" y="60"/>
                </a:cubicBezTo>
                <a:cubicBezTo>
                  <a:pt x="215" y="52"/>
                  <a:pt x="215" y="52"/>
                  <a:pt x="215" y="52"/>
                </a:cubicBezTo>
                <a:cubicBezTo>
                  <a:pt x="208" y="52"/>
                  <a:pt x="208" y="52"/>
                  <a:pt x="208" y="52"/>
                </a:cubicBezTo>
                <a:cubicBezTo>
                  <a:pt x="208" y="52"/>
                  <a:pt x="208" y="52"/>
                  <a:pt x="208" y="52"/>
                </a:cubicBezTo>
                <a:cubicBezTo>
                  <a:pt x="196" y="52"/>
                  <a:pt x="196" y="52"/>
                  <a:pt x="196" y="52"/>
                </a:cubicBezTo>
                <a:cubicBezTo>
                  <a:pt x="185" y="52"/>
                  <a:pt x="185" y="52"/>
                  <a:pt x="185" y="52"/>
                </a:cubicBezTo>
                <a:cubicBezTo>
                  <a:pt x="60" y="176"/>
                  <a:pt x="60" y="176"/>
                  <a:pt x="60" y="176"/>
                </a:cubicBezTo>
                <a:cubicBezTo>
                  <a:pt x="58" y="179"/>
                  <a:pt x="55" y="180"/>
                  <a:pt x="52" y="180"/>
                </a:cubicBezTo>
                <a:cubicBezTo>
                  <a:pt x="36" y="180"/>
                  <a:pt x="36" y="180"/>
                  <a:pt x="36" y="180"/>
                </a:cubicBezTo>
                <a:cubicBezTo>
                  <a:pt x="12" y="180"/>
                  <a:pt x="12" y="180"/>
                  <a:pt x="12" y="180"/>
                </a:cubicBezTo>
                <a:cubicBezTo>
                  <a:pt x="5" y="180"/>
                  <a:pt x="0" y="175"/>
                  <a:pt x="0" y="168"/>
                </a:cubicBezTo>
                <a:cubicBezTo>
                  <a:pt x="0" y="161"/>
                  <a:pt x="5" y="156"/>
                  <a:pt x="12" y="156"/>
                </a:cubicBezTo>
                <a:cubicBezTo>
                  <a:pt x="36" y="156"/>
                  <a:pt x="36" y="156"/>
                  <a:pt x="36" y="156"/>
                </a:cubicBezTo>
                <a:cubicBezTo>
                  <a:pt x="47" y="156"/>
                  <a:pt x="47" y="156"/>
                  <a:pt x="47" y="156"/>
                </a:cubicBezTo>
                <a:cubicBezTo>
                  <a:pt x="172" y="32"/>
                  <a:pt x="172" y="32"/>
                  <a:pt x="172" y="32"/>
                </a:cubicBezTo>
                <a:cubicBezTo>
                  <a:pt x="174" y="29"/>
                  <a:pt x="177" y="28"/>
                  <a:pt x="180" y="28"/>
                </a:cubicBezTo>
                <a:cubicBezTo>
                  <a:pt x="200" y="28"/>
                  <a:pt x="200" y="28"/>
                  <a:pt x="200" y="28"/>
                </a:cubicBezTo>
                <a:cubicBezTo>
                  <a:pt x="215" y="28"/>
                  <a:pt x="215" y="28"/>
                  <a:pt x="215" y="28"/>
                </a:cubicBezTo>
                <a:cubicBezTo>
                  <a:pt x="208" y="21"/>
                  <a:pt x="208" y="21"/>
                  <a:pt x="208" y="21"/>
                </a:cubicBezTo>
                <a:cubicBezTo>
                  <a:pt x="205" y="18"/>
                  <a:pt x="204" y="15"/>
                  <a:pt x="204" y="12"/>
                </a:cubicBezTo>
                <a:cubicBezTo>
                  <a:pt x="204" y="5"/>
                  <a:pt x="209" y="0"/>
                  <a:pt x="216" y="0"/>
                </a:cubicBezTo>
                <a:cubicBezTo>
                  <a:pt x="219" y="0"/>
                  <a:pt x="222" y="1"/>
                  <a:pt x="225" y="4"/>
                </a:cubicBezTo>
                <a:cubicBezTo>
                  <a:pt x="253" y="32"/>
                  <a:pt x="253" y="32"/>
                  <a:pt x="253" y="32"/>
                </a:cubicBezTo>
                <a:cubicBezTo>
                  <a:pt x="255" y="34"/>
                  <a:pt x="256" y="37"/>
                  <a:pt x="256" y="40"/>
                </a:cubicBezTo>
                <a:cubicBezTo>
                  <a:pt x="256" y="43"/>
                  <a:pt x="255" y="46"/>
                  <a:pt x="253" y="49"/>
                </a:cubicBezTo>
                <a:lnTo>
                  <a:pt x="225" y="77"/>
                </a:lnTo>
                <a:close/>
                <a:moveTo>
                  <a:pt x="91" y="96"/>
                </a:moveTo>
                <a:cubicBezTo>
                  <a:pt x="47" y="52"/>
                  <a:pt x="47" y="52"/>
                  <a:pt x="47" y="52"/>
                </a:cubicBezTo>
                <a:cubicBezTo>
                  <a:pt x="36" y="52"/>
                  <a:pt x="36" y="52"/>
                  <a:pt x="36" y="52"/>
                </a:cubicBezTo>
                <a:cubicBezTo>
                  <a:pt x="12" y="52"/>
                  <a:pt x="12" y="52"/>
                  <a:pt x="12" y="52"/>
                </a:cubicBezTo>
                <a:cubicBezTo>
                  <a:pt x="5" y="52"/>
                  <a:pt x="0" y="47"/>
                  <a:pt x="0" y="40"/>
                </a:cubicBezTo>
                <a:cubicBezTo>
                  <a:pt x="0" y="33"/>
                  <a:pt x="5" y="28"/>
                  <a:pt x="12" y="28"/>
                </a:cubicBezTo>
                <a:cubicBezTo>
                  <a:pt x="32" y="28"/>
                  <a:pt x="32" y="28"/>
                  <a:pt x="32" y="28"/>
                </a:cubicBezTo>
                <a:cubicBezTo>
                  <a:pt x="52" y="28"/>
                  <a:pt x="52" y="28"/>
                  <a:pt x="52" y="28"/>
                </a:cubicBezTo>
                <a:cubicBezTo>
                  <a:pt x="55" y="28"/>
                  <a:pt x="58" y="29"/>
                  <a:pt x="60" y="32"/>
                </a:cubicBezTo>
                <a:cubicBezTo>
                  <a:pt x="108" y="79"/>
                  <a:pt x="108" y="79"/>
                  <a:pt x="108" y="79"/>
                </a:cubicBezTo>
                <a:lnTo>
                  <a:pt x="91" y="96"/>
                </a:lnTo>
                <a:close/>
                <a:moveTo>
                  <a:pt x="185" y="156"/>
                </a:moveTo>
                <a:cubicBezTo>
                  <a:pt x="196" y="156"/>
                  <a:pt x="196" y="156"/>
                  <a:pt x="196" y="156"/>
                </a:cubicBezTo>
                <a:cubicBezTo>
                  <a:pt x="208" y="156"/>
                  <a:pt x="208" y="156"/>
                  <a:pt x="208" y="156"/>
                </a:cubicBezTo>
                <a:cubicBezTo>
                  <a:pt x="208" y="156"/>
                  <a:pt x="208" y="156"/>
                  <a:pt x="208" y="156"/>
                </a:cubicBezTo>
                <a:cubicBezTo>
                  <a:pt x="215" y="156"/>
                  <a:pt x="215" y="156"/>
                  <a:pt x="215" y="156"/>
                </a:cubicBezTo>
                <a:cubicBezTo>
                  <a:pt x="208" y="148"/>
                  <a:pt x="208" y="148"/>
                  <a:pt x="208" y="148"/>
                </a:cubicBezTo>
                <a:cubicBezTo>
                  <a:pt x="205" y="146"/>
                  <a:pt x="204" y="143"/>
                  <a:pt x="204" y="140"/>
                </a:cubicBezTo>
                <a:cubicBezTo>
                  <a:pt x="204" y="133"/>
                  <a:pt x="209" y="128"/>
                  <a:pt x="216" y="128"/>
                </a:cubicBezTo>
                <a:cubicBezTo>
                  <a:pt x="219" y="128"/>
                  <a:pt x="222" y="129"/>
                  <a:pt x="225" y="131"/>
                </a:cubicBezTo>
                <a:cubicBezTo>
                  <a:pt x="253" y="159"/>
                  <a:pt x="253" y="159"/>
                  <a:pt x="253" y="159"/>
                </a:cubicBezTo>
                <a:cubicBezTo>
                  <a:pt x="255" y="162"/>
                  <a:pt x="256" y="165"/>
                  <a:pt x="256" y="168"/>
                </a:cubicBezTo>
                <a:cubicBezTo>
                  <a:pt x="256" y="171"/>
                  <a:pt x="255" y="174"/>
                  <a:pt x="253" y="176"/>
                </a:cubicBezTo>
                <a:cubicBezTo>
                  <a:pt x="225" y="204"/>
                  <a:pt x="225" y="204"/>
                  <a:pt x="225" y="204"/>
                </a:cubicBezTo>
                <a:cubicBezTo>
                  <a:pt x="222" y="207"/>
                  <a:pt x="219" y="208"/>
                  <a:pt x="216" y="208"/>
                </a:cubicBezTo>
                <a:cubicBezTo>
                  <a:pt x="209" y="208"/>
                  <a:pt x="204" y="203"/>
                  <a:pt x="204" y="196"/>
                </a:cubicBezTo>
                <a:cubicBezTo>
                  <a:pt x="204" y="193"/>
                  <a:pt x="205" y="190"/>
                  <a:pt x="208" y="187"/>
                </a:cubicBezTo>
                <a:cubicBezTo>
                  <a:pt x="215" y="180"/>
                  <a:pt x="215" y="180"/>
                  <a:pt x="215" y="180"/>
                </a:cubicBezTo>
                <a:cubicBezTo>
                  <a:pt x="196" y="180"/>
                  <a:pt x="196" y="180"/>
                  <a:pt x="196" y="180"/>
                </a:cubicBezTo>
                <a:cubicBezTo>
                  <a:pt x="180" y="180"/>
                  <a:pt x="180" y="180"/>
                  <a:pt x="180" y="180"/>
                </a:cubicBezTo>
                <a:cubicBezTo>
                  <a:pt x="177" y="180"/>
                  <a:pt x="174" y="179"/>
                  <a:pt x="172" y="176"/>
                </a:cubicBezTo>
                <a:cubicBezTo>
                  <a:pt x="124" y="129"/>
                  <a:pt x="124" y="129"/>
                  <a:pt x="124" y="129"/>
                </a:cubicBezTo>
                <a:cubicBezTo>
                  <a:pt x="141" y="112"/>
                  <a:pt x="141" y="112"/>
                  <a:pt x="141" y="112"/>
                </a:cubicBezTo>
                <a:lnTo>
                  <a:pt x="185"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48"/>
          <p:cNvSpPr/>
          <p:nvPr/>
        </p:nvSpPr>
        <p:spPr>
          <a:xfrm>
            <a:off x="6357103" y="4168449"/>
            <a:ext cx="476143" cy="478151"/>
          </a:xfrm>
          <a:custGeom>
            <a:avLst/>
            <a:gdLst/>
            <a:ahLst/>
            <a:cxnLst/>
            <a:rect l="l" t="t" r="r" b="b"/>
            <a:pathLst>
              <a:path w="232" h="232" extrusionOk="0">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48"/>
          <p:cNvSpPr/>
          <p:nvPr/>
        </p:nvSpPr>
        <p:spPr>
          <a:xfrm>
            <a:off x="5434955" y="4168449"/>
            <a:ext cx="476142" cy="478151"/>
          </a:xfrm>
          <a:custGeom>
            <a:avLst/>
            <a:gdLst/>
            <a:ahLst/>
            <a:cxnLst/>
            <a:rect l="l" t="t" r="r" b="b"/>
            <a:pathLst>
              <a:path w="232" h="232" extrusionOk="0">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48"/>
          <p:cNvSpPr/>
          <p:nvPr/>
        </p:nvSpPr>
        <p:spPr>
          <a:xfrm>
            <a:off x="4488697" y="4142332"/>
            <a:ext cx="526368" cy="528377"/>
          </a:xfrm>
          <a:custGeom>
            <a:avLst/>
            <a:gdLst/>
            <a:ahLst/>
            <a:cxnLst/>
            <a:rect l="l" t="t" r="r" b="b"/>
            <a:pathLst>
              <a:path w="256" h="256" extrusionOk="0">
                <a:moveTo>
                  <a:pt x="256" y="128"/>
                </a:moveTo>
                <a:cubicBezTo>
                  <a:pt x="256" y="132"/>
                  <a:pt x="254" y="135"/>
                  <a:pt x="252" y="137"/>
                </a:cubicBezTo>
                <a:cubicBezTo>
                  <a:pt x="212" y="173"/>
                  <a:pt x="212" y="173"/>
                  <a:pt x="212" y="173"/>
                </a:cubicBezTo>
                <a:cubicBezTo>
                  <a:pt x="210" y="175"/>
                  <a:pt x="207" y="176"/>
                  <a:pt x="204" y="176"/>
                </a:cubicBezTo>
                <a:cubicBezTo>
                  <a:pt x="197" y="176"/>
                  <a:pt x="192" y="171"/>
                  <a:pt x="192" y="164"/>
                </a:cubicBezTo>
                <a:cubicBezTo>
                  <a:pt x="192" y="160"/>
                  <a:pt x="194" y="157"/>
                  <a:pt x="196" y="155"/>
                </a:cubicBezTo>
                <a:cubicBezTo>
                  <a:pt x="213" y="140"/>
                  <a:pt x="213" y="140"/>
                  <a:pt x="213" y="140"/>
                </a:cubicBezTo>
                <a:cubicBezTo>
                  <a:pt x="140" y="140"/>
                  <a:pt x="140" y="140"/>
                  <a:pt x="140" y="140"/>
                </a:cubicBezTo>
                <a:cubicBezTo>
                  <a:pt x="140" y="213"/>
                  <a:pt x="140" y="213"/>
                  <a:pt x="140" y="213"/>
                </a:cubicBezTo>
                <a:cubicBezTo>
                  <a:pt x="155" y="196"/>
                  <a:pt x="155" y="196"/>
                  <a:pt x="155" y="196"/>
                </a:cubicBezTo>
                <a:cubicBezTo>
                  <a:pt x="157" y="194"/>
                  <a:pt x="160" y="192"/>
                  <a:pt x="164" y="192"/>
                </a:cubicBezTo>
                <a:cubicBezTo>
                  <a:pt x="171" y="192"/>
                  <a:pt x="176" y="197"/>
                  <a:pt x="176" y="204"/>
                </a:cubicBezTo>
                <a:cubicBezTo>
                  <a:pt x="176" y="207"/>
                  <a:pt x="175" y="210"/>
                  <a:pt x="173" y="212"/>
                </a:cubicBezTo>
                <a:cubicBezTo>
                  <a:pt x="137" y="252"/>
                  <a:pt x="137" y="252"/>
                  <a:pt x="137" y="252"/>
                </a:cubicBezTo>
                <a:cubicBezTo>
                  <a:pt x="135" y="254"/>
                  <a:pt x="132" y="256"/>
                  <a:pt x="128" y="256"/>
                </a:cubicBezTo>
                <a:cubicBezTo>
                  <a:pt x="124" y="256"/>
                  <a:pt x="121" y="254"/>
                  <a:pt x="119" y="252"/>
                </a:cubicBezTo>
                <a:cubicBezTo>
                  <a:pt x="83" y="212"/>
                  <a:pt x="83" y="212"/>
                  <a:pt x="83" y="212"/>
                </a:cubicBezTo>
                <a:cubicBezTo>
                  <a:pt x="81" y="210"/>
                  <a:pt x="80" y="207"/>
                  <a:pt x="80" y="204"/>
                </a:cubicBezTo>
                <a:cubicBezTo>
                  <a:pt x="80" y="197"/>
                  <a:pt x="85" y="192"/>
                  <a:pt x="92" y="192"/>
                </a:cubicBezTo>
                <a:cubicBezTo>
                  <a:pt x="96" y="192"/>
                  <a:pt x="99" y="194"/>
                  <a:pt x="101" y="196"/>
                </a:cubicBezTo>
                <a:cubicBezTo>
                  <a:pt x="116" y="213"/>
                  <a:pt x="116" y="213"/>
                  <a:pt x="116" y="213"/>
                </a:cubicBezTo>
                <a:cubicBezTo>
                  <a:pt x="116" y="140"/>
                  <a:pt x="116" y="140"/>
                  <a:pt x="116" y="140"/>
                </a:cubicBezTo>
                <a:cubicBezTo>
                  <a:pt x="43" y="140"/>
                  <a:pt x="43" y="140"/>
                  <a:pt x="43" y="140"/>
                </a:cubicBezTo>
                <a:cubicBezTo>
                  <a:pt x="60" y="155"/>
                  <a:pt x="60" y="155"/>
                  <a:pt x="60" y="155"/>
                </a:cubicBezTo>
                <a:cubicBezTo>
                  <a:pt x="62" y="157"/>
                  <a:pt x="64" y="160"/>
                  <a:pt x="64" y="164"/>
                </a:cubicBezTo>
                <a:cubicBezTo>
                  <a:pt x="64" y="171"/>
                  <a:pt x="59" y="176"/>
                  <a:pt x="52" y="176"/>
                </a:cubicBezTo>
                <a:cubicBezTo>
                  <a:pt x="49" y="176"/>
                  <a:pt x="46" y="175"/>
                  <a:pt x="44" y="173"/>
                </a:cubicBezTo>
                <a:cubicBezTo>
                  <a:pt x="4" y="137"/>
                  <a:pt x="4" y="137"/>
                  <a:pt x="4" y="137"/>
                </a:cubicBezTo>
                <a:cubicBezTo>
                  <a:pt x="2" y="135"/>
                  <a:pt x="0" y="132"/>
                  <a:pt x="0" y="128"/>
                </a:cubicBezTo>
                <a:cubicBezTo>
                  <a:pt x="0" y="124"/>
                  <a:pt x="2" y="121"/>
                  <a:pt x="4" y="119"/>
                </a:cubicBezTo>
                <a:cubicBezTo>
                  <a:pt x="44" y="83"/>
                  <a:pt x="44" y="83"/>
                  <a:pt x="44" y="83"/>
                </a:cubicBezTo>
                <a:cubicBezTo>
                  <a:pt x="46" y="81"/>
                  <a:pt x="49" y="80"/>
                  <a:pt x="52" y="80"/>
                </a:cubicBezTo>
                <a:cubicBezTo>
                  <a:pt x="59" y="80"/>
                  <a:pt x="64" y="85"/>
                  <a:pt x="64" y="92"/>
                </a:cubicBezTo>
                <a:cubicBezTo>
                  <a:pt x="64" y="96"/>
                  <a:pt x="62" y="99"/>
                  <a:pt x="60" y="101"/>
                </a:cubicBezTo>
                <a:cubicBezTo>
                  <a:pt x="43" y="116"/>
                  <a:pt x="43" y="116"/>
                  <a:pt x="43" y="116"/>
                </a:cubicBezTo>
                <a:cubicBezTo>
                  <a:pt x="116" y="116"/>
                  <a:pt x="116" y="116"/>
                  <a:pt x="116" y="116"/>
                </a:cubicBezTo>
                <a:cubicBezTo>
                  <a:pt x="116" y="43"/>
                  <a:pt x="116" y="43"/>
                  <a:pt x="116" y="43"/>
                </a:cubicBezTo>
                <a:cubicBezTo>
                  <a:pt x="101" y="60"/>
                  <a:pt x="101" y="60"/>
                  <a:pt x="101" y="60"/>
                </a:cubicBezTo>
                <a:cubicBezTo>
                  <a:pt x="99" y="62"/>
                  <a:pt x="96" y="64"/>
                  <a:pt x="92" y="64"/>
                </a:cubicBezTo>
                <a:cubicBezTo>
                  <a:pt x="85" y="64"/>
                  <a:pt x="80" y="59"/>
                  <a:pt x="80" y="52"/>
                </a:cubicBezTo>
                <a:cubicBezTo>
                  <a:pt x="80" y="49"/>
                  <a:pt x="81" y="46"/>
                  <a:pt x="83" y="44"/>
                </a:cubicBezTo>
                <a:cubicBezTo>
                  <a:pt x="119" y="4"/>
                  <a:pt x="119" y="4"/>
                  <a:pt x="119" y="4"/>
                </a:cubicBezTo>
                <a:cubicBezTo>
                  <a:pt x="121" y="2"/>
                  <a:pt x="124" y="0"/>
                  <a:pt x="128" y="0"/>
                </a:cubicBezTo>
                <a:cubicBezTo>
                  <a:pt x="132" y="0"/>
                  <a:pt x="135" y="2"/>
                  <a:pt x="137" y="4"/>
                </a:cubicBezTo>
                <a:cubicBezTo>
                  <a:pt x="173" y="44"/>
                  <a:pt x="173" y="44"/>
                  <a:pt x="173" y="44"/>
                </a:cubicBezTo>
                <a:cubicBezTo>
                  <a:pt x="175" y="46"/>
                  <a:pt x="176" y="49"/>
                  <a:pt x="176" y="52"/>
                </a:cubicBezTo>
                <a:cubicBezTo>
                  <a:pt x="176" y="59"/>
                  <a:pt x="171" y="64"/>
                  <a:pt x="164" y="64"/>
                </a:cubicBezTo>
                <a:cubicBezTo>
                  <a:pt x="160" y="64"/>
                  <a:pt x="157" y="62"/>
                  <a:pt x="155" y="60"/>
                </a:cubicBezTo>
                <a:cubicBezTo>
                  <a:pt x="140" y="43"/>
                  <a:pt x="140" y="43"/>
                  <a:pt x="140" y="43"/>
                </a:cubicBezTo>
                <a:cubicBezTo>
                  <a:pt x="140" y="116"/>
                  <a:pt x="140" y="116"/>
                  <a:pt x="140" y="116"/>
                </a:cubicBezTo>
                <a:cubicBezTo>
                  <a:pt x="213" y="116"/>
                  <a:pt x="213" y="116"/>
                  <a:pt x="213" y="116"/>
                </a:cubicBezTo>
                <a:cubicBezTo>
                  <a:pt x="196" y="101"/>
                  <a:pt x="196" y="101"/>
                  <a:pt x="196" y="101"/>
                </a:cubicBezTo>
                <a:cubicBezTo>
                  <a:pt x="194" y="99"/>
                  <a:pt x="192" y="96"/>
                  <a:pt x="192" y="92"/>
                </a:cubicBezTo>
                <a:cubicBezTo>
                  <a:pt x="192" y="85"/>
                  <a:pt x="197" y="80"/>
                  <a:pt x="204" y="80"/>
                </a:cubicBezTo>
                <a:cubicBezTo>
                  <a:pt x="207" y="80"/>
                  <a:pt x="210" y="81"/>
                  <a:pt x="212" y="83"/>
                </a:cubicBezTo>
                <a:cubicBezTo>
                  <a:pt x="252" y="119"/>
                  <a:pt x="252" y="119"/>
                  <a:pt x="252" y="119"/>
                </a:cubicBezTo>
                <a:cubicBezTo>
                  <a:pt x="254" y="121"/>
                  <a:pt x="256" y="124"/>
                  <a:pt x="256" y="12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48"/>
          <p:cNvSpPr/>
          <p:nvPr/>
        </p:nvSpPr>
        <p:spPr>
          <a:xfrm>
            <a:off x="3566548" y="4307073"/>
            <a:ext cx="526368" cy="198894"/>
          </a:xfrm>
          <a:custGeom>
            <a:avLst/>
            <a:gdLst/>
            <a:ahLst/>
            <a:cxnLst/>
            <a:rect l="l" t="t" r="r" b="b"/>
            <a:pathLst>
              <a:path w="256" h="96" extrusionOk="0">
                <a:moveTo>
                  <a:pt x="256" y="48"/>
                </a:moveTo>
                <a:cubicBezTo>
                  <a:pt x="256" y="52"/>
                  <a:pt x="254" y="55"/>
                  <a:pt x="252" y="57"/>
                </a:cubicBezTo>
                <a:cubicBezTo>
                  <a:pt x="212" y="93"/>
                  <a:pt x="212" y="93"/>
                  <a:pt x="212" y="93"/>
                </a:cubicBezTo>
                <a:cubicBezTo>
                  <a:pt x="210" y="95"/>
                  <a:pt x="207" y="96"/>
                  <a:pt x="204" y="96"/>
                </a:cubicBezTo>
                <a:cubicBezTo>
                  <a:pt x="197" y="96"/>
                  <a:pt x="192" y="91"/>
                  <a:pt x="192" y="84"/>
                </a:cubicBezTo>
                <a:cubicBezTo>
                  <a:pt x="192" y="80"/>
                  <a:pt x="194" y="77"/>
                  <a:pt x="196" y="75"/>
                </a:cubicBezTo>
                <a:cubicBezTo>
                  <a:pt x="213" y="60"/>
                  <a:pt x="213" y="60"/>
                  <a:pt x="213" y="60"/>
                </a:cubicBezTo>
                <a:cubicBezTo>
                  <a:pt x="140" y="60"/>
                  <a:pt x="140" y="60"/>
                  <a:pt x="140" y="60"/>
                </a:cubicBezTo>
                <a:cubicBezTo>
                  <a:pt x="116" y="60"/>
                  <a:pt x="116" y="60"/>
                  <a:pt x="116" y="60"/>
                </a:cubicBezTo>
                <a:cubicBezTo>
                  <a:pt x="43" y="60"/>
                  <a:pt x="43" y="60"/>
                  <a:pt x="43" y="60"/>
                </a:cubicBezTo>
                <a:cubicBezTo>
                  <a:pt x="60" y="75"/>
                  <a:pt x="60" y="75"/>
                  <a:pt x="60" y="75"/>
                </a:cubicBezTo>
                <a:cubicBezTo>
                  <a:pt x="62" y="77"/>
                  <a:pt x="64" y="80"/>
                  <a:pt x="64" y="84"/>
                </a:cubicBezTo>
                <a:cubicBezTo>
                  <a:pt x="64" y="91"/>
                  <a:pt x="59" y="96"/>
                  <a:pt x="52" y="96"/>
                </a:cubicBezTo>
                <a:cubicBezTo>
                  <a:pt x="49" y="96"/>
                  <a:pt x="46" y="95"/>
                  <a:pt x="44" y="93"/>
                </a:cubicBezTo>
                <a:cubicBezTo>
                  <a:pt x="4" y="57"/>
                  <a:pt x="4" y="57"/>
                  <a:pt x="4" y="57"/>
                </a:cubicBezTo>
                <a:cubicBezTo>
                  <a:pt x="2" y="55"/>
                  <a:pt x="0" y="52"/>
                  <a:pt x="0" y="48"/>
                </a:cubicBezTo>
                <a:cubicBezTo>
                  <a:pt x="0" y="44"/>
                  <a:pt x="2" y="41"/>
                  <a:pt x="4" y="39"/>
                </a:cubicBezTo>
                <a:cubicBezTo>
                  <a:pt x="44" y="3"/>
                  <a:pt x="44" y="3"/>
                  <a:pt x="44" y="3"/>
                </a:cubicBezTo>
                <a:cubicBezTo>
                  <a:pt x="46" y="1"/>
                  <a:pt x="49" y="0"/>
                  <a:pt x="52" y="0"/>
                </a:cubicBezTo>
                <a:cubicBezTo>
                  <a:pt x="59" y="0"/>
                  <a:pt x="64" y="5"/>
                  <a:pt x="64" y="12"/>
                </a:cubicBezTo>
                <a:cubicBezTo>
                  <a:pt x="64" y="16"/>
                  <a:pt x="62" y="19"/>
                  <a:pt x="60" y="21"/>
                </a:cubicBezTo>
                <a:cubicBezTo>
                  <a:pt x="43" y="36"/>
                  <a:pt x="43" y="36"/>
                  <a:pt x="43" y="36"/>
                </a:cubicBezTo>
                <a:cubicBezTo>
                  <a:pt x="116" y="36"/>
                  <a:pt x="116" y="36"/>
                  <a:pt x="116" y="36"/>
                </a:cubicBezTo>
                <a:cubicBezTo>
                  <a:pt x="140" y="36"/>
                  <a:pt x="140" y="36"/>
                  <a:pt x="140" y="36"/>
                </a:cubicBezTo>
                <a:cubicBezTo>
                  <a:pt x="213" y="36"/>
                  <a:pt x="213" y="36"/>
                  <a:pt x="213" y="36"/>
                </a:cubicBezTo>
                <a:cubicBezTo>
                  <a:pt x="196" y="21"/>
                  <a:pt x="196" y="21"/>
                  <a:pt x="196" y="21"/>
                </a:cubicBezTo>
                <a:cubicBezTo>
                  <a:pt x="194" y="19"/>
                  <a:pt x="192" y="16"/>
                  <a:pt x="192" y="12"/>
                </a:cubicBezTo>
                <a:cubicBezTo>
                  <a:pt x="192" y="5"/>
                  <a:pt x="197" y="0"/>
                  <a:pt x="204" y="0"/>
                </a:cubicBezTo>
                <a:cubicBezTo>
                  <a:pt x="207" y="0"/>
                  <a:pt x="210" y="1"/>
                  <a:pt x="212" y="3"/>
                </a:cubicBezTo>
                <a:cubicBezTo>
                  <a:pt x="252" y="39"/>
                  <a:pt x="252" y="39"/>
                  <a:pt x="252" y="39"/>
                </a:cubicBezTo>
                <a:cubicBezTo>
                  <a:pt x="254" y="41"/>
                  <a:pt x="256" y="44"/>
                  <a:pt x="256" y="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48"/>
          <p:cNvSpPr/>
          <p:nvPr/>
        </p:nvSpPr>
        <p:spPr>
          <a:xfrm>
            <a:off x="2809140" y="4142332"/>
            <a:ext cx="196886" cy="528377"/>
          </a:xfrm>
          <a:custGeom>
            <a:avLst/>
            <a:gdLst/>
            <a:ahLst/>
            <a:cxnLst/>
            <a:rect l="l" t="t" r="r" b="b"/>
            <a:pathLst>
              <a:path w="96" h="256" extrusionOk="0">
                <a:moveTo>
                  <a:pt x="84" y="64"/>
                </a:moveTo>
                <a:cubicBezTo>
                  <a:pt x="80" y="64"/>
                  <a:pt x="77" y="62"/>
                  <a:pt x="75" y="60"/>
                </a:cubicBezTo>
                <a:cubicBezTo>
                  <a:pt x="60" y="43"/>
                  <a:pt x="60" y="43"/>
                  <a:pt x="60" y="43"/>
                </a:cubicBezTo>
                <a:cubicBezTo>
                  <a:pt x="60" y="116"/>
                  <a:pt x="60" y="116"/>
                  <a:pt x="60" y="116"/>
                </a:cubicBezTo>
                <a:cubicBezTo>
                  <a:pt x="60" y="140"/>
                  <a:pt x="60" y="140"/>
                  <a:pt x="60" y="140"/>
                </a:cubicBezTo>
                <a:cubicBezTo>
                  <a:pt x="60" y="213"/>
                  <a:pt x="60" y="213"/>
                  <a:pt x="60" y="213"/>
                </a:cubicBezTo>
                <a:cubicBezTo>
                  <a:pt x="75" y="196"/>
                  <a:pt x="75" y="196"/>
                  <a:pt x="75" y="196"/>
                </a:cubicBezTo>
                <a:cubicBezTo>
                  <a:pt x="77" y="194"/>
                  <a:pt x="80" y="192"/>
                  <a:pt x="84" y="192"/>
                </a:cubicBezTo>
                <a:cubicBezTo>
                  <a:pt x="91" y="192"/>
                  <a:pt x="96" y="197"/>
                  <a:pt x="96" y="204"/>
                </a:cubicBezTo>
                <a:cubicBezTo>
                  <a:pt x="96" y="207"/>
                  <a:pt x="95" y="210"/>
                  <a:pt x="93" y="212"/>
                </a:cubicBezTo>
                <a:cubicBezTo>
                  <a:pt x="57" y="252"/>
                  <a:pt x="57" y="252"/>
                  <a:pt x="57" y="252"/>
                </a:cubicBezTo>
                <a:cubicBezTo>
                  <a:pt x="55" y="254"/>
                  <a:pt x="52" y="256"/>
                  <a:pt x="48" y="256"/>
                </a:cubicBezTo>
                <a:cubicBezTo>
                  <a:pt x="44" y="256"/>
                  <a:pt x="41" y="254"/>
                  <a:pt x="39" y="252"/>
                </a:cubicBezTo>
                <a:cubicBezTo>
                  <a:pt x="3" y="212"/>
                  <a:pt x="3" y="212"/>
                  <a:pt x="3" y="212"/>
                </a:cubicBezTo>
                <a:cubicBezTo>
                  <a:pt x="1" y="210"/>
                  <a:pt x="0" y="207"/>
                  <a:pt x="0" y="204"/>
                </a:cubicBezTo>
                <a:cubicBezTo>
                  <a:pt x="0" y="197"/>
                  <a:pt x="5" y="192"/>
                  <a:pt x="12" y="192"/>
                </a:cubicBezTo>
                <a:cubicBezTo>
                  <a:pt x="16" y="192"/>
                  <a:pt x="19" y="194"/>
                  <a:pt x="21" y="196"/>
                </a:cubicBezTo>
                <a:cubicBezTo>
                  <a:pt x="36" y="213"/>
                  <a:pt x="36" y="213"/>
                  <a:pt x="36" y="213"/>
                </a:cubicBezTo>
                <a:cubicBezTo>
                  <a:pt x="36" y="140"/>
                  <a:pt x="36" y="140"/>
                  <a:pt x="36" y="140"/>
                </a:cubicBezTo>
                <a:cubicBezTo>
                  <a:pt x="36" y="116"/>
                  <a:pt x="36" y="116"/>
                  <a:pt x="36" y="116"/>
                </a:cubicBezTo>
                <a:cubicBezTo>
                  <a:pt x="36" y="43"/>
                  <a:pt x="36" y="43"/>
                  <a:pt x="36" y="43"/>
                </a:cubicBezTo>
                <a:cubicBezTo>
                  <a:pt x="21" y="60"/>
                  <a:pt x="21" y="60"/>
                  <a:pt x="21" y="60"/>
                </a:cubicBezTo>
                <a:cubicBezTo>
                  <a:pt x="19" y="62"/>
                  <a:pt x="16" y="64"/>
                  <a:pt x="12" y="64"/>
                </a:cubicBezTo>
                <a:cubicBezTo>
                  <a:pt x="5" y="64"/>
                  <a:pt x="0" y="59"/>
                  <a:pt x="0" y="52"/>
                </a:cubicBezTo>
                <a:cubicBezTo>
                  <a:pt x="0" y="49"/>
                  <a:pt x="1" y="46"/>
                  <a:pt x="3" y="44"/>
                </a:cubicBezTo>
                <a:cubicBezTo>
                  <a:pt x="39" y="4"/>
                  <a:pt x="39" y="4"/>
                  <a:pt x="39" y="4"/>
                </a:cubicBezTo>
                <a:cubicBezTo>
                  <a:pt x="39" y="4"/>
                  <a:pt x="39" y="4"/>
                  <a:pt x="39" y="4"/>
                </a:cubicBezTo>
                <a:cubicBezTo>
                  <a:pt x="41" y="2"/>
                  <a:pt x="44" y="0"/>
                  <a:pt x="48" y="0"/>
                </a:cubicBezTo>
                <a:cubicBezTo>
                  <a:pt x="52" y="0"/>
                  <a:pt x="55" y="2"/>
                  <a:pt x="57" y="4"/>
                </a:cubicBezTo>
                <a:cubicBezTo>
                  <a:pt x="57" y="4"/>
                  <a:pt x="57" y="4"/>
                  <a:pt x="57" y="4"/>
                </a:cubicBezTo>
                <a:cubicBezTo>
                  <a:pt x="93" y="44"/>
                  <a:pt x="93" y="44"/>
                  <a:pt x="93" y="44"/>
                </a:cubicBezTo>
                <a:cubicBezTo>
                  <a:pt x="95" y="46"/>
                  <a:pt x="96" y="49"/>
                  <a:pt x="96" y="52"/>
                </a:cubicBezTo>
                <a:cubicBezTo>
                  <a:pt x="96" y="59"/>
                  <a:pt x="91" y="64"/>
                  <a:pt x="84"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48"/>
          <p:cNvSpPr/>
          <p:nvPr/>
        </p:nvSpPr>
        <p:spPr>
          <a:xfrm>
            <a:off x="1780511" y="4142332"/>
            <a:ext cx="409844" cy="528377"/>
          </a:xfrm>
          <a:custGeom>
            <a:avLst/>
            <a:gdLst/>
            <a:ahLst/>
            <a:cxnLst/>
            <a:rect l="l" t="t" r="r" b="b"/>
            <a:pathLst>
              <a:path w="200" h="256" extrusionOk="0">
                <a:moveTo>
                  <a:pt x="197" y="212"/>
                </a:moveTo>
                <a:cubicBezTo>
                  <a:pt x="197" y="212"/>
                  <a:pt x="197" y="212"/>
                  <a:pt x="197" y="212"/>
                </a:cubicBezTo>
                <a:cubicBezTo>
                  <a:pt x="161" y="252"/>
                  <a:pt x="161" y="252"/>
                  <a:pt x="161" y="252"/>
                </a:cubicBezTo>
                <a:cubicBezTo>
                  <a:pt x="161" y="252"/>
                  <a:pt x="161" y="252"/>
                  <a:pt x="161" y="252"/>
                </a:cubicBezTo>
                <a:cubicBezTo>
                  <a:pt x="159" y="254"/>
                  <a:pt x="156" y="256"/>
                  <a:pt x="152" y="256"/>
                </a:cubicBezTo>
                <a:cubicBezTo>
                  <a:pt x="148" y="256"/>
                  <a:pt x="145" y="254"/>
                  <a:pt x="143" y="252"/>
                </a:cubicBezTo>
                <a:cubicBezTo>
                  <a:pt x="143" y="252"/>
                  <a:pt x="143" y="252"/>
                  <a:pt x="143" y="252"/>
                </a:cubicBezTo>
                <a:cubicBezTo>
                  <a:pt x="107" y="212"/>
                  <a:pt x="107" y="212"/>
                  <a:pt x="107" y="212"/>
                </a:cubicBezTo>
                <a:cubicBezTo>
                  <a:pt x="107" y="212"/>
                  <a:pt x="107" y="212"/>
                  <a:pt x="107" y="212"/>
                </a:cubicBezTo>
                <a:cubicBezTo>
                  <a:pt x="105" y="210"/>
                  <a:pt x="104" y="207"/>
                  <a:pt x="104" y="204"/>
                </a:cubicBezTo>
                <a:cubicBezTo>
                  <a:pt x="104" y="197"/>
                  <a:pt x="109" y="192"/>
                  <a:pt x="116" y="192"/>
                </a:cubicBezTo>
                <a:cubicBezTo>
                  <a:pt x="120" y="192"/>
                  <a:pt x="123" y="194"/>
                  <a:pt x="125" y="196"/>
                </a:cubicBezTo>
                <a:cubicBezTo>
                  <a:pt x="125" y="196"/>
                  <a:pt x="125" y="196"/>
                  <a:pt x="125" y="196"/>
                </a:cubicBezTo>
                <a:cubicBezTo>
                  <a:pt x="140" y="213"/>
                  <a:pt x="140" y="213"/>
                  <a:pt x="140" y="213"/>
                </a:cubicBezTo>
                <a:cubicBezTo>
                  <a:pt x="140" y="156"/>
                  <a:pt x="140" y="156"/>
                  <a:pt x="140" y="156"/>
                </a:cubicBezTo>
                <a:cubicBezTo>
                  <a:pt x="140" y="104"/>
                  <a:pt x="140" y="104"/>
                  <a:pt x="140" y="104"/>
                </a:cubicBezTo>
                <a:cubicBezTo>
                  <a:pt x="140" y="43"/>
                  <a:pt x="140" y="43"/>
                  <a:pt x="140" y="43"/>
                </a:cubicBezTo>
                <a:cubicBezTo>
                  <a:pt x="140" y="12"/>
                  <a:pt x="140" y="12"/>
                  <a:pt x="140" y="12"/>
                </a:cubicBezTo>
                <a:cubicBezTo>
                  <a:pt x="140" y="5"/>
                  <a:pt x="145" y="0"/>
                  <a:pt x="152" y="0"/>
                </a:cubicBezTo>
                <a:cubicBezTo>
                  <a:pt x="159" y="0"/>
                  <a:pt x="164" y="5"/>
                  <a:pt x="164" y="12"/>
                </a:cubicBezTo>
                <a:cubicBezTo>
                  <a:pt x="164" y="88"/>
                  <a:pt x="164" y="88"/>
                  <a:pt x="164" y="88"/>
                </a:cubicBezTo>
                <a:cubicBezTo>
                  <a:pt x="164" y="116"/>
                  <a:pt x="164" y="116"/>
                  <a:pt x="164" y="116"/>
                </a:cubicBezTo>
                <a:cubicBezTo>
                  <a:pt x="164" y="140"/>
                  <a:pt x="164" y="140"/>
                  <a:pt x="164" y="140"/>
                </a:cubicBezTo>
                <a:cubicBezTo>
                  <a:pt x="164" y="213"/>
                  <a:pt x="164" y="213"/>
                  <a:pt x="164" y="213"/>
                </a:cubicBezTo>
                <a:cubicBezTo>
                  <a:pt x="179" y="196"/>
                  <a:pt x="179" y="196"/>
                  <a:pt x="179" y="196"/>
                </a:cubicBezTo>
                <a:cubicBezTo>
                  <a:pt x="179" y="196"/>
                  <a:pt x="179" y="196"/>
                  <a:pt x="179" y="196"/>
                </a:cubicBezTo>
                <a:cubicBezTo>
                  <a:pt x="181" y="194"/>
                  <a:pt x="184" y="192"/>
                  <a:pt x="188" y="192"/>
                </a:cubicBezTo>
                <a:cubicBezTo>
                  <a:pt x="195" y="192"/>
                  <a:pt x="200" y="197"/>
                  <a:pt x="200" y="204"/>
                </a:cubicBezTo>
                <a:cubicBezTo>
                  <a:pt x="200" y="207"/>
                  <a:pt x="199" y="210"/>
                  <a:pt x="197" y="212"/>
                </a:cubicBezTo>
                <a:moveTo>
                  <a:pt x="84" y="64"/>
                </a:moveTo>
                <a:cubicBezTo>
                  <a:pt x="80" y="64"/>
                  <a:pt x="77" y="62"/>
                  <a:pt x="75" y="60"/>
                </a:cubicBezTo>
                <a:cubicBezTo>
                  <a:pt x="75" y="60"/>
                  <a:pt x="75" y="60"/>
                  <a:pt x="75" y="60"/>
                </a:cubicBezTo>
                <a:cubicBezTo>
                  <a:pt x="60" y="43"/>
                  <a:pt x="60" y="43"/>
                  <a:pt x="60" y="43"/>
                </a:cubicBezTo>
                <a:cubicBezTo>
                  <a:pt x="60" y="116"/>
                  <a:pt x="60" y="116"/>
                  <a:pt x="60" y="116"/>
                </a:cubicBezTo>
                <a:cubicBezTo>
                  <a:pt x="60" y="140"/>
                  <a:pt x="60" y="140"/>
                  <a:pt x="60" y="140"/>
                </a:cubicBezTo>
                <a:cubicBezTo>
                  <a:pt x="60" y="168"/>
                  <a:pt x="60" y="168"/>
                  <a:pt x="60" y="168"/>
                </a:cubicBezTo>
                <a:cubicBezTo>
                  <a:pt x="60" y="244"/>
                  <a:pt x="60" y="244"/>
                  <a:pt x="60" y="244"/>
                </a:cubicBezTo>
                <a:cubicBezTo>
                  <a:pt x="60" y="251"/>
                  <a:pt x="55" y="256"/>
                  <a:pt x="48" y="256"/>
                </a:cubicBezTo>
                <a:cubicBezTo>
                  <a:pt x="41" y="256"/>
                  <a:pt x="36" y="251"/>
                  <a:pt x="36" y="244"/>
                </a:cubicBezTo>
                <a:cubicBezTo>
                  <a:pt x="36" y="213"/>
                  <a:pt x="36" y="213"/>
                  <a:pt x="36" y="213"/>
                </a:cubicBezTo>
                <a:cubicBezTo>
                  <a:pt x="36" y="152"/>
                  <a:pt x="36" y="152"/>
                  <a:pt x="36" y="152"/>
                </a:cubicBezTo>
                <a:cubicBezTo>
                  <a:pt x="36" y="100"/>
                  <a:pt x="36" y="100"/>
                  <a:pt x="36" y="100"/>
                </a:cubicBezTo>
                <a:cubicBezTo>
                  <a:pt x="36" y="43"/>
                  <a:pt x="36" y="43"/>
                  <a:pt x="36" y="43"/>
                </a:cubicBezTo>
                <a:cubicBezTo>
                  <a:pt x="21" y="60"/>
                  <a:pt x="21" y="60"/>
                  <a:pt x="21" y="60"/>
                </a:cubicBezTo>
                <a:cubicBezTo>
                  <a:pt x="21" y="60"/>
                  <a:pt x="21" y="60"/>
                  <a:pt x="21" y="60"/>
                </a:cubicBezTo>
                <a:cubicBezTo>
                  <a:pt x="19" y="62"/>
                  <a:pt x="16" y="64"/>
                  <a:pt x="12" y="64"/>
                </a:cubicBezTo>
                <a:cubicBezTo>
                  <a:pt x="5" y="64"/>
                  <a:pt x="0" y="59"/>
                  <a:pt x="0" y="52"/>
                </a:cubicBezTo>
                <a:cubicBezTo>
                  <a:pt x="0" y="49"/>
                  <a:pt x="1" y="46"/>
                  <a:pt x="3" y="44"/>
                </a:cubicBezTo>
                <a:cubicBezTo>
                  <a:pt x="3" y="44"/>
                  <a:pt x="3" y="44"/>
                  <a:pt x="3" y="44"/>
                </a:cubicBezTo>
                <a:cubicBezTo>
                  <a:pt x="39" y="4"/>
                  <a:pt x="39" y="4"/>
                  <a:pt x="39" y="4"/>
                </a:cubicBezTo>
                <a:cubicBezTo>
                  <a:pt x="39" y="4"/>
                  <a:pt x="39" y="4"/>
                  <a:pt x="39" y="4"/>
                </a:cubicBezTo>
                <a:cubicBezTo>
                  <a:pt x="41" y="2"/>
                  <a:pt x="44" y="0"/>
                  <a:pt x="48" y="0"/>
                </a:cubicBezTo>
                <a:cubicBezTo>
                  <a:pt x="52" y="0"/>
                  <a:pt x="55" y="2"/>
                  <a:pt x="57" y="4"/>
                </a:cubicBezTo>
                <a:cubicBezTo>
                  <a:pt x="57" y="4"/>
                  <a:pt x="57" y="4"/>
                  <a:pt x="57" y="4"/>
                </a:cubicBezTo>
                <a:cubicBezTo>
                  <a:pt x="93" y="44"/>
                  <a:pt x="93" y="44"/>
                  <a:pt x="93" y="44"/>
                </a:cubicBezTo>
                <a:cubicBezTo>
                  <a:pt x="93" y="44"/>
                  <a:pt x="93" y="44"/>
                  <a:pt x="93" y="44"/>
                </a:cubicBezTo>
                <a:cubicBezTo>
                  <a:pt x="95" y="46"/>
                  <a:pt x="96" y="49"/>
                  <a:pt x="96" y="52"/>
                </a:cubicBezTo>
                <a:cubicBezTo>
                  <a:pt x="96" y="59"/>
                  <a:pt x="91" y="64"/>
                  <a:pt x="84"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48"/>
          <p:cNvSpPr/>
          <p:nvPr/>
        </p:nvSpPr>
        <p:spPr>
          <a:xfrm>
            <a:off x="800100" y="4200593"/>
            <a:ext cx="526368" cy="411854"/>
          </a:xfrm>
          <a:custGeom>
            <a:avLst/>
            <a:gdLst/>
            <a:ahLst/>
            <a:cxnLst/>
            <a:rect l="l" t="t" r="r" b="b"/>
            <a:pathLst>
              <a:path w="256" h="200" extrusionOk="0">
                <a:moveTo>
                  <a:pt x="252" y="57"/>
                </a:moveTo>
                <a:cubicBezTo>
                  <a:pt x="252" y="57"/>
                  <a:pt x="252" y="57"/>
                  <a:pt x="252" y="57"/>
                </a:cubicBezTo>
                <a:cubicBezTo>
                  <a:pt x="212" y="93"/>
                  <a:pt x="212" y="93"/>
                  <a:pt x="212" y="93"/>
                </a:cubicBezTo>
                <a:cubicBezTo>
                  <a:pt x="212" y="93"/>
                  <a:pt x="212" y="93"/>
                  <a:pt x="212" y="93"/>
                </a:cubicBezTo>
                <a:cubicBezTo>
                  <a:pt x="210" y="95"/>
                  <a:pt x="207" y="96"/>
                  <a:pt x="204" y="96"/>
                </a:cubicBezTo>
                <a:cubicBezTo>
                  <a:pt x="197" y="96"/>
                  <a:pt x="192" y="91"/>
                  <a:pt x="192" y="84"/>
                </a:cubicBezTo>
                <a:cubicBezTo>
                  <a:pt x="192" y="80"/>
                  <a:pt x="194" y="77"/>
                  <a:pt x="196" y="75"/>
                </a:cubicBezTo>
                <a:cubicBezTo>
                  <a:pt x="196" y="75"/>
                  <a:pt x="196" y="75"/>
                  <a:pt x="196" y="75"/>
                </a:cubicBezTo>
                <a:cubicBezTo>
                  <a:pt x="213" y="60"/>
                  <a:pt x="213" y="60"/>
                  <a:pt x="213" y="60"/>
                </a:cubicBezTo>
                <a:cubicBezTo>
                  <a:pt x="140" y="60"/>
                  <a:pt x="140" y="60"/>
                  <a:pt x="140" y="60"/>
                </a:cubicBezTo>
                <a:cubicBezTo>
                  <a:pt x="116" y="60"/>
                  <a:pt x="116" y="60"/>
                  <a:pt x="116" y="60"/>
                </a:cubicBezTo>
                <a:cubicBezTo>
                  <a:pt x="88" y="60"/>
                  <a:pt x="88" y="60"/>
                  <a:pt x="88" y="60"/>
                </a:cubicBezTo>
                <a:cubicBezTo>
                  <a:pt x="12" y="60"/>
                  <a:pt x="12" y="60"/>
                  <a:pt x="12" y="60"/>
                </a:cubicBezTo>
                <a:cubicBezTo>
                  <a:pt x="5" y="60"/>
                  <a:pt x="0" y="55"/>
                  <a:pt x="0" y="48"/>
                </a:cubicBezTo>
                <a:cubicBezTo>
                  <a:pt x="0" y="41"/>
                  <a:pt x="5" y="36"/>
                  <a:pt x="12" y="36"/>
                </a:cubicBezTo>
                <a:cubicBezTo>
                  <a:pt x="43" y="36"/>
                  <a:pt x="43" y="36"/>
                  <a:pt x="43" y="36"/>
                </a:cubicBezTo>
                <a:cubicBezTo>
                  <a:pt x="43" y="36"/>
                  <a:pt x="43" y="36"/>
                  <a:pt x="43" y="36"/>
                </a:cubicBezTo>
                <a:cubicBezTo>
                  <a:pt x="104" y="36"/>
                  <a:pt x="104" y="36"/>
                  <a:pt x="104" y="36"/>
                </a:cubicBezTo>
                <a:cubicBezTo>
                  <a:pt x="156" y="36"/>
                  <a:pt x="156" y="36"/>
                  <a:pt x="156" y="36"/>
                </a:cubicBezTo>
                <a:cubicBezTo>
                  <a:pt x="213" y="36"/>
                  <a:pt x="213" y="36"/>
                  <a:pt x="213" y="36"/>
                </a:cubicBezTo>
                <a:cubicBezTo>
                  <a:pt x="196" y="21"/>
                  <a:pt x="196" y="21"/>
                  <a:pt x="196" y="21"/>
                </a:cubicBezTo>
                <a:cubicBezTo>
                  <a:pt x="196" y="21"/>
                  <a:pt x="196" y="21"/>
                  <a:pt x="196" y="21"/>
                </a:cubicBezTo>
                <a:cubicBezTo>
                  <a:pt x="194" y="19"/>
                  <a:pt x="192" y="16"/>
                  <a:pt x="192" y="12"/>
                </a:cubicBezTo>
                <a:cubicBezTo>
                  <a:pt x="192" y="5"/>
                  <a:pt x="197" y="0"/>
                  <a:pt x="204" y="0"/>
                </a:cubicBezTo>
                <a:cubicBezTo>
                  <a:pt x="207" y="0"/>
                  <a:pt x="210" y="1"/>
                  <a:pt x="212" y="3"/>
                </a:cubicBezTo>
                <a:cubicBezTo>
                  <a:pt x="212" y="3"/>
                  <a:pt x="212" y="3"/>
                  <a:pt x="212" y="3"/>
                </a:cubicBezTo>
                <a:cubicBezTo>
                  <a:pt x="252" y="39"/>
                  <a:pt x="252" y="39"/>
                  <a:pt x="252" y="39"/>
                </a:cubicBezTo>
                <a:cubicBezTo>
                  <a:pt x="252" y="39"/>
                  <a:pt x="252" y="39"/>
                  <a:pt x="252" y="39"/>
                </a:cubicBezTo>
                <a:cubicBezTo>
                  <a:pt x="254" y="41"/>
                  <a:pt x="256" y="44"/>
                  <a:pt x="256" y="48"/>
                </a:cubicBezTo>
                <a:cubicBezTo>
                  <a:pt x="256" y="52"/>
                  <a:pt x="254" y="55"/>
                  <a:pt x="252" y="57"/>
                </a:cubicBezTo>
                <a:moveTo>
                  <a:pt x="4" y="143"/>
                </a:moveTo>
                <a:cubicBezTo>
                  <a:pt x="4" y="143"/>
                  <a:pt x="4" y="143"/>
                  <a:pt x="4" y="143"/>
                </a:cubicBezTo>
                <a:cubicBezTo>
                  <a:pt x="44" y="107"/>
                  <a:pt x="44" y="107"/>
                  <a:pt x="44" y="107"/>
                </a:cubicBezTo>
                <a:cubicBezTo>
                  <a:pt x="44" y="107"/>
                  <a:pt x="44" y="107"/>
                  <a:pt x="44" y="107"/>
                </a:cubicBezTo>
                <a:cubicBezTo>
                  <a:pt x="46" y="105"/>
                  <a:pt x="49" y="104"/>
                  <a:pt x="52" y="104"/>
                </a:cubicBezTo>
                <a:cubicBezTo>
                  <a:pt x="59" y="104"/>
                  <a:pt x="64" y="109"/>
                  <a:pt x="64" y="116"/>
                </a:cubicBezTo>
                <a:cubicBezTo>
                  <a:pt x="64" y="120"/>
                  <a:pt x="62" y="123"/>
                  <a:pt x="60" y="125"/>
                </a:cubicBezTo>
                <a:cubicBezTo>
                  <a:pt x="60" y="125"/>
                  <a:pt x="60" y="125"/>
                  <a:pt x="60" y="125"/>
                </a:cubicBezTo>
                <a:cubicBezTo>
                  <a:pt x="43" y="140"/>
                  <a:pt x="43" y="140"/>
                  <a:pt x="43" y="140"/>
                </a:cubicBezTo>
                <a:cubicBezTo>
                  <a:pt x="100" y="140"/>
                  <a:pt x="100" y="140"/>
                  <a:pt x="100" y="140"/>
                </a:cubicBezTo>
                <a:cubicBezTo>
                  <a:pt x="152" y="140"/>
                  <a:pt x="152" y="140"/>
                  <a:pt x="152" y="140"/>
                </a:cubicBezTo>
                <a:cubicBezTo>
                  <a:pt x="213" y="140"/>
                  <a:pt x="213" y="140"/>
                  <a:pt x="213" y="140"/>
                </a:cubicBezTo>
                <a:cubicBezTo>
                  <a:pt x="244" y="140"/>
                  <a:pt x="244" y="140"/>
                  <a:pt x="244" y="140"/>
                </a:cubicBezTo>
                <a:cubicBezTo>
                  <a:pt x="251" y="140"/>
                  <a:pt x="256" y="145"/>
                  <a:pt x="256" y="152"/>
                </a:cubicBezTo>
                <a:cubicBezTo>
                  <a:pt x="256" y="159"/>
                  <a:pt x="251" y="164"/>
                  <a:pt x="244" y="164"/>
                </a:cubicBezTo>
                <a:cubicBezTo>
                  <a:pt x="168" y="164"/>
                  <a:pt x="168" y="164"/>
                  <a:pt x="168" y="164"/>
                </a:cubicBezTo>
                <a:cubicBezTo>
                  <a:pt x="140" y="164"/>
                  <a:pt x="140" y="164"/>
                  <a:pt x="140" y="164"/>
                </a:cubicBezTo>
                <a:cubicBezTo>
                  <a:pt x="116" y="164"/>
                  <a:pt x="116" y="164"/>
                  <a:pt x="116" y="164"/>
                </a:cubicBezTo>
                <a:cubicBezTo>
                  <a:pt x="43" y="164"/>
                  <a:pt x="43" y="164"/>
                  <a:pt x="43" y="164"/>
                </a:cubicBezTo>
                <a:cubicBezTo>
                  <a:pt x="60" y="179"/>
                  <a:pt x="60" y="179"/>
                  <a:pt x="60" y="179"/>
                </a:cubicBezTo>
                <a:cubicBezTo>
                  <a:pt x="60" y="179"/>
                  <a:pt x="60" y="179"/>
                  <a:pt x="60" y="179"/>
                </a:cubicBezTo>
                <a:cubicBezTo>
                  <a:pt x="62" y="181"/>
                  <a:pt x="64" y="184"/>
                  <a:pt x="64" y="188"/>
                </a:cubicBezTo>
                <a:cubicBezTo>
                  <a:pt x="64" y="195"/>
                  <a:pt x="59" y="200"/>
                  <a:pt x="52" y="200"/>
                </a:cubicBezTo>
                <a:cubicBezTo>
                  <a:pt x="49" y="200"/>
                  <a:pt x="46" y="199"/>
                  <a:pt x="44" y="197"/>
                </a:cubicBezTo>
                <a:cubicBezTo>
                  <a:pt x="44" y="197"/>
                  <a:pt x="44" y="197"/>
                  <a:pt x="44" y="197"/>
                </a:cubicBezTo>
                <a:cubicBezTo>
                  <a:pt x="4" y="161"/>
                  <a:pt x="4" y="161"/>
                  <a:pt x="4" y="161"/>
                </a:cubicBezTo>
                <a:cubicBezTo>
                  <a:pt x="4" y="161"/>
                  <a:pt x="4" y="161"/>
                  <a:pt x="4" y="161"/>
                </a:cubicBezTo>
                <a:cubicBezTo>
                  <a:pt x="2" y="159"/>
                  <a:pt x="0" y="156"/>
                  <a:pt x="0" y="152"/>
                </a:cubicBezTo>
                <a:cubicBezTo>
                  <a:pt x="0" y="148"/>
                  <a:pt x="2" y="145"/>
                  <a:pt x="4" y="14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48"/>
          <p:cNvSpPr/>
          <p:nvPr/>
        </p:nvSpPr>
        <p:spPr>
          <a:xfrm>
            <a:off x="11024103" y="3220182"/>
            <a:ext cx="361627" cy="528378"/>
          </a:xfrm>
          <a:custGeom>
            <a:avLst/>
            <a:gdLst/>
            <a:ahLst/>
            <a:cxnLst/>
            <a:rect l="l" t="t" r="r" b="b"/>
            <a:pathLst>
              <a:path w="176" h="256" extrusionOk="0">
                <a:moveTo>
                  <a:pt x="164" y="256"/>
                </a:moveTo>
                <a:cubicBezTo>
                  <a:pt x="12" y="256"/>
                  <a:pt x="12" y="256"/>
                  <a:pt x="12" y="256"/>
                </a:cubicBezTo>
                <a:cubicBezTo>
                  <a:pt x="5" y="256"/>
                  <a:pt x="0" y="251"/>
                  <a:pt x="0" y="244"/>
                </a:cubicBezTo>
                <a:cubicBezTo>
                  <a:pt x="0" y="92"/>
                  <a:pt x="0" y="92"/>
                  <a:pt x="0" y="92"/>
                </a:cubicBezTo>
                <a:cubicBezTo>
                  <a:pt x="0" y="85"/>
                  <a:pt x="5" y="80"/>
                  <a:pt x="12" y="80"/>
                </a:cubicBezTo>
                <a:cubicBezTo>
                  <a:pt x="60" y="80"/>
                  <a:pt x="60" y="80"/>
                  <a:pt x="60" y="80"/>
                </a:cubicBezTo>
                <a:cubicBezTo>
                  <a:pt x="60" y="104"/>
                  <a:pt x="60" y="104"/>
                  <a:pt x="60" y="104"/>
                </a:cubicBezTo>
                <a:cubicBezTo>
                  <a:pt x="24" y="104"/>
                  <a:pt x="24" y="104"/>
                  <a:pt x="24" y="104"/>
                </a:cubicBezTo>
                <a:cubicBezTo>
                  <a:pt x="24" y="232"/>
                  <a:pt x="24" y="232"/>
                  <a:pt x="24" y="232"/>
                </a:cubicBezTo>
                <a:cubicBezTo>
                  <a:pt x="152" y="232"/>
                  <a:pt x="152" y="232"/>
                  <a:pt x="152" y="232"/>
                </a:cubicBezTo>
                <a:cubicBezTo>
                  <a:pt x="152" y="104"/>
                  <a:pt x="152" y="104"/>
                  <a:pt x="152" y="104"/>
                </a:cubicBezTo>
                <a:cubicBezTo>
                  <a:pt x="112" y="104"/>
                  <a:pt x="112" y="104"/>
                  <a:pt x="112" y="104"/>
                </a:cubicBezTo>
                <a:cubicBezTo>
                  <a:pt x="112" y="80"/>
                  <a:pt x="112" y="80"/>
                  <a:pt x="112" y="80"/>
                </a:cubicBezTo>
                <a:cubicBezTo>
                  <a:pt x="164" y="80"/>
                  <a:pt x="164" y="80"/>
                  <a:pt x="164" y="80"/>
                </a:cubicBezTo>
                <a:cubicBezTo>
                  <a:pt x="171" y="80"/>
                  <a:pt x="176" y="85"/>
                  <a:pt x="176" y="92"/>
                </a:cubicBezTo>
                <a:cubicBezTo>
                  <a:pt x="176" y="244"/>
                  <a:pt x="176" y="244"/>
                  <a:pt x="176" y="244"/>
                </a:cubicBezTo>
                <a:cubicBezTo>
                  <a:pt x="176" y="251"/>
                  <a:pt x="171" y="256"/>
                  <a:pt x="164" y="256"/>
                </a:cubicBezTo>
                <a:moveTo>
                  <a:pt x="124" y="64"/>
                </a:moveTo>
                <a:cubicBezTo>
                  <a:pt x="120" y="64"/>
                  <a:pt x="117" y="62"/>
                  <a:pt x="115" y="60"/>
                </a:cubicBezTo>
                <a:cubicBezTo>
                  <a:pt x="115" y="60"/>
                  <a:pt x="115" y="60"/>
                  <a:pt x="115" y="60"/>
                </a:cubicBezTo>
                <a:cubicBezTo>
                  <a:pt x="100" y="43"/>
                  <a:pt x="100" y="43"/>
                  <a:pt x="100" y="43"/>
                </a:cubicBezTo>
                <a:cubicBezTo>
                  <a:pt x="100" y="116"/>
                  <a:pt x="100" y="116"/>
                  <a:pt x="100" y="116"/>
                </a:cubicBezTo>
                <a:cubicBezTo>
                  <a:pt x="100" y="123"/>
                  <a:pt x="95" y="128"/>
                  <a:pt x="88" y="128"/>
                </a:cubicBezTo>
                <a:cubicBezTo>
                  <a:pt x="81" y="128"/>
                  <a:pt x="76" y="123"/>
                  <a:pt x="76" y="116"/>
                </a:cubicBezTo>
                <a:cubicBezTo>
                  <a:pt x="76" y="43"/>
                  <a:pt x="76" y="43"/>
                  <a:pt x="76" y="43"/>
                </a:cubicBezTo>
                <a:cubicBezTo>
                  <a:pt x="61" y="60"/>
                  <a:pt x="61" y="60"/>
                  <a:pt x="61" y="60"/>
                </a:cubicBezTo>
                <a:cubicBezTo>
                  <a:pt x="61" y="60"/>
                  <a:pt x="61" y="60"/>
                  <a:pt x="61" y="60"/>
                </a:cubicBezTo>
                <a:cubicBezTo>
                  <a:pt x="59" y="62"/>
                  <a:pt x="56" y="64"/>
                  <a:pt x="52" y="64"/>
                </a:cubicBezTo>
                <a:cubicBezTo>
                  <a:pt x="45" y="64"/>
                  <a:pt x="40" y="59"/>
                  <a:pt x="40" y="52"/>
                </a:cubicBezTo>
                <a:cubicBezTo>
                  <a:pt x="40" y="49"/>
                  <a:pt x="41" y="46"/>
                  <a:pt x="43" y="44"/>
                </a:cubicBezTo>
                <a:cubicBezTo>
                  <a:pt x="43" y="44"/>
                  <a:pt x="43" y="44"/>
                  <a:pt x="43" y="44"/>
                </a:cubicBezTo>
                <a:cubicBezTo>
                  <a:pt x="79" y="4"/>
                  <a:pt x="79" y="4"/>
                  <a:pt x="79" y="4"/>
                </a:cubicBezTo>
                <a:cubicBezTo>
                  <a:pt x="79" y="4"/>
                  <a:pt x="79" y="4"/>
                  <a:pt x="79" y="4"/>
                </a:cubicBezTo>
                <a:cubicBezTo>
                  <a:pt x="81" y="2"/>
                  <a:pt x="84" y="0"/>
                  <a:pt x="88" y="0"/>
                </a:cubicBezTo>
                <a:cubicBezTo>
                  <a:pt x="92" y="0"/>
                  <a:pt x="95" y="2"/>
                  <a:pt x="97" y="4"/>
                </a:cubicBezTo>
                <a:cubicBezTo>
                  <a:pt x="97" y="4"/>
                  <a:pt x="97" y="4"/>
                  <a:pt x="97" y="4"/>
                </a:cubicBezTo>
                <a:cubicBezTo>
                  <a:pt x="133" y="44"/>
                  <a:pt x="133" y="44"/>
                  <a:pt x="133" y="44"/>
                </a:cubicBezTo>
                <a:cubicBezTo>
                  <a:pt x="133" y="44"/>
                  <a:pt x="133" y="44"/>
                  <a:pt x="133" y="44"/>
                </a:cubicBezTo>
                <a:cubicBezTo>
                  <a:pt x="135" y="46"/>
                  <a:pt x="136" y="49"/>
                  <a:pt x="136" y="52"/>
                </a:cubicBezTo>
                <a:cubicBezTo>
                  <a:pt x="136" y="59"/>
                  <a:pt x="131" y="64"/>
                  <a:pt x="124"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48"/>
          <p:cNvSpPr/>
          <p:nvPr/>
        </p:nvSpPr>
        <p:spPr>
          <a:xfrm>
            <a:off x="10067800" y="3270409"/>
            <a:ext cx="429934" cy="427925"/>
          </a:xfrm>
          <a:custGeom>
            <a:avLst/>
            <a:gdLst/>
            <a:ahLst/>
            <a:cxnLst/>
            <a:rect l="l" t="t" r="r" b="b"/>
            <a:pathLst>
              <a:path w="208" h="208" extrusionOk="0">
                <a:moveTo>
                  <a:pt x="196" y="72"/>
                </a:moveTo>
                <a:cubicBezTo>
                  <a:pt x="196" y="72"/>
                  <a:pt x="196" y="72"/>
                  <a:pt x="196" y="72"/>
                </a:cubicBezTo>
                <a:cubicBezTo>
                  <a:pt x="189" y="72"/>
                  <a:pt x="184" y="67"/>
                  <a:pt x="184" y="60"/>
                </a:cubicBezTo>
                <a:cubicBezTo>
                  <a:pt x="184" y="41"/>
                  <a:pt x="184" y="41"/>
                  <a:pt x="184" y="41"/>
                </a:cubicBezTo>
                <a:cubicBezTo>
                  <a:pt x="124" y="101"/>
                  <a:pt x="124" y="101"/>
                  <a:pt x="124" y="101"/>
                </a:cubicBezTo>
                <a:cubicBezTo>
                  <a:pt x="124" y="101"/>
                  <a:pt x="124" y="101"/>
                  <a:pt x="124" y="101"/>
                </a:cubicBezTo>
                <a:cubicBezTo>
                  <a:pt x="122" y="103"/>
                  <a:pt x="119" y="104"/>
                  <a:pt x="116" y="104"/>
                </a:cubicBezTo>
                <a:cubicBezTo>
                  <a:pt x="109" y="104"/>
                  <a:pt x="104" y="99"/>
                  <a:pt x="104" y="92"/>
                </a:cubicBezTo>
                <a:cubicBezTo>
                  <a:pt x="104" y="89"/>
                  <a:pt x="105" y="86"/>
                  <a:pt x="107" y="84"/>
                </a:cubicBezTo>
                <a:cubicBezTo>
                  <a:pt x="107" y="84"/>
                  <a:pt x="107" y="84"/>
                  <a:pt x="107" y="84"/>
                </a:cubicBezTo>
                <a:cubicBezTo>
                  <a:pt x="167" y="24"/>
                  <a:pt x="167" y="24"/>
                  <a:pt x="167" y="24"/>
                </a:cubicBezTo>
                <a:cubicBezTo>
                  <a:pt x="148" y="24"/>
                  <a:pt x="148" y="24"/>
                  <a:pt x="148" y="24"/>
                </a:cubicBezTo>
                <a:cubicBezTo>
                  <a:pt x="141" y="24"/>
                  <a:pt x="136" y="19"/>
                  <a:pt x="136" y="12"/>
                </a:cubicBezTo>
                <a:cubicBezTo>
                  <a:pt x="136" y="5"/>
                  <a:pt x="141" y="0"/>
                  <a:pt x="148" y="0"/>
                </a:cubicBezTo>
                <a:cubicBezTo>
                  <a:pt x="196" y="0"/>
                  <a:pt x="196" y="0"/>
                  <a:pt x="196" y="0"/>
                </a:cubicBezTo>
                <a:cubicBezTo>
                  <a:pt x="203" y="0"/>
                  <a:pt x="208" y="5"/>
                  <a:pt x="208" y="12"/>
                </a:cubicBezTo>
                <a:cubicBezTo>
                  <a:pt x="208" y="60"/>
                  <a:pt x="208" y="60"/>
                  <a:pt x="208" y="60"/>
                </a:cubicBezTo>
                <a:cubicBezTo>
                  <a:pt x="208" y="67"/>
                  <a:pt x="203" y="72"/>
                  <a:pt x="196" y="72"/>
                </a:cubicBezTo>
                <a:moveTo>
                  <a:pt x="100" y="24"/>
                </a:moveTo>
                <a:cubicBezTo>
                  <a:pt x="100" y="24"/>
                  <a:pt x="100" y="24"/>
                  <a:pt x="100" y="24"/>
                </a:cubicBezTo>
                <a:cubicBezTo>
                  <a:pt x="24" y="24"/>
                  <a:pt x="24" y="24"/>
                  <a:pt x="24" y="24"/>
                </a:cubicBezTo>
                <a:cubicBezTo>
                  <a:pt x="24" y="184"/>
                  <a:pt x="24" y="184"/>
                  <a:pt x="24" y="184"/>
                </a:cubicBezTo>
                <a:cubicBezTo>
                  <a:pt x="184" y="184"/>
                  <a:pt x="184" y="184"/>
                  <a:pt x="184" y="184"/>
                </a:cubicBezTo>
                <a:cubicBezTo>
                  <a:pt x="184" y="172"/>
                  <a:pt x="184" y="172"/>
                  <a:pt x="184" y="172"/>
                </a:cubicBezTo>
                <a:cubicBezTo>
                  <a:pt x="184" y="108"/>
                  <a:pt x="184" y="108"/>
                  <a:pt x="184" y="108"/>
                </a:cubicBezTo>
                <a:cubicBezTo>
                  <a:pt x="184" y="81"/>
                  <a:pt x="184" y="81"/>
                  <a:pt x="184" y="81"/>
                </a:cubicBezTo>
                <a:cubicBezTo>
                  <a:pt x="188" y="83"/>
                  <a:pt x="192" y="84"/>
                  <a:pt x="196" y="84"/>
                </a:cubicBezTo>
                <a:cubicBezTo>
                  <a:pt x="200" y="84"/>
                  <a:pt x="204" y="83"/>
                  <a:pt x="208" y="81"/>
                </a:cubicBezTo>
                <a:cubicBezTo>
                  <a:pt x="208" y="116"/>
                  <a:pt x="208" y="116"/>
                  <a:pt x="208" y="116"/>
                </a:cubicBezTo>
                <a:cubicBezTo>
                  <a:pt x="208" y="196"/>
                  <a:pt x="208" y="196"/>
                  <a:pt x="208" y="196"/>
                </a:cubicBezTo>
                <a:cubicBezTo>
                  <a:pt x="208" y="203"/>
                  <a:pt x="203" y="208"/>
                  <a:pt x="196" y="208"/>
                </a:cubicBezTo>
                <a:cubicBezTo>
                  <a:pt x="12" y="208"/>
                  <a:pt x="12" y="208"/>
                  <a:pt x="12" y="208"/>
                </a:cubicBezTo>
                <a:cubicBezTo>
                  <a:pt x="5" y="208"/>
                  <a:pt x="0" y="203"/>
                  <a:pt x="0" y="196"/>
                </a:cubicBezTo>
                <a:cubicBezTo>
                  <a:pt x="0" y="12"/>
                  <a:pt x="0" y="12"/>
                  <a:pt x="0" y="12"/>
                </a:cubicBezTo>
                <a:cubicBezTo>
                  <a:pt x="0" y="5"/>
                  <a:pt x="5" y="0"/>
                  <a:pt x="12" y="0"/>
                </a:cubicBezTo>
                <a:cubicBezTo>
                  <a:pt x="100" y="0"/>
                  <a:pt x="100" y="0"/>
                  <a:pt x="100" y="0"/>
                </a:cubicBezTo>
                <a:cubicBezTo>
                  <a:pt x="127" y="0"/>
                  <a:pt x="127" y="0"/>
                  <a:pt x="127" y="0"/>
                </a:cubicBezTo>
                <a:cubicBezTo>
                  <a:pt x="125" y="4"/>
                  <a:pt x="124" y="8"/>
                  <a:pt x="124" y="12"/>
                </a:cubicBezTo>
                <a:cubicBezTo>
                  <a:pt x="124" y="16"/>
                  <a:pt x="125" y="20"/>
                  <a:pt x="127" y="24"/>
                </a:cubicBezTo>
                <a:lnTo>
                  <a:pt x="100"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48"/>
          <p:cNvSpPr/>
          <p:nvPr/>
        </p:nvSpPr>
        <p:spPr>
          <a:xfrm>
            <a:off x="9097433" y="3220182"/>
            <a:ext cx="526368" cy="528378"/>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36" y="36"/>
                </a:moveTo>
                <a:cubicBezTo>
                  <a:pt x="220" y="36"/>
                  <a:pt x="220" y="36"/>
                  <a:pt x="220" y="36"/>
                </a:cubicBezTo>
                <a:cubicBezTo>
                  <a:pt x="220" y="220"/>
                  <a:pt x="220" y="220"/>
                  <a:pt x="220" y="220"/>
                </a:cubicBezTo>
                <a:cubicBezTo>
                  <a:pt x="36" y="220"/>
                  <a:pt x="36" y="220"/>
                  <a:pt x="36" y="220"/>
                </a:cubicBezTo>
                <a:lnTo>
                  <a:pt x="36" y="36"/>
                </a:lnTo>
                <a:close/>
                <a:moveTo>
                  <a:pt x="60" y="196"/>
                </a:moveTo>
                <a:cubicBezTo>
                  <a:pt x="196" y="196"/>
                  <a:pt x="196" y="196"/>
                  <a:pt x="196" y="196"/>
                </a:cubicBezTo>
                <a:cubicBezTo>
                  <a:pt x="196" y="60"/>
                  <a:pt x="196" y="60"/>
                  <a:pt x="196" y="60"/>
                </a:cubicBezTo>
                <a:cubicBezTo>
                  <a:pt x="60" y="60"/>
                  <a:pt x="60" y="60"/>
                  <a:pt x="60" y="60"/>
                </a:cubicBezTo>
                <a:lnTo>
                  <a:pt x="60" y="196"/>
                </a:lnTo>
                <a:close/>
                <a:moveTo>
                  <a:pt x="12" y="184"/>
                </a:move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48"/>
          <p:cNvSpPr/>
          <p:nvPr/>
        </p:nvSpPr>
        <p:spPr>
          <a:xfrm>
            <a:off x="8175285" y="3220182"/>
            <a:ext cx="526368" cy="528378"/>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36" y="36"/>
                </a:moveTo>
                <a:cubicBezTo>
                  <a:pt x="220" y="36"/>
                  <a:pt x="220" y="36"/>
                  <a:pt x="220" y="36"/>
                </a:cubicBezTo>
                <a:cubicBezTo>
                  <a:pt x="220" y="220"/>
                  <a:pt x="220" y="220"/>
                  <a:pt x="220" y="220"/>
                </a:cubicBezTo>
                <a:cubicBezTo>
                  <a:pt x="36" y="220"/>
                  <a:pt x="36" y="220"/>
                  <a:pt x="36" y="220"/>
                </a:cubicBezTo>
                <a:lnTo>
                  <a:pt x="36" y="36"/>
                </a:lnTo>
                <a:close/>
                <a:moveTo>
                  <a:pt x="60" y="196"/>
                </a:moveTo>
                <a:cubicBezTo>
                  <a:pt x="196" y="196"/>
                  <a:pt x="196" y="196"/>
                  <a:pt x="196" y="196"/>
                </a:cubicBezTo>
                <a:cubicBezTo>
                  <a:pt x="196" y="60"/>
                  <a:pt x="196" y="60"/>
                  <a:pt x="196" y="60"/>
                </a:cubicBezTo>
                <a:cubicBezTo>
                  <a:pt x="60" y="60"/>
                  <a:pt x="60" y="60"/>
                  <a:pt x="60" y="60"/>
                </a:cubicBezTo>
                <a:lnTo>
                  <a:pt x="60" y="196"/>
                </a:lnTo>
                <a:close/>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48"/>
          <p:cNvSpPr/>
          <p:nvPr/>
        </p:nvSpPr>
        <p:spPr>
          <a:xfrm>
            <a:off x="7253135" y="3220182"/>
            <a:ext cx="526368" cy="528378"/>
          </a:xfrm>
          <a:custGeom>
            <a:avLst/>
            <a:gdLst/>
            <a:ahLst/>
            <a:cxnLst/>
            <a:rect l="l" t="t" r="r" b="b"/>
            <a:pathLst>
              <a:path w="256" h="256" extrusionOk="0">
                <a:moveTo>
                  <a:pt x="244" y="72"/>
                </a:moveTo>
                <a:cubicBezTo>
                  <a:pt x="237" y="72"/>
                  <a:pt x="232" y="67"/>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220" y="220"/>
                </a:moveTo>
                <a:cubicBezTo>
                  <a:pt x="36" y="220"/>
                  <a:pt x="36" y="220"/>
                  <a:pt x="36" y="220"/>
                </a:cubicBezTo>
                <a:cubicBezTo>
                  <a:pt x="36" y="36"/>
                  <a:pt x="36" y="36"/>
                  <a:pt x="36" y="36"/>
                </a:cubicBezTo>
                <a:cubicBezTo>
                  <a:pt x="220" y="36"/>
                  <a:pt x="220" y="36"/>
                  <a:pt x="220" y="36"/>
                </a:cubicBezTo>
                <a:lnTo>
                  <a:pt x="220" y="220"/>
                </a:lnTo>
                <a:close/>
                <a:moveTo>
                  <a:pt x="196" y="60"/>
                </a:moveTo>
                <a:cubicBezTo>
                  <a:pt x="60" y="60"/>
                  <a:pt x="60" y="60"/>
                  <a:pt x="60" y="60"/>
                </a:cubicBezTo>
                <a:cubicBezTo>
                  <a:pt x="60" y="196"/>
                  <a:pt x="60" y="196"/>
                  <a:pt x="60" y="196"/>
                </a:cubicBezTo>
                <a:cubicBezTo>
                  <a:pt x="196" y="196"/>
                  <a:pt x="196" y="196"/>
                  <a:pt x="196" y="196"/>
                </a:cubicBezTo>
                <a:lnTo>
                  <a:pt x="196" y="60"/>
                </a:lnTo>
                <a:close/>
                <a:moveTo>
                  <a:pt x="60" y="232"/>
                </a:move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lnTo>
                  <a:pt x="60" y="2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48"/>
          <p:cNvSpPr/>
          <p:nvPr/>
        </p:nvSpPr>
        <p:spPr>
          <a:xfrm>
            <a:off x="6330987" y="3220182"/>
            <a:ext cx="528377"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52" y="36"/>
                </a:moveTo>
                <a:cubicBezTo>
                  <a:pt x="96" y="36"/>
                  <a:pt x="96" y="36"/>
                  <a:pt x="96" y="36"/>
                </a:cubicBezTo>
                <a:cubicBezTo>
                  <a:pt x="103" y="36"/>
                  <a:pt x="108" y="41"/>
                  <a:pt x="108" y="48"/>
                </a:cubicBezTo>
                <a:cubicBezTo>
                  <a:pt x="108" y="55"/>
                  <a:pt x="103" y="60"/>
                  <a:pt x="96" y="60"/>
                </a:cubicBezTo>
                <a:cubicBezTo>
                  <a:pt x="60" y="60"/>
                  <a:pt x="60" y="60"/>
                  <a:pt x="60" y="60"/>
                </a:cubicBezTo>
                <a:cubicBezTo>
                  <a:pt x="60" y="96"/>
                  <a:pt x="60" y="96"/>
                  <a:pt x="60" y="96"/>
                </a:cubicBezTo>
                <a:cubicBezTo>
                  <a:pt x="60" y="103"/>
                  <a:pt x="55" y="108"/>
                  <a:pt x="48" y="108"/>
                </a:cubicBezTo>
                <a:cubicBezTo>
                  <a:pt x="41" y="108"/>
                  <a:pt x="36" y="103"/>
                  <a:pt x="36" y="96"/>
                </a:cubicBezTo>
                <a:cubicBezTo>
                  <a:pt x="36" y="96"/>
                  <a:pt x="36" y="96"/>
                  <a:pt x="36" y="96"/>
                </a:cubicBezTo>
                <a:cubicBezTo>
                  <a:pt x="36" y="52"/>
                  <a:pt x="36" y="52"/>
                  <a:pt x="36" y="52"/>
                </a:cubicBezTo>
                <a:cubicBezTo>
                  <a:pt x="36" y="36"/>
                  <a:pt x="36" y="36"/>
                  <a:pt x="36" y="36"/>
                </a:cubicBezTo>
                <a:lnTo>
                  <a:pt x="52" y="36"/>
                </a:lnTo>
                <a:close/>
                <a:moveTo>
                  <a:pt x="36" y="160"/>
                </a:moveTo>
                <a:cubicBezTo>
                  <a:pt x="36" y="160"/>
                  <a:pt x="36" y="160"/>
                  <a:pt x="36" y="160"/>
                </a:cubicBezTo>
                <a:cubicBezTo>
                  <a:pt x="36" y="153"/>
                  <a:pt x="41" y="148"/>
                  <a:pt x="48" y="148"/>
                </a:cubicBezTo>
                <a:cubicBezTo>
                  <a:pt x="55" y="148"/>
                  <a:pt x="60" y="153"/>
                  <a:pt x="60" y="160"/>
                </a:cubicBezTo>
                <a:cubicBezTo>
                  <a:pt x="60" y="196"/>
                  <a:pt x="60" y="196"/>
                  <a:pt x="60" y="196"/>
                </a:cubicBezTo>
                <a:cubicBezTo>
                  <a:pt x="96" y="196"/>
                  <a:pt x="96" y="196"/>
                  <a:pt x="96" y="196"/>
                </a:cubicBezTo>
                <a:cubicBezTo>
                  <a:pt x="103" y="196"/>
                  <a:pt x="108" y="201"/>
                  <a:pt x="108" y="208"/>
                </a:cubicBezTo>
                <a:cubicBezTo>
                  <a:pt x="108" y="215"/>
                  <a:pt x="103" y="220"/>
                  <a:pt x="96" y="220"/>
                </a:cubicBezTo>
                <a:cubicBezTo>
                  <a:pt x="52" y="220"/>
                  <a:pt x="52" y="220"/>
                  <a:pt x="52" y="220"/>
                </a:cubicBezTo>
                <a:cubicBezTo>
                  <a:pt x="36" y="220"/>
                  <a:pt x="36" y="220"/>
                  <a:pt x="36" y="220"/>
                </a:cubicBezTo>
                <a:cubicBezTo>
                  <a:pt x="36" y="204"/>
                  <a:pt x="36" y="204"/>
                  <a:pt x="36" y="204"/>
                </a:cubicBezTo>
                <a:lnTo>
                  <a:pt x="36" y="160"/>
                </a:lnTo>
                <a:close/>
                <a:moveTo>
                  <a:pt x="160" y="36"/>
                </a:moveTo>
                <a:cubicBezTo>
                  <a:pt x="160" y="36"/>
                  <a:pt x="160" y="36"/>
                  <a:pt x="160" y="36"/>
                </a:cubicBezTo>
                <a:cubicBezTo>
                  <a:pt x="204" y="36"/>
                  <a:pt x="204" y="36"/>
                  <a:pt x="204" y="36"/>
                </a:cubicBezTo>
                <a:cubicBezTo>
                  <a:pt x="220" y="36"/>
                  <a:pt x="220" y="36"/>
                  <a:pt x="220" y="36"/>
                </a:cubicBezTo>
                <a:cubicBezTo>
                  <a:pt x="220" y="52"/>
                  <a:pt x="220" y="52"/>
                  <a:pt x="220" y="52"/>
                </a:cubicBezTo>
                <a:cubicBezTo>
                  <a:pt x="220" y="96"/>
                  <a:pt x="220" y="96"/>
                  <a:pt x="220" y="96"/>
                </a:cubicBezTo>
                <a:cubicBezTo>
                  <a:pt x="220" y="103"/>
                  <a:pt x="215" y="108"/>
                  <a:pt x="208" y="108"/>
                </a:cubicBezTo>
                <a:cubicBezTo>
                  <a:pt x="201" y="108"/>
                  <a:pt x="196" y="103"/>
                  <a:pt x="196" y="96"/>
                </a:cubicBezTo>
                <a:cubicBezTo>
                  <a:pt x="196" y="60"/>
                  <a:pt x="196" y="60"/>
                  <a:pt x="196" y="60"/>
                </a:cubicBezTo>
                <a:cubicBezTo>
                  <a:pt x="160" y="60"/>
                  <a:pt x="160" y="60"/>
                  <a:pt x="160" y="60"/>
                </a:cubicBezTo>
                <a:cubicBezTo>
                  <a:pt x="153" y="60"/>
                  <a:pt x="148" y="55"/>
                  <a:pt x="148" y="48"/>
                </a:cubicBezTo>
                <a:cubicBezTo>
                  <a:pt x="148" y="41"/>
                  <a:pt x="153" y="36"/>
                  <a:pt x="160" y="36"/>
                </a:cubicBezTo>
                <a:moveTo>
                  <a:pt x="160" y="196"/>
                </a:moveTo>
                <a:cubicBezTo>
                  <a:pt x="160" y="196"/>
                  <a:pt x="160" y="196"/>
                  <a:pt x="160" y="196"/>
                </a:cubicBezTo>
                <a:cubicBezTo>
                  <a:pt x="196" y="196"/>
                  <a:pt x="196" y="196"/>
                  <a:pt x="196" y="196"/>
                </a:cubicBezTo>
                <a:cubicBezTo>
                  <a:pt x="196" y="160"/>
                  <a:pt x="196" y="160"/>
                  <a:pt x="196" y="160"/>
                </a:cubicBezTo>
                <a:cubicBezTo>
                  <a:pt x="196" y="153"/>
                  <a:pt x="201" y="148"/>
                  <a:pt x="208" y="148"/>
                </a:cubicBezTo>
                <a:cubicBezTo>
                  <a:pt x="215" y="148"/>
                  <a:pt x="220" y="153"/>
                  <a:pt x="220" y="160"/>
                </a:cubicBezTo>
                <a:cubicBezTo>
                  <a:pt x="220" y="160"/>
                  <a:pt x="220" y="160"/>
                  <a:pt x="220" y="160"/>
                </a:cubicBezTo>
                <a:cubicBezTo>
                  <a:pt x="220" y="204"/>
                  <a:pt x="220" y="204"/>
                  <a:pt x="220" y="204"/>
                </a:cubicBezTo>
                <a:cubicBezTo>
                  <a:pt x="220" y="220"/>
                  <a:pt x="220" y="220"/>
                  <a:pt x="220" y="220"/>
                </a:cubicBezTo>
                <a:cubicBezTo>
                  <a:pt x="204" y="220"/>
                  <a:pt x="204" y="220"/>
                  <a:pt x="204" y="220"/>
                </a:cubicBezTo>
                <a:cubicBezTo>
                  <a:pt x="160" y="220"/>
                  <a:pt x="160" y="220"/>
                  <a:pt x="160" y="220"/>
                </a:cubicBezTo>
                <a:cubicBezTo>
                  <a:pt x="153" y="220"/>
                  <a:pt x="148" y="215"/>
                  <a:pt x="148" y="208"/>
                </a:cubicBezTo>
                <a:cubicBezTo>
                  <a:pt x="148" y="201"/>
                  <a:pt x="153" y="196"/>
                  <a:pt x="160" y="19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48"/>
          <p:cNvSpPr/>
          <p:nvPr/>
        </p:nvSpPr>
        <p:spPr>
          <a:xfrm>
            <a:off x="5408837" y="3220182"/>
            <a:ext cx="52837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2" y="84"/>
                </a:moveTo>
                <a:cubicBezTo>
                  <a:pt x="72" y="77"/>
                  <a:pt x="77" y="72"/>
                  <a:pt x="84" y="72"/>
                </a:cubicBezTo>
                <a:cubicBezTo>
                  <a:pt x="87" y="72"/>
                  <a:pt x="90" y="73"/>
                  <a:pt x="92" y="76"/>
                </a:cubicBezTo>
                <a:cubicBezTo>
                  <a:pt x="128" y="111"/>
                  <a:pt x="128" y="111"/>
                  <a:pt x="128" y="111"/>
                </a:cubicBezTo>
                <a:cubicBezTo>
                  <a:pt x="164" y="76"/>
                  <a:pt x="164" y="76"/>
                  <a:pt x="164" y="76"/>
                </a:cubicBezTo>
                <a:cubicBezTo>
                  <a:pt x="166" y="73"/>
                  <a:pt x="169" y="72"/>
                  <a:pt x="172" y="72"/>
                </a:cubicBezTo>
                <a:cubicBezTo>
                  <a:pt x="179" y="72"/>
                  <a:pt x="184" y="77"/>
                  <a:pt x="184" y="84"/>
                </a:cubicBezTo>
                <a:cubicBezTo>
                  <a:pt x="184" y="87"/>
                  <a:pt x="183" y="90"/>
                  <a:pt x="180" y="92"/>
                </a:cubicBezTo>
                <a:cubicBezTo>
                  <a:pt x="145" y="128"/>
                  <a:pt x="145" y="128"/>
                  <a:pt x="145" y="128"/>
                </a:cubicBezTo>
                <a:cubicBezTo>
                  <a:pt x="180" y="164"/>
                  <a:pt x="180" y="164"/>
                  <a:pt x="180" y="164"/>
                </a:cubicBezTo>
                <a:cubicBezTo>
                  <a:pt x="183" y="166"/>
                  <a:pt x="184" y="169"/>
                  <a:pt x="184" y="172"/>
                </a:cubicBezTo>
                <a:cubicBezTo>
                  <a:pt x="184" y="179"/>
                  <a:pt x="179" y="184"/>
                  <a:pt x="172" y="184"/>
                </a:cubicBezTo>
                <a:cubicBezTo>
                  <a:pt x="169" y="184"/>
                  <a:pt x="166" y="183"/>
                  <a:pt x="164" y="180"/>
                </a:cubicBezTo>
                <a:cubicBezTo>
                  <a:pt x="128" y="145"/>
                  <a:pt x="128" y="145"/>
                  <a:pt x="128" y="145"/>
                </a:cubicBezTo>
                <a:cubicBezTo>
                  <a:pt x="92" y="180"/>
                  <a:pt x="92" y="180"/>
                  <a:pt x="92" y="180"/>
                </a:cubicBezTo>
                <a:cubicBezTo>
                  <a:pt x="90" y="183"/>
                  <a:pt x="87" y="184"/>
                  <a:pt x="84" y="184"/>
                </a:cubicBezTo>
                <a:cubicBezTo>
                  <a:pt x="77" y="184"/>
                  <a:pt x="72" y="179"/>
                  <a:pt x="72" y="172"/>
                </a:cubicBezTo>
                <a:cubicBezTo>
                  <a:pt x="72" y="169"/>
                  <a:pt x="73" y="166"/>
                  <a:pt x="76" y="164"/>
                </a:cubicBezTo>
                <a:cubicBezTo>
                  <a:pt x="111" y="128"/>
                  <a:pt x="111" y="128"/>
                  <a:pt x="111" y="128"/>
                </a:cubicBezTo>
                <a:cubicBezTo>
                  <a:pt x="76" y="92"/>
                  <a:pt x="76" y="92"/>
                  <a:pt x="76" y="92"/>
                </a:cubicBezTo>
                <a:cubicBezTo>
                  <a:pt x="73" y="90"/>
                  <a:pt x="72" y="87"/>
                  <a:pt x="72" y="8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48"/>
          <p:cNvSpPr/>
          <p:nvPr/>
        </p:nvSpPr>
        <p:spPr>
          <a:xfrm>
            <a:off x="4488697" y="3220182"/>
            <a:ext cx="52636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48"/>
          <p:cNvSpPr/>
          <p:nvPr/>
        </p:nvSpPr>
        <p:spPr>
          <a:xfrm>
            <a:off x="3566548" y="3220182"/>
            <a:ext cx="52636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6"/>
                </a:moveTo>
                <a:cubicBezTo>
                  <a:pt x="104" y="116"/>
                  <a:pt x="104" y="116"/>
                  <a:pt x="104" y="116"/>
                </a:cubicBezTo>
                <a:cubicBezTo>
                  <a:pt x="116" y="116"/>
                  <a:pt x="116" y="116"/>
                  <a:pt x="116" y="11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cubicBezTo>
                  <a:pt x="156" y="140"/>
                  <a:pt x="156" y="140"/>
                  <a:pt x="156" y="140"/>
                </a:cubicBezTo>
                <a:cubicBezTo>
                  <a:pt x="140" y="140"/>
                  <a:pt x="140" y="140"/>
                  <a:pt x="140" y="140"/>
                </a:cubicBezTo>
                <a:cubicBezTo>
                  <a:pt x="116" y="140"/>
                  <a:pt x="116" y="140"/>
                  <a:pt x="116" y="140"/>
                </a:cubicBezTo>
                <a:cubicBezTo>
                  <a:pt x="100" y="140"/>
                  <a:pt x="100" y="140"/>
                  <a:pt x="100" y="140"/>
                </a:cubicBezTo>
                <a:cubicBezTo>
                  <a:pt x="76" y="140"/>
                  <a:pt x="76" y="140"/>
                  <a:pt x="76" y="140"/>
                </a:cubicBezTo>
                <a:cubicBezTo>
                  <a:pt x="69" y="140"/>
                  <a:pt x="64" y="135"/>
                  <a:pt x="64" y="128"/>
                </a:cubicBezTo>
                <a:cubicBezTo>
                  <a:pt x="64" y="121"/>
                  <a:pt x="69" y="116"/>
                  <a:pt x="76" y="1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48"/>
          <p:cNvSpPr/>
          <p:nvPr/>
        </p:nvSpPr>
        <p:spPr>
          <a:xfrm>
            <a:off x="2644398" y="3220182"/>
            <a:ext cx="52636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6"/>
                </a:moveTo>
                <a:cubicBezTo>
                  <a:pt x="116" y="116"/>
                  <a:pt x="116" y="116"/>
                  <a:pt x="116" y="116"/>
                </a:cubicBezTo>
                <a:cubicBezTo>
                  <a:pt x="116" y="76"/>
                  <a:pt x="116" y="76"/>
                  <a:pt x="116" y="76"/>
                </a:cubicBezTo>
                <a:cubicBezTo>
                  <a:pt x="116" y="69"/>
                  <a:pt x="121" y="64"/>
                  <a:pt x="128" y="64"/>
                </a:cubicBezTo>
                <a:cubicBezTo>
                  <a:pt x="135" y="64"/>
                  <a:pt x="140" y="69"/>
                  <a:pt x="140" y="76"/>
                </a:cubicBezTo>
                <a:cubicBezTo>
                  <a:pt x="140" y="116"/>
                  <a:pt x="140" y="116"/>
                  <a:pt x="140" y="116"/>
                </a:cubicBezTo>
                <a:cubicBezTo>
                  <a:pt x="180" y="116"/>
                  <a:pt x="180" y="116"/>
                  <a:pt x="180" y="116"/>
                </a:cubicBezTo>
                <a:cubicBezTo>
                  <a:pt x="187" y="116"/>
                  <a:pt x="192" y="121"/>
                  <a:pt x="192" y="128"/>
                </a:cubicBezTo>
                <a:cubicBezTo>
                  <a:pt x="192" y="135"/>
                  <a:pt x="187" y="140"/>
                  <a:pt x="180" y="140"/>
                </a:cubicBezTo>
                <a:cubicBezTo>
                  <a:pt x="140" y="140"/>
                  <a:pt x="140" y="140"/>
                  <a:pt x="140" y="140"/>
                </a:cubicBezTo>
                <a:cubicBezTo>
                  <a:pt x="140" y="180"/>
                  <a:pt x="140" y="180"/>
                  <a:pt x="140" y="180"/>
                </a:cubicBezTo>
                <a:cubicBezTo>
                  <a:pt x="140" y="187"/>
                  <a:pt x="135" y="192"/>
                  <a:pt x="128" y="192"/>
                </a:cubicBezTo>
                <a:cubicBezTo>
                  <a:pt x="121" y="192"/>
                  <a:pt x="116" y="187"/>
                  <a:pt x="116" y="180"/>
                </a:cubicBezTo>
                <a:cubicBezTo>
                  <a:pt x="116" y="140"/>
                  <a:pt x="116" y="140"/>
                  <a:pt x="116" y="140"/>
                </a:cubicBezTo>
                <a:cubicBezTo>
                  <a:pt x="76" y="140"/>
                  <a:pt x="76" y="140"/>
                  <a:pt x="76" y="140"/>
                </a:cubicBezTo>
                <a:cubicBezTo>
                  <a:pt x="69" y="140"/>
                  <a:pt x="64" y="135"/>
                  <a:pt x="64" y="128"/>
                </a:cubicBezTo>
                <a:cubicBezTo>
                  <a:pt x="64" y="121"/>
                  <a:pt x="69" y="116"/>
                  <a:pt x="76" y="1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48"/>
          <p:cNvSpPr/>
          <p:nvPr/>
        </p:nvSpPr>
        <p:spPr>
          <a:xfrm>
            <a:off x="1746358" y="3246300"/>
            <a:ext cx="478151" cy="476142"/>
          </a:xfrm>
          <a:custGeom>
            <a:avLst/>
            <a:gdLst/>
            <a:ahLst/>
            <a:cxnLst/>
            <a:rect l="l" t="t" r="r" b="b"/>
            <a:pathLst>
              <a:path w="232" h="232" extrusionOk="0">
                <a:moveTo>
                  <a:pt x="220" y="232"/>
                </a:moveTo>
                <a:cubicBezTo>
                  <a:pt x="140" y="232"/>
                  <a:pt x="140" y="232"/>
                  <a:pt x="140" y="232"/>
                </a:cubicBezTo>
                <a:cubicBezTo>
                  <a:pt x="133" y="232"/>
                  <a:pt x="128" y="227"/>
                  <a:pt x="128" y="220"/>
                </a:cubicBezTo>
                <a:cubicBezTo>
                  <a:pt x="128" y="140"/>
                  <a:pt x="128" y="140"/>
                  <a:pt x="128" y="140"/>
                </a:cubicBezTo>
                <a:cubicBezTo>
                  <a:pt x="128" y="133"/>
                  <a:pt x="133" y="128"/>
                  <a:pt x="140" y="128"/>
                </a:cubicBezTo>
                <a:cubicBezTo>
                  <a:pt x="220" y="128"/>
                  <a:pt x="220" y="128"/>
                  <a:pt x="220" y="128"/>
                </a:cubicBezTo>
                <a:cubicBezTo>
                  <a:pt x="227" y="128"/>
                  <a:pt x="232" y="133"/>
                  <a:pt x="232" y="140"/>
                </a:cubicBezTo>
                <a:cubicBezTo>
                  <a:pt x="232" y="220"/>
                  <a:pt x="232" y="220"/>
                  <a:pt x="232" y="220"/>
                </a:cubicBezTo>
                <a:cubicBezTo>
                  <a:pt x="232" y="227"/>
                  <a:pt x="227" y="232"/>
                  <a:pt x="220" y="232"/>
                </a:cubicBezTo>
                <a:moveTo>
                  <a:pt x="220" y="104"/>
                </a:moveTo>
                <a:cubicBezTo>
                  <a:pt x="140" y="104"/>
                  <a:pt x="140" y="104"/>
                  <a:pt x="140" y="104"/>
                </a:cubicBezTo>
                <a:cubicBezTo>
                  <a:pt x="133" y="104"/>
                  <a:pt x="128" y="99"/>
                  <a:pt x="128" y="92"/>
                </a:cubicBezTo>
                <a:cubicBezTo>
                  <a:pt x="128" y="12"/>
                  <a:pt x="128" y="12"/>
                  <a:pt x="128" y="12"/>
                </a:cubicBezTo>
                <a:cubicBezTo>
                  <a:pt x="128" y="5"/>
                  <a:pt x="133" y="0"/>
                  <a:pt x="140" y="0"/>
                </a:cubicBezTo>
                <a:cubicBezTo>
                  <a:pt x="220" y="0"/>
                  <a:pt x="220" y="0"/>
                  <a:pt x="220" y="0"/>
                </a:cubicBezTo>
                <a:cubicBezTo>
                  <a:pt x="227" y="0"/>
                  <a:pt x="232" y="5"/>
                  <a:pt x="232" y="12"/>
                </a:cubicBezTo>
                <a:cubicBezTo>
                  <a:pt x="232" y="92"/>
                  <a:pt x="232" y="92"/>
                  <a:pt x="232" y="92"/>
                </a:cubicBezTo>
                <a:cubicBezTo>
                  <a:pt x="232" y="99"/>
                  <a:pt x="227" y="104"/>
                  <a:pt x="220" y="104"/>
                </a:cubicBezTo>
                <a:moveTo>
                  <a:pt x="92" y="232"/>
                </a:moveTo>
                <a:cubicBezTo>
                  <a:pt x="12" y="232"/>
                  <a:pt x="12" y="232"/>
                  <a:pt x="12" y="232"/>
                </a:cubicBezTo>
                <a:cubicBezTo>
                  <a:pt x="5" y="232"/>
                  <a:pt x="0" y="227"/>
                  <a:pt x="0" y="220"/>
                </a:cubicBezTo>
                <a:cubicBezTo>
                  <a:pt x="0" y="140"/>
                  <a:pt x="0" y="140"/>
                  <a:pt x="0" y="140"/>
                </a:cubicBezTo>
                <a:cubicBezTo>
                  <a:pt x="0" y="133"/>
                  <a:pt x="5" y="128"/>
                  <a:pt x="12" y="128"/>
                </a:cubicBezTo>
                <a:cubicBezTo>
                  <a:pt x="92" y="128"/>
                  <a:pt x="92" y="128"/>
                  <a:pt x="92" y="128"/>
                </a:cubicBezTo>
                <a:cubicBezTo>
                  <a:pt x="99" y="128"/>
                  <a:pt x="104" y="133"/>
                  <a:pt x="104" y="140"/>
                </a:cubicBezTo>
                <a:cubicBezTo>
                  <a:pt x="104" y="220"/>
                  <a:pt x="104" y="220"/>
                  <a:pt x="104" y="220"/>
                </a:cubicBezTo>
                <a:cubicBezTo>
                  <a:pt x="104" y="227"/>
                  <a:pt x="99" y="232"/>
                  <a:pt x="92" y="232"/>
                </a:cubicBezTo>
                <a:moveTo>
                  <a:pt x="92" y="104"/>
                </a:moveTo>
                <a:cubicBezTo>
                  <a:pt x="12" y="104"/>
                  <a:pt x="12" y="104"/>
                  <a:pt x="12" y="104"/>
                </a:cubicBezTo>
                <a:cubicBezTo>
                  <a:pt x="5" y="104"/>
                  <a:pt x="0" y="99"/>
                  <a:pt x="0" y="92"/>
                </a:cubicBezTo>
                <a:cubicBezTo>
                  <a:pt x="0" y="12"/>
                  <a:pt x="0" y="12"/>
                  <a:pt x="0" y="12"/>
                </a:cubicBezTo>
                <a:cubicBezTo>
                  <a:pt x="0" y="5"/>
                  <a:pt x="5" y="0"/>
                  <a:pt x="12" y="0"/>
                </a:cubicBezTo>
                <a:cubicBezTo>
                  <a:pt x="92" y="0"/>
                  <a:pt x="92" y="0"/>
                  <a:pt x="92" y="0"/>
                </a:cubicBezTo>
                <a:cubicBezTo>
                  <a:pt x="99" y="0"/>
                  <a:pt x="104" y="5"/>
                  <a:pt x="104" y="12"/>
                </a:cubicBezTo>
                <a:cubicBezTo>
                  <a:pt x="104" y="92"/>
                  <a:pt x="104" y="92"/>
                  <a:pt x="104" y="92"/>
                </a:cubicBezTo>
                <a:cubicBezTo>
                  <a:pt x="104" y="99"/>
                  <a:pt x="99" y="104"/>
                  <a:pt x="9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48"/>
          <p:cNvSpPr/>
          <p:nvPr/>
        </p:nvSpPr>
        <p:spPr>
          <a:xfrm>
            <a:off x="824208" y="3246300"/>
            <a:ext cx="478151" cy="476142"/>
          </a:xfrm>
          <a:custGeom>
            <a:avLst/>
            <a:gdLst/>
            <a:ahLst/>
            <a:cxnLst/>
            <a:rect l="l" t="t" r="r" b="b"/>
            <a:pathLst>
              <a:path w="232" h="232" extrusionOk="0">
                <a:moveTo>
                  <a:pt x="220" y="232"/>
                </a:moveTo>
                <a:cubicBezTo>
                  <a:pt x="140" y="232"/>
                  <a:pt x="140" y="232"/>
                  <a:pt x="140" y="232"/>
                </a:cubicBezTo>
                <a:cubicBezTo>
                  <a:pt x="133" y="232"/>
                  <a:pt x="128" y="227"/>
                  <a:pt x="128" y="220"/>
                </a:cubicBezTo>
                <a:cubicBezTo>
                  <a:pt x="128" y="140"/>
                  <a:pt x="128" y="140"/>
                  <a:pt x="128" y="140"/>
                </a:cubicBezTo>
                <a:cubicBezTo>
                  <a:pt x="128" y="133"/>
                  <a:pt x="133" y="128"/>
                  <a:pt x="140" y="128"/>
                </a:cubicBezTo>
                <a:cubicBezTo>
                  <a:pt x="220" y="128"/>
                  <a:pt x="220" y="128"/>
                  <a:pt x="220" y="128"/>
                </a:cubicBezTo>
                <a:cubicBezTo>
                  <a:pt x="227" y="128"/>
                  <a:pt x="232" y="133"/>
                  <a:pt x="232" y="140"/>
                </a:cubicBezTo>
                <a:cubicBezTo>
                  <a:pt x="232" y="220"/>
                  <a:pt x="232" y="220"/>
                  <a:pt x="232" y="220"/>
                </a:cubicBezTo>
                <a:cubicBezTo>
                  <a:pt x="232" y="227"/>
                  <a:pt x="227" y="232"/>
                  <a:pt x="220" y="232"/>
                </a:cubicBezTo>
                <a:moveTo>
                  <a:pt x="208" y="152"/>
                </a:moveTo>
                <a:cubicBezTo>
                  <a:pt x="152" y="152"/>
                  <a:pt x="152" y="152"/>
                  <a:pt x="152" y="152"/>
                </a:cubicBezTo>
                <a:cubicBezTo>
                  <a:pt x="152" y="208"/>
                  <a:pt x="152" y="208"/>
                  <a:pt x="152" y="208"/>
                </a:cubicBezTo>
                <a:cubicBezTo>
                  <a:pt x="208" y="208"/>
                  <a:pt x="208" y="208"/>
                  <a:pt x="208" y="208"/>
                </a:cubicBezTo>
                <a:lnTo>
                  <a:pt x="208" y="152"/>
                </a:lnTo>
                <a:close/>
                <a:moveTo>
                  <a:pt x="220" y="104"/>
                </a:moveTo>
                <a:cubicBezTo>
                  <a:pt x="140" y="104"/>
                  <a:pt x="140" y="104"/>
                  <a:pt x="140" y="104"/>
                </a:cubicBezTo>
                <a:cubicBezTo>
                  <a:pt x="133" y="104"/>
                  <a:pt x="128" y="99"/>
                  <a:pt x="128" y="92"/>
                </a:cubicBezTo>
                <a:cubicBezTo>
                  <a:pt x="128" y="12"/>
                  <a:pt x="128" y="12"/>
                  <a:pt x="128" y="12"/>
                </a:cubicBezTo>
                <a:cubicBezTo>
                  <a:pt x="128" y="5"/>
                  <a:pt x="133" y="0"/>
                  <a:pt x="140" y="0"/>
                </a:cubicBezTo>
                <a:cubicBezTo>
                  <a:pt x="220" y="0"/>
                  <a:pt x="220" y="0"/>
                  <a:pt x="220" y="0"/>
                </a:cubicBezTo>
                <a:cubicBezTo>
                  <a:pt x="227" y="0"/>
                  <a:pt x="232" y="5"/>
                  <a:pt x="232" y="12"/>
                </a:cubicBezTo>
                <a:cubicBezTo>
                  <a:pt x="232" y="92"/>
                  <a:pt x="232" y="92"/>
                  <a:pt x="232" y="92"/>
                </a:cubicBezTo>
                <a:cubicBezTo>
                  <a:pt x="232" y="99"/>
                  <a:pt x="227" y="104"/>
                  <a:pt x="220" y="104"/>
                </a:cubicBezTo>
                <a:moveTo>
                  <a:pt x="208" y="24"/>
                </a:moveTo>
                <a:cubicBezTo>
                  <a:pt x="152" y="24"/>
                  <a:pt x="152" y="24"/>
                  <a:pt x="152" y="24"/>
                </a:cubicBezTo>
                <a:cubicBezTo>
                  <a:pt x="152" y="80"/>
                  <a:pt x="152" y="80"/>
                  <a:pt x="152" y="80"/>
                </a:cubicBezTo>
                <a:cubicBezTo>
                  <a:pt x="208" y="80"/>
                  <a:pt x="208" y="80"/>
                  <a:pt x="208" y="80"/>
                </a:cubicBezTo>
                <a:lnTo>
                  <a:pt x="208" y="24"/>
                </a:lnTo>
                <a:close/>
                <a:moveTo>
                  <a:pt x="92" y="232"/>
                </a:moveTo>
                <a:cubicBezTo>
                  <a:pt x="12" y="232"/>
                  <a:pt x="12" y="232"/>
                  <a:pt x="12" y="232"/>
                </a:cubicBezTo>
                <a:cubicBezTo>
                  <a:pt x="5" y="232"/>
                  <a:pt x="0" y="227"/>
                  <a:pt x="0" y="220"/>
                </a:cubicBezTo>
                <a:cubicBezTo>
                  <a:pt x="0" y="140"/>
                  <a:pt x="0" y="140"/>
                  <a:pt x="0" y="140"/>
                </a:cubicBezTo>
                <a:cubicBezTo>
                  <a:pt x="0" y="133"/>
                  <a:pt x="5" y="128"/>
                  <a:pt x="12" y="128"/>
                </a:cubicBezTo>
                <a:cubicBezTo>
                  <a:pt x="92" y="128"/>
                  <a:pt x="92" y="128"/>
                  <a:pt x="92" y="128"/>
                </a:cubicBezTo>
                <a:cubicBezTo>
                  <a:pt x="99" y="128"/>
                  <a:pt x="104" y="133"/>
                  <a:pt x="104" y="140"/>
                </a:cubicBezTo>
                <a:cubicBezTo>
                  <a:pt x="104" y="220"/>
                  <a:pt x="104" y="220"/>
                  <a:pt x="104" y="220"/>
                </a:cubicBezTo>
                <a:cubicBezTo>
                  <a:pt x="104" y="227"/>
                  <a:pt x="99" y="232"/>
                  <a:pt x="92" y="232"/>
                </a:cubicBezTo>
                <a:moveTo>
                  <a:pt x="80" y="152"/>
                </a:moveTo>
                <a:cubicBezTo>
                  <a:pt x="24" y="152"/>
                  <a:pt x="24" y="152"/>
                  <a:pt x="24" y="152"/>
                </a:cubicBezTo>
                <a:cubicBezTo>
                  <a:pt x="24" y="208"/>
                  <a:pt x="24" y="208"/>
                  <a:pt x="24" y="208"/>
                </a:cubicBezTo>
                <a:cubicBezTo>
                  <a:pt x="80" y="208"/>
                  <a:pt x="80" y="208"/>
                  <a:pt x="80" y="208"/>
                </a:cubicBezTo>
                <a:lnTo>
                  <a:pt x="80" y="152"/>
                </a:lnTo>
                <a:close/>
                <a:moveTo>
                  <a:pt x="92" y="104"/>
                </a:moveTo>
                <a:cubicBezTo>
                  <a:pt x="12" y="104"/>
                  <a:pt x="12" y="104"/>
                  <a:pt x="12" y="104"/>
                </a:cubicBezTo>
                <a:cubicBezTo>
                  <a:pt x="5" y="104"/>
                  <a:pt x="0" y="99"/>
                  <a:pt x="0" y="92"/>
                </a:cubicBezTo>
                <a:cubicBezTo>
                  <a:pt x="0" y="12"/>
                  <a:pt x="0" y="12"/>
                  <a:pt x="0" y="12"/>
                </a:cubicBezTo>
                <a:cubicBezTo>
                  <a:pt x="0" y="5"/>
                  <a:pt x="5" y="0"/>
                  <a:pt x="12" y="0"/>
                </a:cubicBezTo>
                <a:cubicBezTo>
                  <a:pt x="92" y="0"/>
                  <a:pt x="92" y="0"/>
                  <a:pt x="92" y="0"/>
                </a:cubicBezTo>
                <a:cubicBezTo>
                  <a:pt x="99" y="0"/>
                  <a:pt x="104" y="5"/>
                  <a:pt x="104" y="12"/>
                </a:cubicBezTo>
                <a:cubicBezTo>
                  <a:pt x="104" y="92"/>
                  <a:pt x="104" y="92"/>
                  <a:pt x="104" y="92"/>
                </a:cubicBezTo>
                <a:cubicBezTo>
                  <a:pt x="104" y="99"/>
                  <a:pt x="99" y="104"/>
                  <a:pt x="92" y="104"/>
                </a:cubicBezTo>
                <a:moveTo>
                  <a:pt x="80" y="24"/>
                </a:moveTo>
                <a:cubicBezTo>
                  <a:pt x="24" y="24"/>
                  <a:pt x="24" y="24"/>
                  <a:pt x="24" y="24"/>
                </a:cubicBezTo>
                <a:cubicBezTo>
                  <a:pt x="24" y="80"/>
                  <a:pt x="24" y="80"/>
                  <a:pt x="24" y="80"/>
                </a:cubicBezTo>
                <a:cubicBezTo>
                  <a:pt x="80" y="80"/>
                  <a:pt x="80" y="80"/>
                  <a:pt x="80" y="80"/>
                </a:cubicBezTo>
                <a:lnTo>
                  <a:pt x="80"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48"/>
          <p:cNvSpPr/>
          <p:nvPr/>
        </p:nvSpPr>
        <p:spPr>
          <a:xfrm>
            <a:off x="10989949" y="2298033"/>
            <a:ext cx="427926" cy="528377"/>
          </a:xfrm>
          <a:custGeom>
            <a:avLst/>
            <a:gdLst/>
            <a:ahLst/>
            <a:cxnLst/>
            <a:rect l="l" t="t" r="r" b="b"/>
            <a:pathLst>
              <a:path w="208" h="256" extrusionOk="0">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79"/>
                  <a:pt x="171" y="84"/>
                  <a:pt x="164" y="84"/>
                </a:cubicBezTo>
                <a:cubicBezTo>
                  <a:pt x="157" y="84"/>
                  <a:pt x="152" y="79"/>
                  <a:pt x="152" y="72"/>
                </a:cubicBezTo>
                <a:cubicBezTo>
                  <a:pt x="152" y="45"/>
                  <a:pt x="131" y="24"/>
                  <a:pt x="104" y="24"/>
                </a:cubicBezTo>
                <a:cubicBezTo>
                  <a:pt x="77" y="24"/>
                  <a:pt x="56" y="45"/>
                  <a:pt x="56" y="72"/>
                </a:cubicBezTo>
                <a:cubicBezTo>
                  <a:pt x="56" y="128"/>
                  <a:pt x="56" y="128"/>
                  <a:pt x="56" y="128"/>
                </a:cubicBezTo>
                <a:cubicBezTo>
                  <a:pt x="152" y="128"/>
                  <a:pt x="152" y="128"/>
                  <a:pt x="152" y="128"/>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104" y="152"/>
                </a:moveTo>
                <a:cubicBezTo>
                  <a:pt x="91" y="152"/>
                  <a:pt x="80" y="163"/>
                  <a:pt x="80" y="176"/>
                </a:cubicBezTo>
                <a:cubicBezTo>
                  <a:pt x="80" y="185"/>
                  <a:pt x="85" y="193"/>
                  <a:pt x="92" y="197"/>
                </a:cubicBez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48"/>
          <p:cNvSpPr/>
          <p:nvPr/>
        </p:nvSpPr>
        <p:spPr>
          <a:xfrm>
            <a:off x="10077845" y="2298033"/>
            <a:ext cx="427926" cy="528377"/>
          </a:xfrm>
          <a:custGeom>
            <a:avLst/>
            <a:gdLst/>
            <a:ahLst/>
            <a:cxnLst/>
            <a:rect l="l" t="t" r="r" b="b"/>
            <a:pathLst>
              <a:path w="208" h="256" extrusionOk="0">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92" y="197"/>
                </a:move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cubicBezTo>
                  <a:pt x="91" y="152"/>
                  <a:pt x="80" y="163"/>
                  <a:pt x="80" y="176"/>
                </a:cubicBezTo>
                <a:cubicBezTo>
                  <a:pt x="80" y="185"/>
                  <a:pt x="85" y="193"/>
                  <a:pt x="92" y="197"/>
                </a:cubicBezTo>
                <a:moveTo>
                  <a:pt x="152" y="72"/>
                </a:moveTo>
                <a:cubicBezTo>
                  <a:pt x="152" y="45"/>
                  <a:pt x="131" y="24"/>
                  <a:pt x="104" y="24"/>
                </a:cubicBezTo>
                <a:cubicBezTo>
                  <a:pt x="77" y="24"/>
                  <a:pt x="56" y="45"/>
                  <a:pt x="56" y="72"/>
                </a:cubicBezTo>
                <a:cubicBezTo>
                  <a:pt x="56" y="128"/>
                  <a:pt x="56" y="128"/>
                  <a:pt x="56" y="128"/>
                </a:cubicBezTo>
                <a:cubicBezTo>
                  <a:pt x="152" y="128"/>
                  <a:pt x="152" y="128"/>
                  <a:pt x="152" y="128"/>
                </a:cubicBezTo>
                <a:lnTo>
                  <a:pt x="152"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48"/>
          <p:cNvSpPr/>
          <p:nvPr/>
        </p:nvSpPr>
        <p:spPr>
          <a:xfrm>
            <a:off x="9097433" y="2298033"/>
            <a:ext cx="526368" cy="454043"/>
          </a:xfrm>
          <a:custGeom>
            <a:avLst/>
            <a:gdLst/>
            <a:ahLst/>
            <a:cxnLst/>
            <a:rect l="l" t="t" r="r" b="b"/>
            <a:pathLst>
              <a:path w="256" h="220" extrusionOk="0">
                <a:moveTo>
                  <a:pt x="244" y="220"/>
                </a:moveTo>
                <a:cubicBezTo>
                  <a:pt x="12" y="220"/>
                  <a:pt x="12" y="220"/>
                  <a:pt x="12" y="220"/>
                </a:cubicBezTo>
                <a:cubicBezTo>
                  <a:pt x="5" y="220"/>
                  <a:pt x="0" y="215"/>
                  <a:pt x="0" y="208"/>
                </a:cubicBezTo>
                <a:cubicBezTo>
                  <a:pt x="0" y="132"/>
                  <a:pt x="0" y="132"/>
                  <a:pt x="0" y="132"/>
                </a:cubicBezTo>
                <a:cubicBezTo>
                  <a:pt x="0" y="132"/>
                  <a:pt x="0" y="132"/>
                  <a:pt x="0" y="132"/>
                </a:cubicBezTo>
                <a:cubicBezTo>
                  <a:pt x="0" y="130"/>
                  <a:pt x="0" y="129"/>
                  <a:pt x="1" y="128"/>
                </a:cubicBezTo>
                <a:cubicBezTo>
                  <a:pt x="33" y="44"/>
                  <a:pt x="33" y="44"/>
                  <a:pt x="33" y="44"/>
                </a:cubicBezTo>
                <a:cubicBezTo>
                  <a:pt x="34" y="39"/>
                  <a:pt x="39" y="36"/>
                  <a:pt x="44" y="36"/>
                </a:cubicBezTo>
                <a:cubicBezTo>
                  <a:pt x="64" y="36"/>
                  <a:pt x="64" y="36"/>
                  <a:pt x="64" y="36"/>
                </a:cubicBezTo>
                <a:cubicBezTo>
                  <a:pt x="76" y="36"/>
                  <a:pt x="76" y="36"/>
                  <a:pt x="76" y="36"/>
                </a:cubicBezTo>
                <a:cubicBezTo>
                  <a:pt x="76" y="37"/>
                  <a:pt x="76" y="39"/>
                  <a:pt x="76" y="40"/>
                </a:cubicBezTo>
                <a:cubicBezTo>
                  <a:pt x="76" y="48"/>
                  <a:pt x="80" y="56"/>
                  <a:pt x="87" y="60"/>
                </a:cubicBezTo>
                <a:cubicBezTo>
                  <a:pt x="64" y="60"/>
                  <a:pt x="64" y="60"/>
                  <a:pt x="64" y="60"/>
                </a:cubicBezTo>
                <a:cubicBezTo>
                  <a:pt x="52" y="60"/>
                  <a:pt x="52" y="60"/>
                  <a:pt x="52" y="60"/>
                </a:cubicBezTo>
                <a:cubicBezTo>
                  <a:pt x="29" y="120"/>
                  <a:pt x="29" y="120"/>
                  <a:pt x="29" y="120"/>
                </a:cubicBezTo>
                <a:cubicBezTo>
                  <a:pt x="60" y="120"/>
                  <a:pt x="60" y="120"/>
                  <a:pt x="60" y="120"/>
                </a:cubicBezTo>
                <a:cubicBezTo>
                  <a:pt x="68" y="120"/>
                  <a:pt x="68" y="120"/>
                  <a:pt x="68" y="120"/>
                </a:cubicBezTo>
                <a:cubicBezTo>
                  <a:pt x="75" y="120"/>
                  <a:pt x="80" y="125"/>
                  <a:pt x="80" y="132"/>
                </a:cubicBezTo>
                <a:cubicBezTo>
                  <a:pt x="80" y="144"/>
                  <a:pt x="80" y="144"/>
                  <a:pt x="80" y="144"/>
                </a:cubicBezTo>
                <a:cubicBezTo>
                  <a:pt x="176" y="144"/>
                  <a:pt x="176" y="144"/>
                  <a:pt x="176" y="144"/>
                </a:cubicBezTo>
                <a:cubicBezTo>
                  <a:pt x="176" y="132"/>
                  <a:pt x="176" y="132"/>
                  <a:pt x="176" y="132"/>
                </a:cubicBezTo>
                <a:cubicBezTo>
                  <a:pt x="176" y="125"/>
                  <a:pt x="181" y="120"/>
                  <a:pt x="188" y="120"/>
                </a:cubicBezTo>
                <a:cubicBezTo>
                  <a:pt x="200" y="120"/>
                  <a:pt x="200" y="120"/>
                  <a:pt x="200" y="120"/>
                </a:cubicBezTo>
                <a:cubicBezTo>
                  <a:pt x="227" y="120"/>
                  <a:pt x="227" y="120"/>
                  <a:pt x="227" y="120"/>
                </a:cubicBezTo>
                <a:cubicBezTo>
                  <a:pt x="204" y="60"/>
                  <a:pt x="204" y="60"/>
                  <a:pt x="204" y="60"/>
                </a:cubicBezTo>
                <a:cubicBezTo>
                  <a:pt x="192" y="60"/>
                  <a:pt x="192" y="60"/>
                  <a:pt x="192" y="60"/>
                </a:cubicBezTo>
                <a:cubicBezTo>
                  <a:pt x="169" y="60"/>
                  <a:pt x="169" y="60"/>
                  <a:pt x="169" y="60"/>
                </a:cubicBezTo>
                <a:cubicBezTo>
                  <a:pt x="176" y="56"/>
                  <a:pt x="180" y="48"/>
                  <a:pt x="180" y="40"/>
                </a:cubicBezTo>
                <a:cubicBezTo>
                  <a:pt x="180" y="39"/>
                  <a:pt x="180" y="37"/>
                  <a:pt x="180" y="36"/>
                </a:cubicBezTo>
                <a:cubicBezTo>
                  <a:pt x="192" y="36"/>
                  <a:pt x="192" y="36"/>
                  <a:pt x="192" y="36"/>
                </a:cubicBezTo>
                <a:cubicBezTo>
                  <a:pt x="212" y="36"/>
                  <a:pt x="212" y="36"/>
                  <a:pt x="212" y="36"/>
                </a:cubicBezTo>
                <a:cubicBezTo>
                  <a:pt x="217" y="36"/>
                  <a:pt x="222" y="39"/>
                  <a:pt x="223" y="44"/>
                </a:cubicBezTo>
                <a:cubicBezTo>
                  <a:pt x="255" y="128"/>
                  <a:pt x="255" y="128"/>
                  <a:pt x="255" y="128"/>
                </a:cubicBezTo>
                <a:cubicBezTo>
                  <a:pt x="256" y="129"/>
                  <a:pt x="256" y="130"/>
                  <a:pt x="256" y="132"/>
                </a:cubicBezTo>
                <a:cubicBezTo>
                  <a:pt x="256" y="208"/>
                  <a:pt x="256" y="208"/>
                  <a:pt x="256" y="208"/>
                </a:cubicBezTo>
                <a:cubicBezTo>
                  <a:pt x="256" y="215"/>
                  <a:pt x="251" y="220"/>
                  <a:pt x="244" y="220"/>
                </a:cubicBezTo>
                <a:moveTo>
                  <a:pt x="156" y="52"/>
                </a:moveTo>
                <a:cubicBezTo>
                  <a:pt x="153" y="52"/>
                  <a:pt x="150" y="51"/>
                  <a:pt x="148" y="48"/>
                </a:cubicBezTo>
                <a:cubicBezTo>
                  <a:pt x="140" y="41"/>
                  <a:pt x="140" y="41"/>
                  <a:pt x="140" y="41"/>
                </a:cubicBezTo>
                <a:cubicBezTo>
                  <a:pt x="140" y="88"/>
                  <a:pt x="140" y="88"/>
                  <a:pt x="140" y="88"/>
                </a:cubicBezTo>
                <a:cubicBezTo>
                  <a:pt x="140" y="116"/>
                  <a:pt x="140" y="116"/>
                  <a:pt x="140" y="116"/>
                </a:cubicBezTo>
                <a:cubicBezTo>
                  <a:pt x="140" y="123"/>
                  <a:pt x="135" y="128"/>
                  <a:pt x="128" y="128"/>
                </a:cubicBezTo>
                <a:cubicBezTo>
                  <a:pt x="121" y="128"/>
                  <a:pt x="116" y="123"/>
                  <a:pt x="116" y="116"/>
                </a:cubicBezTo>
                <a:cubicBezTo>
                  <a:pt x="116" y="96"/>
                  <a:pt x="116" y="96"/>
                  <a:pt x="116" y="96"/>
                </a:cubicBezTo>
                <a:cubicBezTo>
                  <a:pt x="116" y="41"/>
                  <a:pt x="116" y="41"/>
                  <a:pt x="116" y="41"/>
                </a:cubicBezTo>
                <a:cubicBezTo>
                  <a:pt x="108" y="48"/>
                  <a:pt x="108" y="48"/>
                  <a:pt x="108" y="48"/>
                </a:cubicBezTo>
                <a:cubicBezTo>
                  <a:pt x="106" y="51"/>
                  <a:pt x="103" y="52"/>
                  <a:pt x="100" y="52"/>
                </a:cubicBezTo>
                <a:cubicBezTo>
                  <a:pt x="93" y="52"/>
                  <a:pt x="88" y="47"/>
                  <a:pt x="88" y="40"/>
                </a:cubicBezTo>
                <a:cubicBezTo>
                  <a:pt x="88" y="37"/>
                  <a:pt x="89" y="34"/>
                  <a:pt x="92" y="32"/>
                </a:cubicBezTo>
                <a:cubicBezTo>
                  <a:pt x="120" y="4"/>
                  <a:pt x="120" y="4"/>
                  <a:pt x="120" y="4"/>
                </a:cubicBezTo>
                <a:cubicBezTo>
                  <a:pt x="122" y="1"/>
                  <a:pt x="125" y="0"/>
                  <a:pt x="128" y="0"/>
                </a:cubicBezTo>
                <a:cubicBezTo>
                  <a:pt x="131" y="0"/>
                  <a:pt x="134" y="1"/>
                  <a:pt x="136" y="4"/>
                </a:cubicBezTo>
                <a:cubicBezTo>
                  <a:pt x="164" y="32"/>
                  <a:pt x="164" y="32"/>
                  <a:pt x="164" y="32"/>
                </a:cubicBezTo>
                <a:cubicBezTo>
                  <a:pt x="167" y="34"/>
                  <a:pt x="168" y="37"/>
                  <a:pt x="168" y="40"/>
                </a:cubicBezTo>
                <a:cubicBezTo>
                  <a:pt x="168" y="47"/>
                  <a:pt x="163" y="52"/>
                  <a:pt x="156" y="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48"/>
          <p:cNvSpPr/>
          <p:nvPr/>
        </p:nvSpPr>
        <p:spPr>
          <a:xfrm>
            <a:off x="8175285" y="2298033"/>
            <a:ext cx="526368" cy="454043"/>
          </a:xfrm>
          <a:custGeom>
            <a:avLst/>
            <a:gdLst/>
            <a:ahLst/>
            <a:cxnLst/>
            <a:rect l="l" t="t" r="r" b="b"/>
            <a:pathLst>
              <a:path w="256" h="220" extrusionOk="0">
                <a:moveTo>
                  <a:pt x="244" y="220"/>
                </a:moveTo>
                <a:cubicBezTo>
                  <a:pt x="12" y="220"/>
                  <a:pt x="12" y="220"/>
                  <a:pt x="12" y="220"/>
                </a:cubicBezTo>
                <a:cubicBezTo>
                  <a:pt x="5" y="220"/>
                  <a:pt x="0" y="215"/>
                  <a:pt x="0" y="208"/>
                </a:cubicBezTo>
                <a:cubicBezTo>
                  <a:pt x="0" y="132"/>
                  <a:pt x="0" y="132"/>
                  <a:pt x="0" y="132"/>
                </a:cubicBezTo>
                <a:cubicBezTo>
                  <a:pt x="0" y="132"/>
                  <a:pt x="0" y="132"/>
                  <a:pt x="0" y="132"/>
                </a:cubicBezTo>
                <a:cubicBezTo>
                  <a:pt x="0" y="130"/>
                  <a:pt x="0" y="129"/>
                  <a:pt x="1" y="128"/>
                </a:cubicBezTo>
                <a:cubicBezTo>
                  <a:pt x="33" y="44"/>
                  <a:pt x="33" y="44"/>
                  <a:pt x="33" y="44"/>
                </a:cubicBezTo>
                <a:cubicBezTo>
                  <a:pt x="34" y="39"/>
                  <a:pt x="39" y="36"/>
                  <a:pt x="44" y="36"/>
                </a:cubicBezTo>
                <a:cubicBezTo>
                  <a:pt x="64" y="36"/>
                  <a:pt x="64" y="36"/>
                  <a:pt x="64" y="36"/>
                </a:cubicBezTo>
                <a:cubicBezTo>
                  <a:pt x="104" y="36"/>
                  <a:pt x="104" y="36"/>
                  <a:pt x="104" y="36"/>
                </a:cubicBezTo>
                <a:cubicBezTo>
                  <a:pt x="104" y="44"/>
                  <a:pt x="104" y="44"/>
                  <a:pt x="104" y="44"/>
                </a:cubicBezTo>
                <a:cubicBezTo>
                  <a:pt x="104" y="60"/>
                  <a:pt x="104" y="60"/>
                  <a:pt x="104" y="60"/>
                </a:cubicBezTo>
                <a:cubicBezTo>
                  <a:pt x="64" y="60"/>
                  <a:pt x="64" y="60"/>
                  <a:pt x="64" y="60"/>
                </a:cubicBezTo>
                <a:cubicBezTo>
                  <a:pt x="52" y="60"/>
                  <a:pt x="52" y="60"/>
                  <a:pt x="52" y="60"/>
                </a:cubicBezTo>
                <a:cubicBezTo>
                  <a:pt x="29" y="120"/>
                  <a:pt x="29" y="120"/>
                  <a:pt x="29" y="120"/>
                </a:cubicBezTo>
                <a:cubicBezTo>
                  <a:pt x="56" y="120"/>
                  <a:pt x="56" y="120"/>
                  <a:pt x="56" y="120"/>
                </a:cubicBezTo>
                <a:cubicBezTo>
                  <a:pt x="68" y="120"/>
                  <a:pt x="68" y="120"/>
                  <a:pt x="68" y="120"/>
                </a:cubicBezTo>
                <a:cubicBezTo>
                  <a:pt x="75" y="120"/>
                  <a:pt x="80" y="125"/>
                  <a:pt x="80" y="132"/>
                </a:cubicBezTo>
                <a:cubicBezTo>
                  <a:pt x="80" y="144"/>
                  <a:pt x="80" y="144"/>
                  <a:pt x="80" y="144"/>
                </a:cubicBezTo>
                <a:cubicBezTo>
                  <a:pt x="176" y="144"/>
                  <a:pt x="176" y="144"/>
                  <a:pt x="176" y="144"/>
                </a:cubicBezTo>
                <a:cubicBezTo>
                  <a:pt x="176" y="132"/>
                  <a:pt x="176" y="132"/>
                  <a:pt x="176" y="132"/>
                </a:cubicBezTo>
                <a:cubicBezTo>
                  <a:pt x="176" y="125"/>
                  <a:pt x="181" y="120"/>
                  <a:pt x="188" y="120"/>
                </a:cubicBezTo>
                <a:cubicBezTo>
                  <a:pt x="200" y="120"/>
                  <a:pt x="200" y="120"/>
                  <a:pt x="200" y="120"/>
                </a:cubicBezTo>
                <a:cubicBezTo>
                  <a:pt x="227" y="120"/>
                  <a:pt x="227" y="120"/>
                  <a:pt x="227" y="120"/>
                </a:cubicBezTo>
                <a:cubicBezTo>
                  <a:pt x="204" y="60"/>
                  <a:pt x="204" y="60"/>
                  <a:pt x="204" y="60"/>
                </a:cubicBezTo>
                <a:cubicBezTo>
                  <a:pt x="192" y="60"/>
                  <a:pt x="192" y="60"/>
                  <a:pt x="192" y="60"/>
                </a:cubicBezTo>
                <a:cubicBezTo>
                  <a:pt x="152" y="60"/>
                  <a:pt x="152" y="60"/>
                  <a:pt x="152" y="60"/>
                </a:cubicBezTo>
                <a:cubicBezTo>
                  <a:pt x="152" y="44"/>
                  <a:pt x="152" y="44"/>
                  <a:pt x="152" y="44"/>
                </a:cubicBezTo>
                <a:cubicBezTo>
                  <a:pt x="152" y="36"/>
                  <a:pt x="152" y="36"/>
                  <a:pt x="152" y="36"/>
                </a:cubicBezTo>
                <a:cubicBezTo>
                  <a:pt x="192" y="36"/>
                  <a:pt x="192" y="36"/>
                  <a:pt x="192" y="36"/>
                </a:cubicBezTo>
                <a:cubicBezTo>
                  <a:pt x="212" y="36"/>
                  <a:pt x="212" y="36"/>
                  <a:pt x="212" y="36"/>
                </a:cubicBezTo>
                <a:cubicBezTo>
                  <a:pt x="217" y="36"/>
                  <a:pt x="222" y="39"/>
                  <a:pt x="223" y="44"/>
                </a:cubicBezTo>
                <a:cubicBezTo>
                  <a:pt x="255" y="128"/>
                  <a:pt x="255" y="128"/>
                  <a:pt x="255" y="128"/>
                </a:cubicBezTo>
                <a:cubicBezTo>
                  <a:pt x="256" y="129"/>
                  <a:pt x="256" y="130"/>
                  <a:pt x="256" y="132"/>
                </a:cubicBezTo>
                <a:cubicBezTo>
                  <a:pt x="256" y="208"/>
                  <a:pt x="256" y="208"/>
                  <a:pt x="256" y="208"/>
                </a:cubicBezTo>
                <a:cubicBezTo>
                  <a:pt x="256" y="215"/>
                  <a:pt x="251" y="220"/>
                  <a:pt x="244" y="220"/>
                </a:cubicBezTo>
                <a:moveTo>
                  <a:pt x="168" y="88"/>
                </a:moveTo>
                <a:cubicBezTo>
                  <a:pt x="168" y="91"/>
                  <a:pt x="167" y="94"/>
                  <a:pt x="164" y="96"/>
                </a:cubicBezTo>
                <a:cubicBezTo>
                  <a:pt x="136" y="124"/>
                  <a:pt x="136" y="124"/>
                  <a:pt x="136" y="124"/>
                </a:cubicBezTo>
                <a:cubicBezTo>
                  <a:pt x="134" y="127"/>
                  <a:pt x="131" y="128"/>
                  <a:pt x="128" y="128"/>
                </a:cubicBezTo>
                <a:cubicBezTo>
                  <a:pt x="125" y="128"/>
                  <a:pt x="122" y="127"/>
                  <a:pt x="120" y="124"/>
                </a:cubicBezTo>
                <a:cubicBezTo>
                  <a:pt x="92" y="96"/>
                  <a:pt x="92" y="96"/>
                  <a:pt x="92" y="96"/>
                </a:cubicBezTo>
                <a:cubicBezTo>
                  <a:pt x="89" y="94"/>
                  <a:pt x="88" y="91"/>
                  <a:pt x="88" y="88"/>
                </a:cubicBezTo>
                <a:cubicBezTo>
                  <a:pt x="88" y="81"/>
                  <a:pt x="93" y="76"/>
                  <a:pt x="100" y="76"/>
                </a:cubicBezTo>
                <a:cubicBezTo>
                  <a:pt x="103" y="76"/>
                  <a:pt x="106" y="77"/>
                  <a:pt x="108" y="80"/>
                </a:cubicBezTo>
                <a:cubicBezTo>
                  <a:pt x="116" y="87"/>
                  <a:pt x="116" y="87"/>
                  <a:pt x="116" y="87"/>
                </a:cubicBezTo>
                <a:cubicBezTo>
                  <a:pt x="116" y="44"/>
                  <a:pt x="116" y="44"/>
                  <a:pt x="116" y="44"/>
                </a:cubicBezTo>
                <a:cubicBezTo>
                  <a:pt x="116" y="32"/>
                  <a:pt x="116" y="32"/>
                  <a:pt x="116" y="32"/>
                </a:cubicBezTo>
                <a:cubicBezTo>
                  <a:pt x="116" y="12"/>
                  <a:pt x="116" y="12"/>
                  <a:pt x="116" y="12"/>
                </a:cubicBezTo>
                <a:cubicBezTo>
                  <a:pt x="116" y="5"/>
                  <a:pt x="121" y="0"/>
                  <a:pt x="128" y="0"/>
                </a:cubicBezTo>
                <a:cubicBezTo>
                  <a:pt x="135" y="0"/>
                  <a:pt x="140" y="5"/>
                  <a:pt x="140" y="12"/>
                </a:cubicBezTo>
                <a:cubicBezTo>
                  <a:pt x="140" y="36"/>
                  <a:pt x="140" y="36"/>
                  <a:pt x="140" y="36"/>
                </a:cubicBezTo>
                <a:cubicBezTo>
                  <a:pt x="140" y="40"/>
                  <a:pt x="140" y="40"/>
                  <a:pt x="140" y="40"/>
                </a:cubicBezTo>
                <a:cubicBezTo>
                  <a:pt x="140" y="87"/>
                  <a:pt x="140" y="87"/>
                  <a:pt x="140" y="87"/>
                </a:cubicBezTo>
                <a:cubicBezTo>
                  <a:pt x="148" y="80"/>
                  <a:pt x="148" y="80"/>
                  <a:pt x="148" y="80"/>
                </a:cubicBezTo>
                <a:cubicBezTo>
                  <a:pt x="150" y="77"/>
                  <a:pt x="153" y="76"/>
                  <a:pt x="156" y="76"/>
                </a:cubicBezTo>
                <a:cubicBezTo>
                  <a:pt x="163" y="76"/>
                  <a:pt x="168" y="81"/>
                  <a:pt x="168" y="8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48"/>
          <p:cNvSpPr/>
          <p:nvPr/>
        </p:nvSpPr>
        <p:spPr>
          <a:xfrm>
            <a:off x="7253135" y="2372367"/>
            <a:ext cx="526368" cy="379709"/>
          </a:xfrm>
          <a:custGeom>
            <a:avLst/>
            <a:gdLst/>
            <a:ahLst/>
            <a:cxnLst/>
            <a:rect l="l" t="t" r="r" b="b"/>
            <a:pathLst>
              <a:path w="256" h="184" extrusionOk="0">
                <a:moveTo>
                  <a:pt x="256" y="172"/>
                </a:moveTo>
                <a:cubicBezTo>
                  <a:pt x="256" y="179"/>
                  <a:pt x="251" y="184"/>
                  <a:pt x="244" y="184"/>
                </a:cubicBezTo>
                <a:cubicBezTo>
                  <a:pt x="12" y="184"/>
                  <a:pt x="12" y="184"/>
                  <a:pt x="12" y="184"/>
                </a:cubicBezTo>
                <a:cubicBezTo>
                  <a:pt x="5" y="184"/>
                  <a:pt x="0" y="179"/>
                  <a:pt x="0" y="172"/>
                </a:cubicBezTo>
                <a:cubicBezTo>
                  <a:pt x="0" y="96"/>
                  <a:pt x="0" y="96"/>
                  <a:pt x="0" y="96"/>
                </a:cubicBezTo>
                <a:cubicBezTo>
                  <a:pt x="0" y="94"/>
                  <a:pt x="0" y="93"/>
                  <a:pt x="1" y="92"/>
                </a:cubicBezTo>
                <a:cubicBezTo>
                  <a:pt x="1" y="92"/>
                  <a:pt x="1" y="92"/>
                  <a:pt x="1" y="92"/>
                </a:cubicBezTo>
                <a:cubicBezTo>
                  <a:pt x="33" y="8"/>
                  <a:pt x="33" y="8"/>
                  <a:pt x="33" y="8"/>
                </a:cubicBezTo>
                <a:cubicBezTo>
                  <a:pt x="33" y="8"/>
                  <a:pt x="33" y="8"/>
                  <a:pt x="33" y="8"/>
                </a:cubicBezTo>
                <a:cubicBezTo>
                  <a:pt x="35" y="3"/>
                  <a:pt x="39" y="0"/>
                  <a:pt x="44" y="0"/>
                </a:cubicBezTo>
                <a:cubicBezTo>
                  <a:pt x="212" y="0"/>
                  <a:pt x="212" y="0"/>
                  <a:pt x="212" y="0"/>
                </a:cubicBezTo>
                <a:cubicBezTo>
                  <a:pt x="217" y="0"/>
                  <a:pt x="221" y="3"/>
                  <a:pt x="223" y="8"/>
                </a:cubicBezTo>
                <a:cubicBezTo>
                  <a:pt x="223" y="8"/>
                  <a:pt x="223" y="8"/>
                  <a:pt x="223" y="8"/>
                </a:cubicBezTo>
                <a:cubicBezTo>
                  <a:pt x="255" y="92"/>
                  <a:pt x="255" y="92"/>
                  <a:pt x="255" y="92"/>
                </a:cubicBezTo>
                <a:cubicBezTo>
                  <a:pt x="255" y="92"/>
                  <a:pt x="255" y="92"/>
                  <a:pt x="255" y="92"/>
                </a:cubicBezTo>
                <a:cubicBezTo>
                  <a:pt x="256" y="93"/>
                  <a:pt x="256" y="94"/>
                  <a:pt x="256" y="96"/>
                </a:cubicBezTo>
                <a:lnTo>
                  <a:pt x="256" y="172"/>
                </a:lnTo>
                <a:close/>
                <a:moveTo>
                  <a:pt x="204" y="24"/>
                </a:moveTo>
                <a:cubicBezTo>
                  <a:pt x="52" y="24"/>
                  <a:pt x="52" y="24"/>
                  <a:pt x="52" y="24"/>
                </a:cubicBezTo>
                <a:cubicBezTo>
                  <a:pt x="29" y="84"/>
                  <a:pt x="29" y="84"/>
                  <a:pt x="29" y="84"/>
                </a:cubicBezTo>
                <a:cubicBezTo>
                  <a:pt x="68" y="84"/>
                  <a:pt x="68" y="84"/>
                  <a:pt x="68" y="84"/>
                </a:cubicBezTo>
                <a:cubicBezTo>
                  <a:pt x="75" y="84"/>
                  <a:pt x="80" y="89"/>
                  <a:pt x="80" y="96"/>
                </a:cubicBezTo>
                <a:cubicBezTo>
                  <a:pt x="80" y="108"/>
                  <a:pt x="80" y="108"/>
                  <a:pt x="80" y="108"/>
                </a:cubicBezTo>
                <a:cubicBezTo>
                  <a:pt x="176" y="108"/>
                  <a:pt x="176" y="108"/>
                  <a:pt x="176" y="108"/>
                </a:cubicBezTo>
                <a:cubicBezTo>
                  <a:pt x="176" y="96"/>
                  <a:pt x="176" y="96"/>
                  <a:pt x="176" y="96"/>
                </a:cubicBezTo>
                <a:cubicBezTo>
                  <a:pt x="176" y="89"/>
                  <a:pt x="181" y="84"/>
                  <a:pt x="188" y="84"/>
                </a:cubicBezTo>
                <a:cubicBezTo>
                  <a:pt x="227" y="84"/>
                  <a:pt x="227" y="84"/>
                  <a:pt x="227" y="84"/>
                </a:cubicBezTo>
                <a:lnTo>
                  <a:pt x="20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48"/>
          <p:cNvSpPr/>
          <p:nvPr/>
        </p:nvSpPr>
        <p:spPr>
          <a:xfrm>
            <a:off x="6330987" y="2396476"/>
            <a:ext cx="528377" cy="329483"/>
          </a:xfrm>
          <a:custGeom>
            <a:avLst/>
            <a:gdLst/>
            <a:ahLst/>
            <a:cxnLst/>
            <a:rect l="l" t="t" r="r" b="b"/>
            <a:pathLst>
              <a:path w="256" h="160" extrusionOk="0">
                <a:moveTo>
                  <a:pt x="244" y="160"/>
                </a:moveTo>
                <a:cubicBezTo>
                  <a:pt x="237" y="160"/>
                  <a:pt x="232" y="155"/>
                  <a:pt x="232" y="148"/>
                </a:cubicBezTo>
                <a:cubicBezTo>
                  <a:pt x="232" y="140"/>
                  <a:pt x="232" y="140"/>
                  <a:pt x="232" y="140"/>
                </a:cubicBezTo>
                <a:cubicBezTo>
                  <a:pt x="232" y="100"/>
                  <a:pt x="232" y="100"/>
                  <a:pt x="232" y="100"/>
                </a:cubicBezTo>
                <a:cubicBezTo>
                  <a:pt x="232" y="92"/>
                  <a:pt x="232" y="92"/>
                  <a:pt x="232" y="92"/>
                </a:cubicBezTo>
                <a:cubicBezTo>
                  <a:pt x="232" y="68"/>
                  <a:pt x="232" y="68"/>
                  <a:pt x="232" y="68"/>
                </a:cubicBezTo>
                <a:cubicBezTo>
                  <a:pt x="232" y="60"/>
                  <a:pt x="232" y="60"/>
                  <a:pt x="232" y="60"/>
                </a:cubicBezTo>
                <a:cubicBezTo>
                  <a:pt x="232" y="20"/>
                  <a:pt x="232" y="20"/>
                  <a:pt x="232" y="20"/>
                </a:cubicBezTo>
                <a:cubicBezTo>
                  <a:pt x="232" y="12"/>
                  <a:pt x="232" y="12"/>
                  <a:pt x="232" y="12"/>
                </a:cubicBezTo>
                <a:cubicBezTo>
                  <a:pt x="232" y="5"/>
                  <a:pt x="237" y="0"/>
                  <a:pt x="244" y="0"/>
                </a:cubicBezTo>
                <a:cubicBezTo>
                  <a:pt x="251" y="0"/>
                  <a:pt x="256" y="5"/>
                  <a:pt x="256" y="12"/>
                </a:cubicBezTo>
                <a:cubicBezTo>
                  <a:pt x="256" y="20"/>
                  <a:pt x="256" y="20"/>
                  <a:pt x="256" y="20"/>
                </a:cubicBezTo>
                <a:cubicBezTo>
                  <a:pt x="256" y="60"/>
                  <a:pt x="256" y="60"/>
                  <a:pt x="256" y="60"/>
                </a:cubicBezTo>
                <a:cubicBezTo>
                  <a:pt x="256" y="68"/>
                  <a:pt x="256" y="68"/>
                  <a:pt x="256" y="68"/>
                </a:cubicBezTo>
                <a:cubicBezTo>
                  <a:pt x="256" y="92"/>
                  <a:pt x="256" y="92"/>
                  <a:pt x="256" y="92"/>
                </a:cubicBezTo>
                <a:cubicBezTo>
                  <a:pt x="256" y="100"/>
                  <a:pt x="256" y="100"/>
                  <a:pt x="256" y="100"/>
                </a:cubicBezTo>
                <a:cubicBezTo>
                  <a:pt x="256" y="140"/>
                  <a:pt x="256" y="140"/>
                  <a:pt x="256" y="140"/>
                </a:cubicBezTo>
                <a:cubicBezTo>
                  <a:pt x="256" y="148"/>
                  <a:pt x="256" y="148"/>
                  <a:pt x="256" y="148"/>
                </a:cubicBezTo>
                <a:cubicBezTo>
                  <a:pt x="256" y="155"/>
                  <a:pt x="251" y="160"/>
                  <a:pt x="244" y="160"/>
                </a:cubicBezTo>
                <a:moveTo>
                  <a:pt x="208" y="136"/>
                </a:moveTo>
                <a:cubicBezTo>
                  <a:pt x="201" y="136"/>
                  <a:pt x="196" y="131"/>
                  <a:pt x="196" y="124"/>
                </a:cubicBezTo>
                <a:cubicBezTo>
                  <a:pt x="196" y="116"/>
                  <a:pt x="196" y="116"/>
                  <a:pt x="196" y="116"/>
                </a:cubicBezTo>
                <a:cubicBezTo>
                  <a:pt x="196" y="44"/>
                  <a:pt x="196" y="44"/>
                  <a:pt x="196" y="44"/>
                </a:cubicBezTo>
                <a:cubicBezTo>
                  <a:pt x="196" y="36"/>
                  <a:pt x="196" y="36"/>
                  <a:pt x="196" y="36"/>
                </a:cubicBezTo>
                <a:cubicBezTo>
                  <a:pt x="196" y="29"/>
                  <a:pt x="201" y="24"/>
                  <a:pt x="208" y="24"/>
                </a:cubicBezTo>
                <a:cubicBezTo>
                  <a:pt x="215" y="24"/>
                  <a:pt x="220" y="29"/>
                  <a:pt x="220" y="36"/>
                </a:cubicBezTo>
                <a:cubicBezTo>
                  <a:pt x="220" y="44"/>
                  <a:pt x="220" y="44"/>
                  <a:pt x="220" y="44"/>
                </a:cubicBezTo>
                <a:cubicBezTo>
                  <a:pt x="220" y="116"/>
                  <a:pt x="220" y="116"/>
                  <a:pt x="220" y="116"/>
                </a:cubicBezTo>
                <a:cubicBezTo>
                  <a:pt x="220" y="124"/>
                  <a:pt x="220" y="124"/>
                  <a:pt x="220" y="124"/>
                </a:cubicBezTo>
                <a:cubicBezTo>
                  <a:pt x="220" y="131"/>
                  <a:pt x="215" y="136"/>
                  <a:pt x="208" y="136"/>
                </a:cubicBezTo>
                <a:moveTo>
                  <a:pt x="172" y="136"/>
                </a:moveTo>
                <a:cubicBezTo>
                  <a:pt x="84" y="136"/>
                  <a:pt x="84" y="136"/>
                  <a:pt x="84" y="136"/>
                </a:cubicBezTo>
                <a:cubicBezTo>
                  <a:pt x="77" y="136"/>
                  <a:pt x="72" y="131"/>
                  <a:pt x="72" y="124"/>
                </a:cubicBezTo>
                <a:cubicBezTo>
                  <a:pt x="72" y="36"/>
                  <a:pt x="72" y="36"/>
                  <a:pt x="72" y="36"/>
                </a:cubicBezTo>
                <a:cubicBezTo>
                  <a:pt x="72" y="29"/>
                  <a:pt x="77" y="24"/>
                  <a:pt x="84" y="24"/>
                </a:cubicBezTo>
                <a:cubicBezTo>
                  <a:pt x="172" y="24"/>
                  <a:pt x="172" y="24"/>
                  <a:pt x="172" y="24"/>
                </a:cubicBezTo>
                <a:cubicBezTo>
                  <a:pt x="179" y="24"/>
                  <a:pt x="184" y="29"/>
                  <a:pt x="184" y="36"/>
                </a:cubicBezTo>
                <a:cubicBezTo>
                  <a:pt x="184" y="124"/>
                  <a:pt x="184" y="124"/>
                  <a:pt x="184" y="124"/>
                </a:cubicBezTo>
                <a:cubicBezTo>
                  <a:pt x="184" y="131"/>
                  <a:pt x="179" y="136"/>
                  <a:pt x="172" y="136"/>
                </a:cubicBezTo>
                <a:moveTo>
                  <a:pt x="160" y="48"/>
                </a:moveTo>
                <a:cubicBezTo>
                  <a:pt x="96" y="48"/>
                  <a:pt x="96" y="48"/>
                  <a:pt x="96" y="48"/>
                </a:cubicBezTo>
                <a:cubicBezTo>
                  <a:pt x="96" y="112"/>
                  <a:pt x="96" y="112"/>
                  <a:pt x="96" y="112"/>
                </a:cubicBezTo>
                <a:cubicBezTo>
                  <a:pt x="160" y="112"/>
                  <a:pt x="160" y="112"/>
                  <a:pt x="160" y="112"/>
                </a:cubicBezTo>
                <a:lnTo>
                  <a:pt x="160" y="48"/>
                </a:lnTo>
                <a:close/>
                <a:moveTo>
                  <a:pt x="48" y="136"/>
                </a:moveTo>
                <a:cubicBezTo>
                  <a:pt x="41" y="136"/>
                  <a:pt x="36" y="131"/>
                  <a:pt x="36" y="124"/>
                </a:cubicBezTo>
                <a:cubicBezTo>
                  <a:pt x="36" y="116"/>
                  <a:pt x="36" y="116"/>
                  <a:pt x="36" y="116"/>
                </a:cubicBezTo>
                <a:cubicBezTo>
                  <a:pt x="36" y="44"/>
                  <a:pt x="36" y="44"/>
                  <a:pt x="36" y="44"/>
                </a:cubicBezTo>
                <a:cubicBezTo>
                  <a:pt x="36" y="36"/>
                  <a:pt x="36" y="36"/>
                  <a:pt x="36" y="36"/>
                </a:cubicBezTo>
                <a:cubicBezTo>
                  <a:pt x="36" y="29"/>
                  <a:pt x="41" y="24"/>
                  <a:pt x="48" y="24"/>
                </a:cubicBezTo>
                <a:cubicBezTo>
                  <a:pt x="55" y="24"/>
                  <a:pt x="60" y="29"/>
                  <a:pt x="60" y="36"/>
                </a:cubicBezTo>
                <a:cubicBezTo>
                  <a:pt x="60" y="44"/>
                  <a:pt x="60" y="44"/>
                  <a:pt x="60" y="44"/>
                </a:cubicBezTo>
                <a:cubicBezTo>
                  <a:pt x="60" y="116"/>
                  <a:pt x="60" y="116"/>
                  <a:pt x="60" y="116"/>
                </a:cubicBezTo>
                <a:cubicBezTo>
                  <a:pt x="60" y="124"/>
                  <a:pt x="60" y="124"/>
                  <a:pt x="60" y="124"/>
                </a:cubicBezTo>
                <a:cubicBezTo>
                  <a:pt x="60" y="131"/>
                  <a:pt x="55" y="136"/>
                  <a:pt x="48" y="136"/>
                </a:cubicBezTo>
                <a:moveTo>
                  <a:pt x="12" y="160"/>
                </a:moveTo>
                <a:cubicBezTo>
                  <a:pt x="5" y="160"/>
                  <a:pt x="0" y="155"/>
                  <a:pt x="0" y="148"/>
                </a:cubicBezTo>
                <a:cubicBezTo>
                  <a:pt x="0" y="140"/>
                  <a:pt x="0" y="140"/>
                  <a:pt x="0" y="140"/>
                </a:cubicBezTo>
                <a:cubicBezTo>
                  <a:pt x="0" y="100"/>
                  <a:pt x="0" y="100"/>
                  <a:pt x="0" y="100"/>
                </a:cubicBezTo>
                <a:cubicBezTo>
                  <a:pt x="0" y="92"/>
                  <a:pt x="0" y="92"/>
                  <a:pt x="0" y="92"/>
                </a:cubicBezTo>
                <a:cubicBezTo>
                  <a:pt x="0" y="68"/>
                  <a:pt x="0" y="68"/>
                  <a:pt x="0" y="68"/>
                </a:cubicBezTo>
                <a:cubicBezTo>
                  <a:pt x="0" y="60"/>
                  <a:pt x="0" y="60"/>
                  <a:pt x="0" y="60"/>
                </a:cubicBezTo>
                <a:cubicBezTo>
                  <a:pt x="0" y="20"/>
                  <a:pt x="0" y="20"/>
                  <a:pt x="0" y="20"/>
                </a:cubicBezTo>
                <a:cubicBezTo>
                  <a:pt x="0" y="12"/>
                  <a:pt x="0" y="12"/>
                  <a:pt x="0" y="12"/>
                </a:cubicBezTo>
                <a:cubicBezTo>
                  <a:pt x="0" y="5"/>
                  <a:pt x="5" y="0"/>
                  <a:pt x="12" y="0"/>
                </a:cubicBezTo>
                <a:cubicBezTo>
                  <a:pt x="19" y="0"/>
                  <a:pt x="24" y="5"/>
                  <a:pt x="24" y="12"/>
                </a:cubicBezTo>
                <a:cubicBezTo>
                  <a:pt x="24" y="20"/>
                  <a:pt x="24" y="20"/>
                  <a:pt x="24" y="20"/>
                </a:cubicBezTo>
                <a:cubicBezTo>
                  <a:pt x="24" y="60"/>
                  <a:pt x="24" y="60"/>
                  <a:pt x="24" y="60"/>
                </a:cubicBezTo>
                <a:cubicBezTo>
                  <a:pt x="24" y="68"/>
                  <a:pt x="24" y="68"/>
                  <a:pt x="24" y="68"/>
                </a:cubicBezTo>
                <a:cubicBezTo>
                  <a:pt x="24" y="92"/>
                  <a:pt x="24" y="92"/>
                  <a:pt x="24" y="92"/>
                </a:cubicBezTo>
                <a:cubicBezTo>
                  <a:pt x="24" y="100"/>
                  <a:pt x="24" y="100"/>
                  <a:pt x="24" y="100"/>
                </a:cubicBezTo>
                <a:cubicBezTo>
                  <a:pt x="24" y="140"/>
                  <a:pt x="24" y="140"/>
                  <a:pt x="24" y="140"/>
                </a:cubicBezTo>
                <a:cubicBezTo>
                  <a:pt x="24" y="148"/>
                  <a:pt x="24" y="148"/>
                  <a:pt x="24" y="148"/>
                </a:cubicBezTo>
                <a:cubicBezTo>
                  <a:pt x="24" y="155"/>
                  <a:pt x="19" y="160"/>
                  <a:pt x="12" y="1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48"/>
          <p:cNvSpPr/>
          <p:nvPr/>
        </p:nvSpPr>
        <p:spPr>
          <a:xfrm>
            <a:off x="5408837" y="2446702"/>
            <a:ext cx="528378" cy="231039"/>
          </a:xfrm>
          <a:custGeom>
            <a:avLst/>
            <a:gdLst/>
            <a:ahLst/>
            <a:cxnLst/>
            <a:rect l="l" t="t" r="r" b="b"/>
            <a:pathLst>
              <a:path w="256" h="112" extrusionOk="0">
                <a:moveTo>
                  <a:pt x="200" y="112"/>
                </a:moveTo>
                <a:cubicBezTo>
                  <a:pt x="56" y="112"/>
                  <a:pt x="56" y="112"/>
                  <a:pt x="56" y="112"/>
                </a:cubicBezTo>
                <a:cubicBezTo>
                  <a:pt x="25" y="112"/>
                  <a:pt x="0" y="87"/>
                  <a:pt x="0" y="56"/>
                </a:cubicBezTo>
                <a:cubicBezTo>
                  <a:pt x="0" y="25"/>
                  <a:pt x="25" y="0"/>
                  <a:pt x="56" y="0"/>
                </a:cubicBezTo>
                <a:cubicBezTo>
                  <a:pt x="87" y="0"/>
                  <a:pt x="112" y="25"/>
                  <a:pt x="112" y="56"/>
                </a:cubicBezTo>
                <a:cubicBezTo>
                  <a:pt x="112" y="68"/>
                  <a:pt x="108" y="79"/>
                  <a:pt x="102" y="88"/>
                </a:cubicBezTo>
                <a:cubicBezTo>
                  <a:pt x="154" y="88"/>
                  <a:pt x="154" y="88"/>
                  <a:pt x="154" y="88"/>
                </a:cubicBezTo>
                <a:cubicBezTo>
                  <a:pt x="148" y="79"/>
                  <a:pt x="144" y="68"/>
                  <a:pt x="144" y="56"/>
                </a:cubicBezTo>
                <a:cubicBezTo>
                  <a:pt x="144" y="25"/>
                  <a:pt x="169" y="0"/>
                  <a:pt x="200" y="0"/>
                </a:cubicBezTo>
                <a:cubicBezTo>
                  <a:pt x="231" y="0"/>
                  <a:pt x="256" y="25"/>
                  <a:pt x="256" y="56"/>
                </a:cubicBezTo>
                <a:cubicBezTo>
                  <a:pt x="256" y="87"/>
                  <a:pt x="231" y="112"/>
                  <a:pt x="200" y="112"/>
                </a:cubicBezTo>
                <a:moveTo>
                  <a:pt x="88" y="56"/>
                </a:moveTo>
                <a:cubicBezTo>
                  <a:pt x="88" y="38"/>
                  <a:pt x="74" y="24"/>
                  <a:pt x="56" y="24"/>
                </a:cubicBezTo>
                <a:cubicBezTo>
                  <a:pt x="38" y="24"/>
                  <a:pt x="24" y="38"/>
                  <a:pt x="24" y="56"/>
                </a:cubicBezTo>
                <a:cubicBezTo>
                  <a:pt x="24" y="74"/>
                  <a:pt x="38" y="88"/>
                  <a:pt x="56" y="88"/>
                </a:cubicBezTo>
                <a:cubicBezTo>
                  <a:pt x="74" y="88"/>
                  <a:pt x="88" y="74"/>
                  <a:pt x="88" y="56"/>
                </a:cubicBezTo>
                <a:moveTo>
                  <a:pt x="200" y="24"/>
                </a:moveTo>
                <a:cubicBezTo>
                  <a:pt x="182" y="24"/>
                  <a:pt x="168" y="38"/>
                  <a:pt x="168" y="56"/>
                </a:cubicBezTo>
                <a:cubicBezTo>
                  <a:pt x="168" y="74"/>
                  <a:pt x="182" y="88"/>
                  <a:pt x="200" y="88"/>
                </a:cubicBezTo>
                <a:cubicBezTo>
                  <a:pt x="218" y="88"/>
                  <a:pt x="232" y="74"/>
                  <a:pt x="232" y="56"/>
                </a:cubicBezTo>
                <a:cubicBezTo>
                  <a:pt x="232" y="38"/>
                  <a:pt x="218" y="24"/>
                  <a:pt x="20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48"/>
          <p:cNvSpPr/>
          <p:nvPr/>
        </p:nvSpPr>
        <p:spPr>
          <a:xfrm>
            <a:off x="4488697" y="2380403"/>
            <a:ext cx="526368" cy="363637"/>
          </a:xfrm>
          <a:custGeom>
            <a:avLst/>
            <a:gdLst/>
            <a:ahLst/>
            <a:cxnLst/>
            <a:rect l="l" t="t" r="r" b="b"/>
            <a:pathLst>
              <a:path w="256" h="176" extrusionOk="0">
                <a:moveTo>
                  <a:pt x="244" y="176"/>
                </a:moveTo>
                <a:cubicBezTo>
                  <a:pt x="12" y="176"/>
                  <a:pt x="12" y="176"/>
                  <a:pt x="12" y="176"/>
                </a:cubicBezTo>
                <a:cubicBezTo>
                  <a:pt x="5" y="176"/>
                  <a:pt x="0" y="171"/>
                  <a:pt x="0" y="164"/>
                </a:cubicBezTo>
                <a:cubicBezTo>
                  <a:pt x="0" y="72"/>
                  <a:pt x="0" y="72"/>
                  <a:pt x="0" y="72"/>
                </a:cubicBezTo>
                <a:cubicBezTo>
                  <a:pt x="256" y="72"/>
                  <a:pt x="256" y="72"/>
                  <a:pt x="256" y="72"/>
                </a:cubicBezTo>
                <a:cubicBezTo>
                  <a:pt x="256" y="164"/>
                  <a:pt x="256" y="164"/>
                  <a:pt x="256" y="164"/>
                </a:cubicBezTo>
                <a:cubicBezTo>
                  <a:pt x="256" y="171"/>
                  <a:pt x="251" y="176"/>
                  <a:pt x="244" y="176"/>
                </a:cubicBezTo>
                <a:moveTo>
                  <a:pt x="24" y="152"/>
                </a:moveTo>
                <a:cubicBezTo>
                  <a:pt x="72" y="152"/>
                  <a:pt x="72" y="152"/>
                  <a:pt x="72" y="152"/>
                </a:cubicBezTo>
                <a:cubicBezTo>
                  <a:pt x="72" y="140"/>
                  <a:pt x="72" y="140"/>
                  <a:pt x="72" y="140"/>
                </a:cubicBezTo>
                <a:cubicBezTo>
                  <a:pt x="24" y="140"/>
                  <a:pt x="24" y="140"/>
                  <a:pt x="24" y="140"/>
                </a:cubicBezTo>
                <a:lnTo>
                  <a:pt x="24" y="152"/>
                </a:lnTo>
                <a:close/>
                <a:moveTo>
                  <a:pt x="144" y="116"/>
                </a:moveTo>
                <a:cubicBezTo>
                  <a:pt x="24" y="116"/>
                  <a:pt x="24" y="116"/>
                  <a:pt x="24" y="116"/>
                </a:cubicBezTo>
                <a:cubicBezTo>
                  <a:pt x="24" y="128"/>
                  <a:pt x="24" y="128"/>
                  <a:pt x="24" y="128"/>
                </a:cubicBezTo>
                <a:cubicBezTo>
                  <a:pt x="144" y="128"/>
                  <a:pt x="144" y="128"/>
                  <a:pt x="144" y="128"/>
                </a:cubicBezTo>
                <a:lnTo>
                  <a:pt x="144" y="116"/>
                </a:lnTo>
                <a:close/>
                <a:moveTo>
                  <a:pt x="0" y="12"/>
                </a:moveTo>
                <a:cubicBezTo>
                  <a:pt x="0" y="5"/>
                  <a:pt x="5" y="0"/>
                  <a:pt x="12" y="0"/>
                </a:cubicBezTo>
                <a:cubicBezTo>
                  <a:pt x="244" y="0"/>
                  <a:pt x="244" y="0"/>
                  <a:pt x="244" y="0"/>
                </a:cubicBezTo>
                <a:cubicBezTo>
                  <a:pt x="251" y="0"/>
                  <a:pt x="256" y="5"/>
                  <a:pt x="256" y="12"/>
                </a:cubicBezTo>
                <a:cubicBezTo>
                  <a:pt x="256" y="48"/>
                  <a:pt x="256" y="48"/>
                  <a:pt x="256" y="48"/>
                </a:cubicBezTo>
                <a:cubicBezTo>
                  <a:pt x="0" y="48"/>
                  <a:pt x="0" y="48"/>
                  <a:pt x="0" y="48"/>
                </a:cubicBezTo>
                <a:lnTo>
                  <a:pt x="0"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48"/>
          <p:cNvSpPr/>
          <p:nvPr/>
        </p:nvSpPr>
        <p:spPr>
          <a:xfrm>
            <a:off x="3566548" y="2306070"/>
            <a:ext cx="526368" cy="502260"/>
          </a:xfrm>
          <a:custGeom>
            <a:avLst/>
            <a:gdLst/>
            <a:ahLst/>
            <a:cxnLst/>
            <a:rect l="l" t="t" r="r" b="b"/>
            <a:pathLst>
              <a:path w="256" h="244" extrusionOk="0">
                <a:moveTo>
                  <a:pt x="256" y="128"/>
                </a:moveTo>
                <a:cubicBezTo>
                  <a:pt x="256" y="135"/>
                  <a:pt x="251" y="140"/>
                  <a:pt x="244" y="140"/>
                </a:cubicBezTo>
                <a:cubicBezTo>
                  <a:pt x="241" y="140"/>
                  <a:pt x="238" y="139"/>
                  <a:pt x="236" y="137"/>
                </a:cubicBezTo>
                <a:cubicBezTo>
                  <a:pt x="236" y="137"/>
                  <a:pt x="236" y="137"/>
                  <a:pt x="236" y="137"/>
                </a:cubicBezTo>
                <a:cubicBezTo>
                  <a:pt x="128" y="29"/>
                  <a:pt x="128" y="29"/>
                  <a:pt x="128" y="29"/>
                </a:cubicBezTo>
                <a:cubicBezTo>
                  <a:pt x="128" y="29"/>
                  <a:pt x="128" y="29"/>
                  <a:pt x="128" y="29"/>
                </a:cubicBezTo>
                <a:cubicBezTo>
                  <a:pt x="128" y="29"/>
                  <a:pt x="128" y="29"/>
                  <a:pt x="128" y="29"/>
                </a:cubicBezTo>
                <a:cubicBezTo>
                  <a:pt x="20" y="137"/>
                  <a:pt x="20" y="137"/>
                  <a:pt x="20" y="137"/>
                </a:cubicBezTo>
                <a:cubicBezTo>
                  <a:pt x="20" y="137"/>
                  <a:pt x="20" y="137"/>
                  <a:pt x="20" y="137"/>
                </a:cubicBezTo>
                <a:cubicBezTo>
                  <a:pt x="18" y="139"/>
                  <a:pt x="15" y="140"/>
                  <a:pt x="12" y="140"/>
                </a:cubicBezTo>
                <a:cubicBezTo>
                  <a:pt x="5" y="140"/>
                  <a:pt x="0" y="135"/>
                  <a:pt x="0" y="128"/>
                </a:cubicBezTo>
                <a:cubicBezTo>
                  <a:pt x="0" y="125"/>
                  <a:pt x="1" y="122"/>
                  <a:pt x="4" y="119"/>
                </a:cubicBezTo>
                <a:cubicBezTo>
                  <a:pt x="119" y="4"/>
                  <a:pt x="119" y="4"/>
                  <a:pt x="119" y="4"/>
                </a:cubicBezTo>
                <a:cubicBezTo>
                  <a:pt x="122" y="1"/>
                  <a:pt x="125" y="0"/>
                  <a:pt x="128" y="0"/>
                </a:cubicBezTo>
                <a:cubicBezTo>
                  <a:pt x="128" y="0"/>
                  <a:pt x="128" y="0"/>
                  <a:pt x="128" y="0"/>
                </a:cubicBezTo>
                <a:cubicBezTo>
                  <a:pt x="128" y="0"/>
                  <a:pt x="128" y="0"/>
                  <a:pt x="129" y="0"/>
                </a:cubicBezTo>
                <a:cubicBezTo>
                  <a:pt x="129" y="0"/>
                  <a:pt x="129" y="0"/>
                  <a:pt x="129" y="0"/>
                </a:cubicBezTo>
                <a:cubicBezTo>
                  <a:pt x="129" y="0"/>
                  <a:pt x="129" y="0"/>
                  <a:pt x="129" y="0"/>
                </a:cubicBezTo>
                <a:cubicBezTo>
                  <a:pt x="129" y="0"/>
                  <a:pt x="129" y="0"/>
                  <a:pt x="129" y="0"/>
                </a:cubicBezTo>
                <a:cubicBezTo>
                  <a:pt x="132" y="0"/>
                  <a:pt x="135" y="2"/>
                  <a:pt x="137" y="4"/>
                </a:cubicBezTo>
                <a:cubicBezTo>
                  <a:pt x="137" y="4"/>
                  <a:pt x="137" y="4"/>
                  <a:pt x="137" y="4"/>
                </a:cubicBezTo>
                <a:cubicBezTo>
                  <a:pt x="184" y="51"/>
                  <a:pt x="184" y="51"/>
                  <a:pt x="184" y="51"/>
                </a:cubicBezTo>
                <a:cubicBezTo>
                  <a:pt x="184" y="40"/>
                  <a:pt x="184" y="40"/>
                  <a:pt x="184" y="40"/>
                </a:cubicBezTo>
                <a:cubicBezTo>
                  <a:pt x="184" y="33"/>
                  <a:pt x="189" y="28"/>
                  <a:pt x="196" y="28"/>
                </a:cubicBezTo>
                <a:cubicBezTo>
                  <a:pt x="203" y="28"/>
                  <a:pt x="208" y="33"/>
                  <a:pt x="208" y="40"/>
                </a:cubicBezTo>
                <a:cubicBezTo>
                  <a:pt x="208" y="75"/>
                  <a:pt x="208" y="75"/>
                  <a:pt x="208" y="75"/>
                </a:cubicBezTo>
                <a:cubicBezTo>
                  <a:pt x="253" y="120"/>
                  <a:pt x="253" y="120"/>
                  <a:pt x="253" y="120"/>
                </a:cubicBezTo>
                <a:cubicBezTo>
                  <a:pt x="253" y="120"/>
                  <a:pt x="253" y="120"/>
                  <a:pt x="253" y="120"/>
                </a:cubicBezTo>
                <a:cubicBezTo>
                  <a:pt x="255" y="122"/>
                  <a:pt x="256" y="125"/>
                  <a:pt x="256" y="128"/>
                </a:cubicBezTo>
                <a:moveTo>
                  <a:pt x="232" y="148"/>
                </a:moveTo>
                <a:cubicBezTo>
                  <a:pt x="232" y="184"/>
                  <a:pt x="232" y="184"/>
                  <a:pt x="232" y="184"/>
                </a:cubicBezTo>
                <a:cubicBezTo>
                  <a:pt x="232" y="200"/>
                  <a:pt x="232" y="200"/>
                  <a:pt x="232" y="200"/>
                </a:cubicBezTo>
                <a:cubicBezTo>
                  <a:pt x="232" y="232"/>
                  <a:pt x="232" y="232"/>
                  <a:pt x="232" y="232"/>
                </a:cubicBezTo>
                <a:cubicBezTo>
                  <a:pt x="232" y="239"/>
                  <a:pt x="227" y="244"/>
                  <a:pt x="220" y="244"/>
                </a:cubicBezTo>
                <a:cubicBezTo>
                  <a:pt x="196" y="244"/>
                  <a:pt x="196" y="244"/>
                  <a:pt x="196" y="244"/>
                </a:cubicBezTo>
                <a:cubicBezTo>
                  <a:pt x="196" y="148"/>
                  <a:pt x="196" y="148"/>
                  <a:pt x="196" y="148"/>
                </a:cubicBezTo>
                <a:cubicBezTo>
                  <a:pt x="148" y="148"/>
                  <a:pt x="148" y="148"/>
                  <a:pt x="148" y="148"/>
                </a:cubicBezTo>
                <a:cubicBezTo>
                  <a:pt x="148" y="244"/>
                  <a:pt x="148" y="244"/>
                  <a:pt x="148" y="244"/>
                </a:cubicBezTo>
                <a:cubicBezTo>
                  <a:pt x="36" y="244"/>
                  <a:pt x="36" y="244"/>
                  <a:pt x="36" y="244"/>
                </a:cubicBezTo>
                <a:cubicBezTo>
                  <a:pt x="29" y="244"/>
                  <a:pt x="24" y="239"/>
                  <a:pt x="24" y="232"/>
                </a:cubicBezTo>
                <a:cubicBezTo>
                  <a:pt x="24" y="200"/>
                  <a:pt x="24" y="200"/>
                  <a:pt x="24" y="200"/>
                </a:cubicBezTo>
                <a:cubicBezTo>
                  <a:pt x="24" y="184"/>
                  <a:pt x="24" y="184"/>
                  <a:pt x="24" y="184"/>
                </a:cubicBezTo>
                <a:cubicBezTo>
                  <a:pt x="24" y="148"/>
                  <a:pt x="24" y="148"/>
                  <a:pt x="24" y="148"/>
                </a:cubicBezTo>
                <a:cubicBezTo>
                  <a:pt x="128" y="44"/>
                  <a:pt x="128" y="44"/>
                  <a:pt x="128" y="44"/>
                </a:cubicBezTo>
                <a:lnTo>
                  <a:pt x="232" y="148"/>
                </a:lnTo>
                <a:close/>
                <a:moveTo>
                  <a:pt x="108" y="148"/>
                </a:moveTo>
                <a:cubicBezTo>
                  <a:pt x="60" y="148"/>
                  <a:pt x="60" y="148"/>
                  <a:pt x="60" y="148"/>
                </a:cubicBezTo>
                <a:cubicBezTo>
                  <a:pt x="60" y="196"/>
                  <a:pt x="60" y="196"/>
                  <a:pt x="60" y="196"/>
                </a:cubicBezTo>
                <a:cubicBezTo>
                  <a:pt x="108" y="196"/>
                  <a:pt x="108" y="196"/>
                  <a:pt x="108" y="196"/>
                </a:cubicBezTo>
                <a:lnTo>
                  <a:pt x="108" y="1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48"/>
          <p:cNvSpPr/>
          <p:nvPr/>
        </p:nvSpPr>
        <p:spPr>
          <a:xfrm>
            <a:off x="2644398" y="2324150"/>
            <a:ext cx="526368" cy="476143"/>
          </a:xfrm>
          <a:custGeom>
            <a:avLst/>
            <a:gdLst/>
            <a:ahLst/>
            <a:cxnLst/>
            <a:rect l="l" t="t" r="r" b="b"/>
            <a:pathLst>
              <a:path w="256" h="232" extrusionOk="0">
                <a:moveTo>
                  <a:pt x="244" y="232"/>
                </a:moveTo>
                <a:cubicBezTo>
                  <a:pt x="224" y="232"/>
                  <a:pt x="224" y="232"/>
                  <a:pt x="224" y="232"/>
                </a:cubicBezTo>
                <a:cubicBezTo>
                  <a:pt x="224" y="136"/>
                  <a:pt x="224" y="136"/>
                  <a:pt x="224" y="136"/>
                </a:cubicBezTo>
                <a:cubicBezTo>
                  <a:pt x="224" y="60"/>
                  <a:pt x="224" y="60"/>
                  <a:pt x="224"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44" y="232"/>
                </a:moveTo>
                <a:cubicBezTo>
                  <a:pt x="44" y="136"/>
                  <a:pt x="44" y="136"/>
                  <a:pt x="44" y="136"/>
                </a:cubicBezTo>
                <a:cubicBezTo>
                  <a:pt x="44" y="132"/>
                  <a:pt x="44" y="132"/>
                  <a:pt x="44" y="132"/>
                </a:cubicBezTo>
                <a:cubicBezTo>
                  <a:pt x="44" y="60"/>
                  <a:pt x="44" y="60"/>
                  <a:pt x="44" y="60"/>
                </a:cubicBezTo>
                <a:cubicBezTo>
                  <a:pt x="68" y="60"/>
                  <a:pt x="68" y="60"/>
                  <a:pt x="68" y="60"/>
                </a:cubicBezTo>
                <a:cubicBezTo>
                  <a:pt x="68" y="27"/>
                  <a:pt x="95" y="0"/>
                  <a:pt x="128" y="0"/>
                </a:cubicBezTo>
                <a:cubicBezTo>
                  <a:pt x="161" y="0"/>
                  <a:pt x="188" y="27"/>
                  <a:pt x="188" y="60"/>
                </a:cubicBezTo>
                <a:cubicBezTo>
                  <a:pt x="212" y="60"/>
                  <a:pt x="212" y="60"/>
                  <a:pt x="212" y="60"/>
                </a:cubicBezTo>
                <a:cubicBezTo>
                  <a:pt x="212" y="136"/>
                  <a:pt x="212" y="136"/>
                  <a:pt x="212" y="136"/>
                </a:cubicBezTo>
                <a:cubicBezTo>
                  <a:pt x="212" y="232"/>
                  <a:pt x="212" y="232"/>
                  <a:pt x="212" y="232"/>
                </a:cubicBezTo>
                <a:lnTo>
                  <a:pt x="44" y="232"/>
                </a:lnTo>
                <a:close/>
                <a:moveTo>
                  <a:pt x="128" y="24"/>
                </a:moveTo>
                <a:cubicBezTo>
                  <a:pt x="108" y="24"/>
                  <a:pt x="92" y="40"/>
                  <a:pt x="92" y="60"/>
                </a:cubicBezTo>
                <a:cubicBezTo>
                  <a:pt x="164" y="60"/>
                  <a:pt x="164" y="60"/>
                  <a:pt x="164" y="60"/>
                </a:cubicBezTo>
                <a:cubicBezTo>
                  <a:pt x="164" y="40"/>
                  <a:pt x="148" y="24"/>
                  <a:pt x="128" y="24"/>
                </a:cubicBezTo>
                <a:moveTo>
                  <a:pt x="0" y="220"/>
                </a:moveTo>
                <a:cubicBezTo>
                  <a:pt x="0" y="196"/>
                  <a:pt x="0" y="196"/>
                  <a:pt x="0" y="196"/>
                </a:cubicBezTo>
                <a:cubicBezTo>
                  <a:pt x="0" y="148"/>
                  <a:pt x="0" y="148"/>
                  <a:pt x="0" y="148"/>
                </a:cubicBezTo>
                <a:cubicBezTo>
                  <a:pt x="0" y="72"/>
                  <a:pt x="0" y="72"/>
                  <a:pt x="0" y="72"/>
                </a:cubicBezTo>
                <a:cubicBezTo>
                  <a:pt x="0" y="65"/>
                  <a:pt x="5" y="60"/>
                  <a:pt x="12" y="60"/>
                </a:cubicBezTo>
                <a:cubicBezTo>
                  <a:pt x="32" y="60"/>
                  <a:pt x="32" y="60"/>
                  <a:pt x="32" y="60"/>
                </a:cubicBezTo>
                <a:cubicBezTo>
                  <a:pt x="32" y="132"/>
                  <a:pt x="32" y="132"/>
                  <a:pt x="32" y="132"/>
                </a:cubicBezTo>
                <a:cubicBezTo>
                  <a:pt x="32" y="136"/>
                  <a:pt x="32" y="136"/>
                  <a:pt x="32" y="136"/>
                </a:cubicBezTo>
                <a:cubicBezTo>
                  <a:pt x="32" y="232"/>
                  <a:pt x="32" y="232"/>
                  <a:pt x="32" y="232"/>
                </a:cubicBezTo>
                <a:cubicBezTo>
                  <a:pt x="12" y="232"/>
                  <a:pt x="12" y="232"/>
                  <a:pt x="12" y="232"/>
                </a:cubicBezTo>
                <a:cubicBezTo>
                  <a:pt x="5" y="232"/>
                  <a:pt x="0" y="227"/>
                  <a:pt x="0" y="2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48"/>
          <p:cNvSpPr/>
          <p:nvPr/>
        </p:nvSpPr>
        <p:spPr>
          <a:xfrm>
            <a:off x="1780511" y="2340223"/>
            <a:ext cx="409844" cy="443998"/>
          </a:xfrm>
          <a:custGeom>
            <a:avLst/>
            <a:gdLst/>
            <a:ahLst/>
            <a:cxnLst/>
            <a:rect l="l" t="t" r="r" b="b"/>
            <a:pathLst>
              <a:path w="200" h="216" extrusionOk="0">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48"/>
          <p:cNvSpPr/>
          <p:nvPr/>
        </p:nvSpPr>
        <p:spPr>
          <a:xfrm>
            <a:off x="866399" y="2364331"/>
            <a:ext cx="395780" cy="395781"/>
          </a:xfrm>
          <a:custGeom>
            <a:avLst/>
            <a:gdLst/>
            <a:ahLst/>
            <a:cxnLst/>
            <a:rect l="l" t="t" r="r" b="b"/>
            <a:pathLst>
              <a:path w="192" h="192" extrusionOk="0">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48"/>
          <p:cNvSpPr/>
          <p:nvPr/>
        </p:nvSpPr>
        <p:spPr>
          <a:xfrm>
            <a:off x="10941732"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92"/>
                </a:moveTo>
                <a:cubicBezTo>
                  <a:pt x="221" y="84"/>
                  <a:pt x="221" y="84"/>
                  <a:pt x="221" y="84"/>
                </a:cubicBezTo>
                <a:cubicBezTo>
                  <a:pt x="228" y="76"/>
                  <a:pt x="228" y="76"/>
                  <a:pt x="228" y="76"/>
                </a:cubicBezTo>
                <a:cubicBezTo>
                  <a:pt x="231" y="74"/>
                  <a:pt x="232" y="71"/>
                  <a:pt x="232" y="68"/>
                </a:cubicBezTo>
                <a:cubicBezTo>
                  <a:pt x="232" y="61"/>
                  <a:pt x="227" y="56"/>
                  <a:pt x="220" y="56"/>
                </a:cubicBezTo>
                <a:cubicBezTo>
                  <a:pt x="217" y="56"/>
                  <a:pt x="214" y="57"/>
                  <a:pt x="212" y="60"/>
                </a:cubicBezTo>
                <a:cubicBezTo>
                  <a:pt x="204" y="67"/>
                  <a:pt x="204" y="67"/>
                  <a:pt x="204" y="67"/>
                </a:cubicBezTo>
                <a:cubicBezTo>
                  <a:pt x="196" y="60"/>
                  <a:pt x="196" y="60"/>
                  <a:pt x="196" y="60"/>
                </a:cubicBezTo>
                <a:cubicBezTo>
                  <a:pt x="194" y="57"/>
                  <a:pt x="191" y="56"/>
                  <a:pt x="188" y="56"/>
                </a:cubicBezTo>
                <a:cubicBezTo>
                  <a:pt x="181" y="56"/>
                  <a:pt x="176" y="61"/>
                  <a:pt x="176" y="68"/>
                </a:cubicBezTo>
                <a:cubicBezTo>
                  <a:pt x="176" y="71"/>
                  <a:pt x="177" y="74"/>
                  <a:pt x="180" y="76"/>
                </a:cubicBezTo>
                <a:cubicBezTo>
                  <a:pt x="187" y="84"/>
                  <a:pt x="187" y="84"/>
                  <a:pt x="187" y="84"/>
                </a:cubicBezTo>
                <a:cubicBezTo>
                  <a:pt x="180" y="92"/>
                  <a:pt x="180" y="92"/>
                  <a:pt x="180" y="92"/>
                </a:cubicBezTo>
                <a:cubicBezTo>
                  <a:pt x="177" y="94"/>
                  <a:pt x="176" y="97"/>
                  <a:pt x="176" y="100"/>
                </a:cubicBezTo>
                <a:cubicBezTo>
                  <a:pt x="176" y="107"/>
                  <a:pt x="181" y="112"/>
                  <a:pt x="188" y="112"/>
                </a:cubicBezTo>
                <a:cubicBezTo>
                  <a:pt x="191" y="112"/>
                  <a:pt x="194" y="111"/>
                  <a:pt x="196" y="108"/>
                </a:cubicBezTo>
                <a:cubicBezTo>
                  <a:pt x="204" y="101"/>
                  <a:pt x="204" y="101"/>
                  <a:pt x="204" y="101"/>
                </a:cubicBezTo>
                <a:cubicBezTo>
                  <a:pt x="212" y="108"/>
                  <a:pt x="212" y="108"/>
                  <a:pt x="212" y="108"/>
                </a:cubicBezTo>
                <a:cubicBezTo>
                  <a:pt x="214" y="111"/>
                  <a:pt x="217" y="112"/>
                  <a:pt x="220" y="112"/>
                </a:cubicBezTo>
                <a:cubicBezTo>
                  <a:pt x="227" y="112"/>
                  <a:pt x="232" y="107"/>
                  <a:pt x="232" y="100"/>
                </a:cubicBezTo>
                <a:cubicBezTo>
                  <a:pt x="232" y="97"/>
                  <a:pt x="231" y="94"/>
                  <a:pt x="228" y="9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48"/>
          <p:cNvSpPr/>
          <p:nvPr/>
        </p:nvSpPr>
        <p:spPr>
          <a:xfrm>
            <a:off x="10019583"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60"/>
                </a:moveTo>
                <a:cubicBezTo>
                  <a:pt x="225" y="60"/>
                  <a:pt x="222" y="61"/>
                  <a:pt x="220" y="64"/>
                </a:cubicBezTo>
                <a:cubicBezTo>
                  <a:pt x="196" y="87"/>
                  <a:pt x="196" y="87"/>
                  <a:pt x="196" y="87"/>
                </a:cubicBezTo>
                <a:cubicBezTo>
                  <a:pt x="188" y="80"/>
                  <a:pt x="188" y="80"/>
                  <a:pt x="188" y="80"/>
                </a:cubicBezTo>
                <a:cubicBezTo>
                  <a:pt x="186" y="77"/>
                  <a:pt x="183" y="76"/>
                  <a:pt x="180" y="76"/>
                </a:cubicBezTo>
                <a:cubicBezTo>
                  <a:pt x="173" y="76"/>
                  <a:pt x="168" y="81"/>
                  <a:pt x="168" y="88"/>
                </a:cubicBezTo>
                <a:cubicBezTo>
                  <a:pt x="168" y="91"/>
                  <a:pt x="169" y="94"/>
                  <a:pt x="172" y="96"/>
                </a:cubicBezTo>
                <a:cubicBezTo>
                  <a:pt x="188" y="112"/>
                  <a:pt x="188" y="112"/>
                  <a:pt x="188" y="112"/>
                </a:cubicBezTo>
                <a:cubicBezTo>
                  <a:pt x="190" y="115"/>
                  <a:pt x="193" y="116"/>
                  <a:pt x="196" y="116"/>
                </a:cubicBezTo>
                <a:cubicBezTo>
                  <a:pt x="199" y="116"/>
                  <a:pt x="202" y="115"/>
                  <a:pt x="204" y="112"/>
                </a:cubicBezTo>
                <a:cubicBezTo>
                  <a:pt x="236" y="80"/>
                  <a:pt x="236" y="80"/>
                  <a:pt x="236" y="80"/>
                </a:cubicBezTo>
                <a:cubicBezTo>
                  <a:pt x="239" y="78"/>
                  <a:pt x="240" y="75"/>
                  <a:pt x="240" y="72"/>
                </a:cubicBezTo>
                <a:cubicBezTo>
                  <a:pt x="240" y="65"/>
                  <a:pt x="235" y="60"/>
                  <a:pt x="228" y="60"/>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48"/>
          <p:cNvSpPr/>
          <p:nvPr/>
        </p:nvSpPr>
        <p:spPr>
          <a:xfrm>
            <a:off x="9097433"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72"/>
                </a:moveTo>
                <a:cubicBezTo>
                  <a:pt x="180" y="72"/>
                  <a:pt x="180" y="72"/>
                  <a:pt x="180" y="72"/>
                </a:cubicBezTo>
                <a:cubicBezTo>
                  <a:pt x="173" y="72"/>
                  <a:pt x="168" y="77"/>
                  <a:pt x="168" y="84"/>
                </a:cubicBezTo>
                <a:cubicBezTo>
                  <a:pt x="168" y="91"/>
                  <a:pt x="173" y="96"/>
                  <a:pt x="180" y="96"/>
                </a:cubicBezTo>
                <a:cubicBezTo>
                  <a:pt x="228" y="96"/>
                  <a:pt x="228" y="96"/>
                  <a:pt x="228" y="96"/>
                </a:cubicBezTo>
                <a:cubicBezTo>
                  <a:pt x="235" y="96"/>
                  <a:pt x="240" y="91"/>
                  <a:pt x="240" y="84"/>
                </a:cubicBezTo>
                <a:cubicBezTo>
                  <a:pt x="240" y="77"/>
                  <a:pt x="235" y="72"/>
                  <a:pt x="228" y="7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48"/>
          <p:cNvSpPr/>
          <p:nvPr/>
        </p:nvSpPr>
        <p:spPr>
          <a:xfrm>
            <a:off x="8175285"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72"/>
                </a:moveTo>
                <a:cubicBezTo>
                  <a:pt x="216" y="72"/>
                  <a:pt x="216" y="72"/>
                  <a:pt x="216" y="72"/>
                </a:cubicBezTo>
                <a:cubicBezTo>
                  <a:pt x="216" y="60"/>
                  <a:pt x="216" y="60"/>
                  <a:pt x="216" y="60"/>
                </a:cubicBezTo>
                <a:cubicBezTo>
                  <a:pt x="216" y="53"/>
                  <a:pt x="211" y="48"/>
                  <a:pt x="204" y="48"/>
                </a:cubicBezTo>
                <a:cubicBezTo>
                  <a:pt x="197" y="48"/>
                  <a:pt x="192" y="53"/>
                  <a:pt x="192" y="60"/>
                </a:cubicBezTo>
                <a:cubicBezTo>
                  <a:pt x="192" y="72"/>
                  <a:pt x="192" y="72"/>
                  <a:pt x="192" y="72"/>
                </a:cubicBezTo>
                <a:cubicBezTo>
                  <a:pt x="180" y="72"/>
                  <a:pt x="180" y="72"/>
                  <a:pt x="180" y="72"/>
                </a:cubicBezTo>
                <a:cubicBezTo>
                  <a:pt x="173" y="72"/>
                  <a:pt x="168" y="77"/>
                  <a:pt x="168" y="84"/>
                </a:cubicBezTo>
                <a:cubicBezTo>
                  <a:pt x="168" y="91"/>
                  <a:pt x="173" y="96"/>
                  <a:pt x="180" y="96"/>
                </a:cubicBezTo>
                <a:cubicBezTo>
                  <a:pt x="192" y="96"/>
                  <a:pt x="192" y="96"/>
                  <a:pt x="192" y="96"/>
                </a:cubicBezTo>
                <a:cubicBezTo>
                  <a:pt x="192" y="108"/>
                  <a:pt x="192" y="108"/>
                  <a:pt x="192" y="108"/>
                </a:cubicBezTo>
                <a:cubicBezTo>
                  <a:pt x="192" y="115"/>
                  <a:pt x="197" y="120"/>
                  <a:pt x="204" y="120"/>
                </a:cubicBezTo>
                <a:cubicBezTo>
                  <a:pt x="211" y="120"/>
                  <a:pt x="216" y="115"/>
                  <a:pt x="216" y="108"/>
                </a:cubicBezTo>
                <a:cubicBezTo>
                  <a:pt x="216" y="96"/>
                  <a:pt x="216" y="96"/>
                  <a:pt x="216" y="96"/>
                </a:cubicBezTo>
                <a:cubicBezTo>
                  <a:pt x="228" y="96"/>
                  <a:pt x="228" y="96"/>
                  <a:pt x="228" y="96"/>
                </a:cubicBezTo>
                <a:cubicBezTo>
                  <a:pt x="235" y="96"/>
                  <a:pt x="240" y="91"/>
                  <a:pt x="240" y="84"/>
                </a:cubicBezTo>
                <a:cubicBezTo>
                  <a:pt x="240" y="77"/>
                  <a:pt x="235" y="72"/>
                  <a:pt x="228" y="7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48"/>
          <p:cNvSpPr/>
          <p:nvPr/>
        </p:nvSpPr>
        <p:spPr>
          <a:xfrm>
            <a:off x="7253135" y="1418074"/>
            <a:ext cx="526368" cy="443997"/>
          </a:xfrm>
          <a:custGeom>
            <a:avLst/>
            <a:gdLst/>
            <a:ahLst/>
            <a:cxnLst/>
            <a:rect l="l" t="t" r="r" b="b"/>
            <a:pathLst>
              <a:path w="256" h="216" extrusionOk="0">
                <a:moveTo>
                  <a:pt x="256" y="90"/>
                </a:moveTo>
                <a:cubicBezTo>
                  <a:pt x="256" y="91"/>
                  <a:pt x="256" y="91"/>
                  <a:pt x="256" y="91"/>
                </a:cubicBezTo>
                <a:cubicBezTo>
                  <a:pt x="256" y="91"/>
                  <a:pt x="256" y="92"/>
                  <a:pt x="256" y="92"/>
                </a:cubicBezTo>
                <a:cubicBezTo>
                  <a:pt x="256" y="92"/>
                  <a:pt x="256" y="92"/>
                  <a:pt x="256" y="92"/>
                </a:cubicBezTo>
                <a:cubicBezTo>
                  <a:pt x="256" y="92"/>
                  <a:pt x="256" y="92"/>
                  <a:pt x="256" y="92"/>
                </a:cubicBezTo>
                <a:cubicBezTo>
                  <a:pt x="256" y="92"/>
                  <a:pt x="256" y="92"/>
                  <a:pt x="256" y="92"/>
                </a:cubicBezTo>
                <a:cubicBezTo>
                  <a:pt x="256" y="99"/>
                  <a:pt x="251" y="104"/>
                  <a:pt x="244" y="104"/>
                </a:cubicBezTo>
                <a:cubicBezTo>
                  <a:pt x="233" y="104"/>
                  <a:pt x="233" y="104"/>
                  <a:pt x="233" y="104"/>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ubicBezTo>
                  <a:pt x="98" y="80"/>
                  <a:pt x="98" y="80"/>
                  <a:pt x="98" y="80"/>
                </a:cubicBezTo>
                <a:cubicBezTo>
                  <a:pt x="148" y="80"/>
                  <a:pt x="148" y="80"/>
                  <a:pt x="148" y="80"/>
                </a:cubicBezTo>
                <a:cubicBezTo>
                  <a:pt x="148" y="80"/>
                  <a:pt x="148" y="80"/>
                  <a:pt x="148" y="80"/>
                </a:cubicBezTo>
                <a:cubicBezTo>
                  <a:pt x="178" y="80"/>
                  <a:pt x="178" y="80"/>
                  <a:pt x="178" y="80"/>
                </a:cubicBezTo>
                <a:cubicBezTo>
                  <a:pt x="179" y="80"/>
                  <a:pt x="179" y="80"/>
                  <a:pt x="179" y="80"/>
                </a:cubicBezTo>
                <a:cubicBezTo>
                  <a:pt x="196" y="80"/>
                  <a:pt x="196" y="80"/>
                  <a:pt x="196" y="80"/>
                </a:cubicBezTo>
                <a:cubicBezTo>
                  <a:pt x="198" y="80"/>
                  <a:pt x="198" y="80"/>
                  <a:pt x="198" y="80"/>
                </a:cubicBezTo>
                <a:cubicBezTo>
                  <a:pt x="244" y="80"/>
                  <a:pt x="244" y="80"/>
                  <a:pt x="244" y="80"/>
                </a:cubicBezTo>
                <a:cubicBezTo>
                  <a:pt x="244" y="80"/>
                  <a:pt x="244" y="80"/>
                  <a:pt x="244" y="80"/>
                </a:cubicBezTo>
                <a:cubicBezTo>
                  <a:pt x="245" y="80"/>
                  <a:pt x="245" y="80"/>
                  <a:pt x="245" y="80"/>
                </a:cubicBezTo>
                <a:cubicBezTo>
                  <a:pt x="251" y="80"/>
                  <a:pt x="255" y="85"/>
                  <a:pt x="256" y="90"/>
                </a:cubicBezTo>
                <a:cubicBezTo>
                  <a:pt x="256" y="90"/>
                  <a:pt x="256" y="90"/>
                  <a:pt x="256" y="90"/>
                </a:cubicBezTo>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moveTo>
                  <a:pt x="140" y="116"/>
                </a:moveTo>
                <a:cubicBezTo>
                  <a:pt x="140" y="109"/>
                  <a:pt x="135" y="104"/>
                  <a:pt x="128" y="104"/>
                </a:cubicBezTo>
                <a:cubicBezTo>
                  <a:pt x="121" y="104"/>
                  <a:pt x="116" y="109"/>
                  <a:pt x="116" y="116"/>
                </a:cubicBezTo>
                <a:cubicBezTo>
                  <a:pt x="116" y="180"/>
                  <a:pt x="116" y="180"/>
                  <a:pt x="116" y="180"/>
                </a:cubicBezTo>
                <a:cubicBezTo>
                  <a:pt x="116" y="187"/>
                  <a:pt x="121" y="192"/>
                  <a:pt x="128" y="192"/>
                </a:cubicBezTo>
                <a:cubicBezTo>
                  <a:pt x="135" y="192"/>
                  <a:pt x="140" y="187"/>
                  <a:pt x="140" y="180"/>
                </a:cubicBezTo>
                <a:lnTo>
                  <a:pt x="140" y="116"/>
                </a:lnTo>
                <a:close/>
                <a:moveTo>
                  <a:pt x="188" y="116"/>
                </a:moveTo>
                <a:cubicBezTo>
                  <a:pt x="188" y="109"/>
                  <a:pt x="183" y="104"/>
                  <a:pt x="176" y="104"/>
                </a:cubicBezTo>
                <a:cubicBezTo>
                  <a:pt x="169" y="104"/>
                  <a:pt x="164" y="109"/>
                  <a:pt x="164" y="116"/>
                </a:cubicBezTo>
                <a:cubicBezTo>
                  <a:pt x="164" y="180"/>
                  <a:pt x="164" y="180"/>
                  <a:pt x="164" y="180"/>
                </a:cubicBezTo>
                <a:cubicBezTo>
                  <a:pt x="164" y="187"/>
                  <a:pt x="169" y="192"/>
                  <a:pt x="176" y="192"/>
                </a:cubicBezTo>
                <a:cubicBezTo>
                  <a:pt x="183" y="192"/>
                  <a:pt x="188" y="187"/>
                  <a:pt x="188" y="180"/>
                </a:cubicBezTo>
                <a:lnTo>
                  <a:pt x="188" y="116"/>
                </a:lnTo>
                <a:close/>
                <a:moveTo>
                  <a:pt x="142" y="18"/>
                </a:move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95" y="68"/>
                  <a:pt x="195" y="68"/>
                  <a:pt x="195" y="68"/>
                </a:cubicBezTo>
                <a:cubicBezTo>
                  <a:pt x="168" y="68"/>
                  <a:pt x="168" y="68"/>
                  <a:pt x="168" y="68"/>
                </a:cubicBezTo>
                <a:lnTo>
                  <a:pt x="142" y="18"/>
                </a:lnTo>
                <a:close/>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48"/>
          <p:cNvSpPr/>
          <p:nvPr/>
        </p:nvSpPr>
        <p:spPr>
          <a:xfrm>
            <a:off x="6381212" y="1375884"/>
            <a:ext cx="427926" cy="526368"/>
          </a:xfrm>
          <a:custGeom>
            <a:avLst/>
            <a:gdLst/>
            <a:ahLst/>
            <a:cxnLst/>
            <a:rect l="l" t="t" r="r" b="b"/>
            <a:pathLst>
              <a:path w="208" h="256" extrusionOk="0">
                <a:moveTo>
                  <a:pt x="196" y="256"/>
                </a:moveTo>
                <a:cubicBezTo>
                  <a:pt x="12" y="256"/>
                  <a:pt x="12" y="256"/>
                  <a:pt x="12" y="256"/>
                </a:cubicBezTo>
                <a:cubicBezTo>
                  <a:pt x="5" y="256"/>
                  <a:pt x="0" y="251"/>
                  <a:pt x="0" y="244"/>
                </a:cubicBezTo>
                <a:cubicBezTo>
                  <a:pt x="0" y="232"/>
                  <a:pt x="0" y="232"/>
                  <a:pt x="0" y="232"/>
                </a:cubicBezTo>
                <a:cubicBezTo>
                  <a:pt x="208" y="232"/>
                  <a:pt x="208" y="232"/>
                  <a:pt x="208" y="232"/>
                </a:cubicBezTo>
                <a:cubicBezTo>
                  <a:pt x="208" y="244"/>
                  <a:pt x="208" y="244"/>
                  <a:pt x="208" y="244"/>
                </a:cubicBezTo>
                <a:cubicBezTo>
                  <a:pt x="208" y="251"/>
                  <a:pt x="203" y="256"/>
                  <a:pt x="196" y="256"/>
                </a:cubicBezTo>
                <a:moveTo>
                  <a:pt x="0" y="72"/>
                </a:moveTo>
                <a:cubicBezTo>
                  <a:pt x="0" y="65"/>
                  <a:pt x="5" y="60"/>
                  <a:pt x="12" y="60"/>
                </a:cubicBezTo>
                <a:cubicBezTo>
                  <a:pt x="44" y="60"/>
                  <a:pt x="44" y="60"/>
                  <a:pt x="44" y="60"/>
                </a:cubicBezTo>
                <a:cubicBezTo>
                  <a:pt x="44" y="27"/>
                  <a:pt x="71" y="0"/>
                  <a:pt x="104" y="0"/>
                </a:cubicBezTo>
                <a:cubicBezTo>
                  <a:pt x="137" y="0"/>
                  <a:pt x="164" y="27"/>
                  <a:pt x="164" y="60"/>
                </a:cubicBezTo>
                <a:cubicBezTo>
                  <a:pt x="196" y="60"/>
                  <a:pt x="196" y="60"/>
                  <a:pt x="196" y="60"/>
                </a:cubicBezTo>
                <a:cubicBezTo>
                  <a:pt x="203" y="60"/>
                  <a:pt x="208" y="65"/>
                  <a:pt x="208" y="72"/>
                </a:cubicBezTo>
                <a:cubicBezTo>
                  <a:pt x="208" y="220"/>
                  <a:pt x="208" y="220"/>
                  <a:pt x="208" y="220"/>
                </a:cubicBezTo>
                <a:cubicBezTo>
                  <a:pt x="0" y="220"/>
                  <a:pt x="0" y="220"/>
                  <a:pt x="0" y="220"/>
                </a:cubicBezTo>
                <a:lnTo>
                  <a:pt x="0" y="72"/>
                </a:lnTo>
                <a:close/>
                <a:moveTo>
                  <a:pt x="140" y="60"/>
                </a:moveTo>
                <a:cubicBezTo>
                  <a:pt x="140" y="40"/>
                  <a:pt x="124" y="24"/>
                  <a:pt x="104" y="24"/>
                </a:cubicBezTo>
                <a:cubicBezTo>
                  <a:pt x="84" y="24"/>
                  <a:pt x="68" y="40"/>
                  <a:pt x="68" y="60"/>
                </a:cubicBezTo>
                <a:lnTo>
                  <a:pt x="14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48"/>
          <p:cNvSpPr/>
          <p:nvPr/>
        </p:nvSpPr>
        <p:spPr>
          <a:xfrm>
            <a:off x="5408837" y="1399992"/>
            <a:ext cx="528378" cy="478151"/>
          </a:xfrm>
          <a:custGeom>
            <a:avLst/>
            <a:gdLst/>
            <a:ahLst/>
            <a:cxnLst/>
            <a:rect l="l" t="t" r="r" b="b"/>
            <a:pathLst>
              <a:path w="256" h="232" extrusionOk="0">
                <a:moveTo>
                  <a:pt x="256" y="96"/>
                </a:moveTo>
                <a:cubicBezTo>
                  <a:pt x="256" y="114"/>
                  <a:pt x="242" y="128"/>
                  <a:pt x="224" y="128"/>
                </a:cubicBezTo>
                <a:cubicBezTo>
                  <a:pt x="206" y="128"/>
                  <a:pt x="192" y="114"/>
                  <a:pt x="192" y="96"/>
                </a:cubicBezTo>
                <a:cubicBezTo>
                  <a:pt x="192" y="114"/>
                  <a:pt x="178" y="128"/>
                  <a:pt x="160" y="128"/>
                </a:cubicBezTo>
                <a:cubicBezTo>
                  <a:pt x="142" y="128"/>
                  <a:pt x="128" y="114"/>
                  <a:pt x="128" y="96"/>
                </a:cubicBezTo>
                <a:cubicBezTo>
                  <a:pt x="128" y="114"/>
                  <a:pt x="114" y="128"/>
                  <a:pt x="96" y="128"/>
                </a:cubicBezTo>
                <a:cubicBezTo>
                  <a:pt x="78" y="128"/>
                  <a:pt x="64" y="114"/>
                  <a:pt x="64" y="96"/>
                </a:cubicBezTo>
                <a:cubicBezTo>
                  <a:pt x="64" y="114"/>
                  <a:pt x="50" y="128"/>
                  <a:pt x="32" y="128"/>
                </a:cubicBezTo>
                <a:cubicBezTo>
                  <a:pt x="14" y="128"/>
                  <a:pt x="0" y="114"/>
                  <a:pt x="0" y="96"/>
                </a:cubicBezTo>
                <a:cubicBezTo>
                  <a:pt x="23" y="36"/>
                  <a:pt x="23" y="36"/>
                  <a:pt x="23" y="36"/>
                </a:cubicBezTo>
                <a:cubicBezTo>
                  <a:pt x="234" y="36"/>
                  <a:pt x="234" y="36"/>
                  <a:pt x="234" y="36"/>
                </a:cubicBezTo>
                <a:lnTo>
                  <a:pt x="256" y="96"/>
                </a:lnTo>
                <a:close/>
                <a:moveTo>
                  <a:pt x="216" y="24"/>
                </a:moveTo>
                <a:cubicBezTo>
                  <a:pt x="40" y="24"/>
                  <a:pt x="40" y="24"/>
                  <a:pt x="40" y="24"/>
                </a:cubicBezTo>
                <a:cubicBezTo>
                  <a:pt x="33" y="24"/>
                  <a:pt x="28" y="19"/>
                  <a:pt x="28" y="12"/>
                </a:cubicBezTo>
                <a:cubicBezTo>
                  <a:pt x="28" y="5"/>
                  <a:pt x="33" y="0"/>
                  <a:pt x="40" y="0"/>
                </a:cubicBezTo>
                <a:cubicBezTo>
                  <a:pt x="216" y="0"/>
                  <a:pt x="216" y="0"/>
                  <a:pt x="216" y="0"/>
                </a:cubicBezTo>
                <a:cubicBezTo>
                  <a:pt x="223" y="0"/>
                  <a:pt x="228" y="5"/>
                  <a:pt x="228" y="12"/>
                </a:cubicBezTo>
                <a:cubicBezTo>
                  <a:pt x="228" y="19"/>
                  <a:pt x="223" y="24"/>
                  <a:pt x="216" y="24"/>
                </a:cubicBezTo>
                <a:moveTo>
                  <a:pt x="36" y="140"/>
                </a:moveTo>
                <a:cubicBezTo>
                  <a:pt x="36" y="140"/>
                  <a:pt x="36" y="140"/>
                  <a:pt x="36" y="140"/>
                </a:cubicBezTo>
                <a:cubicBezTo>
                  <a:pt x="37" y="140"/>
                  <a:pt x="38" y="140"/>
                  <a:pt x="39" y="139"/>
                </a:cubicBezTo>
                <a:cubicBezTo>
                  <a:pt x="40" y="139"/>
                  <a:pt x="40" y="139"/>
                  <a:pt x="40" y="139"/>
                </a:cubicBezTo>
                <a:cubicBezTo>
                  <a:pt x="41" y="139"/>
                  <a:pt x="41" y="139"/>
                  <a:pt x="42" y="139"/>
                </a:cubicBezTo>
                <a:cubicBezTo>
                  <a:pt x="44" y="138"/>
                  <a:pt x="46" y="138"/>
                  <a:pt x="48" y="137"/>
                </a:cubicBezTo>
                <a:cubicBezTo>
                  <a:pt x="48" y="137"/>
                  <a:pt x="48" y="137"/>
                  <a:pt x="48" y="137"/>
                </a:cubicBezTo>
                <a:cubicBezTo>
                  <a:pt x="48" y="196"/>
                  <a:pt x="48" y="196"/>
                  <a:pt x="48" y="196"/>
                </a:cubicBezTo>
                <a:cubicBezTo>
                  <a:pt x="208" y="196"/>
                  <a:pt x="208" y="196"/>
                  <a:pt x="208" y="196"/>
                </a:cubicBezTo>
                <a:cubicBezTo>
                  <a:pt x="208" y="137"/>
                  <a:pt x="208" y="137"/>
                  <a:pt x="208" y="137"/>
                </a:cubicBezTo>
                <a:cubicBezTo>
                  <a:pt x="208" y="137"/>
                  <a:pt x="208" y="137"/>
                  <a:pt x="208" y="137"/>
                </a:cubicBezTo>
                <a:cubicBezTo>
                  <a:pt x="210" y="138"/>
                  <a:pt x="212" y="138"/>
                  <a:pt x="214" y="139"/>
                </a:cubicBezTo>
                <a:cubicBezTo>
                  <a:pt x="215" y="139"/>
                  <a:pt x="215" y="139"/>
                  <a:pt x="216" y="139"/>
                </a:cubicBezTo>
                <a:cubicBezTo>
                  <a:pt x="216" y="139"/>
                  <a:pt x="216" y="139"/>
                  <a:pt x="217" y="139"/>
                </a:cubicBezTo>
                <a:cubicBezTo>
                  <a:pt x="218" y="140"/>
                  <a:pt x="219" y="140"/>
                  <a:pt x="220" y="140"/>
                </a:cubicBezTo>
                <a:cubicBezTo>
                  <a:pt x="220" y="140"/>
                  <a:pt x="220" y="140"/>
                  <a:pt x="220" y="140"/>
                </a:cubicBezTo>
                <a:cubicBezTo>
                  <a:pt x="221" y="140"/>
                  <a:pt x="223" y="140"/>
                  <a:pt x="224" y="140"/>
                </a:cubicBezTo>
                <a:cubicBezTo>
                  <a:pt x="227" y="140"/>
                  <a:pt x="229" y="140"/>
                  <a:pt x="232" y="139"/>
                </a:cubicBezTo>
                <a:cubicBezTo>
                  <a:pt x="232" y="220"/>
                  <a:pt x="232" y="220"/>
                  <a:pt x="232" y="220"/>
                </a:cubicBezTo>
                <a:cubicBezTo>
                  <a:pt x="232" y="227"/>
                  <a:pt x="227" y="232"/>
                  <a:pt x="220" y="232"/>
                </a:cubicBezTo>
                <a:cubicBezTo>
                  <a:pt x="36" y="232"/>
                  <a:pt x="36" y="232"/>
                  <a:pt x="36" y="232"/>
                </a:cubicBezTo>
                <a:cubicBezTo>
                  <a:pt x="29" y="232"/>
                  <a:pt x="24" y="227"/>
                  <a:pt x="24" y="220"/>
                </a:cubicBezTo>
                <a:cubicBezTo>
                  <a:pt x="24" y="139"/>
                  <a:pt x="24" y="139"/>
                  <a:pt x="24" y="139"/>
                </a:cubicBezTo>
                <a:cubicBezTo>
                  <a:pt x="27" y="140"/>
                  <a:pt x="29" y="140"/>
                  <a:pt x="32" y="140"/>
                </a:cubicBezTo>
                <a:cubicBezTo>
                  <a:pt x="33" y="140"/>
                  <a:pt x="35" y="140"/>
                  <a:pt x="36" y="14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48"/>
          <p:cNvSpPr/>
          <p:nvPr/>
        </p:nvSpPr>
        <p:spPr>
          <a:xfrm>
            <a:off x="4488697"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32" y="36"/>
                </a:moveTo>
                <a:cubicBezTo>
                  <a:pt x="232" y="36"/>
                  <a:pt x="232" y="36"/>
                  <a:pt x="232" y="36"/>
                </a:cubicBezTo>
                <a:cubicBezTo>
                  <a:pt x="232" y="29"/>
                  <a:pt x="227" y="24"/>
                  <a:pt x="220" y="24"/>
                </a:cubicBezTo>
                <a:cubicBezTo>
                  <a:pt x="217" y="24"/>
                  <a:pt x="214" y="25"/>
                  <a:pt x="212" y="28"/>
                </a:cubicBezTo>
                <a:cubicBezTo>
                  <a:pt x="204" y="35"/>
                  <a:pt x="204" y="35"/>
                  <a:pt x="204" y="35"/>
                </a:cubicBezTo>
                <a:cubicBezTo>
                  <a:pt x="196" y="28"/>
                  <a:pt x="196" y="28"/>
                  <a:pt x="196" y="28"/>
                </a:cubicBezTo>
                <a:cubicBezTo>
                  <a:pt x="194" y="25"/>
                  <a:pt x="191" y="24"/>
                  <a:pt x="188" y="24"/>
                </a:cubicBezTo>
                <a:cubicBezTo>
                  <a:pt x="181" y="24"/>
                  <a:pt x="176" y="29"/>
                  <a:pt x="176" y="36"/>
                </a:cubicBezTo>
                <a:cubicBezTo>
                  <a:pt x="176" y="39"/>
                  <a:pt x="177" y="42"/>
                  <a:pt x="180" y="44"/>
                </a:cubicBezTo>
                <a:cubicBezTo>
                  <a:pt x="187" y="52"/>
                  <a:pt x="187" y="52"/>
                  <a:pt x="187" y="52"/>
                </a:cubicBezTo>
                <a:cubicBezTo>
                  <a:pt x="180" y="60"/>
                  <a:pt x="180" y="60"/>
                  <a:pt x="180" y="60"/>
                </a:cubicBezTo>
                <a:cubicBezTo>
                  <a:pt x="177" y="62"/>
                  <a:pt x="176" y="65"/>
                  <a:pt x="176" y="68"/>
                </a:cubicBezTo>
                <a:cubicBezTo>
                  <a:pt x="176" y="75"/>
                  <a:pt x="181" y="80"/>
                  <a:pt x="188" y="80"/>
                </a:cubicBezTo>
                <a:cubicBezTo>
                  <a:pt x="191" y="80"/>
                  <a:pt x="194" y="79"/>
                  <a:pt x="196" y="76"/>
                </a:cubicBezTo>
                <a:cubicBezTo>
                  <a:pt x="204" y="69"/>
                  <a:pt x="204" y="69"/>
                  <a:pt x="204" y="69"/>
                </a:cubicBezTo>
                <a:cubicBezTo>
                  <a:pt x="212" y="76"/>
                  <a:pt x="212" y="76"/>
                  <a:pt x="212" y="76"/>
                </a:cubicBezTo>
                <a:cubicBezTo>
                  <a:pt x="214" y="79"/>
                  <a:pt x="217" y="80"/>
                  <a:pt x="220" y="80"/>
                </a:cubicBezTo>
                <a:cubicBezTo>
                  <a:pt x="227" y="80"/>
                  <a:pt x="232" y="75"/>
                  <a:pt x="232" y="68"/>
                </a:cubicBezTo>
                <a:cubicBezTo>
                  <a:pt x="232" y="65"/>
                  <a:pt x="231" y="62"/>
                  <a:pt x="228" y="60"/>
                </a:cubicBezTo>
                <a:cubicBezTo>
                  <a:pt x="221" y="52"/>
                  <a:pt x="221" y="52"/>
                  <a:pt x="221" y="52"/>
                </a:cubicBezTo>
                <a:cubicBezTo>
                  <a:pt x="228" y="44"/>
                  <a:pt x="228" y="44"/>
                  <a:pt x="228" y="44"/>
                </a:cubicBezTo>
                <a:cubicBezTo>
                  <a:pt x="231" y="42"/>
                  <a:pt x="232" y="39"/>
                  <a:pt x="232" y="36"/>
                </a:cubicBezTo>
                <a:cubicBezTo>
                  <a:pt x="232" y="36"/>
                  <a:pt x="232" y="36"/>
                  <a:pt x="232" y="36"/>
                </a:cubicBezTo>
                <a:close/>
                <a:moveTo>
                  <a:pt x="232" y="72"/>
                </a:moveTo>
                <a:cubicBezTo>
                  <a:pt x="232" y="72"/>
                  <a:pt x="232" y="72"/>
                  <a:pt x="232" y="72"/>
                </a:cubicBezTo>
                <a:close/>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48"/>
          <p:cNvSpPr/>
          <p:nvPr/>
        </p:nvSpPr>
        <p:spPr>
          <a:xfrm>
            <a:off x="3566548"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28"/>
                </a:moveTo>
                <a:cubicBezTo>
                  <a:pt x="225" y="28"/>
                  <a:pt x="222" y="29"/>
                  <a:pt x="220" y="32"/>
                </a:cubicBezTo>
                <a:cubicBezTo>
                  <a:pt x="196" y="55"/>
                  <a:pt x="196" y="55"/>
                  <a:pt x="196" y="55"/>
                </a:cubicBezTo>
                <a:cubicBezTo>
                  <a:pt x="188" y="48"/>
                  <a:pt x="188" y="48"/>
                  <a:pt x="188" y="48"/>
                </a:cubicBezTo>
                <a:cubicBezTo>
                  <a:pt x="186" y="45"/>
                  <a:pt x="183" y="44"/>
                  <a:pt x="180" y="44"/>
                </a:cubicBezTo>
                <a:cubicBezTo>
                  <a:pt x="173" y="44"/>
                  <a:pt x="168" y="49"/>
                  <a:pt x="168" y="56"/>
                </a:cubicBezTo>
                <a:cubicBezTo>
                  <a:pt x="168" y="59"/>
                  <a:pt x="169" y="62"/>
                  <a:pt x="172" y="64"/>
                </a:cubicBezTo>
                <a:cubicBezTo>
                  <a:pt x="188" y="80"/>
                  <a:pt x="188" y="80"/>
                  <a:pt x="188" y="80"/>
                </a:cubicBezTo>
                <a:cubicBezTo>
                  <a:pt x="190" y="83"/>
                  <a:pt x="193" y="84"/>
                  <a:pt x="196" y="84"/>
                </a:cubicBezTo>
                <a:cubicBezTo>
                  <a:pt x="199" y="84"/>
                  <a:pt x="202" y="83"/>
                  <a:pt x="204" y="80"/>
                </a:cubicBezTo>
                <a:cubicBezTo>
                  <a:pt x="236" y="48"/>
                  <a:pt x="236" y="48"/>
                  <a:pt x="236" y="48"/>
                </a:cubicBezTo>
                <a:cubicBezTo>
                  <a:pt x="239" y="46"/>
                  <a:pt x="240" y="43"/>
                  <a:pt x="240" y="40"/>
                </a:cubicBezTo>
                <a:cubicBezTo>
                  <a:pt x="240" y="33"/>
                  <a:pt x="235" y="28"/>
                  <a:pt x="228" y="28"/>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48"/>
          <p:cNvSpPr/>
          <p:nvPr/>
        </p:nvSpPr>
        <p:spPr>
          <a:xfrm>
            <a:off x="2644398"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180" y="40"/>
                  <a:pt x="180" y="40"/>
                  <a:pt x="180" y="40"/>
                </a:cubicBezTo>
                <a:cubicBezTo>
                  <a:pt x="173" y="40"/>
                  <a:pt x="168" y="45"/>
                  <a:pt x="168" y="52"/>
                </a:cubicBezTo>
                <a:cubicBezTo>
                  <a:pt x="168" y="59"/>
                  <a:pt x="173" y="64"/>
                  <a:pt x="180"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48"/>
          <p:cNvSpPr/>
          <p:nvPr/>
        </p:nvSpPr>
        <p:spPr>
          <a:xfrm>
            <a:off x="1722250"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216" y="40"/>
                  <a:pt x="216" y="40"/>
                  <a:pt x="216" y="40"/>
                </a:cubicBezTo>
                <a:cubicBezTo>
                  <a:pt x="216" y="28"/>
                  <a:pt x="216" y="28"/>
                  <a:pt x="216" y="28"/>
                </a:cubicBezTo>
                <a:cubicBezTo>
                  <a:pt x="216" y="21"/>
                  <a:pt x="211" y="16"/>
                  <a:pt x="204" y="16"/>
                </a:cubicBezTo>
                <a:cubicBezTo>
                  <a:pt x="197" y="16"/>
                  <a:pt x="192" y="21"/>
                  <a:pt x="192" y="28"/>
                </a:cubicBezTo>
                <a:cubicBezTo>
                  <a:pt x="192" y="40"/>
                  <a:pt x="192" y="40"/>
                  <a:pt x="192" y="40"/>
                </a:cubicBezTo>
                <a:cubicBezTo>
                  <a:pt x="180" y="40"/>
                  <a:pt x="180" y="40"/>
                  <a:pt x="180" y="40"/>
                </a:cubicBezTo>
                <a:cubicBezTo>
                  <a:pt x="173" y="40"/>
                  <a:pt x="168" y="45"/>
                  <a:pt x="168" y="52"/>
                </a:cubicBezTo>
                <a:cubicBezTo>
                  <a:pt x="168" y="59"/>
                  <a:pt x="173" y="64"/>
                  <a:pt x="180" y="64"/>
                </a:cubicBezTo>
                <a:cubicBezTo>
                  <a:pt x="192" y="64"/>
                  <a:pt x="192" y="64"/>
                  <a:pt x="192" y="64"/>
                </a:cubicBezTo>
                <a:cubicBezTo>
                  <a:pt x="192" y="76"/>
                  <a:pt x="192" y="76"/>
                  <a:pt x="192" y="76"/>
                </a:cubicBezTo>
                <a:cubicBezTo>
                  <a:pt x="192" y="83"/>
                  <a:pt x="197" y="88"/>
                  <a:pt x="204" y="88"/>
                </a:cubicBezTo>
                <a:cubicBezTo>
                  <a:pt x="211" y="88"/>
                  <a:pt x="216" y="83"/>
                  <a:pt x="216" y="76"/>
                </a:cubicBezTo>
                <a:cubicBezTo>
                  <a:pt x="216" y="64"/>
                  <a:pt x="216" y="64"/>
                  <a:pt x="216"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48"/>
          <p:cNvSpPr/>
          <p:nvPr/>
        </p:nvSpPr>
        <p:spPr>
          <a:xfrm>
            <a:off x="800100" y="1434146"/>
            <a:ext cx="526368" cy="419889"/>
          </a:xfrm>
          <a:custGeom>
            <a:avLst/>
            <a:gdLst/>
            <a:ahLst/>
            <a:cxnLst/>
            <a:rect l="l" t="t" r="r" b="b"/>
            <a:pathLst>
              <a:path w="256" h="204" extrusionOk="0">
                <a:moveTo>
                  <a:pt x="255" y="45"/>
                </a:moveTo>
                <a:cubicBezTo>
                  <a:pt x="255" y="45"/>
                  <a:pt x="255" y="45"/>
                  <a:pt x="255" y="45"/>
                </a:cubicBezTo>
                <a:cubicBezTo>
                  <a:pt x="219" y="125"/>
                  <a:pt x="219" y="125"/>
                  <a:pt x="219" y="125"/>
                </a:cubicBezTo>
                <a:cubicBezTo>
                  <a:pt x="217" y="129"/>
                  <a:pt x="213" y="132"/>
                  <a:pt x="209" y="132"/>
                </a:cubicBezTo>
                <a:cubicBezTo>
                  <a:pt x="105" y="139"/>
                  <a:pt x="105" y="139"/>
                  <a:pt x="105" y="139"/>
                </a:cubicBezTo>
                <a:cubicBezTo>
                  <a:pt x="111" y="156"/>
                  <a:pt x="111" y="156"/>
                  <a:pt x="111" y="156"/>
                </a:cubicBezTo>
                <a:cubicBezTo>
                  <a:pt x="224" y="156"/>
                  <a:pt x="224" y="156"/>
                  <a:pt x="224" y="156"/>
                </a:cubicBezTo>
                <a:cubicBezTo>
                  <a:pt x="237" y="156"/>
                  <a:pt x="248" y="167"/>
                  <a:pt x="248" y="180"/>
                </a:cubicBezTo>
                <a:cubicBezTo>
                  <a:pt x="248" y="193"/>
                  <a:pt x="237" y="204"/>
                  <a:pt x="224" y="204"/>
                </a:cubicBezTo>
                <a:cubicBezTo>
                  <a:pt x="211" y="204"/>
                  <a:pt x="200" y="193"/>
                  <a:pt x="200" y="180"/>
                </a:cubicBezTo>
                <a:cubicBezTo>
                  <a:pt x="88" y="180"/>
                  <a:pt x="88" y="180"/>
                  <a:pt x="88" y="180"/>
                </a:cubicBezTo>
                <a:cubicBezTo>
                  <a:pt x="88" y="193"/>
                  <a:pt x="77" y="204"/>
                  <a:pt x="64" y="204"/>
                </a:cubicBezTo>
                <a:cubicBezTo>
                  <a:pt x="51" y="204"/>
                  <a:pt x="40" y="193"/>
                  <a:pt x="40" y="180"/>
                </a:cubicBezTo>
                <a:cubicBezTo>
                  <a:pt x="40" y="167"/>
                  <a:pt x="51" y="156"/>
                  <a:pt x="64" y="156"/>
                </a:cubicBezTo>
                <a:cubicBezTo>
                  <a:pt x="86" y="156"/>
                  <a:pt x="86" y="156"/>
                  <a:pt x="86" y="156"/>
                </a:cubicBezTo>
                <a:cubicBezTo>
                  <a:pt x="39" y="24"/>
                  <a:pt x="39" y="24"/>
                  <a:pt x="39" y="24"/>
                </a:cubicBezTo>
                <a:cubicBezTo>
                  <a:pt x="12" y="24"/>
                  <a:pt x="12" y="24"/>
                  <a:pt x="12" y="24"/>
                </a:cubicBezTo>
                <a:cubicBezTo>
                  <a:pt x="5" y="24"/>
                  <a:pt x="0" y="19"/>
                  <a:pt x="0" y="12"/>
                </a:cubicBezTo>
                <a:cubicBezTo>
                  <a:pt x="0" y="5"/>
                  <a:pt x="5" y="0"/>
                  <a:pt x="12" y="0"/>
                </a:cubicBezTo>
                <a:cubicBezTo>
                  <a:pt x="48" y="0"/>
                  <a:pt x="48" y="0"/>
                  <a:pt x="48" y="0"/>
                </a:cubicBezTo>
                <a:cubicBezTo>
                  <a:pt x="53" y="0"/>
                  <a:pt x="58" y="3"/>
                  <a:pt x="59" y="8"/>
                </a:cubicBezTo>
                <a:cubicBezTo>
                  <a:pt x="59" y="8"/>
                  <a:pt x="59" y="8"/>
                  <a:pt x="59" y="8"/>
                </a:cubicBezTo>
                <a:cubicBezTo>
                  <a:pt x="66" y="28"/>
                  <a:pt x="66" y="28"/>
                  <a:pt x="66" y="28"/>
                </a:cubicBezTo>
                <a:cubicBezTo>
                  <a:pt x="244" y="28"/>
                  <a:pt x="244" y="28"/>
                  <a:pt x="244" y="28"/>
                </a:cubicBezTo>
                <a:cubicBezTo>
                  <a:pt x="251" y="28"/>
                  <a:pt x="256" y="33"/>
                  <a:pt x="256" y="40"/>
                </a:cubicBezTo>
                <a:cubicBezTo>
                  <a:pt x="256" y="42"/>
                  <a:pt x="256" y="43"/>
                  <a:pt x="255" y="45"/>
                </a:cubicBezTo>
                <a:moveTo>
                  <a:pt x="75" y="52"/>
                </a:moveTo>
                <a:cubicBezTo>
                  <a:pt x="97" y="115"/>
                  <a:pt x="97" y="115"/>
                  <a:pt x="97" y="115"/>
                </a:cubicBezTo>
                <a:cubicBezTo>
                  <a:pt x="200" y="109"/>
                  <a:pt x="200" y="109"/>
                  <a:pt x="200" y="109"/>
                </a:cubicBezTo>
                <a:cubicBezTo>
                  <a:pt x="225" y="52"/>
                  <a:pt x="225" y="52"/>
                  <a:pt x="225" y="52"/>
                </a:cubicBezTo>
                <a:lnTo>
                  <a:pt x="75"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48"/>
          <p:cNvSpPr/>
          <p:nvPr/>
        </p:nvSpPr>
        <p:spPr>
          <a:xfrm>
            <a:off x="10941732" y="503960"/>
            <a:ext cx="526368" cy="427926"/>
          </a:xfrm>
          <a:custGeom>
            <a:avLst/>
            <a:gdLst/>
            <a:ahLst/>
            <a:cxnLst/>
            <a:rect l="l" t="t" r="r" b="b"/>
            <a:pathLst>
              <a:path w="256" h="208" extrusionOk="0">
                <a:moveTo>
                  <a:pt x="244" y="208"/>
                </a:moveTo>
                <a:cubicBezTo>
                  <a:pt x="12" y="208"/>
                  <a:pt x="12" y="208"/>
                  <a:pt x="12" y="208"/>
                </a:cubicBezTo>
                <a:cubicBezTo>
                  <a:pt x="5" y="208"/>
                  <a:pt x="0" y="203"/>
                  <a:pt x="0" y="196"/>
                </a:cubicBezTo>
                <a:cubicBezTo>
                  <a:pt x="0" y="36"/>
                  <a:pt x="0" y="36"/>
                  <a:pt x="0" y="36"/>
                </a:cubicBezTo>
                <a:cubicBezTo>
                  <a:pt x="0" y="29"/>
                  <a:pt x="5" y="24"/>
                  <a:pt x="12" y="24"/>
                </a:cubicBezTo>
                <a:cubicBezTo>
                  <a:pt x="63" y="24"/>
                  <a:pt x="63" y="24"/>
                  <a:pt x="63" y="24"/>
                </a:cubicBezTo>
                <a:cubicBezTo>
                  <a:pt x="82" y="5"/>
                  <a:pt x="82" y="5"/>
                  <a:pt x="82" y="5"/>
                </a:cubicBezTo>
                <a:cubicBezTo>
                  <a:pt x="85" y="2"/>
                  <a:pt x="88" y="0"/>
                  <a:pt x="92" y="0"/>
                </a:cubicBezTo>
                <a:cubicBezTo>
                  <a:pt x="164" y="0"/>
                  <a:pt x="164" y="0"/>
                  <a:pt x="164" y="0"/>
                </a:cubicBezTo>
                <a:cubicBezTo>
                  <a:pt x="167" y="0"/>
                  <a:pt x="170" y="1"/>
                  <a:pt x="173" y="4"/>
                </a:cubicBezTo>
                <a:cubicBezTo>
                  <a:pt x="173" y="4"/>
                  <a:pt x="173" y="4"/>
                  <a:pt x="173" y="4"/>
                </a:cubicBezTo>
                <a:cubicBezTo>
                  <a:pt x="193" y="24"/>
                  <a:pt x="193" y="24"/>
                  <a:pt x="193" y="24"/>
                </a:cubicBezTo>
                <a:cubicBezTo>
                  <a:pt x="244" y="24"/>
                  <a:pt x="244" y="24"/>
                  <a:pt x="244" y="24"/>
                </a:cubicBezTo>
                <a:cubicBezTo>
                  <a:pt x="251" y="24"/>
                  <a:pt x="256" y="29"/>
                  <a:pt x="256" y="36"/>
                </a:cubicBezTo>
                <a:cubicBezTo>
                  <a:pt x="256" y="196"/>
                  <a:pt x="256" y="196"/>
                  <a:pt x="256" y="196"/>
                </a:cubicBezTo>
                <a:cubicBezTo>
                  <a:pt x="256" y="203"/>
                  <a:pt x="251" y="208"/>
                  <a:pt x="244" y="208"/>
                </a:cubicBezTo>
                <a:moveTo>
                  <a:pt x="128" y="40"/>
                </a:moveTo>
                <a:cubicBezTo>
                  <a:pt x="88" y="40"/>
                  <a:pt x="56" y="72"/>
                  <a:pt x="56" y="112"/>
                </a:cubicBezTo>
                <a:cubicBezTo>
                  <a:pt x="56" y="152"/>
                  <a:pt x="88" y="184"/>
                  <a:pt x="128" y="184"/>
                </a:cubicBezTo>
                <a:cubicBezTo>
                  <a:pt x="168" y="184"/>
                  <a:pt x="200" y="152"/>
                  <a:pt x="200" y="112"/>
                </a:cubicBezTo>
                <a:cubicBezTo>
                  <a:pt x="200" y="72"/>
                  <a:pt x="168" y="40"/>
                  <a:pt x="128" y="40"/>
                </a:cubicBezTo>
                <a:moveTo>
                  <a:pt x="128" y="160"/>
                </a:moveTo>
                <a:cubicBezTo>
                  <a:pt x="101" y="160"/>
                  <a:pt x="80" y="139"/>
                  <a:pt x="80" y="112"/>
                </a:cubicBezTo>
                <a:cubicBezTo>
                  <a:pt x="80" y="85"/>
                  <a:pt x="101" y="64"/>
                  <a:pt x="128" y="64"/>
                </a:cubicBezTo>
                <a:cubicBezTo>
                  <a:pt x="155" y="64"/>
                  <a:pt x="176" y="85"/>
                  <a:pt x="176" y="112"/>
                </a:cubicBezTo>
                <a:cubicBezTo>
                  <a:pt x="176" y="139"/>
                  <a:pt x="155" y="160"/>
                  <a:pt x="128" y="1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48"/>
          <p:cNvSpPr/>
          <p:nvPr/>
        </p:nvSpPr>
        <p:spPr>
          <a:xfrm>
            <a:off x="10019583" y="453735"/>
            <a:ext cx="510296" cy="526368"/>
          </a:xfrm>
          <a:custGeom>
            <a:avLst/>
            <a:gdLst/>
            <a:ahLst/>
            <a:cxnLst/>
            <a:rect l="l" t="t" r="r" b="b"/>
            <a:pathLst>
              <a:path w="248" h="256" extrusionOk="0">
                <a:moveTo>
                  <a:pt x="248" y="196"/>
                </a:moveTo>
                <a:cubicBezTo>
                  <a:pt x="248" y="209"/>
                  <a:pt x="228" y="220"/>
                  <a:pt x="204" y="220"/>
                </a:cubicBezTo>
                <a:cubicBezTo>
                  <a:pt x="180" y="220"/>
                  <a:pt x="160" y="209"/>
                  <a:pt x="160" y="196"/>
                </a:cubicBezTo>
                <a:cubicBezTo>
                  <a:pt x="160" y="183"/>
                  <a:pt x="180" y="172"/>
                  <a:pt x="204" y="172"/>
                </a:cubicBezTo>
                <a:cubicBezTo>
                  <a:pt x="211" y="172"/>
                  <a:pt x="218" y="173"/>
                  <a:pt x="224" y="175"/>
                </a:cubicBezTo>
                <a:cubicBezTo>
                  <a:pt x="224" y="152"/>
                  <a:pt x="224" y="152"/>
                  <a:pt x="224" y="152"/>
                </a:cubicBezTo>
                <a:cubicBezTo>
                  <a:pt x="224" y="75"/>
                  <a:pt x="224" y="75"/>
                  <a:pt x="224" y="75"/>
                </a:cubicBezTo>
                <a:cubicBezTo>
                  <a:pt x="88" y="104"/>
                  <a:pt x="88" y="104"/>
                  <a:pt x="88" y="104"/>
                </a:cubicBezTo>
                <a:cubicBezTo>
                  <a:pt x="88" y="232"/>
                  <a:pt x="88" y="232"/>
                  <a:pt x="88" y="232"/>
                </a:cubicBezTo>
                <a:cubicBezTo>
                  <a:pt x="88" y="245"/>
                  <a:pt x="68" y="256"/>
                  <a:pt x="44" y="256"/>
                </a:cubicBezTo>
                <a:cubicBezTo>
                  <a:pt x="20" y="256"/>
                  <a:pt x="0" y="245"/>
                  <a:pt x="0" y="232"/>
                </a:cubicBezTo>
                <a:cubicBezTo>
                  <a:pt x="0" y="219"/>
                  <a:pt x="20" y="208"/>
                  <a:pt x="44" y="208"/>
                </a:cubicBezTo>
                <a:cubicBezTo>
                  <a:pt x="51" y="208"/>
                  <a:pt x="58" y="209"/>
                  <a:pt x="64" y="211"/>
                </a:cubicBezTo>
                <a:cubicBezTo>
                  <a:pt x="64" y="192"/>
                  <a:pt x="64" y="192"/>
                  <a:pt x="64" y="192"/>
                </a:cubicBezTo>
                <a:cubicBezTo>
                  <a:pt x="64" y="48"/>
                  <a:pt x="64" y="48"/>
                  <a:pt x="64" y="48"/>
                </a:cubicBezTo>
                <a:cubicBezTo>
                  <a:pt x="64" y="39"/>
                  <a:pt x="76" y="36"/>
                  <a:pt x="76" y="36"/>
                </a:cubicBezTo>
                <a:cubicBezTo>
                  <a:pt x="236" y="0"/>
                  <a:pt x="236" y="0"/>
                  <a:pt x="236" y="0"/>
                </a:cubicBezTo>
                <a:cubicBezTo>
                  <a:pt x="243" y="0"/>
                  <a:pt x="248" y="5"/>
                  <a:pt x="248" y="12"/>
                </a:cubicBezTo>
                <a:cubicBezTo>
                  <a:pt x="248" y="184"/>
                  <a:pt x="248" y="184"/>
                  <a:pt x="248" y="184"/>
                </a:cubicBezTo>
                <a:cubicBezTo>
                  <a:pt x="248" y="192"/>
                  <a:pt x="248" y="192"/>
                  <a:pt x="248" y="192"/>
                </a:cubicBezTo>
                <a:lnTo>
                  <a:pt x="248" y="19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48"/>
          <p:cNvSpPr/>
          <p:nvPr/>
        </p:nvSpPr>
        <p:spPr>
          <a:xfrm>
            <a:off x="9187841" y="602404"/>
            <a:ext cx="345555" cy="313410"/>
          </a:xfrm>
          <a:custGeom>
            <a:avLst/>
            <a:gdLst/>
            <a:ahLst/>
            <a:cxnLst/>
            <a:rect l="l" t="t" r="r" b="b"/>
            <a:pathLst>
              <a:path w="168" h="152" extrusionOk="0">
                <a:moveTo>
                  <a:pt x="156" y="152"/>
                </a:moveTo>
                <a:cubicBezTo>
                  <a:pt x="149" y="152"/>
                  <a:pt x="144" y="147"/>
                  <a:pt x="144" y="140"/>
                </a:cubicBezTo>
                <a:cubicBezTo>
                  <a:pt x="144" y="12"/>
                  <a:pt x="144" y="12"/>
                  <a:pt x="144" y="12"/>
                </a:cubicBezTo>
                <a:cubicBezTo>
                  <a:pt x="144" y="5"/>
                  <a:pt x="149" y="0"/>
                  <a:pt x="156" y="0"/>
                </a:cubicBezTo>
                <a:cubicBezTo>
                  <a:pt x="163" y="0"/>
                  <a:pt x="168" y="5"/>
                  <a:pt x="168" y="12"/>
                </a:cubicBezTo>
                <a:cubicBezTo>
                  <a:pt x="168" y="140"/>
                  <a:pt x="168" y="140"/>
                  <a:pt x="168" y="140"/>
                </a:cubicBezTo>
                <a:cubicBezTo>
                  <a:pt x="168" y="147"/>
                  <a:pt x="163" y="152"/>
                  <a:pt x="156" y="152"/>
                </a:cubicBezTo>
                <a:moveTo>
                  <a:pt x="108" y="152"/>
                </a:moveTo>
                <a:cubicBezTo>
                  <a:pt x="101" y="152"/>
                  <a:pt x="96" y="147"/>
                  <a:pt x="96" y="140"/>
                </a:cubicBezTo>
                <a:cubicBezTo>
                  <a:pt x="96" y="44"/>
                  <a:pt x="96" y="44"/>
                  <a:pt x="96" y="44"/>
                </a:cubicBezTo>
                <a:cubicBezTo>
                  <a:pt x="96" y="37"/>
                  <a:pt x="101" y="32"/>
                  <a:pt x="108" y="32"/>
                </a:cubicBezTo>
                <a:cubicBezTo>
                  <a:pt x="115" y="32"/>
                  <a:pt x="120" y="37"/>
                  <a:pt x="120" y="44"/>
                </a:cubicBezTo>
                <a:cubicBezTo>
                  <a:pt x="120" y="140"/>
                  <a:pt x="120" y="140"/>
                  <a:pt x="120" y="140"/>
                </a:cubicBezTo>
                <a:cubicBezTo>
                  <a:pt x="120" y="147"/>
                  <a:pt x="115" y="152"/>
                  <a:pt x="108" y="152"/>
                </a:cubicBezTo>
                <a:moveTo>
                  <a:pt x="60" y="152"/>
                </a:moveTo>
                <a:cubicBezTo>
                  <a:pt x="53" y="152"/>
                  <a:pt x="48" y="147"/>
                  <a:pt x="48" y="140"/>
                </a:cubicBezTo>
                <a:cubicBezTo>
                  <a:pt x="48" y="76"/>
                  <a:pt x="48" y="76"/>
                  <a:pt x="48" y="76"/>
                </a:cubicBezTo>
                <a:cubicBezTo>
                  <a:pt x="48" y="69"/>
                  <a:pt x="53" y="64"/>
                  <a:pt x="60" y="64"/>
                </a:cubicBezTo>
                <a:cubicBezTo>
                  <a:pt x="67" y="64"/>
                  <a:pt x="72" y="69"/>
                  <a:pt x="72" y="76"/>
                </a:cubicBezTo>
                <a:cubicBezTo>
                  <a:pt x="72" y="140"/>
                  <a:pt x="72" y="140"/>
                  <a:pt x="72" y="140"/>
                </a:cubicBezTo>
                <a:cubicBezTo>
                  <a:pt x="72" y="147"/>
                  <a:pt x="67" y="152"/>
                  <a:pt x="60" y="152"/>
                </a:cubicBezTo>
                <a:moveTo>
                  <a:pt x="12" y="152"/>
                </a:moveTo>
                <a:cubicBezTo>
                  <a:pt x="5" y="152"/>
                  <a:pt x="0" y="147"/>
                  <a:pt x="0" y="140"/>
                </a:cubicBezTo>
                <a:cubicBezTo>
                  <a:pt x="0" y="108"/>
                  <a:pt x="0" y="108"/>
                  <a:pt x="0" y="108"/>
                </a:cubicBezTo>
                <a:cubicBezTo>
                  <a:pt x="0" y="101"/>
                  <a:pt x="5" y="96"/>
                  <a:pt x="12" y="96"/>
                </a:cubicBezTo>
                <a:cubicBezTo>
                  <a:pt x="19" y="96"/>
                  <a:pt x="24" y="101"/>
                  <a:pt x="24" y="108"/>
                </a:cubicBezTo>
                <a:cubicBezTo>
                  <a:pt x="24" y="140"/>
                  <a:pt x="24" y="140"/>
                  <a:pt x="24" y="140"/>
                </a:cubicBezTo>
                <a:cubicBezTo>
                  <a:pt x="24" y="147"/>
                  <a:pt x="19" y="152"/>
                  <a:pt x="12"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48"/>
          <p:cNvSpPr/>
          <p:nvPr/>
        </p:nvSpPr>
        <p:spPr>
          <a:xfrm>
            <a:off x="8175285" y="520033"/>
            <a:ext cx="526368" cy="395781"/>
          </a:xfrm>
          <a:custGeom>
            <a:avLst/>
            <a:gdLst/>
            <a:ahLst/>
            <a:cxnLst/>
            <a:rect l="l" t="t" r="r" b="b"/>
            <a:pathLst>
              <a:path w="256" h="192" extrusionOk="0">
                <a:moveTo>
                  <a:pt x="252" y="105"/>
                </a:moveTo>
                <a:cubicBezTo>
                  <a:pt x="252" y="105"/>
                  <a:pt x="252" y="105"/>
                  <a:pt x="252" y="105"/>
                </a:cubicBezTo>
                <a:cubicBezTo>
                  <a:pt x="204" y="153"/>
                  <a:pt x="204" y="153"/>
                  <a:pt x="204" y="153"/>
                </a:cubicBezTo>
                <a:cubicBezTo>
                  <a:pt x="204" y="153"/>
                  <a:pt x="204" y="153"/>
                  <a:pt x="204" y="153"/>
                </a:cubicBezTo>
                <a:cubicBezTo>
                  <a:pt x="202" y="155"/>
                  <a:pt x="199" y="156"/>
                  <a:pt x="196" y="156"/>
                </a:cubicBezTo>
                <a:cubicBezTo>
                  <a:pt x="189" y="156"/>
                  <a:pt x="184" y="151"/>
                  <a:pt x="184" y="144"/>
                </a:cubicBezTo>
                <a:cubicBezTo>
                  <a:pt x="184" y="141"/>
                  <a:pt x="185" y="138"/>
                  <a:pt x="188" y="136"/>
                </a:cubicBezTo>
                <a:cubicBezTo>
                  <a:pt x="188" y="136"/>
                  <a:pt x="188" y="136"/>
                  <a:pt x="188" y="136"/>
                </a:cubicBezTo>
                <a:cubicBezTo>
                  <a:pt x="227" y="96"/>
                  <a:pt x="227" y="96"/>
                  <a:pt x="227" y="96"/>
                </a:cubicBezTo>
                <a:cubicBezTo>
                  <a:pt x="188" y="57"/>
                  <a:pt x="188" y="57"/>
                  <a:pt x="188" y="57"/>
                </a:cubicBezTo>
                <a:cubicBezTo>
                  <a:pt x="188" y="57"/>
                  <a:pt x="188" y="57"/>
                  <a:pt x="188" y="57"/>
                </a:cubicBezTo>
                <a:cubicBezTo>
                  <a:pt x="185" y="54"/>
                  <a:pt x="184" y="51"/>
                  <a:pt x="184" y="48"/>
                </a:cubicBezTo>
                <a:cubicBezTo>
                  <a:pt x="184" y="41"/>
                  <a:pt x="189" y="36"/>
                  <a:pt x="196" y="36"/>
                </a:cubicBezTo>
                <a:cubicBezTo>
                  <a:pt x="199" y="36"/>
                  <a:pt x="202" y="37"/>
                  <a:pt x="205" y="40"/>
                </a:cubicBezTo>
                <a:cubicBezTo>
                  <a:pt x="205" y="40"/>
                  <a:pt x="205" y="40"/>
                  <a:pt x="205" y="40"/>
                </a:cubicBezTo>
                <a:cubicBezTo>
                  <a:pt x="252" y="87"/>
                  <a:pt x="252" y="87"/>
                  <a:pt x="252" y="87"/>
                </a:cubicBezTo>
                <a:cubicBezTo>
                  <a:pt x="254" y="89"/>
                  <a:pt x="256" y="92"/>
                  <a:pt x="256" y="96"/>
                </a:cubicBezTo>
                <a:cubicBezTo>
                  <a:pt x="256" y="99"/>
                  <a:pt x="255" y="102"/>
                  <a:pt x="252" y="105"/>
                </a:cubicBezTo>
                <a:moveTo>
                  <a:pt x="107" y="184"/>
                </a:moveTo>
                <a:cubicBezTo>
                  <a:pt x="106" y="189"/>
                  <a:pt x="101" y="192"/>
                  <a:pt x="96" y="192"/>
                </a:cubicBezTo>
                <a:cubicBezTo>
                  <a:pt x="89" y="192"/>
                  <a:pt x="84" y="187"/>
                  <a:pt x="84" y="180"/>
                </a:cubicBezTo>
                <a:cubicBezTo>
                  <a:pt x="84" y="178"/>
                  <a:pt x="84" y="177"/>
                  <a:pt x="85" y="176"/>
                </a:cubicBezTo>
                <a:cubicBezTo>
                  <a:pt x="149" y="8"/>
                  <a:pt x="149" y="8"/>
                  <a:pt x="149" y="8"/>
                </a:cubicBezTo>
                <a:cubicBezTo>
                  <a:pt x="150" y="3"/>
                  <a:pt x="155" y="0"/>
                  <a:pt x="160" y="0"/>
                </a:cubicBezTo>
                <a:cubicBezTo>
                  <a:pt x="167" y="0"/>
                  <a:pt x="172" y="5"/>
                  <a:pt x="172" y="12"/>
                </a:cubicBezTo>
                <a:cubicBezTo>
                  <a:pt x="172" y="14"/>
                  <a:pt x="172" y="15"/>
                  <a:pt x="171" y="16"/>
                </a:cubicBezTo>
                <a:lnTo>
                  <a:pt x="107" y="184"/>
                </a:lnTo>
                <a:close/>
                <a:moveTo>
                  <a:pt x="68" y="57"/>
                </a:moveTo>
                <a:cubicBezTo>
                  <a:pt x="29" y="96"/>
                  <a:pt x="29" y="96"/>
                  <a:pt x="29" y="96"/>
                </a:cubicBezTo>
                <a:cubicBezTo>
                  <a:pt x="69" y="136"/>
                  <a:pt x="69" y="136"/>
                  <a:pt x="69" y="136"/>
                </a:cubicBezTo>
                <a:cubicBezTo>
                  <a:pt x="69" y="136"/>
                  <a:pt x="69" y="136"/>
                  <a:pt x="69" y="136"/>
                </a:cubicBezTo>
                <a:cubicBezTo>
                  <a:pt x="71" y="138"/>
                  <a:pt x="72" y="141"/>
                  <a:pt x="72" y="144"/>
                </a:cubicBezTo>
                <a:cubicBezTo>
                  <a:pt x="72" y="151"/>
                  <a:pt x="67" y="156"/>
                  <a:pt x="60" y="156"/>
                </a:cubicBezTo>
                <a:cubicBezTo>
                  <a:pt x="57" y="156"/>
                  <a:pt x="54" y="155"/>
                  <a:pt x="52" y="153"/>
                </a:cubicBezTo>
                <a:cubicBezTo>
                  <a:pt x="52" y="153"/>
                  <a:pt x="52" y="153"/>
                  <a:pt x="52" y="153"/>
                </a:cubicBezTo>
                <a:cubicBezTo>
                  <a:pt x="4" y="105"/>
                  <a:pt x="4" y="105"/>
                  <a:pt x="4" y="105"/>
                </a:cubicBezTo>
                <a:cubicBezTo>
                  <a:pt x="4" y="105"/>
                  <a:pt x="4" y="105"/>
                  <a:pt x="4" y="105"/>
                </a:cubicBezTo>
                <a:cubicBezTo>
                  <a:pt x="1" y="102"/>
                  <a:pt x="0" y="99"/>
                  <a:pt x="0" y="96"/>
                </a:cubicBezTo>
                <a:cubicBezTo>
                  <a:pt x="0" y="92"/>
                  <a:pt x="2" y="89"/>
                  <a:pt x="4" y="87"/>
                </a:cubicBezTo>
                <a:cubicBezTo>
                  <a:pt x="52" y="40"/>
                  <a:pt x="52" y="40"/>
                  <a:pt x="52" y="40"/>
                </a:cubicBezTo>
                <a:cubicBezTo>
                  <a:pt x="52" y="40"/>
                  <a:pt x="52" y="40"/>
                  <a:pt x="52" y="40"/>
                </a:cubicBezTo>
                <a:cubicBezTo>
                  <a:pt x="54" y="37"/>
                  <a:pt x="57" y="36"/>
                  <a:pt x="60" y="36"/>
                </a:cubicBezTo>
                <a:cubicBezTo>
                  <a:pt x="67" y="36"/>
                  <a:pt x="72" y="41"/>
                  <a:pt x="72" y="48"/>
                </a:cubicBezTo>
                <a:cubicBezTo>
                  <a:pt x="72" y="51"/>
                  <a:pt x="71" y="54"/>
                  <a:pt x="68"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48"/>
          <p:cNvSpPr/>
          <p:nvPr/>
        </p:nvSpPr>
        <p:spPr>
          <a:xfrm>
            <a:off x="7259163" y="459761"/>
            <a:ext cx="512304" cy="514314"/>
          </a:xfrm>
          <a:custGeom>
            <a:avLst/>
            <a:gdLst/>
            <a:ahLst/>
            <a:cxnLst/>
            <a:rect l="l" t="t" r="r" b="b"/>
            <a:pathLst>
              <a:path w="249" h="250" extrusionOk="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48"/>
          <p:cNvSpPr/>
          <p:nvPr/>
        </p:nvSpPr>
        <p:spPr>
          <a:xfrm>
            <a:off x="6397284" y="477843"/>
            <a:ext cx="395781" cy="478151"/>
          </a:xfrm>
          <a:custGeom>
            <a:avLst/>
            <a:gdLst/>
            <a:ahLst/>
            <a:cxnLst/>
            <a:rect l="l" t="t" r="r" b="b"/>
            <a:pathLst>
              <a:path w="192" h="232" extrusionOk="0">
                <a:moveTo>
                  <a:pt x="0" y="36"/>
                </a:moveTo>
                <a:cubicBezTo>
                  <a:pt x="0" y="29"/>
                  <a:pt x="5" y="24"/>
                  <a:pt x="12" y="24"/>
                </a:cubicBezTo>
                <a:cubicBezTo>
                  <a:pt x="72" y="24"/>
                  <a:pt x="72" y="24"/>
                  <a:pt x="72" y="24"/>
                </a:cubicBezTo>
                <a:cubicBezTo>
                  <a:pt x="72" y="12"/>
                  <a:pt x="72" y="12"/>
                  <a:pt x="72" y="12"/>
                </a:cubicBezTo>
                <a:cubicBezTo>
                  <a:pt x="72" y="5"/>
                  <a:pt x="77" y="0"/>
                  <a:pt x="84" y="0"/>
                </a:cubicBezTo>
                <a:cubicBezTo>
                  <a:pt x="108" y="0"/>
                  <a:pt x="108" y="0"/>
                  <a:pt x="108" y="0"/>
                </a:cubicBezTo>
                <a:cubicBezTo>
                  <a:pt x="115" y="0"/>
                  <a:pt x="120" y="5"/>
                  <a:pt x="120" y="12"/>
                </a:cubicBezTo>
                <a:cubicBezTo>
                  <a:pt x="120" y="24"/>
                  <a:pt x="120" y="24"/>
                  <a:pt x="120" y="24"/>
                </a:cubicBezTo>
                <a:cubicBezTo>
                  <a:pt x="180" y="24"/>
                  <a:pt x="180" y="24"/>
                  <a:pt x="180" y="24"/>
                </a:cubicBezTo>
                <a:cubicBezTo>
                  <a:pt x="187" y="24"/>
                  <a:pt x="192" y="29"/>
                  <a:pt x="192" y="36"/>
                </a:cubicBezTo>
                <a:cubicBezTo>
                  <a:pt x="192" y="48"/>
                  <a:pt x="192" y="48"/>
                  <a:pt x="192" y="48"/>
                </a:cubicBezTo>
                <a:cubicBezTo>
                  <a:pt x="0" y="48"/>
                  <a:pt x="0" y="48"/>
                  <a:pt x="0" y="48"/>
                </a:cubicBezTo>
                <a:lnTo>
                  <a:pt x="0" y="36"/>
                </a:lnTo>
                <a:close/>
                <a:moveTo>
                  <a:pt x="180" y="72"/>
                </a:moveTo>
                <a:cubicBezTo>
                  <a:pt x="180" y="96"/>
                  <a:pt x="180" y="96"/>
                  <a:pt x="180" y="96"/>
                </a:cubicBezTo>
                <a:cubicBezTo>
                  <a:pt x="180" y="220"/>
                  <a:pt x="180" y="220"/>
                  <a:pt x="180" y="220"/>
                </a:cubicBezTo>
                <a:cubicBezTo>
                  <a:pt x="180" y="227"/>
                  <a:pt x="175" y="232"/>
                  <a:pt x="168" y="232"/>
                </a:cubicBezTo>
                <a:cubicBezTo>
                  <a:pt x="24" y="232"/>
                  <a:pt x="24" y="232"/>
                  <a:pt x="24" y="232"/>
                </a:cubicBezTo>
                <a:cubicBezTo>
                  <a:pt x="17" y="232"/>
                  <a:pt x="12" y="227"/>
                  <a:pt x="12" y="220"/>
                </a:cubicBezTo>
                <a:cubicBezTo>
                  <a:pt x="12" y="96"/>
                  <a:pt x="12" y="96"/>
                  <a:pt x="12" y="96"/>
                </a:cubicBezTo>
                <a:cubicBezTo>
                  <a:pt x="12" y="72"/>
                  <a:pt x="12" y="72"/>
                  <a:pt x="12" y="72"/>
                </a:cubicBezTo>
                <a:cubicBezTo>
                  <a:pt x="12" y="60"/>
                  <a:pt x="12" y="60"/>
                  <a:pt x="12" y="60"/>
                </a:cubicBezTo>
                <a:cubicBezTo>
                  <a:pt x="180" y="60"/>
                  <a:pt x="180" y="60"/>
                  <a:pt x="180" y="60"/>
                </a:cubicBezTo>
                <a:lnTo>
                  <a:pt x="180" y="72"/>
                </a:lnTo>
                <a:close/>
                <a:moveTo>
                  <a:pt x="60" y="96"/>
                </a:moveTo>
                <a:cubicBezTo>
                  <a:pt x="60" y="89"/>
                  <a:pt x="55" y="84"/>
                  <a:pt x="48" y="84"/>
                </a:cubicBezTo>
                <a:cubicBezTo>
                  <a:pt x="41" y="84"/>
                  <a:pt x="36" y="89"/>
                  <a:pt x="36" y="96"/>
                </a:cubicBezTo>
                <a:cubicBezTo>
                  <a:pt x="36" y="196"/>
                  <a:pt x="36" y="196"/>
                  <a:pt x="36" y="196"/>
                </a:cubicBezTo>
                <a:cubicBezTo>
                  <a:pt x="36" y="203"/>
                  <a:pt x="41" y="208"/>
                  <a:pt x="48" y="208"/>
                </a:cubicBezTo>
                <a:cubicBezTo>
                  <a:pt x="55" y="208"/>
                  <a:pt x="60" y="203"/>
                  <a:pt x="60" y="196"/>
                </a:cubicBezTo>
                <a:lnTo>
                  <a:pt x="60" y="96"/>
                </a:lnTo>
                <a:close/>
                <a:moveTo>
                  <a:pt x="108" y="96"/>
                </a:moveTo>
                <a:cubicBezTo>
                  <a:pt x="108" y="89"/>
                  <a:pt x="103" y="84"/>
                  <a:pt x="96" y="84"/>
                </a:cubicBezTo>
                <a:cubicBezTo>
                  <a:pt x="89" y="84"/>
                  <a:pt x="84" y="89"/>
                  <a:pt x="84" y="96"/>
                </a:cubicBezTo>
                <a:cubicBezTo>
                  <a:pt x="84" y="196"/>
                  <a:pt x="84" y="196"/>
                  <a:pt x="84" y="196"/>
                </a:cubicBezTo>
                <a:cubicBezTo>
                  <a:pt x="84" y="203"/>
                  <a:pt x="89" y="208"/>
                  <a:pt x="96" y="208"/>
                </a:cubicBezTo>
                <a:cubicBezTo>
                  <a:pt x="103" y="208"/>
                  <a:pt x="108" y="203"/>
                  <a:pt x="108" y="196"/>
                </a:cubicBezTo>
                <a:lnTo>
                  <a:pt x="108" y="96"/>
                </a:lnTo>
                <a:close/>
                <a:moveTo>
                  <a:pt x="156" y="96"/>
                </a:moveTo>
                <a:cubicBezTo>
                  <a:pt x="156" y="89"/>
                  <a:pt x="151" y="84"/>
                  <a:pt x="144" y="84"/>
                </a:cubicBezTo>
                <a:cubicBezTo>
                  <a:pt x="137" y="84"/>
                  <a:pt x="132" y="89"/>
                  <a:pt x="132" y="96"/>
                </a:cubicBezTo>
                <a:cubicBezTo>
                  <a:pt x="132" y="196"/>
                  <a:pt x="132" y="196"/>
                  <a:pt x="132" y="196"/>
                </a:cubicBezTo>
                <a:cubicBezTo>
                  <a:pt x="132" y="203"/>
                  <a:pt x="137" y="208"/>
                  <a:pt x="144" y="208"/>
                </a:cubicBezTo>
                <a:cubicBezTo>
                  <a:pt x="151" y="208"/>
                  <a:pt x="156" y="203"/>
                  <a:pt x="156" y="196"/>
                </a:cubicBezTo>
                <a:lnTo>
                  <a:pt x="156" y="9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48"/>
          <p:cNvSpPr/>
          <p:nvPr/>
        </p:nvSpPr>
        <p:spPr>
          <a:xfrm>
            <a:off x="5442991" y="453735"/>
            <a:ext cx="460069" cy="526368"/>
          </a:xfrm>
          <a:custGeom>
            <a:avLst/>
            <a:gdLst/>
            <a:ahLst/>
            <a:cxnLst/>
            <a:rect l="l" t="t" r="r" b="b"/>
            <a:pathLst>
              <a:path w="224" h="256" extrusionOk="0">
                <a:moveTo>
                  <a:pt x="212" y="132"/>
                </a:moveTo>
                <a:cubicBezTo>
                  <a:pt x="188" y="132"/>
                  <a:pt x="188" y="132"/>
                  <a:pt x="188" y="132"/>
                </a:cubicBezTo>
                <a:cubicBezTo>
                  <a:pt x="181" y="132"/>
                  <a:pt x="176" y="127"/>
                  <a:pt x="176" y="120"/>
                </a:cubicBezTo>
                <a:cubicBezTo>
                  <a:pt x="176" y="72"/>
                  <a:pt x="176" y="72"/>
                  <a:pt x="176" y="72"/>
                </a:cubicBezTo>
                <a:cubicBezTo>
                  <a:pt x="176" y="65"/>
                  <a:pt x="181" y="60"/>
                  <a:pt x="188" y="60"/>
                </a:cubicBezTo>
                <a:cubicBezTo>
                  <a:pt x="212" y="60"/>
                  <a:pt x="212" y="60"/>
                  <a:pt x="212" y="60"/>
                </a:cubicBezTo>
                <a:cubicBezTo>
                  <a:pt x="219" y="60"/>
                  <a:pt x="224" y="65"/>
                  <a:pt x="224" y="72"/>
                </a:cubicBezTo>
                <a:cubicBezTo>
                  <a:pt x="224" y="120"/>
                  <a:pt x="224" y="120"/>
                  <a:pt x="224" y="120"/>
                </a:cubicBezTo>
                <a:cubicBezTo>
                  <a:pt x="224" y="127"/>
                  <a:pt x="219" y="132"/>
                  <a:pt x="212" y="132"/>
                </a:cubicBezTo>
                <a:moveTo>
                  <a:pt x="188" y="12"/>
                </a:moveTo>
                <a:cubicBezTo>
                  <a:pt x="188" y="5"/>
                  <a:pt x="193" y="0"/>
                  <a:pt x="200" y="0"/>
                </a:cubicBezTo>
                <a:cubicBezTo>
                  <a:pt x="207" y="0"/>
                  <a:pt x="212" y="5"/>
                  <a:pt x="212" y="12"/>
                </a:cubicBezTo>
                <a:cubicBezTo>
                  <a:pt x="212" y="48"/>
                  <a:pt x="212" y="48"/>
                  <a:pt x="212" y="48"/>
                </a:cubicBezTo>
                <a:cubicBezTo>
                  <a:pt x="188" y="48"/>
                  <a:pt x="188" y="48"/>
                  <a:pt x="188" y="48"/>
                </a:cubicBezTo>
                <a:lnTo>
                  <a:pt x="188" y="12"/>
                </a:lnTo>
                <a:close/>
                <a:moveTo>
                  <a:pt x="124" y="196"/>
                </a:moveTo>
                <a:cubicBezTo>
                  <a:pt x="100" y="196"/>
                  <a:pt x="100" y="196"/>
                  <a:pt x="100" y="196"/>
                </a:cubicBezTo>
                <a:cubicBezTo>
                  <a:pt x="93" y="196"/>
                  <a:pt x="88" y="191"/>
                  <a:pt x="88" y="184"/>
                </a:cubicBezTo>
                <a:cubicBezTo>
                  <a:pt x="88" y="136"/>
                  <a:pt x="88" y="136"/>
                  <a:pt x="88" y="136"/>
                </a:cubicBezTo>
                <a:cubicBezTo>
                  <a:pt x="88" y="129"/>
                  <a:pt x="93" y="124"/>
                  <a:pt x="100" y="124"/>
                </a:cubicBezTo>
                <a:cubicBezTo>
                  <a:pt x="124" y="124"/>
                  <a:pt x="124" y="124"/>
                  <a:pt x="124" y="124"/>
                </a:cubicBezTo>
                <a:cubicBezTo>
                  <a:pt x="131" y="124"/>
                  <a:pt x="136" y="129"/>
                  <a:pt x="136" y="136"/>
                </a:cubicBezTo>
                <a:cubicBezTo>
                  <a:pt x="136" y="184"/>
                  <a:pt x="136" y="184"/>
                  <a:pt x="136" y="184"/>
                </a:cubicBezTo>
                <a:cubicBezTo>
                  <a:pt x="136" y="191"/>
                  <a:pt x="131" y="196"/>
                  <a:pt x="124" y="196"/>
                </a:cubicBezTo>
                <a:moveTo>
                  <a:pt x="100" y="12"/>
                </a:moveTo>
                <a:cubicBezTo>
                  <a:pt x="100" y="5"/>
                  <a:pt x="105" y="0"/>
                  <a:pt x="112" y="0"/>
                </a:cubicBezTo>
                <a:cubicBezTo>
                  <a:pt x="119" y="0"/>
                  <a:pt x="124" y="5"/>
                  <a:pt x="124" y="12"/>
                </a:cubicBezTo>
                <a:cubicBezTo>
                  <a:pt x="124" y="112"/>
                  <a:pt x="124" y="112"/>
                  <a:pt x="124" y="112"/>
                </a:cubicBezTo>
                <a:cubicBezTo>
                  <a:pt x="100" y="112"/>
                  <a:pt x="100" y="112"/>
                  <a:pt x="100" y="112"/>
                </a:cubicBezTo>
                <a:lnTo>
                  <a:pt x="100" y="12"/>
                </a:lnTo>
                <a:close/>
                <a:moveTo>
                  <a:pt x="36" y="164"/>
                </a:moveTo>
                <a:cubicBezTo>
                  <a:pt x="12" y="164"/>
                  <a:pt x="12" y="164"/>
                  <a:pt x="12" y="164"/>
                </a:cubicBezTo>
                <a:cubicBezTo>
                  <a:pt x="5" y="164"/>
                  <a:pt x="0" y="159"/>
                  <a:pt x="0" y="152"/>
                </a:cubicBezTo>
                <a:cubicBezTo>
                  <a:pt x="0" y="104"/>
                  <a:pt x="0" y="104"/>
                  <a:pt x="0" y="104"/>
                </a:cubicBezTo>
                <a:cubicBezTo>
                  <a:pt x="0" y="97"/>
                  <a:pt x="5" y="92"/>
                  <a:pt x="12" y="92"/>
                </a:cubicBezTo>
                <a:cubicBezTo>
                  <a:pt x="36" y="92"/>
                  <a:pt x="36" y="92"/>
                  <a:pt x="36" y="92"/>
                </a:cubicBezTo>
                <a:cubicBezTo>
                  <a:pt x="43" y="92"/>
                  <a:pt x="48" y="97"/>
                  <a:pt x="48" y="104"/>
                </a:cubicBezTo>
                <a:cubicBezTo>
                  <a:pt x="48" y="152"/>
                  <a:pt x="48" y="152"/>
                  <a:pt x="48" y="152"/>
                </a:cubicBezTo>
                <a:cubicBezTo>
                  <a:pt x="48" y="159"/>
                  <a:pt x="43" y="164"/>
                  <a:pt x="36" y="164"/>
                </a:cubicBezTo>
                <a:moveTo>
                  <a:pt x="12" y="12"/>
                </a:moveTo>
                <a:cubicBezTo>
                  <a:pt x="12" y="5"/>
                  <a:pt x="17" y="0"/>
                  <a:pt x="24" y="0"/>
                </a:cubicBezTo>
                <a:cubicBezTo>
                  <a:pt x="31" y="0"/>
                  <a:pt x="36" y="5"/>
                  <a:pt x="36" y="12"/>
                </a:cubicBezTo>
                <a:cubicBezTo>
                  <a:pt x="36" y="80"/>
                  <a:pt x="36" y="80"/>
                  <a:pt x="36" y="80"/>
                </a:cubicBezTo>
                <a:cubicBezTo>
                  <a:pt x="12" y="80"/>
                  <a:pt x="12" y="80"/>
                  <a:pt x="12" y="80"/>
                </a:cubicBezTo>
                <a:lnTo>
                  <a:pt x="12" y="12"/>
                </a:lnTo>
                <a:close/>
                <a:moveTo>
                  <a:pt x="36" y="244"/>
                </a:moveTo>
                <a:cubicBezTo>
                  <a:pt x="36" y="251"/>
                  <a:pt x="31" y="256"/>
                  <a:pt x="24" y="256"/>
                </a:cubicBezTo>
                <a:cubicBezTo>
                  <a:pt x="17" y="256"/>
                  <a:pt x="12" y="251"/>
                  <a:pt x="12" y="244"/>
                </a:cubicBezTo>
                <a:cubicBezTo>
                  <a:pt x="12" y="176"/>
                  <a:pt x="12" y="176"/>
                  <a:pt x="12" y="176"/>
                </a:cubicBezTo>
                <a:cubicBezTo>
                  <a:pt x="36" y="176"/>
                  <a:pt x="36" y="176"/>
                  <a:pt x="36" y="176"/>
                </a:cubicBezTo>
                <a:lnTo>
                  <a:pt x="36" y="244"/>
                </a:lnTo>
                <a:close/>
                <a:moveTo>
                  <a:pt x="124" y="244"/>
                </a:moveTo>
                <a:cubicBezTo>
                  <a:pt x="124" y="251"/>
                  <a:pt x="119" y="256"/>
                  <a:pt x="112" y="256"/>
                </a:cubicBezTo>
                <a:cubicBezTo>
                  <a:pt x="105" y="256"/>
                  <a:pt x="100" y="251"/>
                  <a:pt x="100" y="244"/>
                </a:cubicBezTo>
                <a:cubicBezTo>
                  <a:pt x="100" y="208"/>
                  <a:pt x="100" y="208"/>
                  <a:pt x="100" y="208"/>
                </a:cubicBezTo>
                <a:cubicBezTo>
                  <a:pt x="124" y="208"/>
                  <a:pt x="124" y="208"/>
                  <a:pt x="124" y="208"/>
                </a:cubicBezTo>
                <a:lnTo>
                  <a:pt x="124" y="244"/>
                </a:lnTo>
                <a:close/>
                <a:moveTo>
                  <a:pt x="212" y="244"/>
                </a:moveTo>
                <a:cubicBezTo>
                  <a:pt x="212" y="251"/>
                  <a:pt x="207" y="256"/>
                  <a:pt x="200" y="256"/>
                </a:cubicBezTo>
                <a:cubicBezTo>
                  <a:pt x="193" y="256"/>
                  <a:pt x="188" y="251"/>
                  <a:pt x="188" y="244"/>
                </a:cubicBezTo>
                <a:cubicBezTo>
                  <a:pt x="188" y="144"/>
                  <a:pt x="188" y="144"/>
                  <a:pt x="188" y="144"/>
                </a:cubicBezTo>
                <a:cubicBezTo>
                  <a:pt x="212" y="144"/>
                  <a:pt x="212" y="144"/>
                  <a:pt x="212" y="144"/>
                </a:cubicBezTo>
                <a:lnTo>
                  <a:pt x="212" y="2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48"/>
          <p:cNvSpPr/>
          <p:nvPr/>
        </p:nvSpPr>
        <p:spPr>
          <a:xfrm>
            <a:off x="4701655" y="511997"/>
            <a:ext cx="98444" cy="411854"/>
          </a:xfrm>
          <a:custGeom>
            <a:avLst/>
            <a:gdLst/>
            <a:ahLst/>
            <a:cxnLst/>
            <a:rect l="l" t="t" r="r" b="b"/>
            <a:pathLst>
              <a:path w="48" h="200" extrusionOk="0">
                <a:moveTo>
                  <a:pt x="0" y="176"/>
                </a:moveTo>
                <a:cubicBezTo>
                  <a:pt x="0" y="163"/>
                  <a:pt x="11" y="152"/>
                  <a:pt x="24" y="152"/>
                </a:cubicBezTo>
                <a:cubicBezTo>
                  <a:pt x="37" y="152"/>
                  <a:pt x="48" y="163"/>
                  <a:pt x="48" y="176"/>
                </a:cubicBezTo>
                <a:cubicBezTo>
                  <a:pt x="48" y="189"/>
                  <a:pt x="37" y="200"/>
                  <a:pt x="24" y="200"/>
                </a:cubicBezTo>
                <a:cubicBezTo>
                  <a:pt x="11" y="200"/>
                  <a:pt x="0" y="189"/>
                  <a:pt x="0" y="176"/>
                </a:cubicBezTo>
                <a:moveTo>
                  <a:pt x="0" y="100"/>
                </a:moveTo>
                <a:cubicBezTo>
                  <a:pt x="0" y="87"/>
                  <a:pt x="11" y="76"/>
                  <a:pt x="24" y="76"/>
                </a:cubicBezTo>
                <a:cubicBezTo>
                  <a:pt x="37" y="76"/>
                  <a:pt x="48" y="87"/>
                  <a:pt x="48" y="100"/>
                </a:cubicBezTo>
                <a:cubicBezTo>
                  <a:pt x="48" y="113"/>
                  <a:pt x="37" y="124"/>
                  <a:pt x="24" y="124"/>
                </a:cubicBezTo>
                <a:cubicBezTo>
                  <a:pt x="11" y="124"/>
                  <a:pt x="0" y="113"/>
                  <a:pt x="0" y="100"/>
                </a:cubicBezTo>
                <a:moveTo>
                  <a:pt x="0" y="24"/>
                </a:moveTo>
                <a:cubicBezTo>
                  <a:pt x="0" y="11"/>
                  <a:pt x="11" y="0"/>
                  <a:pt x="24" y="0"/>
                </a:cubicBezTo>
                <a:cubicBezTo>
                  <a:pt x="37" y="0"/>
                  <a:pt x="48" y="11"/>
                  <a:pt x="48" y="24"/>
                </a:cubicBezTo>
                <a:cubicBezTo>
                  <a:pt x="48" y="37"/>
                  <a:pt x="37" y="48"/>
                  <a:pt x="24" y="48"/>
                </a:cubicBezTo>
                <a:cubicBezTo>
                  <a:pt x="11" y="48"/>
                  <a:pt x="0" y="37"/>
                  <a:pt x="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48"/>
          <p:cNvSpPr/>
          <p:nvPr/>
        </p:nvSpPr>
        <p:spPr>
          <a:xfrm>
            <a:off x="3566548" y="493916"/>
            <a:ext cx="526368" cy="446007"/>
          </a:xfrm>
          <a:custGeom>
            <a:avLst/>
            <a:gdLst/>
            <a:ahLst/>
            <a:cxnLst/>
            <a:rect l="l" t="t" r="r" b="b"/>
            <a:pathLst>
              <a:path w="256" h="216" extrusionOk="0">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84" y="88"/>
                </a:moveTo>
                <a:cubicBezTo>
                  <a:pt x="84" y="88"/>
                  <a:pt x="84" y="88"/>
                  <a:pt x="84" y="88"/>
                </a:cubicBezTo>
                <a:cubicBezTo>
                  <a:pt x="60" y="88"/>
                  <a:pt x="60" y="88"/>
                  <a:pt x="60" y="88"/>
                </a:cubicBezTo>
                <a:cubicBezTo>
                  <a:pt x="53" y="88"/>
                  <a:pt x="48" y="83"/>
                  <a:pt x="48" y="76"/>
                </a:cubicBezTo>
                <a:cubicBezTo>
                  <a:pt x="48" y="69"/>
                  <a:pt x="53" y="64"/>
                  <a:pt x="60" y="64"/>
                </a:cubicBezTo>
                <a:cubicBezTo>
                  <a:pt x="112" y="64"/>
                  <a:pt x="112" y="64"/>
                  <a:pt x="112" y="64"/>
                </a:cubicBezTo>
                <a:cubicBezTo>
                  <a:pt x="124" y="64"/>
                  <a:pt x="124" y="64"/>
                  <a:pt x="124" y="64"/>
                </a:cubicBezTo>
                <a:cubicBezTo>
                  <a:pt x="176" y="64"/>
                  <a:pt x="176" y="64"/>
                  <a:pt x="176" y="64"/>
                </a:cubicBezTo>
                <a:cubicBezTo>
                  <a:pt x="244" y="64"/>
                  <a:pt x="244" y="64"/>
                  <a:pt x="244" y="64"/>
                </a:cubicBezTo>
                <a:cubicBezTo>
                  <a:pt x="251" y="64"/>
                  <a:pt x="256" y="69"/>
                  <a:pt x="256" y="76"/>
                </a:cubicBezTo>
                <a:cubicBezTo>
                  <a:pt x="256" y="83"/>
                  <a:pt x="251" y="88"/>
                  <a:pt x="244" y="88"/>
                </a:cubicBezTo>
                <a:cubicBezTo>
                  <a:pt x="176" y="88"/>
                  <a:pt x="176" y="88"/>
                  <a:pt x="176" y="88"/>
                </a:cubicBezTo>
                <a:lnTo>
                  <a:pt x="84" y="88"/>
                </a:lnTo>
                <a:close/>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84" y="192"/>
                </a:moveTo>
                <a:cubicBezTo>
                  <a:pt x="124" y="192"/>
                  <a:pt x="124" y="192"/>
                  <a:pt x="124" y="192"/>
                </a:cubicBezTo>
                <a:cubicBezTo>
                  <a:pt x="176" y="192"/>
                  <a:pt x="176" y="192"/>
                  <a:pt x="176" y="192"/>
                </a:cubicBezTo>
                <a:cubicBezTo>
                  <a:pt x="244" y="192"/>
                  <a:pt x="244" y="192"/>
                  <a:pt x="244" y="192"/>
                </a:cubicBezTo>
                <a:cubicBezTo>
                  <a:pt x="251" y="192"/>
                  <a:pt x="256" y="197"/>
                  <a:pt x="256" y="204"/>
                </a:cubicBezTo>
                <a:cubicBezTo>
                  <a:pt x="256" y="211"/>
                  <a:pt x="251" y="216"/>
                  <a:pt x="244" y="216"/>
                </a:cubicBezTo>
                <a:cubicBezTo>
                  <a:pt x="124" y="216"/>
                  <a:pt x="124" y="216"/>
                  <a:pt x="124" y="216"/>
                </a:cubicBezTo>
                <a:cubicBezTo>
                  <a:pt x="84" y="216"/>
                  <a:pt x="84" y="216"/>
                  <a:pt x="84" y="216"/>
                </a:cubicBezTo>
                <a:cubicBezTo>
                  <a:pt x="77" y="216"/>
                  <a:pt x="72" y="211"/>
                  <a:pt x="72" y="204"/>
                </a:cubicBezTo>
                <a:cubicBezTo>
                  <a:pt x="72" y="197"/>
                  <a:pt x="77" y="192"/>
                  <a:pt x="84"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48"/>
          <p:cNvSpPr/>
          <p:nvPr/>
        </p:nvSpPr>
        <p:spPr>
          <a:xfrm>
            <a:off x="2644398" y="493916"/>
            <a:ext cx="526368" cy="446007"/>
          </a:xfrm>
          <a:custGeom>
            <a:avLst/>
            <a:gdLst/>
            <a:ahLst/>
            <a:cxnLst/>
            <a:rect l="l" t="t" r="r" b="b"/>
            <a:pathLst>
              <a:path w="256" h="216" extrusionOk="0">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72" y="88"/>
                </a:moveTo>
                <a:cubicBezTo>
                  <a:pt x="172" y="88"/>
                  <a:pt x="172" y="88"/>
                  <a:pt x="172" y="88"/>
                </a:cubicBezTo>
                <a:cubicBezTo>
                  <a:pt x="152" y="88"/>
                  <a:pt x="152" y="88"/>
                  <a:pt x="152" y="88"/>
                </a:cubicBezTo>
                <a:cubicBezTo>
                  <a:pt x="104" y="88"/>
                  <a:pt x="104" y="88"/>
                  <a:pt x="104" y="88"/>
                </a:cubicBezTo>
                <a:cubicBezTo>
                  <a:pt x="84" y="88"/>
                  <a:pt x="84" y="88"/>
                  <a:pt x="84" y="88"/>
                </a:cubicBezTo>
                <a:cubicBezTo>
                  <a:pt x="84" y="88"/>
                  <a:pt x="84" y="88"/>
                  <a:pt x="84" y="88"/>
                </a:cubicBezTo>
                <a:cubicBezTo>
                  <a:pt x="60" y="88"/>
                  <a:pt x="60" y="88"/>
                  <a:pt x="60" y="88"/>
                </a:cubicBezTo>
                <a:cubicBezTo>
                  <a:pt x="53" y="88"/>
                  <a:pt x="48" y="83"/>
                  <a:pt x="48" y="76"/>
                </a:cubicBezTo>
                <a:cubicBezTo>
                  <a:pt x="48" y="69"/>
                  <a:pt x="53" y="64"/>
                  <a:pt x="60" y="64"/>
                </a:cubicBezTo>
                <a:cubicBezTo>
                  <a:pt x="196" y="64"/>
                  <a:pt x="196" y="64"/>
                  <a:pt x="196" y="64"/>
                </a:cubicBezTo>
                <a:cubicBezTo>
                  <a:pt x="203" y="64"/>
                  <a:pt x="208" y="69"/>
                  <a:pt x="208" y="76"/>
                </a:cubicBezTo>
                <a:cubicBezTo>
                  <a:pt x="208" y="83"/>
                  <a:pt x="203" y="88"/>
                  <a:pt x="196" y="88"/>
                </a:cubicBezTo>
                <a:lnTo>
                  <a:pt x="172" y="88"/>
                </a:lnTo>
                <a:close/>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84" y="192"/>
                </a:moveTo>
                <a:cubicBezTo>
                  <a:pt x="108" y="192"/>
                  <a:pt x="108" y="192"/>
                  <a:pt x="108" y="192"/>
                </a:cubicBezTo>
                <a:cubicBezTo>
                  <a:pt x="124" y="192"/>
                  <a:pt x="124" y="192"/>
                  <a:pt x="124" y="192"/>
                </a:cubicBezTo>
                <a:cubicBezTo>
                  <a:pt x="132" y="192"/>
                  <a:pt x="132" y="192"/>
                  <a:pt x="132" y="192"/>
                </a:cubicBezTo>
                <a:cubicBezTo>
                  <a:pt x="152" y="192"/>
                  <a:pt x="152" y="192"/>
                  <a:pt x="152" y="192"/>
                </a:cubicBezTo>
                <a:cubicBezTo>
                  <a:pt x="172" y="192"/>
                  <a:pt x="172" y="192"/>
                  <a:pt x="172" y="192"/>
                </a:cubicBezTo>
                <a:cubicBezTo>
                  <a:pt x="179" y="192"/>
                  <a:pt x="184" y="197"/>
                  <a:pt x="184" y="204"/>
                </a:cubicBezTo>
                <a:cubicBezTo>
                  <a:pt x="184" y="211"/>
                  <a:pt x="179" y="216"/>
                  <a:pt x="172" y="216"/>
                </a:cubicBezTo>
                <a:cubicBezTo>
                  <a:pt x="152" y="216"/>
                  <a:pt x="152" y="216"/>
                  <a:pt x="152" y="216"/>
                </a:cubicBezTo>
                <a:cubicBezTo>
                  <a:pt x="132" y="216"/>
                  <a:pt x="132" y="216"/>
                  <a:pt x="132" y="216"/>
                </a:cubicBezTo>
                <a:cubicBezTo>
                  <a:pt x="124" y="216"/>
                  <a:pt x="124" y="216"/>
                  <a:pt x="124" y="216"/>
                </a:cubicBezTo>
                <a:cubicBezTo>
                  <a:pt x="108" y="216"/>
                  <a:pt x="108" y="216"/>
                  <a:pt x="108" y="216"/>
                </a:cubicBezTo>
                <a:cubicBezTo>
                  <a:pt x="84" y="216"/>
                  <a:pt x="84" y="216"/>
                  <a:pt x="84" y="216"/>
                </a:cubicBezTo>
                <a:cubicBezTo>
                  <a:pt x="77" y="216"/>
                  <a:pt x="72" y="211"/>
                  <a:pt x="72" y="204"/>
                </a:cubicBezTo>
                <a:cubicBezTo>
                  <a:pt x="72" y="197"/>
                  <a:pt x="77" y="192"/>
                  <a:pt x="84"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48"/>
          <p:cNvSpPr/>
          <p:nvPr/>
        </p:nvSpPr>
        <p:spPr>
          <a:xfrm>
            <a:off x="1722250" y="493916"/>
            <a:ext cx="526368" cy="446007"/>
          </a:xfrm>
          <a:custGeom>
            <a:avLst/>
            <a:gdLst/>
            <a:ahLst/>
            <a:cxnLst/>
            <a:rect l="l" t="t" r="r" b="b"/>
            <a:pathLst>
              <a:path w="256" h="216" extrusionOk="0">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64"/>
                </a:moveTo>
                <a:cubicBezTo>
                  <a:pt x="80" y="64"/>
                  <a:pt x="80" y="64"/>
                  <a:pt x="80" y="64"/>
                </a:cubicBezTo>
                <a:cubicBezTo>
                  <a:pt x="132" y="64"/>
                  <a:pt x="132" y="64"/>
                  <a:pt x="132" y="64"/>
                </a:cubicBezTo>
                <a:cubicBezTo>
                  <a:pt x="144" y="64"/>
                  <a:pt x="144" y="64"/>
                  <a:pt x="144" y="64"/>
                </a:cubicBezTo>
                <a:cubicBezTo>
                  <a:pt x="196" y="64"/>
                  <a:pt x="196" y="64"/>
                  <a:pt x="196" y="64"/>
                </a:cubicBezTo>
                <a:cubicBezTo>
                  <a:pt x="203" y="64"/>
                  <a:pt x="208" y="69"/>
                  <a:pt x="208" y="76"/>
                </a:cubicBezTo>
                <a:cubicBezTo>
                  <a:pt x="208" y="83"/>
                  <a:pt x="203" y="88"/>
                  <a:pt x="196" y="88"/>
                </a:cubicBezTo>
                <a:cubicBezTo>
                  <a:pt x="172" y="88"/>
                  <a:pt x="172" y="88"/>
                  <a:pt x="172" y="88"/>
                </a:cubicBezTo>
                <a:cubicBezTo>
                  <a:pt x="172" y="88"/>
                  <a:pt x="172" y="88"/>
                  <a:pt x="172" y="88"/>
                </a:cubicBezTo>
                <a:cubicBezTo>
                  <a:pt x="80" y="88"/>
                  <a:pt x="80" y="88"/>
                  <a:pt x="80" y="88"/>
                </a:cubicBezTo>
                <a:cubicBezTo>
                  <a:pt x="12" y="88"/>
                  <a:pt x="12" y="88"/>
                  <a:pt x="12" y="88"/>
                </a:cubicBezTo>
                <a:cubicBezTo>
                  <a:pt x="5" y="88"/>
                  <a:pt x="0" y="83"/>
                  <a:pt x="0" y="76"/>
                </a:cubicBezTo>
                <a:cubicBezTo>
                  <a:pt x="0" y="69"/>
                  <a:pt x="5" y="64"/>
                  <a:pt x="12" y="6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12" y="192"/>
                </a:moveTo>
                <a:cubicBezTo>
                  <a:pt x="80" y="192"/>
                  <a:pt x="80" y="192"/>
                  <a:pt x="80" y="192"/>
                </a:cubicBezTo>
                <a:cubicBezTo>
                  <a:pt x="132" y="192"/>
                  <a:pt x="132" y="192"/>
                  <a:pt x="132" y="192"/>
                </a:cubicBezTo>
                <a:cubicBezTo>
                  <a:pt x="172" y="192"/>
                  <a:pt x="172" y="192"/>
                  <a:pt x="172" y="192"/>
                </a:cubicBezTo>
                <a:cubicBezTo>
                  <a:pt x="179" y="192"/>
                  <a:pt x="184" y="197"/>
                  <a:pt x="184" y="204"/>
                </a:cubicBezTo>
                <a:cubicBezTo>
                  <a:pt x="184" y="211"/>
                  <a:pt x="179" y="216"/>
                  <a:pt x="172" y="216"/>
                </a:cubicBezTo>
                <a:cubicBezTo>
                  <a:pt x="132" y="216"/>
                  <a:pt x="132" y="216"/>
                  <a:pt x="132" y="216"/>
                </a:cubicBezTo>
                <a:cubicBezTo>
                  <a:pt x="12" y="216"/>
                  <a:pt x="12" y="216"/>
                  <a:pt x="12" y="216"/>
                </a:cubicBezTo>
                <a:cubicBezTo>
                  <a:pt x="5" y="216"/>
                  <a:pt x="0" y="211"/>
                  <a:pt x="0" y="204"/>
                </a:cubicBezTo>
                <a:cubicBezTo>
                  <a:pt x="0" y="197"/>
                  <a:pt x="5" y="192"/>
                  <a:pt x="12"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48"/>
          <p:cNvSpPr/>
          <p:nvPr/>
        </p:nvSpPr>
        <p:spPr>
          <a:xfrm>
            <a:off x="800100" y="493916"/>
            <a:ext cx="526368" cy="446007"/>
          </a:xfrm>
          <a:custGeom>
            <a:avLst/>
            <a:gdLst/>
            <a:ahLst/>
            <a:cxnLst/>
            <a:rect l="l" t="t" r="r" b="b"/>
            <a:pathLst>
              <a:path w="256" h="216" extrusionOk="0">
                <a:moveTo>
                  <a:pt x="244" y="152"/>
                </a:moveTo>
                <a:cubicBezTo>
                  <a:pt x="12" y="152"/>
                  <a:pt x="12" y="152"/>
                  <a:pt x="12" y="152"/>
                </a:cubicBezTo>
                <a:cubicBezTo>
                  <a:pt x="5" y="152"/>
                  <a:pt x="0" y="147"/>
                  <a:pt x="0" y="140"/>
                </a:cubicBezTo>
                <a:cubicBezTo>
                  <a:pt x="0" y="133"/>
                  <a:pt x="5" y="128"/>
                  <a:pt x="12" y="128"/>
                </a:cubicBezTo>
                <a:cubicBezTo>
                  <a:pt x="244" y="128"/>
                  <a:pt x="244" y="128"/>
                  <a:pt x="244" y="128"/>
                </a:cubicBezTo>
                <a:cubicBezTo>
                  <a:pt x="251" y="128"/>
                  <a:pt x="256" y="133"/>
                  <a:pt x="256" y="140"/>
                </a:cubicBezTo>
                <a:cubicBezTo>
                  <a:pt x="256" y="147"/>
                  <a:pt x="251" y="152"/>
                  <a:pt x="244" y="152"/>
                </a:cubicBezTo>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92"/>
                </a:moveTo>
                <a:cubicBezTo>
                  <a:pt x="244" y="192"/>
                  <a:pt x="244" y="192"/>
                  <a:pt x="244" y="192"/>
                </a:cubicBezTo>
                <a:cubicBezTo>
                  <a:pt x="251" y="192"/>
                  <a:pt x="256" y="197"/>
                  <a:pt x="256" y="204"/>
                </a:cubicBezTo>
                <a:cubicBezTo>
                  <a:pt x="256" y="211"/>
                  <a:pt x="251" y="216"/>
                  <a:pt x="244" y="216"/>
                </a:cubicBezTo>
                <a:cubicBezTo>
                  <a:pt x="12" y="216"/>
                  <a:pt x="12" y="216"/>
                  <a:pt x="12" y="216"/>
                </a:cubicBezTo>
                <a:cubicBezTo>
                  <a:pt x="5" y="216"/>
                  <a:pt x="0" y="211"/>
                  <a:pt x="0" y="204"/>
                </a:cubicBezTo>
                <a:cubicBezTo>
                  <a:pt x="0" y="197"/>
                  <a:pt x="5" y="192"/>
                  <a:pt x="12"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243"/>
        <p:cNvGrpSpPr/>
        <p:nvPr/>
      </p:nvGrpSpPr>
      <p:grpSpPr>
        <a:xfrm>
          <a:off x="0" y="0"/>
          <a:ext cx="0" cy="0"/>
          <a:chOff x="0" y="0"/>
          <a:chExt cx="0" cy="0"/>
        </a:xfrm>
      </p:grpSpPr>
      <p:sp>
        <p:nvSpPr>
          <p:cNvPr id="2244" name="Google Shape;2244;p49"/>
          <p:cNvSpPr/>
          <p:nvPr/>
        </p:nvSpPr>
        <p:spPr>
          <a:xfrm>
            <a:off x="11003345" y="3270143"/>
            <a:ext cx="530619" cy="522730"/>
          </a:xfrm>
          <a:custGeom>
            <a:avLst/>
            <a:gdLst/>
            <a:ahLst/>
            <a:cxnLst/>
            <a:rect l="l" t="t" r="r" b="b"/>
            <a:pathLst>
              <a:path w="260" h="256" extrusionOk="0">
                <a:moveTo>
                  <a:pt x="254" y="123"/>
                </a:moveTo>
                <a:cubicBezTo>
                  <a:pt x="244" y="168"/>
                  <a:pt x="207" y="196"/>
                  <a:pt x="160" y="196"/>
                </a:cubicBezTo>
                <a:cubicBezTo>
                  <a:pt x="136" y="196"/>
                  <a:pt x="136" y="196"/>
                  <a:pt x="136" y="196"/>
                </a:cubicBezTo>
                <a:cubicBezTo>
                  <a:pt x="125" y="242"/>
                  <a:pt x="125" y="242"/>
                  <a:pt x="125" y="242"/>
                </a:cubicBezTo>
                <a:cubicBezTo>
                  <a:pt x="122" y="256"/>
                  <a:pt x="122" y="256"/>
                  <a:pt x="122" y="256"/>
                </a:cubicBezTo>
                <a:cubicBezTo>
                  <a:pt x="108" y="256"/>
                  <a:pt x="108" y="256"/>
                  <a:pt x="108" y="256"/>
                </a:cubicBezTo>
                <a:cubicBezTo>
                  <a:pt x="53" y="256"/>
                  <a:pt x="53" y="256"/>
                  <a:pt x="53" y="256"/>
                </a:cubicBezTo>
                <a:cubicBezTo>
                  <a:pt x="31" y="256"/>
                  <a:pt x="31" y="256"/>
                  <a:pt x="31" y="256"/>
                </a:cubicBezTo>
                <a:cubicBezTo>
                  <a:pt x="36" y="234"/>
                  <a:pt x="36" y="234"/>
                  <a:pt x="36" y="234"/>
                </a:cubicBezTo>
                <a:cubicBezTo>
                  <a:pt x="40" y="216"/>
                  <a:pt x="40" y="216"/>
                  <a:pt x="40" y="216"/>
                </a:cubicBezTo>
                <a:cubicBezTo>
                  <a:pt x="22" y="216"/>
                  <a:pt x="22" y="216"/>
                  <a:pt x="22" y="216"/>
                </a:cubicBezTo>
                <a:cubicBezTo>
                  <a:pt x="0" y="216"/>
                  <a:pt x="0" y="216"/>
                  <a:pt x="0" y="216"/>
                </a:cubicBezTo>
                <a:cubicBezTo>
                  <a:pt x="5" y="194"/>
                  <a:pt x="5" y="194"/>
                  <a:pt x="5" y="194"/>
                </a:cubicBezTo>
                <a:cubicBezTo>
                  <a:pt x="46" y="14"/>
                  <a:pt x="46" y="14"/>
                  <a:pt x="46" y="14"/>
                </a:cubicBezTo>
                <a:cubicBezTo>
                  <a:pt x="49" y="0"/>
                  <a:pt x="49" y="0"/>
                  <a:pt x="49" y="0"/>
                </a:cubicBezTo>
                <a:cubicBezTo>
                  <a:pt x="63" y="0"/>
                  <a:pt x="63" y="0"/>
                  <a:pt x="63" y="0"/>
                </a:cubicBezTo>
                <a:cubicBezTo>
                  <a:pt x="156" y="0"/>
                  <a:pt x="156" y="0"/>
                  <a:pt x="156" y="0"/>
                </a:cubicBezTo>
                <a:cubicBezTo>
                  <a:pt x="178" y="0"/>
                  <a:pt x="199" y="9"/>
                  <a:pt x="211" y="25"/>
                </a:cubicBezTo>
                <a:cubicBezTo>
                  <a:pt x="216" y="31"/>
                  <a:pt x="221" y="39"/>
                  <a:pt x="223" y="49"/>
                </a:cubicBezTo>
                <a:cubicBezTo>
                  <a:pt x="231" y="53"/>
                  <a:pt x="237" y="59"/>
                  <a:pt x="242" y="65"/>
                </a:cubicBezTo>
                <a:cubicBezTo>
                  <a:pt x="251" y="76"/>
                  <a:pt x="260" y="95"/>
                  <a:pt x="254" y="123"/>
                </a:cubicBezTo>
                <a:moveTo>
                  <a:pt x="207" y="61"/>
                </a:moveTo>
                <a:cubicBezTo>
                  <a:pt x="206" y="54"/>
                  <a:pt x="204" y="47"/>
                  <a:pt x="201" y="42"/>
                </a:cubicBezTo>
                <a:cubicBezTo>
                  <a:pt x="192" y="25"/>
                  <a:pt x="173" y="18"/>
                  <a:pt x="156" y="18"/>
                </a:cubicBezTo>
                <a:cubicBezTo>
                  <a:pt x="63" y="18"/>
                  <a:pt x="63" y="18"/>
                  <a:pt x="63" y="18"/>
                </a:cubicBezTo>
                <a:cubicBezTo>
                  <a:pt x="22" y="198"/>
                  <a:pt x="22" y="198"/>
                  <a:pt x="22" y="198"/>
                </a:cubicBezTo>
                <a:cubicBezTo>
                  <a:pt x="44" y="198"/>
                  <a:pt x="44" y="198"/>
                  <a:pt x="44" y="198"/>
                </a:cubicBezTo>
                <a:cubicBezTo>
                  <a:pt x="63" y="198"/>
                  <a:pt x="63" y="198"/>
                  <a:pt x="63" y="198"/>
                </a:cubicBezTo>
                <a:cubicBezTo>
                  <a:pt x="77" y="198"/>
                  <a:pt x="77" y="198"/>
                  <a:pt x="77" y="198"/>
                </a:cubicBezTo>
                <a:cubicBezTo>
                  <a:pt x="90" y="138"/>
                  <a:pt x="90" y="138"/>
                  <a:pt x="90" y="138"/>
                </a:cubicBezTo>
                <a:cubicBezTo>
                  <a:pt x="129" y="138"/>
                  <a:pt x="129" y="138"/>
                  <a:pt x="129" y="138"/>
                </a:cubicBezTo>
                <a:cubicBezTo>
                  <a:pt x="129" y="138"/>
                  <a:pt x="130" y="138"/>
                  <a:pt x="130" y="138"/>
                </a:cubicBezTo>
                <a:cubicBezTo>
                  <a:pt x="152" y="138"/>
                  <a:pt x="172" y="130"/>
                  <a:pt x="186" y="115"/>
                </a:cubicBezTo>
                <a:cubicBezTo>
                  <a:pt x="195" y="106"/>
                  <a:pt x="202" y="94"/>
                  <a:pt x="205" y="79"/>
                </a:cubicBezTo>
                <a:cubicBezTo>
                  <a:pt x="207" y="73"/>
                  <a:pt x="207" y="67"/>
                  <a:pt x="207" y="61"/>
                </a:cubicBezTo>
                <a:moveTo>
                  <a:pt x="225" y="72"/>
                </a:moveTo>
                <a:cubicBezTo>
                  <a:pt x="224" y="76"/>
                  <a:pt x="224" y="79"/>
                  <a:pt x="223" y="83"/>
                </a:cubicBezTo>
                <a:cubicBezTo>
                  <a:pt x="213" y="127"/>
                  <a:pt x="176" y="156"/>
                  <a:pt x="129" y="156"/>
                </a:cubicBezTo>
                <a:cubicBezTo>
                  <a:pt x="104" y="156"/>
                  <a:pt x="104" y="156"/>
                  <a:pt x="104" y="156"/>
                </a:cubicBezTo>
                <a:cubicBezTo>
                  <a:pt x="94" y="202"/>
                  <a:pt x="94" y="202"/>
                  <a:pt x="94" y="202"/>
                </a:cubicBezTo>
                <a:cubicBezTo>
                  <a:pt x="91" y="216"/>
                  <a:pt x="91" y="216"/>
                  <a:pt x="91" y="216"/>
                </a:cubicBezTo>
                <a:cubicBezTo>
                  <a:pt x="77" y="216"/>
                  <a:pt x="77" y="216"/>
                  <a:pt x="77" y="216"/>
                </a:cubicBezTo>
                <a:cubicBezTo>
                  <a:pt x="59" y="216"/>
                  <a:pt x="59" y="216"/>
                  <a:pt x="59" y="216"/>
                </a:cubicBezTo>
                <a:cubicBezTo>
                  <a:pt x="53" y="238"/>
                  <a:pt x="53" y="238"/>
                  <a:pt x="53" y="238"/>
                </a:cubicBezTo>
                <a:cubicBezTo>
                  <a:pt x="108" y="238"/>
                  <a:pt x="108" y="238"/>
                  <a:pt x="108" y="238"/>
                </a:cubicBezTo>
                <a:cubicBezTo>
                  <a:pt x="121" y="179"/>
                  <a:pt x="121" y="179"/>
                  <a:pt x="121" y="179"/>
                </a:cubicBezTo>
                <a:cubicBezTo>
                  <a:pt x="160" y="179"/>
                  <a:pt x="160" y="179"/>
                  <a:pt x="160" y="179"/>
                </a:cubicBezTo>
                <a:cubicBezTo>
                  <a:pt x="197" y="179"/>
                  <a:pt x="228" y="157"/>
                  <a:pt x="236" y="119"/>
                </a:cubicBezTo>
                <a:cubicBezTo>
                  <a:pt x="241" y="98"/>
                  <a:pt x="235" y="82"/>
                  <a:pt x="225" y="72"/>
                </a:cubicBezTo>
                <a:moveTo>
                  <a:pt x="145" y="95"/>
                </a:moveTo>
                <a:cubicBezTo>
                  <a:pt x="143" y="96"/>
                  <a:pt x="141" y="98"/>
                  <a:pt x="140" y="99"/>
                </a:cubicBezTo>
                <a:cubicBezTo>
                  <a:pt x="135" y="102"/>
                  <a:pt x="129" y="104"/>
                  <a:pt x="123" y="104"/>
                </a:cubicBezTo>
                <a:cubicBezTo>
                  <a:pt x="98" y="104"/>
                  <a:pt x="98" y="104"/>
                  <a:pt x="98" y="104"/>
                </a:cubicBezTo>
                <a:cubicBezTo>
                  <a:pt x="109" y="58"/>
                  <a:pt x="109" y="58"/>
                  <a:pt x="109" y="58"/>
                </a:cubicBezTo>
                <a:cubicBezTo>
                  <a:pt x="109" y="54"/>
                  <a:pt x="109" y="54"/>
                  <a:pt x="109" y="54"/>
                </a:cubicBezTo>
                <a:cubicBezTo>
                  <a:pt x="136" y="54"/>
                  <a:pt x="136" y="54"/>
                  <a:pt x="136" y="54"/>
                </a:cubicBezTo>
                <a:cubicBezTo>
                  <a:pt x="141" y="54"/>
                  <a:pt x="145" y="56"/>
                  <a:pt x="148" y="58"/>
                </a:cubicBezTo>
                <a:cubicBezTo>
                  <a:pt x="154" y="62"/>
                  <a:pt x="157" y="70"/>
                  <a:pt x="154" y="79"/>
                </a:cubicBezTo>
                <a:cubicBezTo>
                  <a:pt x="153" y="85"/>
                  <a:pt x="149" y="91"/>
                  <a:pt x="145" y="95"/>
                </a:cubicBezTo>
                <a:moveTo>
                  <a:pt x="137" y="72"/>
                </a:moveTo>
                <a:cubicBezTo>
                  <a:pt x="137" y="72"/>
                  <a:pt x="137" y="72"/>
                  <a:pt x="136" y="72"/>
                </a:cubicBezTo>
                <a:cubicBezTo>
                  <a:pt x="124" y="72"/>
                  <a:pt x="124" y="72"/>
                  <a:pt x="124" y="72"/>
                </a:cubicBezTo>
                <a:cubicBezTo>
                  <a:pt x="120" y="86"/>
                  <a:pt x="120" y="86"/>
                  <a:pt x="120" y="86"/>
                </a:cubicBezTo>
                <a:cubicBezTo>
                  <a:pt x="123" y="86"/>
                  <a:pt x="123" y="86"/>
                  <a:pt x="123" y="86"/>
                </a:cubicBezTo>
                <a:cubicBezTo>
                  <a:pt x="129" y="86"/>
                  <a:pt x="135" y="81"/>
                  <a:pt x="137" y="75"/>
                </a:cubicBezTo>
                <a:cubicBezTo>
                  <a:pt x="137" y="75"/>
                  <a:pt x="137" y="75"/>
                  <a:pt x="137" y="75"/>
                </a:cubicBezTo>
                <a:cubicBezTo>
                  <a:pt x="137" y="74"/>
                  <a:pt x="137" y="74"/>
                  <a:pt x="137" y="74"/>
                </a:cubicBezTo>
                <a:cubicBezTo>
                  <a:pt x="137" y="73"/>
                  <a:pt x="137" y="73"/>
                  <a:pt x="137"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49"/>
          <p:cNvSpPr/>
          <p:nvPr/>
        </p:nvSpPr>
        <p:spPr>
          <a:xfrm>
            <a:off x="10088075" y="3285923"/>
            <a:ext cx="522729" cy="499059"/>
          </a:xfrm>
          <a:custGeom>
            <a:avLst/>
            <a:gdLst/>
            <a:ahLst/>
            <a:cxnLst/>
            <a:rect l="l" t="t" r="r" b="b"/>
            <a:pathLst>
              <a:path w="256" h="244" extrusionOk="0">
                <a:moveTo>
                  <a:pt x="199" y="244"/>
                </a:moveTo>
                <a:cubicBezTo>
                  <a:pt x="199" y="155"/>
                  <a:pt x="199" y="155"/>
                  <a:pt x="199" y="155"/>
                </a:cubicBezTo>
                <a:cubicBezTo>
                  <a:pt x="199" y="137"/>
                  <a:pt x="194" y="119"/>
                  <a:pt x="172" y="119"/>
                </a:cubicBezTo>
                <a:cubicBezTo>
                  <a:pt x="151" y="119"/>
                  <a:pt x="142" y="137"/>
                  <a:pt x="142" y="156"/>
                </a:cubicBezTo>
                <a:cubicBezTo>
                  <a:pt x="142" y="244"/>
                  <a:pt x="142" y="244"/>
                  <a:pt x="142" y="244"/>
                </a:cubicBezTo>
                <a:cubicBezTo>
                  <a:pt x="85" y="244"/>
                  <a:pt x="85" y="244"/>
                  <a:pt x="85" y="244"/>
                </a:cubicBezTo>
                <a:cubicBezTo>
                  <a:pt x="85" y="81"/>
                  <a:pt x="85" y="81"/>
                  <a:pt x="85" y="81"/>
                </a:cubicBezTo>
                <a:cubicBezTo>
                  <a:pt x="142" y="81"/>
                  <a:pt x="142" y="81"/>
                  <a:pt x="142" y="81"/>
                </a:cubicBezTo>
                <a:cubicBezTo>
                  <a:pt x="142" y="103"/>
                  <a:pt x="142" y="103"/>
                  <a:pt x="142" y="103"/>
                </a:cubicBezTo>
                <a:cubicBezTo>
                  <a:pt x="157" y="84"/>
                  <a:pt x="170" y="76"/>
                  <a:pt x="194" y="76"/>
                </a:cubicBezTo>
                <a:cubicBezTo>
                  <a:pt x="217" y="76"/>
                  <a:pt x="256" y="87"/>
                  <a:pt x="256" y="152"/>
                </a:cubicBezTo>
                <a:cubicBezTo>
                  <a:pt x="256" y="244"/>
                  <a:pt x="256" y="244"/>
                  <a:pt x="256" y="244"/>
                </a:cubicBezTo>
                <a:lnTo>
                  <a:pt x="199" y="244"/>
                </a:lnTo>
                <a:close/>
                <a:moveTo>
                  <a:pt x="32" y="57"/>
                </a:moveTo>
                <a:cubicBezTo>
                  <a:pt x="14" y="57"/>
                  <a:pt x="0" y="45"/>
                  <a:pt x="0" y="29"/>
                </a:cubicBezTo>
                <a:cubicBezTo>
                  <a:pt x="0" y="13"/>
                  <a:pt x="14" y="0"/>
                  <a:pt x="32" y="0"/>
                </a:cubicBezTo>
                <a:cubicBezTo>
                  <a:pt x="50" y="0"/>
                  <a:pt x="64" y="13"/>
                  <a:pt x="64" y="29"/>
                </a:cubicBezTo>
                <a:cubicBezTo>
                  <a:pt x="64" y="45"/>
                  <a:pt x="50" y="57"/>
                  <a:pt x="32" y="57"/>
                </a:cubicBezTo>
                <a:moveTo>
                  <a:pt x="60" y="244"/>
                </a:moveTo>
                <a:cubicBezTo>
                  <a:pt x="3" y="244"/>
                  <a:pt x="3" y="244"/>
                  <a:pt x="3" y="244"/>
                </a:cubicBezTo>
                <a:cubicBezTo>
                  <a:pt x="3" y="81"/>
                  <a:pt x="3" y="81"/>
                  <a:pt x="3" y="81"/>
                </a:cubicBezTo>
                <a:cubicBezTo>
                  <a:pt x="60" y="81"/>
                  <a:pt x="60" y="81"/>
                  <a:pt x="60" y="81"/>
                </a:cubicBezTo>
                <a:lnTo>
                  <a:pt x="60" y="2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49"/>
          <p:cNvSpPr/>
          <p:nvPr/>
        </p:nvSpPr>
        <p:spPr>
          <a:xfrm>
            <a:off x="9172805" y="3270143"/>
            <a:ext cx="522729" cy="522730"/>
          </a:xfrm>
          <a:custGeom>
            <a:avLst/>
            <a:gdLst/>
            <a:ahLst/>
            <a:cxnLst/>
            <a:rect l="l" t="t" r="r" b="b"/>
            <a:pathLst>
              <a:path w="256" h="256" extrusionOk="0">
                <a:moveTo>
                  <a:pt x="198" y="235"/>
                </a:moveTo>
                <a:cubicBezTo>
                  <a:pt x="180" y="205"/>
                  <a:pt x="146" y="185"/>
                  <a:pt x="107" y="185"/>
                </a:cubicBezTo>
                <a:cubicBezTo>
                  <a:pt x="78" y="185"/>
                  <a:pt x="52" y="196"/>
                  <a:pt x="33" y="214"/>
                </a:cubicBezTo>
                <a:cubicBezTo>
                  <a:pt x="12" y="191"/>
                  <a:pt x="0" y="161"/>
                  <a:pt x="0" y="128"/>
                </a:cubicBezTo>
                <a:cubicBezTo>
                  <a:pt x="0" y="57"/>
                  <a:pt x="57" y="0"/>
                  <a:pt x="128" y="0"/>
                </a:cubicBezTo>
                <a:cubicBezTo>
                  <a:pt x="199" y="0"/>
                  <a:pt x="256" y="57"/>
                  <a:pt x="256" y="128"/>
                </a:cubicBezTo>
                <a:cubicBezTo>
                  <a:pt x="256" y="173"/>
                  <a:pt x="233" y="212"/>
                  <a:pt x="198" y="235"/>
                </a:cubicBezTo>
                <a:moveTo>
                  <a:pt x="65" y="163"/>
                </a:moveTo>
                <a:cubicBezTo>
                  <a:pt x="66" y="163"/>
                  <a:pt x="66" y="163"/>
                  <a:pt x="66" y="163"/>
                </a:cubicBezTo>
                <a:cubicBezTo>
                  <a:pt x="66" y="163"/>
                  <a:pt x="134" y="145"/>
                  <a:pt x="178" y="178"/>
                </a:cubicBezTo>
                <a:cubicBezTo>
                  <a:pt x="178" y="178"/>
                  <a:pt x="182" y="181"/>
                  <a:pt x="187" y="178"/>
                </a:cubicBezTo>
                <a:cubicBezTo>
                  <a:pt x="189" y="176"/>
                  <a:pt x="190" y="175"/>
                  <a:pt x="190" y="170"/>
                </a:cubicBezTo>
                <a:cubicBezTo>
                  <a:pt x="190" y="170"/>
                  <a:pt x="190" y="167"/>
                  <a:pt x="187" y="164"/>
                </a:cubicBezTo>
                <a:cubicBezTo>
                  <a:pt x="137" y="130"/>
                  <a:pt x="67" y="146"/>
                  <a:pt x="64" y="146"/>
                </a:cubicBezTo>
                <a:cubicBezTo>
                  <a:pt x="57" y="149"/>
                  <a:pt x="57" y="154"/>
                  <a:pt x="57" y="154"/>
                </a:cubicBezTo>
                <a:cubicBezTo>
                  <a:pt x="57" y="158"/>
                  <a:pt x="60" y="163"/>
                  <a:pt x="65" y="163"/>
                </a:cubicBezTo>
                <a:moveTo>
                  <a:pt x="60" y="127"/>
                </a:moveTo>
                <a:cubicBezTo>
                  <a:pt x="64" y="126"/>
                  <a:pt x="64" y="126"/>
                  <a:pt x="64" y="126"/>
                </a:cubicBezTo>
                <a:cubicBezTo>
                  <a:pt x="72" y="124"/>
                  <a:pt x="137" y="108"/>
                  <a:pt x="192" y="141"/>
                </a:cubicBezTo>
                <a:cubicBezTo>
                  <a:pt x="194" y="142"/>
                  <a:pt x="196" y="143"/>
                  <a:pt x="197" y="143"/>
                </a:cubicBezTo>
                <a:cubicBezTo>
                  <a:pt x="203" y="143"/>
                  <a:pt x="208" y="137"/>
                  <a:pt x="208" y="131"/>
                </a:cubicBezTo>
                <a:cubicBezTo>
                  <a:pt x="208" y="127"/>
                  <a:pt x="205" y="123"/>
                  <a:pt x="202" y="121"/>
                </a:cubicBezTo>
                <a:cubicBezTo>
                  <a:pt x="202" y="121"/>
                  <a:pt x="202" y="121"/>
                  <a:pt x="202" y="121"/>
                </a:cubicBezTo>
                <a:cubicBezTo>
                  <a:pt x="135" y="83"/>
                  <a:pt x="63" y="106"/>
                  <a:pt x="58" y="107"/>
                </a:cubicBezTo>
                <a:cubicBezTo>
                  <a:pt x="54" y="108"/>
                  <a:pt x="51" y="112"/>
                  <a:pt x="51" y="116"/>
                </a:cubicBezTo>
                <a:cubicBezTo>
                  <a:pt x="51" y="122"/>
                  <a:pt x="55" y="127"/>
                  <a:pt x="60" y="127"/>
                </a:cubicBezTo>
                <a:moveTo>
                  <a:pt x="220" y="82"/>
                </a:moveTo>
                <a:cubicBezTo>
                  <a:pt x="149" y="38"/>
                  <a:pt x="56" y="61"/>
                  <a:pt x="52" y="62"/>
                </a:cubicBezTo>
                <a:cubicBezTo>
                  <a:pt x="45" y="63"/>
                  <a:pt x="42" y="68"/>
                  <a:pt x="42" y="74"/>
                </a:cubicBezTo>
                <a:cubicBezTo>
                  <a:pt x="42" y="81"/>
                  <a:pt x="48" y="86"/>
                  <a:pt x="54" y="86"/>
                </a:cubicBezTo>
                <a:cubicBezTo>
                  <a:pt x="55" y="86"/>
                  <a:pt x="56" y="86"/>
                  <a:pt x="57" y="86"/>
                </a:cubicBezTo>
                <a:cubicBezTo>
                  <a:pt x="57" y="86"/>
                  <a:pt x="57" y="86"/>
                  <a:pt x="57" y="86"/>
                </a:cubicBezTo>
                <a:cubicBezTo>
                  <a:pt x="58" y="85"/>
                  <a:pt x="145" y="63"/>
                  <a:pt x="207" y="102"/>
                </a:cubicBezTo>
                <a:cubicBezTo>
                  <a:pt x="211" y="104"/>
                  <a:pt x="214" y="104"/>
                  <a:pt x="214" y="104"/>
                </a:cubicBezTo>
                <a:cubicBezTo>
                  <a:pt x="221" y="104"/>
                  <a:pt x="226" y="99"/>
                  <a:pt x="226" y="92"/>
                </a:cubicBezTo>
                <a:cubicBezTo>
                  <a:pt x="226" y="88"/>
                  <a:pt x="224" y="84"/>
                  <a:pt x="220" y="82"/>
                </a:cubicBezTo>
                <a:moveTo>
                  <a:pt x="157" y="252"/>
                </a:moveTo>
                <a:cubicBezTo>
                  <a:pt x="146" y="255"/>
                  <a:pt x="140" y="256"/>
                  <a:pt x="128" y="256"/>
                </a:cubicBezTo>
                <a:cubicBezTo>
                  <a:pt x="104" y="256"/>
                  <a:pt x="85" y="251"/>
                  <a:pt x="66" y="240"/>
                </a:cubicBezTo>
                <a:cubicBezTo>
                  <a:pt x="77" y="228"/>
                  <a:pt x="90" y="223"/>
                  <a:pt x="107" y="223"/>
                </a:cubicBezTo>
                <a:cubicBezTo>
                  <a:pt x="130" y="223"/>
                  <a:pt x="148" y="234"/>
                  <a:pt x="157" y="2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49"/>
          <p:cNvSpPr/>
          <p:nvPr/>
        </p:nvSpPr>
        <p:spPr>
          <a:xfrm>
            <a:off x="8257535" y="3351019"/>
            <a:ext cx="524702" cy="360979"/>
          </a:xfrm>
          <a:custGeom>
            <a:avLst/>
            <a:gdLst/>
            <a:ahLst/>
            <a:cxnLst/>
            <a:rect l="l" t="t" r="r" b="b"/>
            <a:pathLst>
              <a:path w="256" h="176" extrusionOk="0">
                <a:moveTo>
                  <a:pt x="217" y="0"/>
                </a:moveTo>
                <a:cubicBezTo>
                  <a:pt x="133" y="0"/>
                  <a:pt x="133" y="0"/>
                  <a:pt x="133" y="0"/>
                </a:cubicBezTo>
                <a:cubicBezTo>
                  <a:pt x="46" y="0"/>
                  <a:pt x="46" y="0"/>
                  <a:pt x="46" y="0"/>
                </a:cubicBezTo>
                <a:cubicBezTo>
                  <a:pt x="24" y="0"/>
                  <a:pt x="0" y="15"/>
                  <a:pt x="0" y="36"/>
                </a:cubicBezTo>
                <a:cubicBezTo>
                  <a:pt x="0" y="142"/>
                  <a:pt x="0" y="142"/>
                  <a:pt x="0" y="142"/>
                </a:cubicBezTo>
                <a:cubicBezTo>
                  <a:pt x="0" y="163"/>
                  <a:pt x="24" y="176"/>
                  <a:pt x="46" y="176"/>
                </a:cubicBezTo>
                <a:cubicBezTo>
                  <a:pt x="135" y="176"/>
                  <a:pt x="135" y="176"/>
                  <a:pt x="135" y="176"/>
                </a:cubicBezTo>
                <a:cubicBezTo>
                  <a:pt x="217" y="176"/>
                  <a:pt x="217" y="176"/>
                  <a:pt x="217" y="176"/>
                </a:cubicBezTo>
                <a:cubicBezTo>
                  <a:pt x="238" y="176"/>
                  <a:pt x="256" y="163"/>
                  <a:pt x="256" y="142"/>
                </a:cubicBezTo>
                <a:cubicBezTo>
                  <a:pt x="256" y="36"/>
                  <a:pt x="256" y="36"/>
                  <a:pt x="256" y="36"/>
                </a:cubicBezTo>
                <a:cubicBezTo>
                  <a:pt x="256" y="15"/>
                  <a:pt x="238" y="0"/>
                  <a:pt x="217" y="0"/>
                </a:cubicBezTo>
                <a:moveTo>
                  <a:pt x="111" y="129"/>
                </a:moveTo>
                <a:cubicBezTo>
                  <a:pt x="111" y="48"/>
                  <a:pt x="111" y="48"/>
                  <a:pt x="111" y="48"/>
                </a:cubicBezTo>
                <a:cubicBezTo>
                  <a:pt x="167" y="89"/>
                  <a:pt x="167" y="89"/>
                  <a:pt x="167" y="89"/>
                </a:cubicBezTo>
                <a:lnTo>
                  <a:pt x="111"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49"/>
          <p:cNvSpPr/>
          <p:nvPr/>
        </p:nvSpPr>
        <p:spPr>
          <a:xfrm>
            <a:off x="7322539" y="3236610"/>
            <a:ext cx="552318" cy="530619"/>
          </a:xfrm>
          <a:custGeom>
            <a:avLst/>
            <a:gdLst/>
            <a:ahLst/>
            <a:cxnLst/>
            <a:rect l="l" t="t" r="r" b="b"/>
            <a:pathLst>
              <a:path w="270" h="259" extrusionOk="0">
                <a:moveTo>
                  <a:pt x="231" y="164"/>
                </a:moveTo>
                <a:cubicBezTo>
                  <a:pt x="216" y="187"/>
                  <a:pt x="195" y="214"/>
                  <a:pt x="176" y="229"/>
                </a:cubicBezTo>
                <a:cubicBezTo>
                  <a:pt x="163" y="241"/>
                  <a:pt x="138" y="259"/>
                  <a:pt x="119" y="256"/>
                </a:cubicBezTo>
                <a:cubicBezTo>
                  <a:pt x="68" y="247"/>
                  <a:pt x="79" y="124"/>
                  <a:pt x="45" y="96"/>
                </a:cubicBezTo>
                <a:cubicBezTo>
                  <a:pt x="30" y="92"/>
                  <a:pt x="22" y="115"/>
                  <a:pt x="14" y="101"/>
                </a:cubicBezTo>
                <a:cubicBezTo>
                  <a:pt x="0" y="90"/>
                  <a:pt x="27" y="71"/>
                  <a:pt x="40" y="60"/>
                </a:cubicBezTo>
                <a:cubicBezTo>
                  <a:pt x="56" y="46"/>
                  <a:pt x="76" y="26"/>
                  <a:pt x="98" y="35"/>
                </a:cubicBezTo>
                <a:cubicBezTo>
                  <a:pt x="140" y="51"/>
                  <a:pt x="110" y="153"/>
                  <a:pt x="150" y="175"/>
                </a:cubicBezTo>
                <a:cubicBezTo>
                  <a:pt x="171" y="158"/>
                  <a:pt x="194" y="130"/>
                  <a:pt x="190" y="96"/>
                </a:cubicBezTo>
                <a:cubicBezTo>
                  <a:pt x="186" y="85"/>
                  <a:pt x="166" y="88"/>
                  <a:pt x="155" y="91"/>
                </a:cubicBezTo>
                <a:cubicBezTo>
                  <a:pt x="155" y="39"/>
                  <a:pt x="257" y="0"/>
                  <a:pt x="266" y="70"/>
                </a:cubicBezTo>
                <a:cubicBezTo>
                  <a:pt x="270" y="113"/>
                  <a:pt x="231" y="164"/>
                  <a:pt x="231" y="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49"/>
          <p:cNvSpPr/>
          <p:nvPr/>
        </p:nvSpPr>
        <p:spPr>
          <a:xfrm>
            <a:off x="6428967" y="3309594"/>
            <a:ext cx="522730" cy="449745"/>
          </a:xfrm>
          <a:custGeom>
            <a:avLst/>
            <a:gdLst/>
            <a:ahLst/>
            <a:cxnLst/>
            <a:rect l="l" t="t" r="r" b="b"/>
            <a:pathLst>
              <a:path w="256" h="220" extrusionOk="0">
                <a:moveTo>
                  <a:pt x="216" y="55"/>
                </a:moveTo>
                <a:cubicBezTo>
                  <a:pt x="216" y="94"/>
                  <a:pt x="216" y="94"/>
                  <a:pt x="216" y="94"/>
                </a:cubicBezTo>
                <a:cubicBezTo>
                  <a:pt x="200" y="94"/>
                  <a:pt x="200" y="94"/>
                  <a:pt x="200" y="94"/>
                </a:cubicBezTo>
                <a:cubicBezTo>
                  <a:pt x="200" y="55"/>
                  <a:pt x="200" y="55"/>
                  <a:pt x="200" y="55"/>
                </a:cubicBezTo>
                <a:cubicBezTo>
                  <a:pt x="160" y="55"/>
                  <a:pt x="160" y="55"/>
                  <a:pt x="160" y="55"/>
                </a:cubicBezTo>
                <a:cubicBezTo>
                  <a:pt x="160" y="39"/>
                  <a:pt x="160" y="39"/>
                  <a:pt x="160" y="39"/>
                </a:cubicBezTo>
                <a:cubicBezTo>
                  <a:pt x="200" y="39"/>
                  <a:pt x="200" y="39"/>
                  <a:pt x="200" y="39"/>
                </a:cubicBezTo>
                <a:cubicBezTo>
                  <a:pt x="200" y="0"/>
                  <a:pt x="200" y="0"/>
                  <a:pt x="200" y="0"/>
                </a:cubicBezTo>
                <a:cubicBezTo>
                  <a:pt x="216" y="0"/>
                  <a:pt x="216" y="0"/>
                  <a:pt x="216" y="0"/>
                </a:cubicBezTo>
                <a:cubicBezTo>
                  <a:pt x="216" y="39"/>
                  <a:pt x="216" y="39"/>
                  <a:pt x="216" y="39"/>
                </a:cubicBezTo>
                <a:cubicBezTo>
                  <a:pt x="256" y="39"/>
                  <a:pt x="256" y="39"/>
                  <a:pt x="256" y="39"/>
                </a:cubicBezTo>
                <a:cubicBezTo>
                  <a:pt x="256" y="55"/>
                  <a:pt x="256" y="55"/>
                  <a:pt x="256" y="55"/>
                </a:cubicBezTo>
                <a:lnTo>
                  <a:pt x="216" y="55"/>
                </a:lnTo>
                <a:close/>
                <a:moveTo>
                  <a:pt x="105" y="16"/>
                </a:moveTo>
                <a:cubicBezTo>
                  <a:pt x="120" y="24"/>
                  <a:pt x="128" y="36"/>
                  <a:pt x="128" y="53"/>
                </a:cubicBezTo>
                <a:cubicBezTo>
                  <a:pt x="128" y="67"/>
                  <a:pt x="119" y="78"/>
                  <a:pt x="108" y="87"/>
                </a:cubicBezTo>
                <a:cubicBezTo>
                  <a:pt x="97" y="95"/>
                  <a:pt x="95" y="98"/>
                  <a:pt x="95" y="106"/>
                </a:cubicBezTo>
                <a:cubicBezTo>
                  <a:pt x="95" y="112"/>
                  <a:pt x="107" y="122"/>
                  <a:pt x="113" y="126"/>
                </a:cubicBezTo>
                <a:cubicBezTo>
                  <a:pt x="131" y="139"/>
                  <a:pt x="136" y="150"/>
                  <a:pt x="136" y="169"/>
                </a:cubicBezTo>
                <a:cubicBezTo>
                  <a:pt x="136" y="193"/>
                  <a:pt x="113" y="220"/>
                  <a:pt x="70" y="220"/>
                </a:cubicBezTo>
                <a:cubicBezTo>
                  <a:pt x="33" y="220"/>
                  <a:pt x="0" y="202"/>
                  <a:pt x="0" y="178"/>
                </a:cubicBezTo>
                <a:cubicBezTo>
                  <a:pt x="0" y="154"/>
                  <a:pt x="30" y="130"/>
                  <a:pt x="67" y="130"/>
                </a:cubicBezTo>
                <a:cubicBezTo>
                  <a:pt x="71" y="130"/>
                  <a:pt x="75" y="130"/>
                  <a:pt x="79" y="130"/>
                </a:cubicBezTo>
                <a:cubicBezTo>
                  <a:pt x="74" y="125"/>
                  <a:pt x="70" y="119"/>
                  <a:pt x="70" y="112"/>
                </a:cubicBezTo>
                <a:cubicBezTo>
                  <a:pt x="70" y="107"/>
                  <a:pt x="71" y="103"/>
                  <a:pt x="73" y="99"/>
                </a:cubicBezTo>
                <a:cubicBezTo>
                  <a:pt x="71" y="99"/>
                  <a:pt x="69" y="99"/>
                  <a:pt x="67" y="99"/>
                </a:cubicBezTo>
                <a:cubicBezTo>
                  <a:pt x="36" y="99"/>
                  <a:pt x="16" y="77"/>
                  <a:pt x="16" y="50"/>
                </a:cubicBezTo>
                <a:cubicBezTo>
                  <a:pt x="16" y="24"/>
                  <a:pt x="44" y="0"/>
                  <a:pt x="74" y="0"/>
                </a:cubicBezTo>
                <a:cubicBezTo>
                  <a:pt x="142" y="0"/>
                  <a:pt x="142" y="0"/>
                  <a:pt x="142" y="0"/>
                </a:cubicBezTo>
                <a:cubicBezTo>
                  <a:pt x="127" y="16"/>
                  <a:pt x="127" y="16"/>
                  <a:pt x="127" y="16"/>
                </a:cubicBezTo>
                <a:lnTo>
                  <a:pt x="105" y="16"/>
                </a:lnTo>
                <a:close/>
                <a:moveTo>
                  <a:pt x="74" y="137"/>
                </a:moveTo>
                <a:cubicBezTo>
                  <a:pt x="49" y="136"/>
                  <a:pt x="25" y="152"/>
                  <a:pt x="25" y="171"/>
                </a:cubicBezTo>
                <a:cubicBezTo>
                  <a:pt x="25" y="190"/>
                  <a:pt x="44" y="205"/>
                  <a:pt x="70" y="205"/>
                </a:cubicBezTo>
                <a:cubicBezTo>
                  <a:pt x="106" y="205"/>
                  <a:pt x="119" y="191"/>
                  <a:pt x="119" y="172"/>
                </a:cubicBezTo>
                <a:cubicBezTo>
                  <a:pt x="119" y="170"/>
                  <a:pt x="119" y="167"/>
                  <a:pt x="118" y="165"/>
                </a:cubicBezTo>
                <a:cubicBezTo>
                  <a:pt x="115" y="154"/>
                  <a:pt x="105" y="149"/>
                  <a:pt x="91" y="139"/>
                </a:cubicBezTo>
                <a:cubicBezTo>
                  <a:pt x="86" y="138"/>
                  <a:pt x="81" y="137"/>
                  <a:pt x="74" y="137"/>
                </a:cubicBezTo>
                <a:moveTo>
                  <a:pt x="104" y="53"/>
                </a:moveTo>
                <a:cubicBezTo>
                  <a:pt x="101" y="31"/>
                  <a:pt x="83" y="13"/>
                  <a:pt x="66" y="12"/>
                </a:cubicBezTo>
                <a:cubicBezTo>
                  <a:pt x="49" y="12"/>
                  <a:pt x="37" y="29"/>
                  <a:pt x="40" y="51"/>
                </a:cubicBezTo>
                <a:cubicBezTo>
                  <a:pt x="43" y="74"/>
                  <a:pt x="59" y="92"/>
                  <a:pt x="77" y="93"/>
                </a:cubicBezTo>
                <a:cubicBezTo>
                  <a:pt x="94" y="94"/>
                  <a:pt x="107" y="76"/>
                  <a:pt x="104" y="5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49"/>
          <p:cNvSpPr/>
          <p:nvPr/>
        </p:nvSpPr>
        <p:spPr>
          <a:xfrm>
            <a:off x="5513697" y="3270143"/>
            <a:ext cx="522730" cy="522730"/>
          </a:xfrm>
          <a:custGeom>
            <a:avLst/>
            <a:gdLst/>
            <a:ahLst/>
            <a:cxnLst/>
            <a:rect l="l" t="t" r="r" b="b"/>
            <a:pathLst>
              <a:path w="256" h="256" extrusionOk="0">
                <a:moveTo>
                  <a:pt x="177" y="173"/>
                </a:moveTo>
                <a:cubicBezTo>
                  <a:pt x="173" y="179"/>
                  <a:pt x="166" y="184"/>
                  <a:pt x="158" y="187"/>
                </a:cubicBezTo>
                <a:cubicBezTo>
                  <a:pt x="150" y="190"/>
                  <a:pt x="139" y="192"/>
                  <a:pt x="128" y="192"/>
                </a:cubicBezTo>
                <a:cubicBezTo>
                  <a:pt x="114" y="192"/>
                  <a:pt x="103" y="190"/>
                  <a:pt x="94" y="185"/>
                </a:cubicBezTo>
                <a:cubicBezTo>
                  <a:pt x="87" y="182"/>
                  <a:pt x="82" y="177"/>
                  <a:pt x="78" y="172"/>
                </a:cubicBezTo>
                <a:cubicBezTo>
                  <a:pt x="74" y="166"/>
                  <a:pt x="72" y="160"/>
                  <a:pt x="72" y="155"/>
                </a:cubicBezTo>
                <a:cubicBezTo>
                  <a:pt x="72" y="152"/>
                  <a:pt x="73" y="149"/>
                  <a:pt x="76" y="146"/>
                </a:cubicBezTo>
                <a:cubicBezTo>
                  <a:pt x="79" y="144"/>
                  <a:pt x="82" y="143"/>
                  <a:pt x="86" y="143"/>
                </a:cubicBezTo>
                <a:cubicBezTo>
                  <a:pt x="89" y="143"/>
                  <a:pt x="92" y="144"/>
                  <a:pt x="94" y="146"/>
                </a:cubicBezTo>
                <a:cubicBezTo>
                  <a:pt x="97" y="147"/>
                  <a:pt x="98" y="150"/>
                  <a:pt x="100" y="154"/>
                </a:cubicBezTo>
                <a:cubicBezTo>
                  <a:pt x="102" y="157"/>
                  <a:pt x="103" y="160"/>
                  <a:pt x="105" y="163"/>
                </a:cubicBezTo>
                <a:cubicBezTo>
                  <a:pt x="107" y="165"/>
                  <a:pt x="110" y="167"/>
                  <a:pt x="113" y="169"/>
                </a:cubicBezTo>
                <a:cubicBezTo>
                  <a:pt x="117" y="170"/>
                  <a:pt x="122" y="171"/>
                  <a:pt x="127" y="171"/>
                </a:cubicBezTo>
                <a:cubicBezTo>
                  <a:pt x="135" y="171"/>
                  <a:pt x="142" y="170"/>
                  <a:pt x="147" y="166"/>
                </a:cubicBezTo>
                <a:cubicBezTo>
                  <a:pt x="151" y="163"/>
                  <a:pt x="154" y="160"/>
                  <a:pt x="154" y="155"/>
                </a:cubicBezTo>
                <a:cubicBezTo>
                  <a:pt x="154" y="151"/>
                  <a:pt x="152" y="148"/>
                  <a:pt x="150" y="146"/>
                </a:cubicBezTo>
                <a:cubicBezTo>
                  <a:pt x="147" y="144"/>
                  <a:pt x="144" y="142"/>
                  <a:pt x="140" y="141"/>
                </a:cubicBezTo>
                <a:cubicBezTo>
                  <a:pt x="135" y="139"/>
                  <a:pt x="130" y="138"/>
                  <a:pt x="122" y="137"/>
                </a:cubicBezTo>
                <a:cubicBezTo>
                  <a:pt x="112" y="135"/>
                  <a:pt x="104" y="132"/>
                  <a:pt x="97" y="129"/>
                </a:cubicBezTo>
                <a:cubicBezTo>
                  <a:pt x="90" y="127"/>
                  <a:pt x="85" y="123"/>
                  <a:pt x="81" y="118"/>
                </a:cubicBezTo>
                <a:cubicBezTo>
                  <a:pt x="77" y="113"/>
                  <a:pt x="75" y="107"/>
                  <a:pt x="75" y="99"/>
                </a:cubicBezTo>
                <a:cubicBezTo>
                  <a:pt x="75" y="92"/>
                  <a:pt x="77" y="86"/>
                  <a:pt x="81" y="81"/>
                </a:cubicBezTo>
                <a:cubicBezTo>
                  <a:pt x="85" y="75"/>
                  <a:pt x="92" y="71"/>
                  <a:pt x="100" y="68"/>
                </a:cubicBezTo>
                <a:cubicBezTo>
                  <a:pt x="108" y="66"/>
                  <a:pt x="117" y="64"/>
                  <a:pt x="128" y="64"/>
                </a:cubicBezTo>
                <a:cubicBezTo>
                  <a:pt x="136" y="64"/>
                  <a:pt x="144" y="65"/>
                  <a:pt x="150" y="67"/>
                </a:cubicBezTo>
                <a:cubicBezTo>
                  <a:pt x="156" y="69"/>
                  <a:pt x="162" y="71"/>
                  <a:pt x="166" y="74"/>
                </a:cubicBezTo>
                <a:cubicBezTo>
                  <a:pt x="170" y="78"/>
                  <a:pt x="173" y="81"/>
                  <a:pt x="175" y="85"/>
                </a:cubicBezTo>
                <a:cubicBezTo>
                  <a:pt x="177" y="88"/>
                  <a:pt x="178" y="92"/>
                  <a:pt x="178" y="95"/>
                </a:cubicBezTo>
                <a:cubicBezTo>
                  <a:pt x="178" y="98"/>
                  <a:pt x="177" y="101"/>
                  <a:pt x="174" y="104"/>
                </a:cubicBezTo>
                <a:cubicBezTo>
                  <a:pt x="171" y="107"/>
                  <a:pt x="168" y="108"/>
                  <a:pt x="164" y="108"/>
                </a:cubicBezTo>
                <a:cubicBezTo>
                  <a:pt x="161" y="108"/>
                  <a:pt x="158" y="107"/>
                  <a:pt x="156" y="105"/>
                </a:cubicBezTo>
                <a:cubicBezTo>
                  <a:pt x="154" y="104"/>
                  <a:pt x="152" y="101"/>
                  <a:pt x="150" y="98"/>
                </a:cubicBezTo>
                <a:cubicBezTo>
                  <a:pt x="148" y="94"/>
                  <a:pt x="145" y="90"/>
                  <a:pt x="142" y="88"/>
                </a:cubicBezTo>
                <a:cubicBezTo>
                  <a:pt x="139" y="86"/>
                  <a:pt x="133" y="84"/>
                  <a:pt x="126" y="84"/>
                </a:cubicBezTo>
                <a:cubicBezTo>
                  <a:pt x="119" y="84"/>
                  <a:pt x="113" y="86"/>
                  <a:pt x="109" y="88"/>
                </a:cubicBezTo>
                <a:cubicBezTo>
                  <a:pt x="105" y="91"/>
                  <a:pt x="103" y="94"/>
                  <a:pt x="103" y="97"/>
                </a:cubicBezTo>
                <a:cubicBezTo>
                  <a:pt x="103" y="99"/>
                  <a:pt x="104" y="101"/>
                  <a:pt x="105" y="102"/>
                </a:cubicBezTo>
                <a:cubicBezTo>
                  <a:pt x="107" y="104"/>
                  <a:pt x="109" y="105"/>
                  <a:pt x="111" y="107"/>
                </a:cubicBezTo>
                <a:cubicBezTo>
                  <a:pt x="113" y="108"/>
                  <a:pt x="116" y="109"/>
                  <a:pt x="119" y="109"/>
                </a:cubicBezTo>
                <a:cubicBezTo>
                  <a:pt x="121" y="110"/>
                  <a:pt x="126" y="111"/>
                  <a:pt x="132" y="113"/>
                </a:cubicBezTo>
                <a:cubicBezTo>
                  <a:pt x="140" y="114"/>
                  <a:pt x="147" y="116"/>
                  <a:pt x="153" y="118"/>
                </a:cubicBezTo>
                <a:cubicBezTo>
                  <a:pt x="159" y="120"/>
                  <a:pt x="165" y="122"/>
                  <a:pt x="169" y="125"/>
                </a:cubicBezTo>
                <a:cubicBezTo>
                  <a:pt x="174" y="128"/>
                  <a:pt x="178" y="132"/>
                  <a:pt x="180" y="136"/>
                </a:cubicBezTo>
                <a:cubicBezTo>
                  <a:pt x="183" y="141"/>
                  <a:pt x="184" y="146"/>
                  <a:pt x="184" y="152"/>
                </a:cubicBezTo>
                <a:cubicBezTo>
                  <a:pt x="184" y="160"/>
                  <a:pt x="182" y="167"/>
                  <a:pt x="177" y="173"/>
                </a:cubicBezTo>
                <a:moveTo>
                  <a:pt x="256" y="192"/>
                </a:moveTo>
                <a:cubicBezTo>
                  <a:pt x="256" y="227"/>
                  <a:pt x="227" y="256"/>
                  <a:pt x="192" y="256"/>
                </a:cubicBezTo>
                <a:cubicBezTo>
                  <a:pt x="175" y="256"/>
                  <a:pt x="159" y="249"/>
                  <a:pt x="148" y="238"/>
                </a:cubicBezTo>
                <a:cubicBezTo>
                  <a:pt x="141" y="239"/>
                  <a:pt x="135" y="240"/>
                  <a:pt x="128" y="240"/>
                </a:cubicBezTo>
                <a:cubicBezTo>
                  <a:pt x="66" y="240"/>
                  <a:pt x="16" y="190"/>
                  <a:pt x="16" y="128"/>
                </a:cubicBezTo>
                <a:cubicBezTo>
                  <a:pt x="16" y="121"/>
                  <a:pt x="17" y="115"/>
                  <a:pt x="18" y="108"/>
                </a:cubicBezTo>
                <a:cubicBezTo>
                  <a:pt x="7" y="97"/>
                  <a:pt x="0" y="81"/>
                  <a:pt x="0" y="64"/>
                </a:cubicBezTo>
                <a:cubicBezTo>
                  <a:pt x="0" y="29"/>
                  <a:pt x="29" y="0"/>
                  <a:pt x="64" y="0"/>
                </a:cubicBezTo>
                <a:cubicBezTo>
                  <a:pt x="81" y="0"/>
                  <a:pt x="97" y="7"/>
                  <a:pt x="108" y="18"/>
                </a:cubicBezTo>
                <a:cubicBezTo>
                  <a:pt x="115" y="17"/>
                  <a:pt x="121" y="16"/>
                  <a:pt x="128" y="16"/>
                </a:cubicBezTo>
                <a:cubicBezTo>
                  <a:pt x="190" y="16"/>
                  <a:pt x="240" y="66"/>
                  <a:pt x="240" y="128"/>
                </a:cubicBezTo>
                <a:cubicBezTo>
                  <a:pt x="240" y="135"/>
                  <a:pt x="239" y="141"/>
                  <a:pt x="238" y="148"/>
                </a:cubicBezTo>
                <a:cubicBezTo>
                  <a:pt x="249" y="159"/>
                  <a:pt x="256" y="175"/>
                  <a:pt x="256"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49"/>
          <p:cNvSpPr/>
          <p:nvPr/>
        </p:nvSpPr>
        <p:spPr>
          <a:xfrm>
            <a:off x="4598427" y="3309594"/>
            <a:ext cx="522730" cy="441854"/>
          </a:xfrm>
          <a:custGeom>
            <a:avLst/>
            <a:gdLst/>
            <a:ahLst/>
            <a:cxnLst/>
            <a:rect l="l" t="t" r="r" b="b"/>
            <a:pathLst>
              <a:path w="256" h="216" extrusionOk="0">
                <a:moveTo>
                  <a:pt x="166" y="89"/>
                </a:moveTo>
                <a:cubicBezTo>
                  <a:pt x="134" y="56"/>
                  <a:pt x="134" y="56"/>
                  <a:pt x="134" y="56"/>
                </a:cubicBezTo>
                <a:cubicBezTo>
                  <a:pt x="125" y="47"/>
                  <a:pt x="111" y="47"/>
                  <a:pt x="102" y="56"/>
                </a:cubicBezTo>
                <a:cubicBezTo>
                  <a:pt x="93" y="65"/>
                  <a:pt x="93" y="65"/>
                  <a:pt x="93" y="65"/>
                </a:cubicBezTo>
                <a:cubicBezTo>
                  <a:pt x="83" y="57"/>
                  <a:pt x="71" y="52"/>
                  <a:pt x="58" y="52"/>
                </a:cubicBezTo>
                <a:cubicBezTo>
                  <a:pt x="26" y="52"/>
                  <a:pt x="0" y="78"/>
                  <a:pt x="0" y="110"/>
                </a:cubicBezTo>
                <a:cubicBezTo>
                  <a:pt x="0" y="141"/>
                  <a:pt x="26" y="167"/>
                  <a:pt x="58" y="167"/>
                </a:cubicBezTo>
                <a:cubicBezTo>
                  <a:pt x="61" y="167"/>
                  <a:pt x="63" y="166"/>
                  <a:pt x="65" y="166"/>
                </a:cubicBezTo>
                <a:cubicBezTo>
                  <a:pt x="119" y="216"/>
                  <a:pt x="119" y="216"/>
                  <a:pt x="119" y="216"/>
                </a:cubicBezTo>
                <a:cubicBezTo>
                  <a:pt x="256" y="93"/>
                  <a:pt x="256" y="93"/>
                  <a:pt x="256" y="93"/>
                </a:cubicBezTo>
                <a:cubicBezTo>
                  <a:pt x="256" y="0"/>
                  <a:pt x="256" y="0"/>
                  <a:pt x="256" y="0"/>
                </a:cubicBezTo>
                <a:lnTo>
                  <a:pt x="166" y="89"/>
                </a:lnTo>
                <a:close/>
                <a:moveTo>
                  <a:pt x="59" y="152"/>
                </a:moveTo>
                <a:cubicBezTo>
                  <a:pt x="59" y="152"/>
                  <a:pt x="58" y="152"/>
                  <a:pt x="58" y="152"/>
                </a:cubicBezTo>
                <a:cubicBezTo>
                  <a:pt x="34" y="152"/>
                  <a:pt x="15" y="133"/>
                  <a:pt x="15" y="110"/>
                </a:cubicBezTo>
                <a:cubicBezTo>
                  <a:pt x="15" y="86"/>
                  <a:pt x="34" y="67"/>
                  <a:pt x="58" y="67"/>
                </a:cubicBezTo>
                <a:cubicBezTo>
                  <a:pt x="68" y="67"/>
                  <a:pt x="76" y="70"/>
                  <a:pt x="83" y="75"/>
                </a:cubicBezTo>
                <a:cubicBezTo>
                  <a:pt x="94" y="83"/>
                  <a:pt x="102" y="95"/>
                  <a:pt x="102" y="110"/>
                </a:cubicBezTo>
                <a:cubicBezTo>
                  <a:pt x="102" y="133"/>
                  <a:pt x="83" y="152"/>
                  <a:pt x="59" y="152"/>
                </a:cubicBezTo>
                <a:moveTo>
                  <a:pt x="239" y="90"/>
                </a:moveTo>
                <a:cubicBezTo>
                  <a:pt x="194" y="132"/>
                  <a:pt x="194" y="132"/>
                  <a:pt x="194" y="132"/>
                </a:cubicBezTo>
                <a:cubicBezTo>
                  <a:pt x="121" y="197"/>
                  <a:pt x="121" y="197"/>
                  <a:pt x="121" y="197"/>
                </a:cubicBezTo>
                <a:cubicBezTo>
                  <a:pt x="82" y="162"/>
                  <a:pt x="82" y="162"/>
                  <a:pt x="82" y="162"/>
                </a:cubicBezTo>
                <a:cubicBezTo>
                  <a:pt x="93" y="157"/>
                  <a:pt x="102" y="149"/>
                  <a:pt x="108" y="139"/>
                </a:cubicBezTo>
                <a:cubicBezTo>
                  <a:pt x="123" y="155"/>
                  <a:pt x="123" y="155"/>
                  <a:pt x="123" y="155"/>
                </a:cubicBezTo>
                <a:cubicBezTo>
                  <a:pt x="177" y="99"/>
                  <a:pt x="177" y="99"/>
                  <a:pt x="177" y="99"/>
                </a:cubicBezTo>
                <a:cubicBezTo>
                  <a:pt x="239" y="35"/>
                  <a:pt x="239" y="35"/>
                  <a:pt x="239" y="35"/>
                </a:cubicBezTo>
                <a:lnTo>
                  <a:pt x="239" y="9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49"/>
          <p:cNvSpPr/>
          <p:nvPr/>
        </p:nvSpPr>
        <p:spPr>
          <a:xfrm>
            <a:off x="3683157" y="3293814"/>
            <a:ext cx="522730" cy="483279"/>
          </a:xfrm>
          <a:custGeom>
            <a:avLst/>
            <a:gdLst/>
            <a:ahLst/>
            <a:cxnLst/>
            <a:rect l="l" t="t" r="r" b="b"/>
            <a:pathLst>
              <a:path w="265" h="245" extrusionOk="0">
                <a:moveTo>
                  <a:pt x="133" y="46"/>
                </a:moveTo>
                <a:lnTo>
                  <a:pt x="188" y="0"/>
                </a:lnTo>
                <a:lnTo>
                  <a:pt x="265" y="51"/>
                </a:lnTo>
                <a:lnTo>
                  <a:pt x="212" y="93"/>
                </a:lnTo>
                <a:lnTo>
                  <a:pt x="133" y="46"/>
                </a:lnTo>
                <a:close/>
                <a:moveTo>
                  <a:pt x="265" y="136"/>
                </a:moveTo>
                <a:lnTo>
                  <a:pt x="188" y="187"/>
                </a:lnTo>
                <a:lnTo>
                  <a:pt x="133" y="142"/>
                </a:lnTo>
                <a:lnTo>
                  <a:pt x="212" y="93"/>
                </a:lnTo>
                <a:lnTo>
                  <a:pt x="265" y="136"/>
                </a:lnTo>
                <a:close/>
                <a:moveTo>
                  <a:pt x="78" y="187"/>
                </a:moveTo>
                <a:lnTo>
                  <a:pt x="0" y="136"/>
                </a:lnTo>
                <a:lnTo>
                  <a:pt x="54" y="93"/>
                </a:lnTo>
                <a:lnTo>
                  <a:pt x="133" y="142"/>
                </a:lnTo>
                <a:lnTo>
                  <a:pt x="78" y="187"/>
                </a:lnTo>
                <a:close/>
                <a:moveTo>
                  <a:pt x="0" y="51"/>
                </a:moveTo>
                <a:lnTo>
                  <a:pt x="78" y="0"/>
                </a:lnTo>
                <a:lnTo>
                  <a:pt x="133" y="46"/>
                </a:lnTo>
                <a:lnTo>
                  <a:pt x="54" y="93"/>
                </a:lnTo>
                <a:lnTo>
                  <a:pt x="0" y="51"/>
                </a:lnTo>
                <a:close/>
                <a:moveTo>
                  <a:pt x="133" y="151"/>
                </a:moveTo>
                <a:lnTo>
                  <a:pt x="188" y="196"/>
                </a:lnTo>
                <a:lnTo>
                  <a:pt x="212" y="181"/>
                </a:lnTo>
                <a:lnTo>
                  <a:pt x="212" y="198"/>
                </a:lnTo>
                <a:lnTo>
                  <a:pt x="133" y="245"/>
                </a:lnTo>
                <a:lnTo>
                  <a:pt x="55" y="198"/>
                </a:lnTo>
                <a:lnTo>
                  <a:pt x="55" y="181"/>
                </a:lnTo>
                <a:lnTo>
                  <a:pt x="78" y="196"/>
                </a:lnTo>
                <a:lnTo>
                  <a:pt x="133" y="1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49"/>
          <p:cNvSpPr/>
          <p:nvPr/>
        </p:nvSpPr>
        <p:spPr>
          <a:xfrm>
            <a:off x="2866516" y="3270143"/>
            <a:ext cx="327446" cy="522730"/>
          </a:xfrm>
          <a:custGeom>
            <a:avLst/>
            <a:gdLst/>
            <a:ahLst/>
            <a:cxnLst/>
            <a:rect l="l" t="t" r="r" b="b"/>
            <a:pathLst>
              <a:path w="160" h="256" extrusionOk="0">
                <a:moveTo>
                  <a:pt x="160" y="242"/>
                </a:moveTo>
                <a:cubicBezTo>
                  <a:pt x="149" y="247"/>
                  <a:pt x="139" y="251"/>
                  <a:pt x="131" y="253"/>
                </a:cubicBezTo>
                <a:cubicBezTo>
                  <a:pt x="122" y="255"/>
                  <a:pt x="112" y="256"/>
                  <a:pt x="102" y="256"/>
                </a:cubicBezTo>
                <a:cubicBezTo>
                  <a:pt x="90" y="256"/>
                  <a:pt x="83" y="255"/>
                  <a:pt x="74" y="252"/>
                </a:cubicBezTo>
                <a:cubicBezTo>
                  <a:pt x="66" y="249"/>
                  <a:pt x="58" y="244"/>
                  <a:pt x="52" y="239"/>
                </a:cubicBezTo>
                <a:cubicBezTo>
                  <a:pt x="45" y="234"/>
                  <a:pt x="41" y="228"/>
                  <a:pt x="38" y="222"/>
                </a:cubicBezTo>
                <a:cubicBezTo>
                  <a:pt x="36" y="215"/>
                  <a:pt x="35" y="206"/>
                  <a:pt x="35" y="195"/>
                </a:cubicBezTo>
                <a:cubicBezTo>
                  <a:pt x="35" y="105"/>
                  <a:pt x="35" y="105"/>
                  <a:pt x="35" y="105"/>
                </a:cubicBezTo>
                <a:cubicBezTo>
                  <a:pt x="0" y="105"/>
                  <a:pt x="0" y="105"/>
                  <a:pt x="0" y="105"/>
                </a:cubicBezTo>
                <a:cubicBezTo>
                  <a:pt x="0" y="69"/>
                  <a:pt x="0" y="69"/>
                  <a:pt x="0" y="69"/>
                </a:cubicBezTo>
                <a:cubicBezTo>
                  <a:pt x="10" y="65"/>
                  <a:pt x="22" y="61"/>
                  <a:pt x="29" y="55"/>
                </a:cubicBezTo>
                <a:cubicBezTo>
                  <a:pt x="36" y="48"/>
                  <a:pt x="42" y="41"/>
                  <a:pt x="46" y="33"/>
                </a:cubicBezTo>
                <a:cubicBezTo>
                  <a:pt x="50" y="24"/>
                  <a:pt x="53" y="13"/>
                  <a:pt x="55" y="0"/>
                </a:cubicBezTo>
                <a:cubicBezTo>
                  <a:pt x="91" y="0"/>
                  <a:pt x="91" y="0"/>
                  <a:pt x="91" y="0"/>
                </a:cubicBezTo>
                <a:cubicBezTo>
                  <a:pt x="91" y="59"/>
                  <a:pt x="91" y="59"/>
                  <a:pt x="91" y="59"/>
                </a:cubicBezTo>
                <a:cubicBezTo>
                  <a:pt x="150" y="59"/>
                  <a:pt x="150" y="59"/>
                  <a:pt x="150" y="59"/>
                </a:cubicBezTo>
                <a:cubicBezTo>
                  <a:pt x="150" y="105"/>
                  <a:pt x="150" y="105"/>
                  <a:pt x="150" y="105"/>
                </a:cubicBezTo>
                <a:cubicBezTo>
                  <a:pt x="91" y="105"/>
                  <a:pt x="91" y="105"/>
                  <a:pt x="91" y="105"/>
                </a:cubicBezTo>
                <a:cubicBezTo>
                  <a:pt x="91" y="171"/>
                  <a:pt x="91" y="171"/>
                  <a:pt x="91" y="171"/>
                </a:cubicBezTo>
                <a:cubicBezTo>
                  <a:pt x="91" y="185"/>
                  <a:pt x="91" y="194"/>
                  <a:pt x="93" y="198"/>
                </a:cubicBezTo>
                <a:cubicBezTo>
                  <a:pt x="94" y="202"/>
                  <a:pt x="98" y="207"/>
                  <a:pt x="102" y="209"/>
                </a:cubicBezTo>
                <a:cubicBezTo>
                  <a:pt x="108" y="213"/>
                  <a:pt x="114" y="214"/>
                  <a:pt x="122" y="214"/>
                </a:cubicBezTo>
                <a:cubicBezTo>
                  <a:pt x="135" y="214"/>
                  <a:pt x="147" y="210"/>
                  <a:pt x="160" y="202"/>
                </a:cubicBezTo>
                <a:lnTo>
                  <a:pt x="160" y="2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49"/>
          <p:cNvSpPr/>
          <p:nvPr/>
        </p:nvSpPr>
        <p:spPr>
          <a:xfrm>
            <a:off x="1854591" y="3270143"/>
            <a:ext cx="522729" cy="522730"/>
          </a:xfrm>
          <a:custGeom>
            <a:avLst/>
            <a:gdLst/>
            <a:ahLst/>
            <a:cxnLst/>
            <a:rect l="l" t="t" r="r" b="b"/>
            <a:pathLst>
              <a:path w="256" h="256" extrusionOk="0">
                <a:moveTo>
                  <a:pt x="224" y="256"/>
                </a:moveTo>
                <a:cubicBezTo>
                  <a:pt x="32" y="256"/>
                  <a:pt x="32" y="256"/>
                  <a:pt x="32" y="256"/>
                </a:cubicBezTo>
                <a:cubicBezTo>
                  <a:pt x="14" y="256"/>
                  <a:pt x="0" y="242"/>
                  <a:pt x="0" y="224"/>
                </a:cubicBezTo>
                <a:cubicBezTo>
                  <a:pt x="0" y="32"/>
                  <a:pt x="0" y="32"/>
                  <a:pt x="0" y="32"/>
                </a:cubicBezTo>
                <a:cubicBezTo>
                  <a:pt x="0" y="14"/>
                  <a:pt x="14" y="0"/>
                  <a:pt x="32" y="0"/>
                </a:cubicBezTo>
                <a:cubicBezTo>
                  <a:pt x="224" y="0"/>
                  <a:pt x="224" y="0"/>
                  <a:pt x="224" y="0"/>
                </a:cubicBezTo>
                <a:cubicBezTo>
                  <a:pt x="242" y="0"/>
                  <a:pt x="256" y="14"/>
                  <a:pt x="256" y="32"/>
                </a:cubicBezTo>
                <a:cubicBezTo>
                  <a:pt x="256" y="224"/>
                  <a:pt x="256" y="224"/>
                  <a:pt x="256" y="224"/>
                </a:cubicBezTo>
                <a:cubicBezTo>
                  <a:pt x="256" y="242"/>
                  <a:pt x="242" y="256"/>
                  <a:pt x="224" y="256"/>
                </a:cubicBezTo>
                <a:moveTo>
                  <a:pt x="128" y="78"/>
                </a:moveTo>
                <a:cubicBezTo>
                  <a:pt x="108" y="78"/>
                  <a:pt x="91" y="90"/>
                  <a:pt x="83" y="107"/>
                </a:cubicBezTo>
                <a:cubicBezTo>
                  <a:pt x="83" y="107"/>
                  <a:pt x="83" y="107"/>
                  <a:pt x="83" y="107"/>
                </a:cubicBezTo>
                <a:cubicBezTo>
                  <a:pt x="83" y="107"/>
                  <a:pt x="83" y="108"/>
                  <a:pt x="83" y="108"/>
                </a:cubicBezTo>
                <a:cubicBezTo>
                  <a:pt x="82" y="109"/>
                  <a:pt x="82" y="110"/>
                  <a:pt x="81" y="111"/>
                </a:cubicBezTo>
                <a:cubicBezTo>
                  <a:pt x="81" y="111"/>
                  <a:pt x="81" y="112"/>
                  <a:pt x="81" y="113"/>
                </a:cubicBezTo>
                <a:cubicBezTo>
                  <a:pt x="81" y="114"/>
                  <a:pt x="80" y="115"/>
                  <a:pt x="80" y="116"/>
                </a:cubicBezTo>
                <a:cubicBezTo>
                  <a:pt x="80" y="116"/>
                  <a:pt x="80" y="117"/>
                  <a:pt x="80" y="118"/>
                </a:cubicBezTo>
                <a:cubicBezTo>
                  <a:pt x="79" y="119"/>
                  <a:pt x="79" y="120"/>
                  <a:pt x="79" y="121"/>
                </a:cubicBezTo>
                <a:cubicBezTo>
                  <a:pt x="79" y="122"/>
                  <a:pt x="79" y="122"/>
                  <a:pt x="79" y="123"/>
                </a:cubicBezTo>
                <a:cubicBezTo>
                  <a:pt x="79" y="124"/>
                  <a:pt x="78" y="126"/>
                  <a:pt x="78" y="128"/>
                </a:cubicBezTo>
                <a:cubicBezTo>
                  <a:pt x="78" y="155"/>
                  <a:pt x="101" y="178"/>
                  <a:pt x="128" y="178"/>
                </a:cubicBezTo>
                <a:cubicBezTo>
                  <a:pt x="155" y="178"/>
                  <a:pt x="178" y="155"/>
                  <a:pt x="178" y="128"/>
                </a:cubicBezTo>
                <a:cubicBezTo>
                  <a:pt x="178" y="126"/>
                  <a:pt x="177" y="124"/>
                  <a:pt x="177" y="123"/>
                </a:cubicBezTo>
                <a:cubicBezTo>
                  <a:pt x="177" y="122"/>
                  <a:pt x="177" y="122"/>
                  <a:pt x="177" y="121"/>
                </a:cubicBezTo>
                <a:cubicBezTo>
                  <a:pt x="177" y="120"/>
                  <a:pt x="177" y="119"/>
                  <a:pt x="176" y="118"/>
                </a:cubicBezTo>
                <a:cubicBezTo>
                  <a:pt x="176" y="117"/>
                  <a:pt x="176" y="116"/>
                  <a:pt x="176" y="116"/>
                </a:cubicBezTo>
                <a:cubicBezTo>
                  <a:pt x="176" y="115"/>
                  <a:pt x="175" y="114"/>
                  <a:pt x="175" y="113"/>
                </a:cubicBezTo>
                <a:cubicBezTo>
                  <a:pt x="175" y="112"/>
                  <a:pt x="175" y="111"/>
                  <a:pt x="175" y="111"/>
                </a:cubicBezTo>
                <a:cubicBezTo>
                  <a:pt x="174" y="110"/>
                  <a:pt x="174" y="109"/>
                  <a:pt x="173" y="108"/>
                </a:cubicBezTo>
                <a:cubicBezTo>
                  <a:pt x="173" y="108"/>
                  <a:pt x="173" y="107"/>
                  <a:pt x="173" y="107"/>
                </a:cubicBezTo>
                <a:cubicBezTo>
                  <a:pt x="173" y="107"/>
                  <a:pt x="173" y="107"/>
                  <a:pt x="173" y="107"/>
                </a:cubicBezTo>
                <a:cubicBezTo>
                  <a:pt x="165" y="90"/>
                  <a:pt x="148" y="78"/>
                  <a:pt x="128" y="78"/>
                </a:cubicBezTo>
                <a:moveTo>
                  <a:pt x="227" y="42"/>
                </a:moveTo>
                <a:cubicBezTo>
                  <a:pt x="227" y="35"/>
                  <a:pt x="221" y="29"/>
                  <a:pt x="214" y="29"/>
                </a:cubicBezTo>
                <a:cubicBezTo>
                  <a:pt x="189" y="29"/>
                  <a:pt x="189" y="29"/>
                  <a:pt x="189" y="29"/>
                </a:cubicBezTo>
                <a:cubicBezTo>
                  <a:pt x="182" y="29"/>
                  <a:pt x="176" y="35"/>
                  <a:pt x="176" y="42"/>
                </a:cubicBezTo>
                <a:cubicBezTo>
                  <a:pt x="176" y="67"/>
                  <a:pt x="176" y="67"/>
                  <a:pt x="176" y="67"/>
                </a:cubicBezTo>
                <a:cubicBezTo>
                  <a:pt x="176" y="74"/>
                  <a:pt x="182" y="80"/>
                  <a:pt x="189" y="80"/>
                </a:cubicBezTo>
                <a:cubicBezTo>
                  <a:pt x="214" y="80"/>
                  <a:pt x="214" y="80"/>
                  <a:pt x="214" y="80"/>
                </a:cubicBezTo>
                <a:cubicBezTo>
                  <a:pt x="221" y="80"/>
                  <a:pt x="227" y="74"/>
                  <a:pt x="227" y="67"/>
                </a:cubicBezTo>
                <a:lnTo>
                  <a:pt x="227" y="42"/>
                </a:lnTo>
                <a:close/>
                <a:moveTo>
                  <a:pt x="227" y="107"/>
                </a:moveTo>
                <a:cubicBezTo>
                  <a:pt x="204" y="107"/>
                  <a:pt x="204" y="107"/>
                  <a:pt x="204" y="107"/>
                </a:cubicBezTo>
                <a:cubicBezTo>
                  <a:pt x="205" y="114"/>
                  <a:pt x="206" y="121"/>
                  <a:pt x="206" y="128"/>
                </a:cubicBezTo>
                <a:cubicBezTo>
                  <a:pt x="206" y="171"/>
                  <a:pt x="171" y="206"/>
                  <a:pt x="128" y="206"/>
                </a:cubicBezTo>
                <a:cubicBezTo>
                  <a:pt x="85" y="206"/>
                  <a:pt x="50" y="171"/>
                  <a:pt x="50" y="128"/>
                </a:cubicBezTo>
                <a:cubicBezTo>
                  <a:pt x="50" y="121"/>
                  <a:pt x="51" y="114"/>
                  <a:pt x="52" y="107"/>
                </a:cubicBezTo>
                <a:cubicBezTo>
                  <a:pt x="29" y="107"/>
                  <a:pt x="29" y="107"/>
                  <a:pt x="29" y="107"/>
                </a:cubicBezTo>
                <a:cubicBezTo>
                  <a:pt x="29" y="214"/>
                  <a:pt x="29" y="214"/>
                  <a:pt x="29" y="214"/>
                </a:cubicBezTo>
                <a:cubicBezTo>
                  <a:pt x="29" y="221"/>
                  <a:pt x="35" y="227"/>
                  <a:pt x="42" y="227"/>
                </a:cubicBezTo>
                <a:cubicBezTo>
                  <a:pt x="214" y="227"/>
                  <a:pt x="214" y="227"/>
                  <a:pt x="214" y="227"/>
                </a:cubicBezTo>
                <a:cubicBezTo>
                  <a:pt x="221" y="227"/>
                  <a:pt x="227" y="221"/>
                  <a:pt x="227" y="214"/>
                </a:cubicBezTo>
                <a:lnTo>
                  <a:pt x="227" y="1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49"/>
          <p:cNvSpPr/>
          <p:nvPr/>
        </p:nvSpPr>
        <p:spPr>
          <a:xfrm>
            <a:off x="939321" y="3317484"/>
            <a:ext cx="522729" cy="430019"/>
          </a:xfrm>
          <a:custGeom>
            <a:avLst/>
            <a:gdLst/>
            <a:ahLst/>
            <a:cxnLst/>
            <a:rect l="l" t="t" r="r" b="b"/>
            <a:pathLst>
              <a:path w="256" h="210" extrusionOk="0">
                <a:moveTo>
                  <a:pt x="174" y="0"/>
                </a:moveTo>
                <a:cubicBezTo>
                  <a:pt x="194" y="0"/>
                  <a:pt x="205" y="7"/>
                  <a:pt x="216" y="16"/>
                </a:cubicBezTo>
                <a:cubicBezTo>
                  <a:pt x="224" y="16"/>
                  <a:pt x="236" y="11"/>
                  <a:pt x="243" y="7"/>
                </a:cubicBezTo>
                <a:cubicBezTo>
                  <a:pt x="245" y="6"/>
                  <a:pt x="247" y="5"/>
                  <a:pt x="249" y="4"/>
                </a:cubicBezTo>
                <a:cubicBezTo>
                  <a:pt x="245" y="14"/>
                  <a:pt x="240" y="22"/>
                  <a:pt x="232" y="29"/>
                </a:cubicBezTo>
                <a:cubicBezTo>
                  <a:pt x="230" y="30"/>
                  <a:pt x="229" y="32"/>
                  <a:pt x="226" y="33"/>
                </a:cubicBezTo>
                <a:cubicBezTo>
                  <a:pt x="226" y="33"/>
                  <a:pt x="226" y="33"/>
                  <a:pt x="226" y="33"/>
                </a:cubicBezTo>
                <a:cubicBezTo>
                  <a:pt x="238" y="33"/>
                  <a:pt x="247" y="27"/>
                  <a:pt x="256" y="25"/>
                </a:cubicBezTo>
                <a:cubicBezTo>
                  <a:pt x="256" y="25"/>
                  <a:pt x="256" y="25"/>
                  <a:pt x="256" y="25"/>
                </a:cubicBezTo>
                <a:cubicBezTo>
                  <a:pt x="251" y="32"/>
                  <a:pt x="245" y="40"/>
                  <a:pt x="238" y="45"/>
                </a:cubicBezTo>
                <a:cubicBezTo>
                  <a:pt x="235" y="47"/>
                  <a:pt x="233" y="50"/>
                  <a:pt x="230" y="52"/>
                </a:cubicBezTo>
                <a:cubicBezTo>
                  <a:pt x="230" y="64"/>
                  <a:pt x="230" y="75"/>
                  <a:pt x="228" y="85"/>
                </a:cubicBezTo>
                <a:cubicBezTo>
                  <a:pt x="214" y="144"/>
                  <a:pt x="180" y="184"/>
                  <a:pt x="125" y="202"/>
                </a:cubicBezTo>
                <a:cubicBezTo>
                  <a:pt x="105" y="208"/>
                  <a:pt x="73" y="210"/>
                  <a:pt x="50" y="205"/>
                </a:cubicBezTo>
                <a:cubicBezTo>
                  <a:pt x="39" y="202"/>
                  <a:pt x="29" y="199"/>
                  <a:pt x="19" y="195"/>
                </a:cubicBezTo>
                <a:cubicBezTo>
                  <a:pt x="14" y="192"/>
                  <a:pt x="9" y="190"/>
                  <a:pt x="5" y="187"/>
                </a:cubicBezTo>
                <a:cubicBezTo>
                  <a:pt x="3" y="186"/>
                  <a:pt x="2" y="185"/>
                  <a:pt x="0" y="184"/>
                </a:cubicBezTo>
                <a:cubicBezTo>
                  <a:pt x="5" y="184"/>
                  <a:pt x="11" y="186"/>
                  <a:pt x="17" y="185"/>
                </a:cubicBezTo>
                <a:cubicBezTo>
                  <a:pt x="22" y="184"/>
                  <a:pt x="27" y="184"/>
                  <a:pt x="32" y="183"/>
                </a:cubicBezTo>
                <a:cubicBezTo>
                  <a:pt x="44" y="180"/>
                  <a:pt x="54" y="177"/>
                  <a:pt x="63" y="172"/>
                </a:cubicBezTo>
                <a:cubicBezTo>
                  <a:pt x="68" y="169"/>
                  <a:pt x="74" y="166"/>
                  <a:pt x="78" y="162"/>
                </a:cubicBezTo>
                <a:cubicBezTo>
                  <a:pt x="72" y="162"/>
                  <a:pt x="66" y="161"/>
                  <a:pt x="62" y="160"/>
                </a:cubicBezTo>
                <a:cubicBezTo>
                  <a:pt x="45" y="154"/>
                  <a:pt x="35" y="143"/>
                  <a:pt x="29" y="126"/>
                </a:cubicBezTo>
                <a:cubicBezTo>
                  <a:pt x="34" y="127"/>
                  <a:pt x="49" y="128"/>
                  <a:pt x="52" y="125"/>
                </a:cubicBezTo>
                <a:cubicBezTo>
                  <a:pt x="46" y="125"/>
                  <a:pt x="39" y="121"/>
                  <a:pt x="35" y="118"/>
                </a:cubicBezTo>
                <a:cubicBezTo>
                  <a:pt x="21" y="109"/>
                  <a:pt x="10" y="95"/>
                  <a:pt x="10" y="73"/>
                </a:cubicBezTo>
                <a:cubicBezTo>
                  <a:pt x="12" y="74"/>
                  <a:pt x="14" y="75"/>
                  <a:pt x="16" y="76"/>
                </a:cubicBezTo>
                <a:cubicBezTo>
                  <a:pt x="19" y="77"/>
                  <a:pt x="22" y="78"/>
                  <a:pt x="27" y="79"/>
                </a:cubicBezTo>
                <a:cubicBezTo>
                  <a:pt x="28" y="79"/>
                  <a:pt x="32" y="80"/>
                  <a:pt x="34" y="79"/>
                </a:cubicBezTo>
                <a:cubicBezTo>
                  <a:pt x="33" y="79"/>
                  <a:pt x="33" y="79"/>
                  <a:pt x="33" y="79"/>
                </a:cubicBezTo>
                <a:cubicBezTo>
                  <a:pt x="31" y="76"/>
                  <a:pt x="26" y="74"/>
                  <a:pt x="24" y="71"/>
                </a:cubicBezTo>
                <a:cubicBezTo>
                  <a:pt x="15" y="60"/>
                  <a:pt x="7" y="43"/>
                  <a:pt x="12" y="23"/>
                </a:cubicBezTo>
                <a:cubicBezTo>
                  <a:pt x="13" y="18"/>
                  <a:pt x="15" y="14"/>
                  <a:pt x="18" y="10"/>
                </a:cubicBezTo>
                <a:cubicBezTo>
                  <a:pt x="18" y="10"/>
                  <a:pt x="18" y="10"/>
                  <a:pt x="18" y="10"/>
                </a:cubicBezTo>
                <a:cubicBezTo>
                  <a:pt x="19" y="12"/>
                  <a:pt x="21" y="13"/>
                  <a:pt x="23" y="15"/>
                </a:cubicBezTo>
                <a:cubicBezTo>
                  <a:pt x="27" y="21"/>
                  <a:pt x="33" y="26"/>
                  <a:pt x="38" y="30"/>
                </a:cubicBezTo>
                <a:cubicBezTo>
                  <a:pt x="57" y="45"/>
                  <a:pt x="75" y="54"/>
                  <a:pt x="103" y="61"/>
                </a:cubicBezTo>
                <a:cubicBezTo>
                  <a:pt x="110" y="63"/>
                  <a:pt x="118" y="64"/>
                  <a:pt x="126" y="64"/>
                </a:cubicBezTo>
                <a:cubicBezTo>
                  <a:pt x="124" y="57"/>
                  <a:pt x="124" y="46"/>
                  <a:pt x="126" y="40"/>
                </a:cubicBezTo>
                <a:cubicBezTo>
                  <a:pt x="131" y="23"/>
                  <a:pt x="141" y="11"/>
                  <a:pt x="156" y="4"/>
                </a:cubicBezTo>
                <a:cubicBezTo>
                  <a:pt x="160" y="3"/>
                  <a:pt x="164" y="2"/>
                  <a:pt x="168" y="1"/>
                </a:cubicBezTo>
                <a:cubicBezTo>
                  <a:pt x="170" y="1"/>
                  <a:pt x="172" y="0"/>
                  <a:pt x="174"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49"/>
          <p:cNvSpPr/>
          <p:nvPr/>
        </p:nvSpPr>
        <p:spPr>
          <a:xfrm>
            <a:off x="11003345" y="2352901"/>
            <a:ext cx="522729" cy="522729"/>
          </a:xfrm>
          <a:custGeom>
            <a:avLst/>
            <a:gdLst/>
            <a:ahLst/>
            <a:cxnLst/>
            <a:rect l="l" t="t" r="r" b="b"/>
            <a:pathLst>
              <a:path w="256" h="256" extrusionOk="0">
                <a:moveTo>
                  <a:pt x="236" y="256"/>
                </a:moveTo>
                <a:cubicBezTo>
                  <a:pt x="20" y="256"/>
                  <a:pt x="20" y="256"/>
                  <a:pt x="20" y="256"/>
                </a:cubicBezTo>
                <a:cubicBezTo>
                  <a:pt x="9" y="256"/>
                  <a:pt x="0" y="248"/>
                  <a:pt x="0" y="237"/>
                </a:cubicBezTo>
                <a:cubicBezTo>
                  <a:pt x="0" y="20"/>
                  <a:pt x="0" y="20"/>
                  <a:pt x="0" y="20"/>
                </a:cubicBezTo>
                <a:cubicBezTo>
                  <a:pt x="0" y="9"/>
                  <a:pt x="9" y="0"/>
                  <a:pt x="20" y="0"/>
                </a:cubicBezTo>
                <a:cubicBezTo>
                  <a:pt x="236" y="0"/>
                  <a:pt x="236" y="0"/>
                  <a:pt x="236" y="0"/>
                </a:cubicBezTo>
                <a:cubicBezTo>
                  <a:pt x="247" y="0"/>
                  <a:pt x="256" y="9"/>
                  <a:pt x="256" y="20"/>
                </a:cubicBezTo>
                <a:cubicBezTo>
                  <a:pt x="256" y="237"/>
                  <a:pt x="256" y="237"/>
                  <a:pt x="256" y="237"/>
                </a:cubicBezTo>
                <a:cubicBezTo>
                  <a:pt x="256" y="248"/>
                  <a:pt x="247" y="256"/>
                  <a:pt x="236" y="256"/>
                </a:cubicBezTo>
                <a:moveTo>
                  <a:pt x="109" y="49"/>
                </a:moveTo>
                <a:cubicBezTo>
                  <a:pt x="97" y="49"/>
                  <a:pt x="86" y="51"/>
                  <a:pt x="78" y="55"/>
                </a:cubicBezTo>
                <a:cubicBezTo>
                  <a:pt x="71" y="59"/>
                  <a:pt x="65" y="65"/>
                  <a:pt x="62" y="71"/>
                </a:cubicBezTo>
                <a:cubicBezTo>
                  <a:pt x="60" y="77"/>
                  <a:pt x="58" y="84"/>
                  <a:pt x="58" y="96"/>
                </a:cubicBezTo>
                <a:cubicBezTo>
                  <a:pt x="58" y="108"/>
                  <a:pt x="58" y="108"/>
                  <a:pt x="58" y="108"/>
                </a:cubicBezTo>
                <a:cubicBezTo>
                  <a:pt x="39" y="108"/>
                  <a:pt x="39" y="108"/>
                  <a:pt x="39" y="108"/>
                </a:cubicBezTo>
                <a:cubicBezTo>
                  <a:pt x="39" y="138"/>
                  <a:pt x="39" y="138"/>
                  <a:pt x="39" y="138"/>
                </a:cubicBezTo>
                <a:cubicBezTo>
                  <a:pt x="58" y="138"/>
                  <a:pt x="58" y="138"/>
                  <a:pt x="58" y="138"/>
                </a:cubicBezTo>
                <a:cubicBezTo>
                  <a:pt x="58" y="237"/>
                  <a:pt x="58" y="237"/>
                  <a:pt x="58" y="237"/>
                </a:cubicBezTo>
                <a:cubicBezTo>
                  <a:pt x="99" y="237"/>
                  <a:pt x="99" y="237"/>
                  <a:pt x="99" y="237"/>
                </a:cubicBezTo>
                <a:cubicBezTo>
                  <a:pt x="99" y="138"/>
                  <a:pt x="99" y="138"/>
                  <a:pt x="99" y="138"/>
                </a:cubicBezTo>
                <a:cubicBezTo>
                  <a:pt x="125" y="138"/>
                  <a:pt x="125" y="138"/>
                  <a:pt x="125" y="138"/>
                </a:cubicBezTo>
                <a:cubicBezTo>
                  <a:pt x="132" y="108"/>
                  <a:pt x="132" y="108"/>
                  <a:pt x="132" y="108"/>
                </a:cubicBezTo>
                <a:cubicBezTo>
                  <a:pt x="99" y="108"/>
                  <a:pt x="99" y="108"/>
                  <a:pt x="99" y="108"/>
                </a:cubicBezTo>
                <a:cubicBezTo>
                  <a:pt x="99" y="97"/>
                  <a:pt x="99" y="97"/>
                  <a:pt x="99" y="97"/>
                </a:cubicBezTo>
                <a:cubicBezTo>
                  <a:pt x="99" y="90"/>
                  <a:pt x="100" y="85"/>
                  <a:pt x="103" y="82"/>
                </a:cubicBezTo>
                <a:cubicBezTo>
                  <a:pt x="106" y="80"/>
                  <a:pt x="111" y="78"/>
                  <a:pt x="117" y="78"/>
                </a:cubicBezTo>
                <a:cubicBezTo>
                  <a:pt x="123" y="78"/>
                  <a:pt x="128" y="81"/>
                  <a:pt x="134" y="85"/>
                </a:cubicBezTo>
                <a:cubicBezTo>
                  <a:pt x="142" y="57"/>
                  <a:pt x="142" y="57"/>
                  <a:pt x="142" y="57"/>
                </a:cubicBezTo>
                <a:cubicBezTo>
                  <a:pt x="130" y="53"/>
                  <a:pt x="121" y="49"/>
                  <a:pt x="109" y="4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49"/>
          <p:cNvSpPr/>
          <p:nvPr/>
        </p:nvSpPr>
        <p:spPr>
          <a:xfrm>
            <a:off x="10236017" y="2348956"/>
            <a:ext cx="244598" cy="526674"/>
          </a:xfrm>
          <a:custGeom>
            <a:avLst/>
            <a:gdLst/>
            <a:ahLst/>
            <a:cxnLst/>
            <a:rect l="l" t="t" r="r" b="b"/>
            <a:pathLst>
              <a:path w="120" h="258" extrusionOk="0">
                <a:moveTo>
                  <a:pt x="120" y="2"/>
                </a:moveTo>
                <a:cubicBezTo>
                  <a:pt x="120" y="43"/>
                  <a:pt x="120" y="43"/>
                  <a:pt x="120" y="43"/>
                </a:cubicBezTo>
                <a:cubicBezTo>
                  <a:pt x="120" y="43"/>
                  <a:pt x="90" y="40"/>
                  <a:pt x="82" y="52"/>
                </a:cubicBezTo>
                <a:cubicBezTo>
                  <a:pt x="78" y="58"/>
                  <a:pt x="80" y="77"/>
                  <a:pt x="80" y="90"/>
                </a:cubicBezTo>
                <a:cubicBezTo>
                  <a:pt x="120" y="90"/>
                  <a:pt x="120" y="90"/>
                  <a:pt x="120" y="90"/>
                </a:cubicBezTo>
                <a:cubicBezTo>
                  <a:pt x="117" y="106"/>
                  <a:pt x="114" y="116"/>
                  <a:pt x="112" y="130"/>
                </a:cubicBezTo>
                <a:cubicBezTo>
                  <a:pt x="80" y="130"/>
                  <a:pt x="80" y="130"/>
                  <a:pt x="80" y="130"/>
                </a:cubicBezTo>
                <a:cubicBezTo>
                  <a:pt x="80" y="258"/>
                  <a:pt x="80" y="258"/>
                  <a:pt x="80" y="258"/>
                </a:cubicBezTo>
                <a:cubicBezTo>
                  <a:pt x="24" y="258"/>
                  <a:pt x="24" y="258"/>
                  <a:pt x="24" y="258"/>
                </a:cubicBezTo>
                <a:cubicBezTo>
                  <a:pt x="24" y="219"/>
                  <a:pt x="24" y="172"/>
                  <a:pt x="24" y="130"/>
                </a:cubicBezTo>
                <a:cubicBezTo>
                  <a:pt x="0" y="130"/>
                  <a:pt x="0" y="130"/>
                  <a:pt x="0" y="130"/>
                </a:cubicBezTo>
                <a:cubicBezTo>
                  <a:pt x="0" y="90"/>
                  <a:pt x="0" y="90"/>
                  <a:pt x="0" y="90"/>
                </a:cubicBezTo>
                <a:cubicBezTo>
                  <a:pt x="24" y="90"/>
                  <a:pt x="24" y="90"/>
                  <a:pt x="24" y="90"/>
                </a:cubicBezTo>
                <a:cubicBezTo>
                  <a:pt x="25" y="61"/>
                  <a:pt x="25" y="32"/>
                  <a:pt x="40" y="17"/>
                </a:cubicBezTo>
                <a:cubicBezTo>
                  <a:pt x="56" y="0"/>
                  <a:pt x="72" y="2"/>
                  <a:pt x="120" y="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49"/>
          <p:cNvSpPr/>
          <p:nvPr/>
        </p:nvSpPr>
        <p:spPr>
          <a:xfrm>
            <a:off x="9172805" y="2352901"/>
            <a:ext cx="522729" cy="522729"/>
          </a:xfrm>
          <a:custGeom>
            <a:avLst/>
            <a:gdLst/>
            <a:ahLst/>
            <a:cxnLst/>
            <a:rect l="l" t="t" r="r" b="b"/>
            <a:pathLst>
              <a:path w="256" h="256" extrusionOk="0">
                <a:moveTo>
                  <a:pt x="128" y="0"/>
                </a:moveTo>
                <a:cubicBezTo>
                  <a:pt x="57" y="0"/>
                  <a:pt x="0" y="57"/>
                  <a:pt x="0" y="128"/>
                </a:cubicBezTo>
                <a:cubicBezTo>
                  <a:pt x="0" y="181"/>
                  <a:pt x="32" y="226"/>
                  <a:pt x="77" y="246"/>
                </a:cubicBezTo>
                <a:cubicBezTo>
                  <a:pt x="77" y="237"/>
                  <a:pt x="77" y="226"/>
                  <a:pt x="80" y="216"/>
                </a:cubicBezTo>
                <a:cubicBezTo>
                  <a:pt x="82" y="206"/>
                  <a:pt x="96" y="146"/>
                  <a:pt x="96" y="146"/>
                </a:cubicBezTo>
                <a:cubicBezTo>
                  <a:pt x="96" y="146"/>
                  <a:pt x="92" y="138"/>
                  <a:pt x="92" y="126"/>
                </a:cubicBezTo>
                <a:cubicBezTo>
                  <a:pt x="92" y="107"/>
                  <a:pt x="103" y="93"/>
                  <a:pt x="117" y="93"/>
                </a:cubicBezTo>
                <a:cubicBezTo>
                  <a:pt x="128" y="93"/>
                  <a:pt x="134" y="102"/>
                  <a:pt x="134" y="112"/>
                </a:cubicBezTo>
                <a:cubicBezTo>
                  <a:pt x="134" y="124"/>
                  <a:pt x="127" y="141"/>
                  <a:pt x="123" y="158"/>
                </a:cubicBezTo>
                <a:cubicBezTo>
                  <a:pt x="120" y="171"/>
                  <a:pt x="130" y="182"/>
                  <a:pt x="143" y="182"/>
                </a:cubicBezTo>
                <a:cubicBezTo>
                  <a:pt x="167" y="182"/>
                  <a:pt x="184" y="151"/>
                  <a:pt x="184" y="114"/>
                </a:cubicBezTo>
                <a:cubicBezTo>
                  <a:pt x="184" y="86"/>
                  <a:pt x="165" y="65"/>
                  <a:pt x="130" y="65"/>
                </a:cubicBezTo>
                <a:cubicBezTo>
                  <a:pt x="91" y="65"/>
                  <a:pt x="67" y="94"/>
                  <a:pt x="67" y="126"/>
                </a:cubicBezTo>
                <a:cubicBezTo>
                  <a:pt x="67" y="138"/>
                  <a:pt x="70" y="146"/>
                  <a:pt x="76" y="152"/>
                </a:cubicBezTo>
                <a:cubicBezTo>
                  <a:pt x="78" y="154"/>
                  <a:pt x="78" y="156"/>
                  <a:pt x="77" y="159"/>
                </a:cubicBezTo>
                <a:cubicBezTo>
                  <a:pt x="77" y="161"/>
                  <a:pt x="75" y="167"/>
                  <a:pt x="75" y="169"/>
                </a:cubicBezTo>
                <a:cubicBezTo>
                  <a:pt x="74" y="172"/>
                  <a:pt x="71" y="173"/>
                  <a:pt x="68" y="172"/>
                </a:cubicBezTo>
                <a:cubicBezTo>
                  <a:pt x="50" y="165"/>
                  <a:pt x="42" y="145"/>
                  <a:pt x="42" y="123"/>
                </a:cubicBezTo>
                <a:cubicBezTo>
                  <a:pt x="42" y="87"/>
                  <a:pt x="73" y="43"/>
                  <a:pt x="134" y="43"/>
                </a:cubicBezTo>
                <a:cubicBezTo>
                  <a:pt x="183" y="43"/>
                  <a:pt x="215" y="78"/>
                  <a:pt x="215" y="117"/>
                </a:cubicBezTo>
                <a:cubicBezTo>
                  <a:pt x="215" y="167"/>
                  <a:pt x="187" y="205"/>
                  <a:pt x="146" y="205"/>
                </a:cubicBezTo>
                <a:cubicBezTo>
                  <a:pt x="132" y="205"/>
                  <a:pt x="119" y="197"/>
                  <a:pt x="114" y="189"/>
                </a:cubicBezTo>
                <a:cubicBezTo>
                  <a:pt x="114" y="189"/>
                  <a:pt x="107" y="218"/>
                  <a:pt x="105" y="224"/>
                </a:cubicBezTo>
                <a:cubicBezTo>
                  <a:pt x="103" y="234"/>
                  <a:pt x="98" y="243"/>
                  <a:pt x="93" y="251"/>
                </a:cubicBezTo>
                <a:cubicBezTo>
                  <a:pt x="104" y="254"/>
                  <a:pt x="116" y="256"/>
                  <a:pt x="128" y="256"/>
                </a:cubicBezTo>
                <a:cubicBezTo>
                  <a:pt x="199" y="256"/>
                  <a:pt x="256" y="199"/>
                  <a:pt x="256" y="128"/>
                </a:cubicBezTo>
                <a:cubicBezTo>
                  <a:pt x="256" y="57"/>
                  <a:pt x="199" y="0"/>
                  <a:pt x="1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49"/>
          <p:cNvSpPr/>
          <p:nvPr/>
        </p:nvSpPr>
        <p:spPr>
          <a:xfrm>
            <a:off x="8312767" y="2350928"/>
            <a:ext cx="402403" cy="532592"/>
          </a:xfrm>
          <a:custGeom>
            <a:avLst/>
            <a:gdLst/>
            <a:ahLst/>
            <a:cxnLst/>
            <a:rect l="l" t="t" r="r" b="b"/>
            <a:pathLst>
              <a:path w="197" h="260" extrusionOk="0">
                <a:moveTo>
                  <a:pt x="83" y="168"/>
                </a:moveTo>
                <a:cubicBezTo>
                  <a:pt x="80" y="176"/>
                  <a:pt x="78" y="185"/>
                  <a:pt x="76" y="193"/>
                </a:cubicBezTo>
                <a:cubicBezTo>
                  <a:pt x="74" y="202"/>
                  <a:pt x="72" y="210"/>
                  <a:pt x="69" y="218"/>
                </a:cubicBezTo>
                <a:cubicBezTo>
                  <a:pt x="64" y="231"/>
                  <a:pt x="57" y="243"/>
                  <a:pt x="49" y="253"/>
                </a:cubicBezTo>
                <a:cubicBezTo>
                  <a:pt x="43" y="260"/>
                  <a:pt x="44" y="257"/>
                  <a:pt x="42" y="257"/>
                </a:cubicBezTo>
                <a:cubicBezTo>
                  <a:pt x="41" y="256"/>
                  <a:pt x="41" y="255"/>
                  <a:pt x="41" y="253"/>
                </a:cubicBezTo>
                <a:cubicBezTo>
                  <a:pt x="39" y="243"/>
                  <a:pt x="40" y="231"/>
                  <a:pt x="41" y="220"/>
                </a:cubicBezTo>
                <a:cubicBezTo>
                  <a:pt x="41" y="207"/>
                  <a:pt x="44" y="196"/>
                  <a:pt x="47" y="185"/>
                </a:cubicBezTo>
                <a:cubicBezTo>
                  <a:pt x="51" y="165"/>
                  <a:pt x="56" y="144"/>
                  <a:pt x="61" y="124"/>
                </a:cubicBezTo>
                <a:cubicBezTo>
                  <a:pt x="61" y="122"/>
                  <a:pt x="62" y="120"/>
                  <a:pt x="62" y="119"/>
                </a:cubicBezTo>
                <a:cubicBezTo>
                  <a:pt x="60" y="113"/>
                  <a:pt x="58" y="108"/>
                  <a:pt x="57" y="102"/>
                </a:cubicBezTo>
                <a:cubicBezTo>
                  <a:pt x="57" y="95"/>
                  <a:pt x="57" y="89"/>
                  <a:pt x="59" y="83"/>
                </a:cubicBezTo>
                <a:cubicBezTo>
                  <a:pt x="62" y="72"/>
                  <a:pt x="68" y="63"/>
                  <a:pt x="78" y="59"/>
                </a:cubicBezTo>
                <a:cubicBezTo>
                  <a:pt x="84" y="57"/>
                  <a:pt x="91" y="58"/>
                  <a:pt x="95" y="61"/>
                </a:cubicBezTo>
                <a:cubicBezTo>
                  <a:pt x="99" y="63"/>
                  <a:pt x="102" y="67"/>
                  <a:pt x="104" y="73"/>
                </a:cubicBezTo>
                <a:cubicBezTo>
                  <a:pt x="105" y="79"/>
                  <a:pt x="104" y="87"/>
                  <a:pt x="103" y="92"/>
                </a:cubicBezTo>
                <a:cubicBezTo>
                  <a:pt x="100" y="104"/>
                  <a:pt x="97" y="113"/>
                  <a:pt x="94" y="125"/>
                </a:cubicBezTo>
                <a:cubicBezTo>
                  <a:pt x="92" y="131"/>
                  <a:pt x="90" y="137"/>
                  <a:pt x="92" y="143"/>
                </a:cubicBezTo>
                <a:cubicBezTo>
                  <a:pt x="93" y="149"/>
                  <a:pt x="96" y="153"/>
                  <a:pt x="100" y="156"/>
                </a:cubicBezTo>
                <a:cubicBezTo>
                  <a:pt x="105" y="159"/>
                  <a:pt x="110" y="161"/>
                  <a:pt x="117" y="160"/>
                </a:cubicBezTo>
                <a:cubicBezTo>
                  <a:pt x="129" y="160"/>
                  <a:pt x="137" y="152"/>
                  <a:pt x="143" y="145"/>
                </a:cubicBezTo>
                <a:cubicBezTo>
                  <a:pt x="152" y="133"/>
                  <a:pt x="158" y="117"/>
                  <a:pt x="160" y="98"/>
                </a:cubicBezTo>
                <a:cubicBezTo>
                  <a:pt x="160" y="92"/>
                  <a:pt x="161" y="85"/>
                  <a:pt x="160" y="78"/>
                </a:cubicBezTo>
                <a:cubicBezTo>
                  <a:pt x="160" y="65"/>
                  <a:pt x="156" y="55"/>
                  <a:pt x="149" y="47"/>
                </a:cubicBezTo>
                <a:cubicBezTo>
                  <a:pt x="143" y="39"/>
                  <a:pt x="135" y="33"/>
                  <a:pt x="124" y="30"/>
                </a:cubicBezTo>
                <a:cubicBezTo>
                  <a:pt x="114" y="26"/>
                  <a:pt x="99" y="25"/>
                  <a:pt x="87" y="27"/>
                </a:cubicBezTo>
                <a:cubicBezTo>
                  <a:pt x="63" y="31"/>
                  <a:pt x="47" y="44"/>
                  <a:pt x="37" y="62"/>
                </a:cubicBezTo>
                <a:cubicBezTo>
                  <a:pt x="32" y="72"/>
                  <a:pt x="29" y="83"/>
                  <a:pt x="29" y="97"/>
                </a:cubicBezTo>
                <a:cubicBezTo>
                  <a:pt x="29" y="107"/>
                  <a:pt x="32" y="115"/>
                  <a:pt x="36" y="122"/>
                </a:cubicBezTo>
                <a:cubicBezTo>
                  <a:pt x="37" y="124"/>
                  <a:pt x="39" y="125"/>
                  <a:pt x="40" y="128"/>
                </a:cubicBezTo>
                <a:cubicBezTo>
                  <a:pt x="42" y="131"/>
                  <a:pt x="40" y="136"/>
                  <a:pt x="39" y="139"/>
                </a:cubicBezTo>
                <a:cubicBezTo>
                  <a:pt x="38" y="143"/>
                  <a:pt x="38" y="149"/>
                  <a:pt x="33" y="149"/>
                </a:cubicBezTo>
                <a:cubicBezTo>
                  <a:pt x="31" y="149"/>
                  <a:pt x="28" y="148"/>
                  <a:pt x="27" y="147"/>
                </a:cubicBezTo>
                <a:cubicBezTo>
                  <a:pt x="14" y="140"/>
                  <a:pt x="6" y="127"/>
                  <a:pt x="2" y="110"/>
                </a:cubicBezTo>
                <a:cubicBezTo>
                  <a:pt x="0" y="99"/>
                  <a:pt x="0" y="87"/>
                  <a:pt x="2" y="77"/>
                </a:cubicBezTo>
                <a:cubicBezTo>
                  <a:pt x="4" y="68"/>
                  <a:pt x="8" y="59"/>
                  <a:pt x="12" y="51"/>
                </a:cubicBezTo>
                <a:cubicBezTo>
                  <a:pt x="20" y="36"/>
                  <a:pt x="32" y="24"/>
                  <a:pt x="46" y="16"/>
                </a:cubicBezTo>
                <a:cubicBezTo>
                  <a:pt x="58" y="9"/>
                  <a:pt x="70" y="5"/>
                  <a:pt x="86" y="2"/>
                </a:cubicBezTo>
                <a:cubicBezTo>
                  <a:pt x="91" y="2"/>
                  <a:pt x="96" y="1"/>
                  <a:pt x="102" y="1"/>
                </a:cubicBezTo>
                <a:cubicBezTo>
                  <a:pt x="118" y="0"/>
                  <a:pt x="133" y="4"/>
                  <a:pt x="145" y="9"/>
                </a:cubicBezTo>
                <a:cubicBezTo>
                  <a:pt x="157" y="15"/>
                  <a:pt x="166" y="22"/>
                  <a:pt x="175" y="31"/>
                </a:cubicBezTo>
                <a:cubicBezTo>
                  <a:pt x="183" y="40"/>
                  <a:pt x="189" y="50"/>
                  <a:pt x="193" y="64"/>
                </a:cubicBezTo>
                <a:cubicBezTo>
                  <a:pt x="195" y="71"/>
                  <a:pt x="197" y="78"/>
                  <a:pt x="197" y="87"/>
                </a:cubicBezTo>
                <a:cubicBezTo>
                  <a:pt x="197" y="95"/>
                  <a:pt x="195" y="103"/>
                  <a:pt x="194" y="110"/>
                </a:cubicBezTo>
                <a:cubicBezTo>
                  <a:pt x="189" y="139"/>
                  <a:pt x="176" y="162"/>
                  <a:pt x="155" y="175"/>
                </a:cubicBezTo>
                <a:cubicBezTo>
                  <a:pt x="151" y="178"/>
                  <a:pt x="145" y="181"/>
                  <a:pt x="138" y="183"/>
                </a:cubicBezTo>
                <a:cubicBezTo>
                  <a:pt x="131" y="185"/>
                  <a:pt x="124" y="186"/>
                  <a:pt x="116" y="186"/>
                </a:cubicBezTo>
                <a:cubicBezTo>
                  <a:pt x="108" y="185"/>
                  <a:pt x="101" y="183"/>
                  <a:pt x="96" y="180"/>
                </a:cubicBezTo>
                <a:cubicBezTo>
                  <a:pt x="90" y="177"/>
                  <a:pt x="86" y="173"/>
                  <a:pt x="83" y="1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49"/>
          <p:cNvSpPr/>
          <p:nvPr/>
        </p:nvSpPr>
        <p:spPr>
          <a:xfrm>
            <a:off x="7375798" y="2352901"/>
            <a:ext cx="449745" cy="522729"/>
          </a:xfrm>
          <a:custGeom>
            <a:avLst/>
            <a:gdLst/>
            <a:ahLst/>
            <a:cxnLst/>
            <a:rect l="l" t="t" r="r" b="b"/>
            <a:pathLst>
              <a:path w="220" h="256" extrusionOk="0">
                <a:moveTo>
                  <a:pt x="219" y="253"/>
                </a:moveTo>
                <a:cubicBezTo>
                  <a:pt x="218" y="255"/>
                  <a:pt x="216" y="256"/>
                  <a:pt x="214" y="256"/>
                </a:cubicBezTo>
                <a:cubicBezTo>
                  <a:pt x="126" y="256"/>
                  <a:pt x="126" y="256"/>
                  <a:pt x="126" y="256"/>
                </a:cubicBezTo>
                <a:cubicBezTo>
                  <a:pt x="126" y="208"/>
                  <a:pt x="126" y="208"/>
                  <a:pt x="126" y="208"/>
                </a:cubicBezTo>
                <a:cubicBezTo>
                  <a:pt x="165" y="184"/>
                  <a:pt x="165" y="184"/>
                  <a:pt x="165" y="184"/>
                </a:cubicBezTo>
                <a:cubicBezTo>
                  <a:pt x="169" y="184"/>
                  <a:pt x="173" y="180"/>
                  <a:pt x="173" y="176"/>
                </a:cubicBezTo>
                <a:cubicBezTo>
                  <a:pt x="173" y="172"/>
                  <a:pt x="169" y="168"/>
                  <a:pt x="165" y="168"/>
                </a:cubicBezTo>
                <a:cubicBezTo>
                  <a:pt x="126" y="192"/>
                  <a:pt x="126" y="192"/>
                  <a:pt x="126" y="192"/>
                </a:cubicBezTo>
                <a:cubicBezTo>
                  <a:pt x="126" y="164"/>
                  <a:pt x="126" y="164"/>
                  <a:pt x="126" y="164"/>
                </a:cubicBezTo>
                <a:cubicBezTo>
                  <a:pt x="149" y="152"/>
                  <a:pt x="149" y="152"/>
                  <a:pt x="149" y="152"/>
                </a:cubicBezTo>
                <a:cubicBezTo>
                  <a:pt x="154" y="152"/>
                  <a:pt x="157" y="148"/>
                  <a:pt x="157" y="144"/>
                </a:cubicBezTo>
                <a:cubicBezTo>
                  <a:pt x="157" y="140"/>
                  <a:pt x="154" y="136"/>
                  <a:pt x="149" y="136"/>
                </a:cubicBezTo>
                <a:cubicBezTo>
                  <a:pt x="126" y="148"/>
                  <a:pt x="126" y="148"/>
                  <a:pt x="126" y="148"/>
                </a:cubicBezTo>
                <a:cubicBezTo>
                  <a:pt x="126" y="136"/>
                  <a:pt x="126" y="136"/>
                  <a:pt x="126" y="136"/>
                </a:cubicBezTo>
                <a:cubicBezTo>
                  <a:pt x="126" y="132"/>
                  <a:pt x="122" y="128"/>
                  <a:pt x="118" y="128"/>
                </a:cubicBezTo>
                <a:cubicBezTo>
                  <a:pt x="102" y="128"/>
                  <a:pt x="102" y="128"/>
                  <a:pt x="102" y="128"/>
                </a:cubicBezTo>
                <a:cubicBezTo>
                  <a:pt x="98" y="128"/>
                  <a:pt x="94" y="132"/>
                  <a:pt x="94" y="136"/>
                </a:cubicBezTo>
                <a:cubicBezTo>
                  <a:pt x="94" y="187"/>
                  <a:pt x="94" y="187"/>
                  <a:pt x="94" y="187"/>
                </a:cubicBezTo>
                <a:cubicBezTo>
                  <a:pt x="63" y="176"/>
                  <a:pt x="63" y="176"/>
                  <a:pt x="63" y="176"/>
                </a:cubicBezTo>
                <a:cubicBezTo>
                  <a:pt x="59" y="176"/>
                  <a:pt x="55" y="180"/>
                  <a:pt x="55" y="184"/>
                </a:cubicBezTo>
                <a:cubicBezTo>
                  <a:pt x="55" y="188"/>
                  <a:pt x="59" y="192"/>
                  <a:pt x="63" y="192"/>
                </a:cubicBezTo>
                <a:cubicBezTo>
                  <a:pt x="94" y="203"/>
                  <a:pt x="94" y="203"/>
                  <a:pt x="94" y="203"/>
                </a:cubicBezTo>
                <a:cubicBezTo>
                  <a:pt x="94" y="256"/>
                  <a:pt x="94" y="256"/>
                  <a:pt x="94" y="256"/>
                </a:cubicBezTo>
                <a:cubicBezTo>
                  <a:pt x="6" y="256"/>
                  <a:pt x="6" y="256"/>
                  <a:pt x="6" y="256"/>
                </a:cubicBezTo>
                <a:cubicBezTo>
                  <a:pt x="4" y="256"/>
                  <a:pt x="2" y="255"/>
                  <a:pt x="1" y="253"/>
                </a:cubicBezTo>
                <a:cubicBezTo>
                  <a:pt x="0" y="252"/>
                  <a:pt x="0" y="250"/>
                  <a:pt x="1" y="248"/>
                </a:cubicBezTo>
                <a:cubicBezTo>
                  <a:pt x="105" y="4"/>
                  <a:pt x="105" y="4"/>
                  <a:pt x="105" y="4"/>
                </a:cubicBezTo>
                <a:cubicBezTo>
                  <a:pt x="106" y="1"/>
                  <a:pt x="108" y="0"/>
                  <a:pt x="110" y="0"/>
                </a:cubicBezTo>
                <a:cubicBezTo>
                  <a:pt x="112" y="0"/>
                  <a:pt x="115" y="1"/>
                  <a:pt x="115" y="4"/>
                </a:cubicBezTo>
                <a:cubicBezTo>
                  <a:pt x="219" y="248"/>
                  <a:pt x="219" y="248"/>
                  <a:pt x="219" y="248"/>
                </a:cubicBezTo>
                <a:cubicBezTo>
                  <a:pt x="220" y="250"/>
                  <a:pt x="220" y="252"/>
                  <a:pt x="219" y="25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49"/>
          <p:cNvSpPr/>
          <p:nvPr/>
        </p:nvSpPr>
        <p:spPr>
          <a:xfrm>
            <a:off x="6428967" y="2352901"/>
            <a:ext cx="522730" cy="522729"/>
          </a:xfrm>
          <a:custGeom>
            <a:avLst/>
            <a:gdLst/>
            <a:ahLst/>
            <a:cxnLst/>
            <a:rect l="l" t="t" r="r" b="b"/>
            <a:pathLst>
              <a:path w="256" h="256" extrusionOk="0">
                <a:moveTo>
                  <a:pt x="253" y="102"/>
                </a:moveTo>
                <a:cubicBezTo>
                  <a:pt x="252" y="94"/>
                  <a:pt x="249" y="86"/>
                  <a:pt x="246" y="78"/>
                </a:cubicBezTo>
                <a:cubicBezTo>
                  <a:pt x="243" y="71"/>
                  <a:pt x="239" y="63"/>
                  <a:pt x="234" y="56"/>
                </a:cubicBezTo>
                <a:cubicBezTo>
                  <a:pt x="230" y="50"/>
                  <a:pt x="224" y="43"/>
                  <a:pt x="219" y="37"/>
                </a:cubicBezTo>
                <a:cubicBezTo>
                  <a:pt x="213" y="32"/>
                  <a:pt x="206" y="26"/>
                  <a:pt x="200" y="22"/>
                </a:cubicBezTo>
                <a:cubicBezTo>
                  <a:pt x="193" y="17"/>
                  <a:pt x="185" y="13"/>
                  <a:pt x="178" y="10"/>
                </a:cubicBezTo>
                <a:cubicBezTo>
                  <a:pt x="170" y="7"/>
                  <a:pt x="162" y="4"/>
                  <a:pt x="154" y="3"/>
                </a:cubicBezTo>
                <a:cubicBezTo>
                  <a:pt x="145" y="1"/>
                  <a:pt x="137" y="0"/>
                  <a:pt x="128" y="0"/>
                </a:cubicBezTo>
                <a:cubicBezTo>
                  <a:pt x="119" y="0"/>
                  <a:pt x="111" y="1"/>
                  <a:pt x="102" y="3"/>
                </a:cubicBezTo>
                <a:cubicBezTo>
                  <a:pt x="94" y="4"/>
                  <a:pt x="86" y="7"/>
                  <a:pt x="78" y="10"/>
                </a:cubicBezTo>
                <a:cubicBezTo>
                  <a:pt x="71" y="13"/>
                  <a:pt x="63" y="17"/>
                  <a:pt x="56" y="22"/>
                </a:cubicBezTo>
                <a:cubicBezTo>
                  <a:pt x="50" y="26"/>
                  <a:pt x="43" y="32"/>
                  <a:pt x="37" y="37"/>
                </a:cubicBezTo>
                <a:cubicBezTo>
                  <a:pt x="32" y="43"/>
                  <a:pt x="26" y="50"/>
                  <a:pt x="22" y="56"/>
                </a:cubicBezTo>
                <a:cubicBezTo>
                  <a:pt x="17" y="63"/>
                  <a:pt x="13" y="71"/>
                  <a:pt x="10" y="78"/>
                </a:cubicBezTo>
                <a:cubicBezTo>
                  <a:pt x="7" y="86"/>
                  <a:pt x="4" y="94"/>
                  <a:pt x="3" y="102"/>
                </a:cubicBezTo>
                <a:cubicBezTo>
                  <a:pt x="1" y="111"/>
                  <a:pt x="0" y="119"/>
                  <a:pt x="0" y="128"/>
                </a:cubicBezTo>
                <a:cubicBezTo>
                  <a:pt x="0" y="137"/>
                  <a:pt x="1" y="145"/>
                  <a:pt x="3" y="154"/>
                </a:cubicBezTo>
                <a:cubicBezTo>
                  <a:pt x="4" y="162"/>
                  <a:pt x="7" y="170"/>
                  <a:pt x="10" y="178"/>
                </a:cubicBezTo>
                <a:cubicBezTo>
                  <a:pt x="13" y="185"/>
                  <a:pt x="17" y="193"/>
                  <a:pt x="22" y="200"/>
                </a:cubicBezTo>
                <a:cubicBezTo>
                  <a:pt x="26" y="206"/>
                  <a:pt x="32" y="213"/>
                  <a:pt x="37" y="219"/>
                </a:cubicBezTo>
                <a:cubicBezTo>
                  <a:pt x="43" y="224"/>
                  <a:pt x="50" y="230"/>
                  <a:pt x="56" y="234"/>
                </a:cubicBezTo>
                <a:cubicBezTo>
                  <a:pt x="63" y="239"/>
                  <a:pt x="71" y="243"/>
                  <a:pt x="78" y="246"/>
                </a:cubicBezTo>
                <a:cubicBezTo>
                  <a:pt x="86" y="249"/>
                  <a:pt x="94" y="252"/>
                  <a:pt x="102" y="253"/>
                </a:cubicBezTo>
                <a:cubicBezTo>
                  <a:pt x="111" y="255"/>
                  <a:pt x="119" y="256"/>
                  <a:pt x="128" y="256"/>
                </a:cubicBezTo>
                <a:cubicBezTo>
                  <a:pt x="137" y="256"/>
                  <a:pt x="145" y="255"/>
                  <a:pt x="154" y="253"/>
                </a:cubicBezTo>
                <a:cubicBezTo>
                  <a:pt x="162" y="252"/>
                  <a:pt x="170" y="249"/>
                  <a:pt x="178" y="246"/>
                </a:cubicBezTo>
                <a:cubicBezTo>
                  <a:pt x="185" y="243"/>
                  <a:pt x="193" y="239"/>
                  <a:pt x="200" y="234"/>
                </a:cubicBezTo>
                <a:cubicBezTo>
                  <a:pt x="206" y="230"/>
                  <a:pt x="213" y="224"/>
                  <a:pt x="219" y="219"/>
                </a:cubicBezTo>
                <a:cubicBezTo>
                  <a:pt x="224" y="213"/>
                  <a:pt x="230" y="206"/>
                  <a:pt x="234" y="200"/>
                </a:cubicBezTo>
                <a:cubicBezTo>
                  <a:pt x="239" y="193"/>
                  <a:pt x="243" y="185"/>
                  <a:pt x="246" y="178"/>
                </a:cubicBezTo>
                <a:cubicBezTo>
                  <a:pt x="249" y="170"/>
                  <a:pt x="252" y="162"/>
                  <a:pt x="253" y="154"/>
                </a:cubicBezTo>
                <a:cubicBezTo>
                  <a:pt x="255" y="145"/>
                  <a:pt x="256" y="137"/>
                  <a:pt x="256" y="128"/>
                </a:cubicBezTo>
                <a:cubicBezTo>
                  <a:pt x="256" y="119"/>
                  <a:pt x="255" y="111"/>
                  <a:pt x="253" y="102"/>
                </a:cubicBezTo>
                <a:moveTo>
                  <a:pt x="237" y="127"/>
                </a:moveTo>
                <a:cubicBezTo>
                  <a:pt x="236" y="127"/>
                  <a:pt x="199" y="119"/>
                  <a:pt x="161" y="123"/>
                </a:cubicBezTo>
                <a:cubicBezTo>
                  <a:pt x="160" y="121"/>
                  <a:pt x="160" y="120"/>
                  <a:pt x="159" y="118"/>
                </a:cubicBezTo>
                <a:cubicBezTo>
                  <a:pt x="157" y="112"/>
                  <a:pt x="154" y="107"/>
                  <a:pt x="152" y="102"/>
                </a:cubicBezTo>
                <a:cubicBezTo>
                  <a:pt x="195" y="84"/>
                  <a:pt x="212" y="59"/>
                  <a:pt x="212" y="59"/>
                </a:cubicBezTo>
                <a:cubicBezTo>
                  <a:pt x="228" y="77"/>
                  <a:pt x="237" y="101"/>
                  <a:pt x="237" y="127"/>
                </a:cubicBezTo>
                <a:moveTo>
                  <a:pt x="200" y="46"/>
                </a:moveTo>
                <a:cubicBezTo>
                  <a:pt x="200" y="46"/>
                  <a:pt x="184" y="70"/>
                  <a:pt x="143" y="86"/>
                </a:cubicBezTo>
                <a:cubicBezTo>
                  <a:pt x="124" y="51"/>
                  <a:pt x="104" y="24"/>
                  <a:pt x="102" y="22"/>
                </a:cubicBezTo>
                <a:cubicBezTo>
                  <a:pt x="111" y="20"/>
                  <a:pt x="119" y="19"/>
                  <a:pt x="128" y="19"/>
                </a:cubicBezTo>
                <a:cubicBezTo>
                  <a:pt x="156" y="19"/>
                  <a:pt x="181" y="29"/>
                  <a:pt x="200" y="46"/>
                </a:cubicBezTo>
                <a:moveTo>
                  <a:pt x="102" y="22"/>
                </a:moveTo>
                <a:cubicBezTo>
                  <a:pt x="102" y="22"/>
                  <a:pt x="102" y="22"/>
                  <a:pt x="102" y="22"/>
                </a:cubicBezTo>
                <a:cubicBezTo>
                  <a:pt x="102" y="22"/>
                  <a:pt x="102" y="22"/>
                  <a:pt x="101" y="22"/>
                </a:cubicBezTo>
                <a:cubicBezTo>
                  <a:pt x="102" y="22"/>
                  <a:pt x="102" y="22"/>
                  <a:pt x="102" y="22"/>
                </a:cubicBezTo>
                <a:moveTo>
                  <a:pt x="81" y="29"/>
                </a:moveTo>
                <a:cubicBezTo>
                  <a:pt x="83" y="31"/>
                  <a:pt x="103" y="58"/>
                  <a:pt x="122" y="92"/>
                </a:cubicBezTo>
                <a:cubicBezTo>
                  <a:pt x="69" y="106"/>
                  <a:pt x="24" y="106"/>
                  <a:pt x="21" y="105"/>
                </a:cubicBezTo>
                <a:cubicBezTo>
                  <a:pt x="28" y="72"/>
                  <a:pt x="51" y="44"/>
                  <a:pt x="81" y="29"/>
                </a:cubicBezTo>
                <a:moveTo>
                  <a:pt x="19" y="128"/>
                </a:moveTo>
                <a:cubicBezTo>
                  <a:pt x="19" y="127"/>
                  <a:pt x="19" y="126"/>
                  <a:pt x="19" y="125"/>
                </a:cubicBezTo>
                <a:cubicBezTo>
                  <a:pt x="21" y="125"/>
                  <a:pt x="75" y="126"/>
                  <a:pt x="131" y="109"/>
                </a:cubicBezTo>
                <a:cubicBezTo>
                  <a:pt x="134" y="115"/>
                  <a:pt x="137" y="121"/>
                  <a:pt x="140" y="128"/>
                </a:cubicBezTo>
                <a:cubicBezTo>
                  <a:pt x="138" y="128"/>
                  <a:pt x="137" y="128"/>
                  <a:pt x="136" y="129"/>
                </a:cubicBezTo>
                <a:cubicBezTo>
                  <a:pt x="77" y="148"/>
                  <a:pt x="47" y="201"/>
                  <a:pt x="47" y="201"/>
                </a:cubicBezTo>
                <a:cubicBezTo>
                  <a:pt x="47" y="201"/>
                  <a:pt x="47" y="201"/>
                  <a:pt x="47" y="201"/>
                </a:cubicBezTo>
                <a:cubicBezTo>
                  <a:pt x="29" y="182"/>
                  <a:pt x="19" y="156"/>
                  <a:pt x="19" y="128"/>
                </a:cubicBezTo>
                <a:moveTo>
                  <a:pt x="128" y="237"/>
                </a:moveTo>
                <a:cubicBezTo>
                  <a:pt x="102" y="237"/>
                  <a:pt x="77" y="228"/>
                  <a:pt x="58" y="212"/>
                </a:cubicBezTo>
                <a:cubicBezTo>
                  <a:pt x="60" y="213"/>
                  <a:pt x="61" y="214"/>
                  <a:pt x="61" y="214"/>
                </a:cubicBezTo>
                <a:cubicBezTo>
                  <a:pt x="61" y="214"/>
                  <a:pt x="82" y="168"/>
                  <a:pt x="147" y="146"/>
                </a:cubicBezTo>
                <a:cubicBezTo>
                  <a:pt x="147" y="146"/>
                  <a:pt x="147" y="146"/>
                  <a:pt x="147" y="146"/>
                </a:cubicBezTo>
                <a:cubicBezTo>
                  <a:pt x="163" y="186"/>
                  <a:pt x="169" y="219"/>
                  <a:pt x="171" y="229"/>
                </a:cubicBezTo>
                <a:cubicBezTo>
                  <a:pt x="158" y="234"/>
                  <a:pt x="143" y="237"/>
                  <a:pt x="128" y="237"/>
                </a:cubicBezTo>
                <a:moveTo>
                  <a:pt x="189" y="219"/>
                </a:moveTo>
                <a:cubicBezTo>
                  <a:pt x="188" y="212"/>
                  <a:pt x="182" y="180"/>
                  <a:pt x="168" y="141"/>
                </a:cubicBezTo>
                <a:cubicBezTo>
                  <a:pt x="203" y="135"/>
                  <a:pt x="234" y="145"/>
                  <a:pt x="236" y="145"/>
                </a:cubicBezTo>
                <a:cubicBezTo>
                  <a:pt x="231" y="176"/>
                  <a:pt x="214" y="202"/>
                  <a:pt x="189" y="21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49"/>
          <p:cNvSpPr/>
          <p:nvPr/>
        </p:nvSpPr>
        <p:spPr>
          <a:xfrm>
            <a:off x="5513697" y="2451529"/>
            <a:ext cx="526675" cy="335336"/>
          </a:xfrm>
          <a:custGeom>
            <a:avLst/>
            <a:gdLst/>
            <a:ahLst/>
            <a:cxnLst/>
            <a:rect l="l" t="t" r="r" b="b"/>
            <a:pathLst>
              <a:path w="258" h="164" extrusionOk="0">
                <a:moveTo>
                  <a:pt x="168" y="16"/>
                </a:moveTo>
                <a:cubicBezTo>
                  <a:pt x="232" y="16"/>
                  <a:pt x="232" y="16"/>
                  <a:pt x="232" y="16"/>
                </a:cubicBezTo>
                <a:cubicBezTo>
                  <a:pt x="232" y="32"/>
                  <a:pt x="232" y="32"/>
                  <a:pt x="232" y="32"/>
                </a:cubicBezTo>
                <a:cubicBezTo>
                  <a:pt x="168" y="32"/>
                  <a:pt x="168" y="32"/>
                  <a:pt x="168" y="32"/>
                </a:cubicBezTo>
                <a:lnTo>
                  <a:pt x="168" y="16"/>
                </a:lnTo>
                <a:close/>
                <a:moveTo>
                  <a:pt x="256" y="112"/>
                </a:moveTo>
                <a:cubicBezTo>
                  <a:pt x="173" y="112"/>
                  <a:pt x="173" y="112"/>
                  <a:pt x="173" y="112"/>
                </a:cubicBezTo>
                <a:cubicBezTo>
                  <a:pt x="174" y="133"/>
                  <a:pt x="184" y="140"/>
                  <a:pt x="201" y="140"/>
                </a:cubicBezTo>
                <a:cubicBezTo>
                  <a:pt x="214" y="140"/>
                  <a:pt x="224" y="136"/>
                  <a:pt x="226" y="129"/>
                </a:cubicBezTo>
                <a:cubicBezTo>
                  <a:pt x="252" y="129"/>
                  <a:pt x="252" y="129"/>
                  <a:pt x="252" y="129"/>
                </a:cubicBezTo>
                <a:cubicBezTo>
                  <a:pt x="243" y="156"/>
                  <a:pt x="226" y="164"/>
                  <a:pt x="200" y="164"/>
                </a:cubicBezTo>
                <a:cubicBezTo>
                  <a:pt x="164" y="164"/>
                  <a:pt x="141" y="139"/>
                  <a:pt x="141" y="103"/>
                </a:cubicBezTo>
                <a:cubicBezTo>
                  <a:pt x="141" y="68"/>
                  <a:pt x="165" y="42"/>
                  <a:pt x="200" y="42"/>
                </a:cubicBezTo>
                <a:cubicBezTo>
                  <a:pt x="239" y="42"/>
                  <a:pt x="258" y="77"/>
                  <a:pt x="256" y="112"/>
                </a:cubicBezTo>
                <a:moveTo>
                  <a:pt x="173" y="89"/>
                </a:moveTo>
                <a:cubicBezTo>
                  <a:pt x="224" y="89"/>
                  <a:pt x="224" y="89"/>
                  <a:pt x="224" y="89"/>
                </a:cubicBezTo>
                <a:cubicBezTo>
                  <a:pt x="222" y="73"/>
                  <a:pt x="215" y="66"/>
                  <a:pt x="199" y="66"/>
                </a:cubicBezTo>
                <a:cubicBezTo>
                  <a:pt x="179" y="66"/>
                  <a:pt x="173" y="80"/>
                  <a:pt x="173" y="89"/>
                </a:cubicBezTo>
                <a:moveTo>
                  <a:pt x="133" y="114"/>
                </a:moveTo>
                <a:cubicBezTo>
                  <a:pt x="133" y="147"/>
                  <a:pt x="106" y="161"/>
                  <a:pt x="77" y="161"/>
                </a:cubicBezTo>
                <a:cubicBezTo>
                  <a:pt x="0" y="161"/>
                  <a:pt x="0" y="161"/>
                  <a:pt x="0" y="161"/>
                </a:cubicBezTo>
                <a:cubicBezTo>
                  <a:pt x="0" y="0"/>
                  <a:pt x="0" y="0"/>
                  <a:pt x="0" y="0"/>
                </a:cubicBezTo>
                <a:cubicBezTo>
                  <a:pt x="75" y="0"/>
                  <a:pt x="75" y="0"/>
                  <a:pt x="75" y="0"/>
                </a:cubicBezTo>
                <a:cubicBezTo>
                  <a:pt x="105" y="0"/>
                  <a:pt x="126" y="11"/>
                  <a:pt x="126" y="41"/>
                </a:cubicBezTo>
                <a:cubicBezTo>
                  <a:pt x="126" y="56"/>
                  <a:pt x="118" y="67"/>
                  <a:pt x="104" y="74"/>
                </a:cubicBezTo>
                <a:cubicBezTo>
                  <a:pt x="123" y="80"/>
                  <a:pt x="133" y="95"/>
                  <a:pt x="133" y="114"/>
                </a:cubicBezTo>
                <a:moveTo>
                  <a:pt x="65" y="27"/>
                </a:moveTo>
                <a:cubicBezTo>
                  <a:pt x="32" y="27"/>
                  <a:pt x="32" y="27"/>
                  <a:pt x="32" y="27"/>
                </a:cubicBezTo>
                <a:cubicBezTo>
                  <a:pt x="32" y="64"/>
                  <a:pt x="32" y="64"/>
                  <a:pt x="32" y="64"/>
                </a:cubicBezTo>
                <a:cubicBezTo>
                  <a:pt x="67" y="64"/>
                  <a:pt x="67" y="64"/>
                  <a:pt x="67" y="64"/>
                </a:cubicBezTo>
                <a:cubicBezTo>
                  <a:pt x="80" y="64"/>
                  <a:pt x="89" y="59"/>
                  <a:pt x="89" y="45"/>
                </a:cubicBezTo>
                <a:cubicBezTo>
                  <a:pt x="89" y="30"/>
                  <a:pt x="77" y="27"/>
                  <a:pt x="65" y="27"/>
                </a:cubicBezTo>
                <a:moveTo>
                  <a:pt x="70" y="88"/>
                </a:moveTo>
                <a:cubicBezTo>
                  <a:pt x="32" y="88"/>
                  <a:pt x="32" y="88"/>
                  <a:pt x="32" y="88"/>
                </a:cubicBezTo>
                <a:cubicBezTo>
                  <a:pt x="32" y="132"/>
                  <a:pt x="32" y="132"/>
                  <a:pt x="32" y="132"/>
                </a:cubicBezTo>
                <a:cubicBezTo>
                  <a:pt x="69" y="132"/>
                  <a:pt x="69" y="132"/>
                  <a:pt x="69" y="132"/>
                </a:cubicBezTo>
                <a:cubicBezTo>
                  <a:pt x="83" y="132"/>
                  <a:pt x="95" y="128"/>
                  <a:pt x="95" y="111"/>
                </a:cubicBezTo>
                <a:cubicBezTo>
                  <a:pt x="95" y="95"/>
                  <a:pt x="85" y="88"/>
                  <a:pt x="70" y="8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49"/>
          <p:cNvSpPr/>
          <p:nvPr/>
        </p:nvSpPr>
        <p:spPr>
          <a:xfrm>
            <a:off x="4598427" y="2352901"/>
            <a:ext cx="522730" cy="522729"/>
          </a:xfrm>
          <a:custGeom>
            <a:avLst/>
            <a:gdLst/>
            <a:ahLst/>
            <a:cxnLst/>
            <a:rect l="l" t="t" r="r" b="b"/>
            <a:pathLst>
              <a:path w="265" h="265" extrusionOk="0">
                <a:moveTo>
                  <a:pt x="0" y="227"/>
                </a:moveTo>
                <a:lnTo>
                  <a:pt x="107" y="243"/>
                </a:lnTo>
                <a:lnTo>
                  <a:pt x="107" y="140"/>
                </a:lnTo>
                <a:lnTo>
                  <a:pt x="0" y="140"/>
                </a:lnTo>
                <a:lnTo>
                  <a:pt x="0" y="227"/>
                </a:lnTo>
                <a:close/>
                <a:moveTo>
                  <a:pt x="0" y="125"/>
                </a:moveTo>
                <a:lnTo>
                  <a:pt x="107" y="125"/>
                </a:lnTo>
                <a:lnTo>
                  <a:pt x="107" y="23"/>
                </a:lnTo>
                <a:lnTo>
                  <a:pt x="0" y="38"/>
                </a:lnTo>
                <a:lnTo>
                  <a:pt x="0" y="125"/>
                </a:lnTo>
                <a:close/>
                <a:moveTo>
                  <a:pt x="121" y="245"/>
                </a:moveTo>
                <a:lnTo>
                  <a:pt x="265" y="265"/>
                </a:lnTo>
                <a:lnTo>
                  <a:pt x="265" y="140"/>
                </a:lnTo>
                <a:lnTo>
                  <a:pt x="121" y="140"/>
                </a:lnTo>
                <a:lnTo>
                  <a:pt x="121" y="245"/>
                </a:lnTo>
                <a:close/>
                <a:moveTo>
                  <a:pt x="121" y="21"/>
                </a:moveTo>
                <a:lnTo>
                  <a:pt x="121" y="125"/>
                </a:lnTo>
                <a:lnTo>
                  <a:pt x="265" y="125"/>
                </a:lnTo>
                <a:lnTo>
                  <a:pt x="265" y="0"/>
                </a:lnTo>
                <a:lnTo>
                  <a:pt x="121"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49"/>
          <p:cNvSpPr/>
          <p:nvPr/>
        </p:nvSpPr>
        <p:spPr>
          <a:xfrm>
            <a:off x="3683157" y="2368681"/>
            <a:ext cx="522730" cy="499058"/>
          </a:xfrm>
          <a:custGeom>
            <a:avLst/>
            <a:gdLst/>
            <a:ahLst/>
            <a:cxnLst/>
            <a:rect l="l" t="t" r="r" b="b"/>
            <a:pathLst>
              <a:path w="256" h="244" extrusionOk="0">
                <a:moveTo>
                  <a:pt x="232" y="123"/>
                </a:moveTo>
                <a:cubicBezTo>
                  <a:pt x="232" y="123"/>
                  <a:pt x="232" y="123"/>
                  <a:pt x="232" y="123"/>
                </a:cubicBezTo>
                <a:cubicBezTo>
                  <a:pt x="232" y="123"/>
                  <a:pt x="232" y="123"/>
                  <a:pt x="232" y="123"/>
                </a:cubicBezTo>
                <a:cubicBezTo>
                  <a:pt x="216" y="131"/>
                  <a:pt x="200" y="135"/>
                  <a:pt x="187" y="135"/>
                </a:cubicBezTo>
                <a:cubicBezTo>
                  <a:pt x="166" y="135"/>
                  <a:pt x="149" y="127"/>
                  <a:pt x="136" y="117"/>
                </a:cubicBezTo>
                <a:cubicBezTo>
                  <a:pt x="136" y="117"/>
                  <a:pt x="136" y="117"/>
                  <a:pt x="136" y="117"/>
                </a:cubicBezTo>
                <a:cubicBezTo>
                  <a:pt x="160" y="28"/>
                  <a:pt x="160" y="28"/>
                  <a:pt x="160" y="28"/>
                </a:cubicBezTo>
                <a:cubicBezTo>
                  <a:pt x="167" y="34"/>
                  <a:pt x="184" y="46"/>
                  <a:pt x="210" y="46"/>
                </a:cubicBezTo>
                <a:cubicBezTo>
                  <a:pt x="223" y="46"/>
                  <a:pt x="239" y="43"/>
                  <a:pt x="256" y="35"/>
                </a:cubicBezTo>
                <a:lnTo>
                  <a:pt x="232" y="123"/>
                </a:lnTo>
                <a:close/>
                <a:moveTo>
                  <a:pt x="75" y="88"/>
                </a:moveTo>
                <a:cubicBezTo>
                  <a:pt x="74" y="88"/>
                  <a:pt x="74" y="88"/>
                  <a:pt x="74" y="88"/>
                </a:cubicBezTo>
                <a:cubicBezTo>
                  <a:pt x="62" y="88"/>
                  <a:pt x="47" y="91"/>
                  <a:pt x="29" y="99"/>
                </a:cubicBezTo>
                <a:cubicBezTo>
                  <a:pt x="52" y="11"/>
                  <a:pt x="52" y="11"/>
                  <a:pt x="52" y="11"/>
                </a:cubicBezTo>
                <a:cubicBezTo>
                  <a:pt x="70" y="3"/>
                  <a:pt x="85" y="0"/>
                  <a:pt x="97" y="0"/>
                </a:cubicBezTo>
                <a:cubicBezTo>
                  <a:pt x="97" y="0"/>
                  <a:pt x="97" y="0"/>
                  <a:pt x="97" y="0"/>
                </a:cubicBezTo>
                <a:cubicBezTo>
                  <a:pt x="104" y="0"/>
                  <a:pt x="110" y="1"/>
                  <a:pt x="116" y="2"/>
                </a:cubicBezTo>
                <a:cubicBezTo>
                  <a:pt x="128" y="6"/>
                  <a:pt x="145" y="17"/>
                  <a:pt x="145" y="17"/>
                </a:cubicBezTo>
                <a:cubicBezTo>
                  <a:pt x="145" y="17"/>
                  <a:pt x="145" y="17"/>
                  <a:pt x="145" y="17"/>
                </a:cubicBezTo>
                <a:cubicBezTo>
                  <a:pt x="140" y="35"/>
                  <a:pt x="125" y="88"/>
                  <a:pt x="121" y="105"/>
                </a:cubicBezTo>
                <a:cubicBezTo>
                  <a:pt x="108" y="96"/>
                  <a:pt x="94" y="88"/>
                  <a:pt x="75" y="88"/>
                </a:cubicBezTo>
                <a:moveTo>
                  <a:pt x="66" y="109"/>
                </a:moveTo>
                <a:cubicBezTo>
                  <a:pt x="68" y="109"/>
                  <a:pt x="69" y="109"/>
                  <a:pt x="71" y="109"/>
                </a:cubicBezTo>
                <a:cubicBezTo>
                  <a:pt x="84" y="109"/>
                  <a:pt x="96" y="114"/>
                  <a:pt x="105" y="119"/>
                </a:cubicBezTo>
                <a:cubicBezTo>
                  <a:pt x="109" y="121"/>
                  <a:pt x="113" y="124"/>
                  <a:pt x="116" y="126"/>
                </a:cubicBezTo>
                <a:cubicBezTo>
                  <a:pt x="113" y="138"/>
                  <a:pt x="96" y="198"/>
                  <a:pt x="92" y="216"/>
                </a:cubicBezTo>
                <a:cubicBezTo>
                  <a:pt x="78" y="207"/>
                  <a:pt x="65" y="199"/>
                  <a:pt x="45" y="199"/>
                </a:cubicBezTo>
                <a:cubicBezTo>
                  <a:pt x="32" y="199"/>
                  <a:pt x="18" y="202"/>
                  <a:pt x="0" y="209"/>
                </a:cubicBezTo>
                <a:cubicBezTo>
                  <a:pt x="24" y="121"/>
                  <a:pt x="24" y="121"/>
                  <a:pt x="24" y="121"/>
                </a:cubicBezTo>
                <a:cubicBezTo>
                  <a:pt x="26" y="120"/>
                  <a:pt x="29" y="119"/>
                  <a:pt x="32" y="118"/>
                </a:cubicBezTo>
                <a:cubicBezTo>
                  <a:pt x="40" y="114"/>
                  <a:pt x="53" y="111"/>
                  <a:pt x="66" y="109"/>
                </a:cubicBezTo>
                <a:moveTo>
                  <a:pt x="181" y="155"/>
                </a:moveTo>
                <a:cubicBezTo>
                  <a:pt x="194" y="155"/>
                  <a:pt x="209" y="153"/>
                  <a:pt x="226" y="146"/>
                </a:cubicBezTo>
                <a:cubicBezTo>
                  <a:pt x="203" y="232"/>
                  <a:pt x="203" y="232"/>
                  <a:pt x="203" y="232"/>
                </a:cubicBezTo>
                <a:cubicBezTo>
                  <a:pt x="184" y="241"/>
                  <a:pt x="168" y="244"/>
                  <a:pt x="155" y="244"/>
                </a:cubicBezTo>
                <a:cubicBezTo>
                  <a:pt x="134" y="244"/>
                  <a:pt x="107" y="226"/>
                  <a:pt x="107" y="226"/>
                </a:cubicBezTo>
                <a:cubicBezTo>
                  <a:pt x="130" y="137"/>
                  <a:pt x="130" y="137"/>
                  <a:pt x="130" y="137"/>
                </a:cubicBezTo>
                <a:cubicBezTo>
                  <a:pt x="137" y="143"/>
                  <a:pt x="154" y="155"/>
                  <a:pt x="181" y="15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49"/>
          <p:cNvSpPr/>
          <p:nvPr/>
        </p:nvSpPr>
        <p:spPr>
          <a:xfrm>
            <a:off x="2769861" y="2362763"/>
            <a:ext cx="522729" cy="497086"/>
          </a:xfrm>
          <a:custGeom>
            <a:avLst/>
            <a:gdLst/>
            <a:ahLst/>
            <a:cxnLst/>
            <a:rect l="l" t="t" r="r" b="b"/>
            <a:pathLst>
              <a:path w="256" h="243" extrusionOk="0">
                <a:moveTo>
                  <a:pt x="251" y="153"/>
                </a:moveTo>
                <a:cubicBezTo>
                  <a:pt x="222" y="153"/>
                  <a:pt x="222" y="153"/>
                  <a:pt x="222" y="153"/>
                </a:cubicBezTo>
                <a:cubicBezTo>
                  <a:pt x="221" y="151"/>
                  <a:pt x="221" y="150"/>
                  <a:pt x="220" y="148"/>
                </a:cubicBezTo>
                <a:cubicBezTo>
                  <a:pt x="219" y="147"/>
                  <a:pt x="217" y="143"/>
                  <a:pt x="214" y="137"/>
                </a:cubicBezTo>
                <a:cubicBezTo>
                  <a:pt x="210" y="130"/>
                  <a:pt x="205" y="119"/>
                  <a:pt x="199" y="107"/>
                </a:cubicBezTo>
                <a:cubicBezTo>
                  <a:pt x="251" y="107"/>
                  <a:pt x="251" y="107"/>
                  <a:pt x="251" y="107"/>
                </a:cubicBezTo>
                <a:cubicBezTo>
                  <a:pt x="254" y="107"/>
                  <a:pt x="256" y="110"/>
                  <a:pt x="256" y="113"/>
                </a:cubicBezTo>
                <a:cubicBezTo>
                  <a:pt x="256" y="147"/>
                  <a:pt x="256" y="147"/>
                  <a:pt x="256" y="147"/>
                </a:cubicBezTo>
                <a:cubicBezTo>
                  <a:pt x="256" y="150"/>
                  <a:pt x="254" y="153"/>
                  <a:pt x="251" y="153"/>
                </a:cubicBezTo>
                <a:moveTo>
                  <a:pt x="199" y="132"/>
                </a:moveTo>
                <a:cubicBezTo>
                  <a:pt x="200" y="132"/>
                  <a:pt x="200" y="133"/>
                  <a:pt x="200" y="134"/>
                </a:cubicBezTo>
                <a:cubicBezTo>
                  <a:pt x="201" y="134"/>
                  <a:pt x="201" y="134"/>
                  <a:pt x="201" y="134"/>
                </a:cubicBezTo>
                <a:cubicBezTo>
                  <a:pt x="205" y="143"/>
                  <a:pt x="209" y="150"/>
                  <a:pt x="210" y="153"/>
                </a:cubicBezTo>
                <a:cubicBezTo>
                  <a:pt x="211" y="153"/>
                  <a:pt x="211" y="153"/>
                  <a:pt x="211" y="153"/>
                </a:cubicBezTo>
                <a:cubicBezTo>
                  <a:pt x="214" y="160"/>
                  <a:pt x="207" y="166"/>
                  <a:pt x="203" y="168"/>
                </a:cubicBezTo>
                <a:cubicBezTo>
                  <a:pt x="199" y="169"/>
                  <a:pt x="196" y="171"/>
                  <a:pt x="190" y="168"/>
                </a:cubicBezTo>
                <a:cubicBezTo>
                  <a:pt x="184" y="165"/>
                  <a:pt x="153" y="94"/>
                  <a:pt x="146" y="75"/>
                </a:cubicBezTo>
                <a:cubicBezTo>
                  <a:pt x="138" y="56"/>
                  <a:pt x="114" y="7"/>
                  <a:pt x="122" y="3"/>
                </a:cubicBezTo>
                <a:cubicBezTo>
                  <a:pt x="127" y="0"/>
                  <a:pt x="147" y="39"/>
                  <a:pt x="161" y="63"/>
                </a:cubicBezTo>
                <a:cubicBezTo>
                  <a:pt x="170" y="76"/>
                  <a:pt x="183" y="101"/>
                  <a:pt x="194" y="122"/>
                </a:cubicBezTo>
                <a:cubicBezTo>
                  <a:pt x="194" y="122"/>
                  <a:pt x="195" y="123"/>
                  <a:pt x="195" y="123"/>
                </a:cubicBezTo>
                <a:cubicBezTo>
                  <a:pt x="195" y="124"/>
                  <a:pt x="196" y="125"/>
                  <a:pt x="196" y="126"/>
                </a:cubicBezTo>
                <a:cubicBezTo>
                  <a:pt x="196" y="126"/>
                  <a:pt x="196" y="126"/>
                  <a:pt x="197" y="126"/>
                </a:cubicBezTo>
                <a:cubicBezTo>
                  <a:pt x="197" y="127"/>
                  <a:pt x="197" y="128"/>
                  <a:pt x="198" y="129"/>
                </a:cubicBezTo>
                <a:cubicBezTo>
                  <a:pt x="198" y="129"/>
                  <a:pt x="198" y="130"/>
                  <a:pt x="199" y="130"/>
                </a:cubicBezTo>
                <a:cubicBezTo>
                  <a:pt x="199" y="131"/>
                  <a:pt x="199" y="131"/>
                  <a:pt x="199" y="132"/>
                </a:cubicBezTo>
                <a:moveTo>
                  <a:pt x="127" y="81"/>
                </a:moveTo>
                <a:cubicBezTo>
                  <a:pt x="105" y="119"/>
                  <a:pt x="105" y="119"/>
                  <a:pt x="105" y="119"/>
                </a:cubicBezTo>
                <a:cubicBezTo>
                  <a:pt x="86" y="153"/>
                  <a:pt x="86" y="153"/>
                  <a:pt x="86" y="153"/>
                </a:cubicBezTo>
                <a:cubicBezTo>
                  <a:pt x="56" y="206"/>
                  <a:pt x="56" y="206"/>
                  <a:pt x="56" y="206"/>
                </a:cubicBezTo>
                <a:cubicBezTo>
                  <a:pt x="54" y="208"/>
                  <a:pt x="50" y="209"/>
                  <a:pt x="47" y="208"/>
                </a:cubicBezTo>
                <a:cubicBezTo>
                  <a:pt x="32" y="199"/>
                  <a:pt x="32" y="199"/>
                  <a:pt x="32" y="199"/>
                </a:cubicBezTo>
                <a:cubicBezTo>
                  <a:pt x="29" y="197"/>
                  <a:pt x="28" y="194"/>
                  <a:pt x="30" y="191"/>
                </a:cubicBezTo>
                <a:cubicBezTo>
                  <a:pt x="52" y="153"/>
                  <a:pt x="52" y="153"/>
                  <a:pt x="52" y="153"/>
                </a:cubicBezTo>
                <a:cubicBezTo>
                  <a:pt x="78" y="107"/>
                  <a:pt x="78" y="107"/>
                  <a:pt x="78" y="107"/>
                </a:cubicBezTo>
                <a:cubicBezTo>
                  <a:pt x="101" y="66"/>
                  <a:pt x="101" y="66"/>
                  <a:pt x="101" y="66"/>
                </a:cubicBezTo>
                <a:cubicBezTo>
                  <a:pt x="103" y="63"/>
                  <a:pt x="107" y="62"/>
                  <a:pt x="109" y="64"/>
                </a:cubicBezTo>
                <a:cubicBezTo>
                  <a:pt x="125" y="73"/>
                  <a:pt x="125" y="73"/>
                  <a:pt x="125" y="73"/>
                </a:cubicBezTo>
                <a:cubicBezTo>
                  <a:pt x="128" y="74"/>
                  <a:pt x="129" y="78"/>
                  <a:pt x="127" y="81"/>
                </a:cubicBezTo>
                <a:moveTo>
                  <a:pt x="5" y="153"/>
                </a:moveTo>
                <a:cubicBezTo>
                  <a:pt x="2" y="153"/>
                  <a:pt x="0" y="150"/>
                  <a:pt x="0" y="147"/>
                </a:cubicBezTo>
                <a:cubicBezTo>
                  <a:pt x="0" y="113"/>
                  <a:pt x="0" y="113"/>
                  <a:pt x="0" y="113"/>
                </a:cubicBezTo>
                <a:cubicBezTo>
                  <a:pt x="0" y="110"/>
                  <a:pt x="2" y="107"/>
                  <a:pt x="5" y="107"/>
                </a:cubicBezTo>
                <a:cubicBezTo>
                  <a:pt x="65" y="107"/>
                  <a:pt x="65" y="107"/>
                  <a:pt x="65" y="107"/>
                </a:cubicBezTo>
                <a:cubicBezTo>
                  <a:pt x="39" y="153"/>
                  <a:pt x="39" y="153"/>
                  <a:pt x="39" y="153"/>
                </a:cubicBezTo>
                <a:lnTo>
                  <a:pt x="5" y="153"/>
                </a:lnTo>
                <a:close/>
                <a:moveTo>
                  <a:pt x="27" y="206"/>
                </a:moveTo>
                <a:cubicBezTo>
                  <a:pt x="42" y="215"/>
                  <a:pt x="42" y="215"/>
                  <a:pt x="42" y="215"/>
                </a:cubicBezTo>
                <a:cubicBezTo>
                  <a:pt x="45" y="216"/>
                  <a:pt x="45" y="219"/>
                  <a:pt x="43" y="221"/>
                </a:cubicBezTo>
                <a:cubicBezTo>
                  <a:pt x="23" y="234"/>
                  <a:pt x="23" y="234"/>
                  <a:pt x="23" y="234"/>
                </a:cubicBezTo>
                <a:cubicBezTo>
                  <a:pt x="20" y="236"/>
                  <a:pt x="18" y="235"/>
                  <a:pt x="19" y="232"/>
                </a:cubicBezTo>
                <a:cubicBezTo>
                  <a:pt x="21" y="209"/>
                  <a:pt x="21" y="209"/>
                  <a:pt x="21" y="209"/>
                </a:cubicBezTo>
                <a:cubicBezTo>
                  <a:pt x="22" y="205"/>
                  <a:pt x="24" y="204"/>
                  <a:pt x="27" y="206"/>
                </a:cubicBezTo>
                <a:moveTo>
                  <a:pt x="148" y="107"/>
                </a:moveTo>
                <a:cubicBezTo>
                  <a:pt x="157" y="128"/>
                  <a:pt x="164" y="143"/>
                  <a:pt x="169" y="153"/>
                </a:cubicBezTo>
                <a:cubicBezTo>
                  <a:pt x="98" y="153"/>
                  <a:pt x="98" y="153"/>
                  <a:pt x="98" y="153"/>
                </a:cubicBezTo>
                <a:cubicBezTo>
                  <a:pt x="124" y="107"/>
                  <a:pt x="124" y="107"/>
                  <a:pt x="124" y="107"/>
                </a:cubicBezTo>
                <a:lnTo>
                  <a:pt x="148" y="107"/>
                </a:lnTo>
                <a:close/>
                <a:moveTo>
                  <a:pt x="203" y="178"/>
                </a:moveTo>
                <a:cubicBezTo>
                  <a:pt x="212" y="173"/>
                  <a:pt x="212" y="173"/>
                  <a:pt x="212" y="173"/>
                </a:cubicBezTo>
                <a:cubicBezTo>
                  <a:pt x="215" y="171"/>
                  <a:pt x="219" y="173"/>
                  <a:pt x="221" y="176"/>
                </a:cubicBezTo>
                <a:cubicBezTo>
                  <a:pt x="228" y="190"/>
                  <a:pt x="228" y="190"/>
                  <a:pt x="228" y="190"/>
                </a:cubicBezTo>
                <a:cubicBezTo>
                  <a:pt x="230" y="193"/>
                  <a:pt x="229" y="197"/>
                  <a:pt x="226" y="199"/>
                </a:cubicBezTo>
                <a:cubicBezTo>
                  <a:pt x="219" y="203"/>
                  <a:pt x="219" y="203"/>
                  <a:pt x="219" y="203"/>
                </a:cubicBezTo>
                <a:cubicBezTo>
                  <a:pt x="216" y="205"/>
                  <a:pt x="212" y="204"/>
                  <a:pt x="211" y="201"/>
                </a:cubicBezTo>
                <a:cubicBezTo>
                  <a:pt x="201" y="186"/>
                  <a:pt x="201" y="186"/>
                  <a:pt x="201" y="186"/>
                </a:cubicBezTo>
                <a:cubicBezTo>
                  <a:pt x="199" y="183"/>
                  <a:pt x="200" y="179"/>
                  <a:pt x="203" y="178"/>
                </a:cubicBezTo>
                <a:moveTo>
                  <a:pt x="248" y="243"/>
                </a:moveTo>
                <a:cubicBezTo>
                  <a:pt x="246" y="237"/>
                  <a:pt x="231" y="236"/>
                  <a:pt x="225" y="227"/>
                </a:cubicBezTo>
                <a:cubicBezTo>
                  <a:pt x="218" y="218"/>
                  <a:pt x="224" y="213"/>
                  <a:pt x="226" y="210"/>
                </a:cubicBezTo>
                <a:cubicBezTo>
                  <a:pt x="253" y="195"/>
                  <a:pt x="248" y="243"/>
                  <a:pt x="248" y="24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49"/>
          <p:cNvSpPr/>
          <p:nvPr/>
        </p:nvSpPr>
        <p:spPr>
          <a:xfrm>
            <a:off x="1860508" y="2352901"/>
            <a:ext cx="483279" cy="524702"/>
          </a:xfrm>
          <a:custGeom>
            <a:avLst/>
            <a:gdLst/>
            <a:ahLst/>
            <a:cxnLst/>
            <a:rect l="l" t="t" r="r" b="b"/>
            <a:pathLst>
              <a:path w="237" h="257" extrusionOk="0">
                <a:moveTo>
                  <a:pt x="200" y="136"/>
                </a:moveTo>
                <a:cubicBezTo>
                  <a:pt x="200" y="175"/>
                  <a:pt x="237" y="188"/>
                  <a:pt x="237" y="188"/>
                </a:cubicBezTo>
                <a:cubicBezTo>
                  <a:pt x="237" y="189"/>
                  <a:pt x="231" y="206"/>
                  <a:pt x="218" y="224"/>
                </a:cubicBezTo>
                <a:cubicBezTo>
                  <a:pt x="206" y="240"/>
                  <a:pt x="195" y="255"/>
                  <a:pt x="176" y="256"/>
                </a:cubicBezTo>
                <a:cubicBezTo>
                  <a:pt x="157" y="256"/>
                  <a:pt x="152" y="246"/>
                  <a:pt x="130" y="246"/>
                </a:cubicBezTo>
                <a:cubicBezTo>
                  <a:pt x="109" y="246"/>
                  <a:pt x="103" y="255"/>
                  <a:pt x="85" y="256"/>
                </a:cubicBezTo>
                <a:cubicBezTo>
                  <a:pt x="67" y="257"/>
                  <a:pt x="54" y="239"/>
                  <a:pt x="42" y="224"/>
                </a:cubicBezTo>
                <a:cubicBezTo>
                  <a:pt x="18" y="192"/>
                  <a:pt x="0" y="134"/>
                  <a:pt x="25" y="95"/>
                </a:cubicBezTo>
                <a:cubicBezTo>
                  <a:pt x="37" y="75"/>
                  <a:pt x="58" y="63"/>
                  <a:pt x="81" y="62"/>
                </a:cubicBezTo>
                <a:cubicBezTo>
                  <a:pt x="99" y="62"/>
                  <a:pt x="116" y="74"/>
                  <a:pt x="127" y="74"/>
                </a:cubicBezTo>
                <a:cubicBezTo>
                  <a:pt x="138" y="74"/>
                  <a:pt x="158" y="60"/>
                  <a:pt x="179" y="62"/>
                </a:cubicBezTo>
                <a:cubicBezTo>
                  <a:pt x="188" y="62"/>
                  <a:pt x="214" y="65"/>
                  <a:pt x="230" y="87"/>
                </a:cubicBezTo>
                <a:cubicBezTo>
                  <a:pt x="229" y="88"/>
                  <a:pt x="200" y="104"/>
                  <a:pt x="200" y="136"/>
                </a:cubicBezTo>
                <a:moveTo>
                  <a:pt x="125" y="59"/>
                </a:moveTo>
                <a:cubicBezTo>
                  <a:pt x="123" y="44"/>
                  <a:pt x="130" y="29"/>
                  <a:pt x="139" y="19"/>
                </a:cubicBezTo>
                <a:cubicBezTo>
                  <a:pt x="149" y="9"/>
                  <a:pt x="166" y="0"/>
                  <a:pt x="180" y="0"/>
                </a:cubicBezTo>
                <a:cubicBezTo>
                  <a:pt x="182" y="15"/>
                  <a:pt x="175" y="30"/>
                  <a:pt x="165" y="41"/>
                </a:cubicBezTo>
                <a:cubicBezTo>
                  <a:pt x="156" y="52"/>
                  <a:pt x="140" y="60"/>
                  <a:pt x="125" y="5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49"/>
          <p:cNvSpPr/>
          <p:nvPr/>
        </p:nvSpPr>
        <p:spPr>
          <a:xfrm>
            <a:off x="996525" y="2352901"/>
            <a:ext cx="431992" cy="522729"/>
          </a:xfrm>
          <a:custGeom>
            <a:avLst/>
            <a:gdLst/>
            <a:ahLst/>
            <a:cxnLst/>
            <a:rect l="l" t="t" r="r" b="b"/>
            <a:pathLst>
              <a:path w="212" h="256" extrusionOk="0">
                <a:moveTo>
                  <a:pt x="197" y="174"/>
                </a:moveTo>
                <a:cubicBezTo>
                  <a:pt x="190" y="174"/>
                  <a:pt x="183" y="168"/>
                  <a:pt x="183" y="159"/>
                </a:cubicBezTo>
                <a:cubicBezTo>
                  <a:pt x="183" y="96"/>
                  <a:pt x="183" y="96"/>
                  <a:pt x="183" y="96"/>
                </a:cubicBezTo>
                <a:cubicBezTo>
                  <a:pt x="183" y="88"/>
                  <a:pt x="190" y="81"/>
                  <a:pt x="197" y="81"/>
                </a:cubicBezTo>
                <a:cubicBezTo>
                  <a:pt x="205" y="81"/>
                  <a:pt x="212" y="88"/>
                  <a:pt x="212" y="96"/>
                </a:cubicBezTo>
                <a:cubicBezTo>
                  <a:pt x="212" y="159"/>
                  <a:pt x="212" y="159"/>
                  <a:pt x="212" y="159"/>
                </a:cubicBezTo>
                <a:cubicBezTo>
                  <a:pt x="212" y="168"/>
                  <a:pt x="205" y="174"/>
                  <a:pt x="197" y="174"/>
                </a:cubicBezTo>
                <a:moveTo>
                  <a:pt x="158" y="206"/>
                </a:moveTo>
                <a:cubicBezTo>
                  <a:pt x="147" y="206"/>
                  <a:pt x="147" y="206"/>
                  <a:pt x="147" y="206"/>
                </a:cubicBezTo>
                <a:cubicBezTo>
                  <a:pt x="148" y="207"/>
                  <a:pt x="148" y="208"/>
                  <a:pt x="148" y="210"/>
                </a:cubicBezTo>
                <a:cubicBezTo>
                  <a:pt x="148" y="211"/>
                  <a:pt x="148" y="211"/>
                  <a:pt x="148" y="211"/>
                </a:cubicBezTo>
                <a:cubicBezTo>
                  <a:pt x="148" y="216"/>
                  <a:pt x="148" y="216"/>
                  <a:pt x="148" y="216"/>
                </a:cubicBezTo>
                <a:cubicBezTo>
                  <a:pt x="148" y="241"/>
                  <a:pt x="148" y="241"/>
                  <a:pt x="148" y="241"/>
                </a:cubicBezTo>
                <a:cubicBezTo>
                  <a:pt x="148" y="249"/>
                  <a:pt x="141" y="256"/>
                  <a:pt x="133" y="256"/>
                </a:cubicBezTo>
                <a:cubicBezTo>
                  <a:pt x="125" y="256"/>
                  <a:pt x="119" y="249"/>
                  <a:pt x="119" y="241"/>
                </a:cubicBezTo>
                <a:cubicBezTo>
                  <a:pt x="119" y="216"/>
                  <a:pt x="119" y="216"/>
                  <a:pt x="119" y="216"/>
                </a:cubicBezTo>
                <a:cubicBezTo>
                  <a:pt x="119" y="211"/>
                  <a:pt x="119" y="211"/>
                  <a:pt x="119" y="211"/>
                </a:cubicBezTo>
                <a:cubicBezTo>
                  <a:pt x="119" y="210"/>
                  <a:pt x="119" y="210"/>
                  <a:pt x="119" y="210"/>
                </a:cubicBezTo>
                <a:cubicBezTo>
                  <a:pt x="119" y="208"/>
                  <a:pt x="119" y="207"/>
                  <a:pt x="119" y="206"/>
                </a:cubicBezTo>
                <a:cubicBezTo>
                  <a:pt x="93" y="206"/>
                  <a:pt x="93" y="206"/>
                  <a:pt x="93" y="206"/>
                </a:cubicBezTo>
                <a:cubicBezTo>
                  <a:pt x="93" y="207"/>
                  <a:pt x="93" y="208"/>
                  <a:pt x="93" y="210"/>
                </a:cubicBezTo>
                <a:cubicBezTo>
                  <a:pt x="93" y="211"/>
                  <a:pt x="93" y="211"/>
                  <a:pt x="93" y="211"/>
                </a:cubicBezTo>
                <a:cubicBezTo>
                  <a:pt x="93" y="216"/>
                  <a:pt x="93" y="216"/>
                  <a:pt x="93" y="216"/>
                </a:cubicBezTo>
                <a:cubicBezTo>
                  <a:pt x="93" y="241"/>
                  <a:pt x="93" y="241"/>
                  <a:pt x="93" y="241"/>
                </a:cubicBezTo>
                <a:cubicBezTo>
                  <a:pt x="93" y="249"/>
                  <a:pt x="87" y="256"/>
                  <a:pt x="79" y="256"/>
                </a:cubicBezTo>
                <a:cubicBezTo>
                  <a:pt x="71" y="256"/>
                  <a:pt x="64" y="249"/>
                  <a:pt x="64" y="241"/>
                </a:cubicBezTo>
                <a:cubicBezTo>
                  <a:pt x="64" y="216"/>
                  <a:pt x="64" y="216"/>
                  <a:pt x="64" y="216"/>
                </a:cubicBezTo>
                <a:cubicBezTo>
                  <a:pt x="64" y="211"/>
                  <a:pt x="64" y="211"/>
                  <a:pt x="64" y="211"/>
                </a:cubicBezTo>
                <a:cubicBezTo>
                  <a:pt x="64" y="210"/>
                  <a:pt x="64" y="210"/>
                  <a:pt x="64" y="210"/>
                </a:cubicBezTo>
                <a:cubicBezTo>
                  <a:pt x="64" y="208"/>
                  <a:pt x="64" y="207"/>
                  <a:pt x="65" y="206"/>
                </a:cubicBezTo>
                <a:cubicBezTo>
                  <a:pt x="54" y="206"/>
                  <a:pt x="54" y="206"/>
                  <a:pt x="54" y="206"/>
                </a:cubicBezTo>
                <a:cubicBezTo>
                  <a:pt x="45" y="206"/>
                  <a:pt x="39" y="199"/>
                  <a:pt x="39" y="190"/>
                </a:cubicBezTo>
                <a:cubicBezTo>
                  <a:pt x="39" y="103"/>
                  <a:pt x="39" y="103"/>
                  <a:pt x="39" y="103"/>
                </a:cubicBezTo>
                <a:cubicBezTo>
                  <a:pt x="39" y="93"/>
                  <a:pt x="39" y="93"/>
                  <a:pt x="39" y="93"/>
                </a:cubicBezTo>
                <a:cubicBezTo>
                  <a:pt x="39" y="81"/>
                  <a:pt x="39" y="81"/>
                  <a:pt x="39" y="81"/>
                </a:cubicBezTo>
                <a:cubicBezTo>
                  <a:pt x="40" y="81"/>
                  <a:pt x="40" y="81"/>
                  <a:pt x="40" y="81"/>
                </a:cubicBezTo>
                <a:cubicBezTo>
                  <a:pt x="172" y="81"/>
                  <a:pt x="172" y="81"/>
                  <a:pt x="172" y="81"/>
                </a:cubicBezTo>
                <a:cubicBezTo>
                  <a:pt x="173" y="81"/>
                  <a:pt x="173" y="81"/>
                  <a:pt x="173" y="81"/>
                </a:cubicBezTo>
                <a:cubicBezTo>
                  <a:pt x="173" y="93"/>
                  <a:pt x="173" y="93"/>
                  <a:pt x="173" y="93"/>
                </a:cubicBezTo>
                <a:cubicBezTo>
                  <a:pt x="173" y="103"/>
                  <a:pt x="173" y="103"/>
                  <a:pt x="173" y="103"/>
                </a:cubicBezTo>
                <a:cubicBezTo>
                  <a:pt x="173" y="190"/>
                  <a:pt x="173" y="190"/>
                  <a:pt x="173" y="190"/>
                </a:cubicBezTo>
                <a:cubicBezTo>
                  <a:pt x="173" y="199"/>
                  <a:pt x="167" y="206"/>
                  <a:pt x="158" y="206"/>
                </a:cubicBezTo>
                <a:moveTo>
                  <a:pt x="73" y="21"/>
                </a:moveTo>
                <a:cubicBezTo>
                  <a:pt x="70" y="17"/>
                  <a:pt x="70" y="17"/>
                  <a:pt x="70" y="17"/>
                </a:cubicBezTo>
                <a:cubicBezTo>
                  <a:pt x="67" y="13"/>
                  <a:pt x="67" y="13"/>
                  <a:pt x="67" y="13"/>
                </a:cubicBezTo>
                <a:cubicBezTo>
                  <a:pt x="61" y="4"/>
                  <a:pt x="61" y="4"/>
                  <a:pt x="61" y="4"/>
                </a:cubicBezTo>
                <a:cubicBezTo>
                  <a:pt x="61" y="3"/>
                  <a:pt x="61" y="1"/>
                  <a:pt x="62" y="0"/>
                </a:cubicBezTo>
                <a:cubicBezTo>
                  <a:pt x="63" y="0"/>
                  <a:pt x="65" y="0"/>
                  <a:pt x="65" y="1"/>
                </a:cubicBezTo>
                <a:cubicBezTo>
                  <a:pt x="72" y="11"/>
                  <a:pt x="72" y="11"/>
                  <a:pt x="72" y="11"/>
                </a:cubicBezTo>
                <a:cubicBezTo>
                  <a:pt x="75" y="15"/>
                  <a:pt x="75" y="15"/>
                  <a:pt x="75" y="15"/>
                </a:cubicBezTo>
                <a:cubicBezTo>
                  <a:pt x="77" y="19"/>
                  <a:pt x="77" y="19"/>
                  <a:pt x="77" y="19"/>
                </a:cubicBezTo>
                <a:cubicBezTo>
                  <a:pt x="86" y="16"/>
                  <a:pt x="96" y="14"/>
                  <a:pt x="106" y="14"/>
                </a:cubicBezTo>
                <a:cubicBezTo>
                  <a:pt x="116" y="14"/>
                  <a:pt x="126" y="16"/>
                  <a:pt x="135" y="19"/>
                </a:cubicBezTo>
                <a:cubicBezTo>
                  <a:pt x="137" y="15"/>
                  <a:pt x="137" y="15"/>
                  <a:pt x="137" y="15"/>
                </a:cubicBezTo>
                <a:cubicBezTo>
                  <a:pt x="140" y="11"/>
                  <a:pt x="140" y="11"/>
                  <a:pt x="140" y="11"/>
                </a:cubicBezTo>
                <a:cubicBezTo>
                  <a:pt x="147" y="1"/>
                  <a:pt x="147" y="1"/>
                  <a:pt x="147" y="1"/>
                </a:cubicBezTo>
                <a:cubicBezTo>
                  <a:pt x="147" y="0"/>
                  <a:pt x="149" y="0"/>
                  <a:pt x="150" y="0"/>
                </a:cubicBezTo>
                <a:cubicBezTo>
                  <a:pt x="151" y="1"/>
                  <a:pt x="151" y="3"/>
                  <a:pt x="151" y="4"/>
                </a:cubicBezTo>
                <a:cubicBezTo>
                  <a:pt x="145" y="13"/>
                  <a:pt x="145" y="13"/>
                  <a:pt x="145" y="13"/>
                </a:cubicBezTo>
                <a:cubicBezTo>
                  <a:pt x="142" y="17"/>
                  <a:pt x="142" y="17"/>
                  <a:pt x="142" y="17"/>
                </a:cubicBezTo>
                <a:cubicBezTo>
                  <a:pt x="139" y="21"/>
                  <a:pt x="139" y="21"/>
                  <a:pt x="139" y="21"/>
                </a:cubicBezTo>
                <a:cubicBezTo>
                  <a:pt x="160" y="31"/>
                  <a:pt x="173" y="50"/>
                  <a:pt x="173" y="71"/>
                </a:cubicBezTo>
                <a:cubicBezTo>
                  <a:pt x="39" y="71"/>
                  <a:pt x="39" y="71"/>
                  <a:pt x="39" y="71"/>
                </a:cubicBezTo>
                <a:cubicBezTo>
                  <a:pt x="39" y="50"/>
                  <a:pt x="52" y="31"/>
                  <a:pt x="73" y="21"/>
                </a:cubicBezTo>
                <a:moveTo>
                  <a:pt x="135" y="51"/>
                </a:moveTo>
                <a:cubicBezTo>
                  <a:pt x="139" y="51"/>
                  <a:pt x="142" y="48"/>
                  <a:pt x="142" y="44"/>
                </a:cubicBezTo>
                <a:cubicBezTo>
                  <a:pt x="142" y="40"/>
                  <a:pt x="139" y="36"/>
                  <a:pt x="135" y="36"/>
                </a:cubicBezTo>
                <a:cubicBezTo>
                  <a:pt x="131" y="36"/>
                  <a:pt x="128" y="40"/>
                  <a:pt x="128" y="44"/>
                </a:cubicBezTo>
                <a:cubicBezTo>
                  <a:pt x="128" y="48"/>
                  <a:pt x="131" y="51"/>
                  <a:pt x="135" y="51"/>
                </a:cubicBezTo>
                <a:moveTo>
                  <a:pt x="77" y="51"/>
                </a:moveTo>
                <a:cubicBezTo>
                  <a:pt x="81" y="51"/>
                  <a:pt x="84" y="48"/>
                  <a:pt x="84" y="44"/>
                </a:cubicBezTo>
                <a:cubicBezTo>
                  <a:pt x="84" y="40"/>
                  <a:pt x="81" y="36"/>
                  <a:pt x="77" y="36"/>
                </a:cubicBezTo>
                <a:cubicBezTo>
                  <a:pt x="73" y="36"/>
                  <a:pt x="70" y="40"/>
                  <a:pt x="70" y="44"/>
                </a:cubicBezTo>
                <a:cubicBezTo>
                  <a:pt x="70" y="48"/>
                  <a:pt x="73" y="51"/>
                  <a:pt x="77" y="51"/>
                </a:cubicBezTo>
                <a:moveTo>
                  <a:pt x="15" y="174"/>
                </a:moveTo>
                <a:cubicBezTo>
                  <a:pt x="7" y="174"/>
                  <a:pt x="0" y="168"/>
                  <a:pt x="0" y="159"/>
                </a:cubicBezTo>
                <a:cubicBezTo>
                  <a:pt x="0" y="96"/>
                  <a:pt x="0" y="96"/>
                  <a:pt x="0" y="96"/>
                </a:cubicBezTo>
                <a:cubicBezTo>
                  <a:pt x="0" y="88"/>
                  <a:pt x="7" y="81"/>
                  <a:pt x="15" y="81"/>
                </a:cubicBezTo>
                <a:cubicBezTo>
                  <a:pt x="22" y="81"/>
                  <a:pt x="29" y="88"/>
                  <a:pt x="29" y="96"/>
                </a:cubicBezTo>
                <a:cubicBezTo>
                  <a:pt x="29" y="159"/>
                  <a:pt x="29" y="159"/>
                  <a:pt x="29" y="159"/>
                </a:cubicBezTo>
                <a:cubicBezTo>
                  <a:pt x="29" y="168"/>
                  <a:pt x="22" y="174"/>
                  <a:pt x="15" y="1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49"/>
          <p:cNvSpPr/>
          <p:nvPr/>
        </p:nvSpPr>
        <p:spPr>
          <a:xfrm>
            <a:off x="11003345" y="1477082"/>
            <a:ext cx="522729" cy="441854"/>
          </a:xfrm>
          <a:custGeom>
            <a:avLst/>
            <a:gdLst/>
            <a:ahLst/>
            <a:cxnLst/>
            <a:rect l="l" t="t" r="r" b="b"/>
            <a:pathLst>
              <a:path w="256" h="216" extrusionOk="0">
                <a:moveTo>
                  <a:pt x="10" y="216"/>
                </a:moveTo>
                <a:cubicBezTo>
                  <a:pt x="246" y="216"/>
                  <a:pt x="246" y="216"/>
                  <a:pt x="246" y="216"/>
                </a:cubicBezTo>
                <a:cubicBezTo>
                  <a:pt x="252" y="216"/>
                  <a:pt x="256" y="212"/>
                  <a:pt x="256" y="206"/>
                </a:cubicBezTo>
                <a:cubicBezTo>
                  <a:pt x="256" y="202"/>
                  <a:pt x="256" y="202"/>
                  <a:pt x="256" y="202"/>
                </a:cubicBezTo>
                <a:cubicBezTo>
                  <a:pt x="256" y="196"/>
                  <a:pt x="252" y="192"/>
                  <a:pt x="246" y="192"/>
                </a:cubicBezTo>
                <a:cubicBezTo>
                  <a:pt x="10" y="192"/>
                  <a:pt x="10" y="192"/>
                  <a:pt x="10" y="192"/>
                </a:cubicBezTo>
                <a:cubicBezTo>
                  <a:pt x="4" y="192"/>
                  <a:pt x="0" y="196"/>
                  <a:pt x="0" y="202"/>
                </a:cubicBezTo>
                <a:cubicBezTo>
                  <a:pt x="0" y="206"/>
                  <a:pt x="0" y="206"/>
                  <a:pt x="0" y="206"/>
                </a:cubicBezTo>
                <a:cubicBezTo>
                  <a:pt x="0" y="212"/>
                  <a:pt x="4" y="216"/>
                  <a:pt x="10" y="216"/>
                </a:cubicBezTo>
                <a:moveTo>
                  <a:pt x="48" y="180"/>
                </a:moveTo>
                <a:cubicBezTo>
                  <a:pt x="72" y="180"/>
                  <a:pt x="72" y="180"/>
                  <a:pt x="72" y="180"/>
                </a:cubicBezTo>
                <a:cubicBezTo>
                  <a:pt x="79" y="180"/>
                  <a:pt x="84" y="175"/>
                  <a:pt x="84" y="168"/>
                </a:cubicBezTo>
                <a:cubicBezTo>
                  <a:pt x="84" y="12"/>
                  <a:pt x="84" y="12"/>
                  <a:pt x="84" y="12"/>
                </a:cubicBezTo>
                <a:cubicBezTo>
                  <a:pt x="84" y="5"/>
                  <a:pt x="79" y="0"/>
                  <a:pt x="72" y="0"/>
                </a:cubicBezTo>
                <a:cubicBezTo>
                  <a:pt x="48" y="0"/>
                  <a:pt x="48" y="0"/>
                  <a:pt x="48" y="0"/>
                </a:cubicBezTo>
                <a:cubicBezTo>
                  <a:pt x="41" y="0"/>
                  <a:pt x="36" y="5"/>
                  <a:pt x="36" y="12"/>
                </a:cubicBezTo>
                <a:cubicBezTo>
                  <a:pt x="36" y="168"/>
                  <a:pt x="36" y="168"/>
                  <a:pt x="36" y="168"/>
                </a:cubicBezTo>
                <a:cubicBezTo>
                  <a:pt x="36" y="175"/>
                  <a:pt x="41" y="180"/>
                  <a:pt x="48" y="180"/>
                </a:cubicBezTo>
                <a:moveTo>
                  <a:pt x="116" y="180"/>
                </a:moveTo>
                <a:cubicBezTo>
                  <a:pt x="140" y="180"/>
                  <a:pt x="140" y="180"/>
                  <a:pt x="140" y="180"/>
                </a:cubicBezTo>
                <a:cubicBezTo>
                  <a:pt x="147" y="180"/>
                  <a:pt x="152" y="175"/>
                  <a:pt x="152" y="168"/>
                </a:cubicBezTo>
                <a:cubicBezTo>
                  <a:pt x="152" y="68"/>
                  <a:pt x="152" y="68"/>
                  <a:pt x="152" y="68"/>
                </a:cubicBezTo>
                <a:cubicBezTo>
                  <a:pt x="152" y="61"/>
                  <a:pt x="147" y="56"/>
                  <a:pt x="140" y="56"/>
                </a:cubicBezTo>
                <a:cubicBezTo>
                  <a:pt x="116" y="56"/>
                  <a:pt x="116" y="56"/>
                  <a:pt x="116" y="56"/>
                </a:cubicBezTo>
                <a:cubicBezTo>
                  <a:pt x="109" y="56"/>
                  <a:pt x="104" y="61"/>
                  <a:pt x="104" y="68"/>
                </a:cubicBezTo>
                <a:cubicBezTo>
                  <a:pt x="104" y="168"/>
                  <a:pt x="104" y="168"/>
                  <a:pt x="104" y="168"/>
                </a:cubicBezTo>
                <a:cubicBezTo>
                  <a:pt x="104" y="175"/>
                  <a:pt x="109" y="180"/>
                  <a:pt x="116" y="180"/>
                </a:cubicBezTo>
                <a:moveTo>
                  <a:pt x="184" y="180"/>
                </a:moveTo>
                <a:cubicBezTo>
                  <a:pt x="208" y="180"/>
                  <a:pt x="208" y="180"/>
                  <a:pt x="208" y="180"/>
                </a:cubicBezTo>
                <a:cubicBezTo>
                  <a:pt x="215" y="180"/>
                  <a:pt x="220" y="175"/>
                  <a:pt x="220" y="168"/>
                </a:cubicBezTo>
                <a:cubicBezTo>
                  <a:pt x="220" y="124"/>
                  <a:pt x="220" y="124"/>
                  <a:pt x="220" y="124"/>
                </a:cubicBezTo>
                <a:cubicBezTo>
                  <a:pt x="220" y="117"/>
                  <a:pt x="215" y="112"/>
                  <a:pt x="208" y="112"/>
                </a:cubicBezTo>
                <a:cubicBezTo>
                  <a:pt x="184" y="112"/>
                  <a:pt x="184" y="112"/>
                  <a:pt x="184" y="112"/>
                </a:cubicBezTo>
                <a:cubicBezTo>
                  <a:pt x="177" y="112"/>
                  <a:pt x="172" y="117"/>
                  <a:pt x="172" y="124"/>
                </a:cubicBezTo>
                <a:cubicBezTo>
                  <a:pt x="172" y="168"/>
                  <a:pt x="172" y="168"/>
                  <a:pt x="172" y="168"/>
                </a:cubicBezTo>
                <a:cubicBezTo>
                  <a:pt x="172" y="175"/>
                  <a:pt x="177" y="180"/>
                  <a:pt x="184"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49"/>
          <p:cNvSpPr/>
          <p:nvPr/>
        </p:nvSpPr>
        <p:spPr>
          <a:xfrm>
            <a:off x="10088075" y="1477082"/>
            <a:ext cx="522729" cy="441854"/>
          </a:xfrm>
          <a:custGeom>
            <a:avLst/>
            <a:gdLst/>
            <a:ahLst/>
            <a:cxnLst/>
            <a:rect l="l" t="t" r="r" b="b"/>
            <a:pathLst>
              <a:path w="256" h="216" extrusionOk="0">
                <a:moveTo>
                  <a:pt x="246" y="216"/>
                </a:moveTo>
                <a:cubicBezTo>
                  <a:pt x="10" y="216"/>
                  <a:pt x="10" y="216"/>
                  <a:pt x="10" y="216"/>
                </a:cubicBezTo>
                <a:cubicBezTo>
                  <a:pt x="4" y="216"/>
                  <a:pt x="0" y="212"/>
                  <a:pt x="0" y="206"/>
                </a:cubicBezTo>
                <a:cubicBezTo>
                  <a:pt x="0" y="202"/>
                  <a:pt x="0" y="202"/>
                  <a:pt x="0" y="202"/>
                </a:cubicBezTo>
                <a:cubicBezTo>
                  <a:pt x="0" y="196"/>
                  <a:pt x="4" y="192"/>
                  <a:pt x="10" y="192"/>
                </a:cubicBezTo>
                <a:cubicBezTo>
                  <a:pt x="246" y="192"/>
                  <a:pt x="246" y="192"/>
                  <a:pt x="246" y="192"/>
                </a:cubicBezTo>
                <a:cubicBezTo>
                  <a:pt x="252" y="192"/>
                  <a:pt x="256" y="196"/>
                  <a:pt x="256" y="202"/>
                </a:cubicBezTo>
                <a:cubicBezTo>
                  <a:pt x="256" y="206"/>
                  <a:pt x="256" y="206"/>
                  <a:pt x="256" y="206"/>
                </a:cubicBezTo>
                <a:cubicBezTo>
                  <a:pt x="256" y="212"/>
                  <a:pt x="252" y="216"/>
                  <a:pt x="246" y="216"/>
                </a:cubicBezTo>
                <a:moveTo>
                  <a:pt x="220" y="168"/>
                </a:moveTo>
                <a:cubicBezTo>
                  <a:pt x="220" y="175"/>
                  <a:pt x="215" y="180"/>
                  <a:pt x="208" y="180"/>
                </a:cubicBezTo>
                <a:cubicBezTo>
                  <a:pt x="184" y="180"/>
                  <a:pt x="184" y="180"/>
                  <a:pt x="184" y="180"/>
                </a:cubicBezTo>
                <a:cubicBezTo>
                  <a:pt x="177" y="180"/>
                  <a:pt x="172" y="175"/>
                  <a:pt x="172" y="168"/>
                </a:cubicBezTo>
                <a:cubicBezTo>
                  <a:pt x="172" y="84"/>
                  <a:pt x="172" y="84"/>
                  <a:pt x="172" y="84"/>
                </a:cubicBezTo>
                <a:cubicBezTo>
                  <a:pt x="172" y="60"/>
                  <a:pt x="172" y="60"/>
                  <a:pt x="172" y="60"/>
                </a:cubicBezTo>
                <a:cubicBezTo>
                  <a:pt x="172" y="53"/>
                  <a:pt x="177" y="48"/>
                  <a:pt x="184" y="48"/>
                </a:cubicBezTo>
                <a:cubicBezTo>
                  <a:pt x="208" y="48"/>
                  <a:pt x="208" y="48"/>
                  <a:pt x="208" y="48"/>
                </a:cubicBezTo>
                <a:cubicBezTo>
                  <a:pt x="215" y="48"/>
                  <a:pt x="220" y="53"/>
                  <a:pt x="220" y="60"/>
                </a:cubicBezTo>
                <a:cubicBezTo>
                  <a:pt x="220" y="144"/>
                  <a:pt x="220" y="144"/>
                  <a:pt x="220" y="144"/>
                </a:cubicBezTo>
                <a:lnTo>
                  <a:pt x="220" y="168"/>
                </a:lnTo>
                <a:close/>
                <a:moveTo>
                  <a:pt x="140" y="180"/>
                </a:moveTo>
                <a:cubicBezTo>
                  <a:pt x="116" y="180"/>
                  <a:pt x="116" y="180"/>
                  <a:pt x="116" y="180"/>
                </a:cubicBezTo>
                <a:cubicBezTo>
                  <a:pt x="109" y="180"/>
                  <a:pt x="104" y="175"/>
                  <a:pt x="104" y="168"/>
                </a:cubicBezTo>
                <a:cubicBezTo>
                  <a:pt x="104" y="144"/>
                  <a:pt x="104" y="144"/>
                  <a:pt x="104" y="144"/>
                </a:cubicBezTo>
                <a:cubicBezTo>
                  <a:pt x="104" y="36"/>
                  <a:pt x="104" y="36"/>
                  <a:pt x="104" y="36"/>
                </a:cubicBezTo>
                <a:cubicBezTo>
                  <a:pt x="104" y="12"/>
                  <a:pt x="104" y="12"/>
                  <a:pt x="104" y="12"/>
                </a:cubicBezTo>
                <a:cubicBezTo>
                  <a:pt x="104" y="5"/>
                  <a:pt x="109" y="0"/>
                  <a:pt x="116" y="0"/>
                </a:cubicBezTo>
                <a:cubicBezTo>
                  <a:pt x="140" y="0"/>
                  <a:pt x="140" y="0"/>
                  <a:pt x="140" y="0"/>
                </a:cubicBezTo>
                <a:cubicBezTo>
                  <a:pt x="147" y="0"/>
                  <a:pt x="152" y="5"/>
                  <a:pt x="152" y="12"/>
                </a:cubicBezTo>
                <a:cubicBezTo>
                  <a:pt x="152" y="36"/>
                  <a:pt x="152" y="36"/>
                  <a:pt x="152" y="36"/>
                </a:cubicBezTo>
                <a:cubicBezTo>
                  <a:pt x="152" y="144"/>
                  <a:pt x="152" y="144"/>
                  <a:pt x="152" y="144"/>
                </a:cubicBezTo>
                <a:cubicBezTo>
                  <a:pt x="152" y="168"/>
                  <a:pt x="152" y="168"/>
                  <a:pt x="152" y="168"/>
                </a:cubicBezTo>
                <a:cubicBezTo>
                  <a:pt x="152" y="175"/>
                  <a:pt x="147" y="180"/>
                  <a:pt x="140" y="180"/>
                </a:cubicBezTo>
                <a:moveTo>
                  <a:pt x="72" y="180"/>
                </a:moveTo>
                <a:cubicBezTo>
                  <a:pt x="48" y="180"/>
                  <a:pt x="48" y="180"/>
                  <a:pt x="48" y="180"/>
                </a:cubicBezTo>
                <a:cubicBezTo>
                  <a:pt x="41" y="180"/>
                  <a:pt x="36" y="175"/>
                  <a:pt x="36" y="168"/>
                </a:cubicBezTo>
                <a:cubicBezTo>
                  <a:pt x="36" y="144"/>
                  <a:pt x="36" y="144"/>
                  <a:pt x="36" y="144"/>
                </a:cubicBezTo>
                <a:cubicBezTo>
                  <a:pt x="36" y="120"/>
                  <a:pt x="36" y="120"/>
                  <a:pt x="36" y="120"/>
                </a:cubicBezTo>
                <a:cubicBezTo>
                  <a:pt x="36" y="113"/>
                  <a:pt x="41" y="108"/>
                  <a:pt x="48" y="108"/>
                </a:cubicBezTo>
                <a:cubicBezTo>
                  <a:pt x="72" y="108"/>
                  <a:pt x="72" y="108"/>
                  <a:pt x="72" y="108"/>
                </a:cubicBezTo>
                <a:cubicBezTo>
                  <a:pt x="79" y="108"/>
                  <a:pt x="84" y="113"/>
                  <a:pt x="84" y="120"/>
                </a:cubicBezTo>
                <a:cubicBezTo>
                  <a:pt x="84" y="144"/>
                  <a:pt x="84" y="144"/>
                  <a:pt x="84" y="144"/>
                </a:cubicBezTo>
                <a:cubicBezTo>
                  <a:pt x="84" y="168"/>
                  <a:pt x="84" y="168"/>
                  <a:pt x="84" y="168"/>
                </a:cubicBezTo>
                <a:cubicBezTo>
                  <a:pt x="84" y="175"/>
                  <a:pt x="79" y="180"/>
                  <a:pt x="7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49"/>
          <p:cNvSpPr/>
          <p:nvPr/>
        </p:nvSpPr>
        <p:spPr>
          <a:xfrm>
            <a:off x="9172805" y="1477082"/>
            <a:ext cx="522729" cy="441854"/>
          </a:xfrm>
          <a:custGeom>
            <a:avLst/>
            <a:gdLst/>
            <a:ahLst/>
            <a:cxnLst/>
            <a:rect l="l" t="t" r="r" b="b"/>
            <a:pathLst>
              <a:path w="256" h="216" extrusionOk="0">
                <a:moveTo>
                  <a:pt x="246" y="216"/>
                </a:moveTo>
                <a:cubicBezTo>
                  <a:pt x="10" y="216"/>
                  <a:pt x="10" y="216"/>
                  <a:pt x="10" y="216"/>
                </a:cubicBezTo>
                <a:cubicBezTo>
                  <a:pt x="4" y="216"/>
                  <a:pt x="0" y="212"/>
                  <a:pt x="0" y="206"/>
                </a:cubicBezTo>
                <a:cubicBezTo>
                  <a:pt x="0" y="202"/>
                  <a:pt x="0" y="202"/>
                  <a:pt x="0" y="202"/>
                </a:cubicBezTo>
                <a:cubicBezTo>
                  <a:pt x="0" y="196"/>
                  <a:pt x="4" y="192"/>
                  <a:pt x="10" y="192"/>
                </a:cubicBezTo>
                <a:cubicBezTo>
                  <a:pt x="246" y="192"/>
                  <a:pt x="246" y="192"/>
                  <a:pt x="246" y="192"/>
                </a:cubicBezTo>
                <a:cubicBezTo>
                  <a:pt x="252" y="192"/>
                  <a:pt x="256" y="196"/>
                  <a:pt x="256" y="202"/>
                </a:cubicBezTo>
                <a:cubicBezTo>
                  <a:pt x="256" y="206"/>
                  <a:pt x="256" y="206"/>
                  <a:pt x="256" y="206"/>
                </a:cubicBezTo>
                <a:cubicBezTo>
                  <a:pt x="256" y="212"/>
                  <a:pt x="252" y="216"/>
                  <a:pt x="246" y="216"/>
                </a:cubicBezTo>
                <a:moveTo>
                  <a:pt x="208" y="180"/>
                </a:moveTo>
                <a:cubicBezTo>
                  <a:pt x="184" y="180"/>
                  <a:pt x="184" y="180"/>
                  <a:pt x="184" y="180"/>
                </a:cubicBezTo>
                <a:cubicBezTo>
                  <a:pt x="177" y="180"/>
                  <a:pt x="172" y="175"/>
                  <a:pt x="172" y="168"/>
                </a:cubicBezTo>
                <a:cubicBezTo>
                  <a:pt x="172" y="12"/>
                  <a:pt x="172" y="12"/>
                  <a:pt x="172" y="12"/>
                </a:cubicBezTo>
                <a:cubicBezTo>
                  <a:pt x="172" y="5"/>
                  <a:pt x="177" y="0"/>
                  <a:pt x="184" y="0"/>
                </a:cubicBezTo>
                <a:cubicBezTo>
                  <a:pt x="208" y="0"/>
                  <a:pt x="208" y="0"/>
                  <a:pt x="208" y="0"/>
                </a:cubicBezTo>
                <a:cubicBezTo>
                  <a:pt x="215" y="0"/>
                  <a:pt x="220" y="5"/>
                  <a:pt x="220" y="12"/>
                </a:cubicBezTo>
                <a:cubicBezTo>
                  <a:pt x="220" y="168"/>
                  <a:pt x="220" y="168"/>
                  <a:pt x="220" y="168"/>
                </a:cubicBezTo>
                <a:cubicBezTo>
                  <a:pt x="220" y="175"/>
                  <a:pt x="215" y="180"/>
                  <a:pt x="208" y="180"/>
                </a:cubicBezTo>
                <a:moveTo>
                  <a:pt x="140" y="180"/>
                </a:moveTo>
                <a:cubicBezTo>
                  <a:pt x="116" y="180"/>
                  <a:pt x="116" y="180"/>
                  <a:pt x="116" y="180"/>
                </a:cubicBezTo>
                <a:cubicBezTo>
                  <a:pt x="109" y="180"/>
                  <a:pt x="104" y="175"/>
                  <a:pt x="104" y="168"/>
                </a:cubicBezTo>
                <a:cubicBezTo>
                  <a:pt x="104" y="68"/>
                  <a:pt x="104" y="68"/>
                  <a:pt x="104" y="68"/>
                </a:cubicBezTo>
                <a:cubicBezTo>
                  <a:pt x="104" y="61"/>
                  <a:pt x="109" y="56"/>
                  <a:pt x="116" y="56"/>
                </a:cubicBezTo>
                <a:cubicBezTo>
                  <a:pt x="140" y="56"/>
                  <a:pt x="140" y="56"/>
                  <a:pt x="140" y="56"/>
                </a:cubicBezTo>
                <a:cubicBezTo>
                  <a:pt x="147" y="56"/>
                  <a:pt x="152" y="61"/>
                  <a:pt x="152" y="68"/>
                </a:cubicBezTo>
                <a:cubicBezTo>
                  <a:pt x="152" y="168"/>
                  <a:pt x="152" y="168"/>
                  <a:pt x="152" y="168"/>
                </a:cubicBezTo>
                <a:cubicBezTo>
                  <a:pt x="152" y="175"/>
                  <a:pt x="147" y="180"/>
                  <a:pt x="140" y="180"/>
                </a:cubicBezTo>
                <a:moveTo>
                  <a:pt x="72" y="180"/>
                </a:moveTo>
                <a:cubicBezTo>
                  <a:pt x="48" y="180"/>
                  <a:pt x="48" y="180"/>
                  <a:pt x="48" y="180"/>
                </a:cubicBezTo>
                <a:cubicBezTo>
                  <a:pt x="41" y="180"/>
                  <a:pt x="36" y="175"/>
                  <a:pt x="36" y="168"/>
                </a:cubicBezTo>
                <a:cubicBezTo>
                  <a:pt x="36" y="124"/>
                  <a:pt x="36" y="124"/>
                  <a:pt x="36" y="124"/>
                </a:cubicBezTo>
                <a:cubicBezTo>
                  <a:pt x="36" y="117"/>
                  <a:pt x="41" y="112"/>
                  <a:pt x="48" y="112"/>
                </a:cubicBezTo>
                <a:cubicBezTo>
                  <a:pt x="72" y="112"/>
                  <a:pt x="72" y="112"/>
                  <a:pt x="72" y="112"/>
                </a:cubicBezTo>
                <a:cubicBezTo>
                  <a:pt x="79" y="112"/>
                  <a:pt x="84" y="117"/>
                  <a:pt x="84" y="124"/>
                </a:cubicBezTo>
                <a:cubicBezTo>
                  <a:pt x="84" y="168"/>
                  <a:pt x="84" y="168"/>
                  <a:pt x="84" y="168"/>
                </a:cubicBezTo>
                <a:cubicBezTo>
                  <a:pt x="84" y="175"/>
                  <a:pt x="79" y="180"/>
                  <a:pt x="7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49"/>
          <p:cNvSpPr/>
          <p:nvPr/>
        </p:nvSpPr>
        <p:spPr>
          <a:xfrm>
            <a:off x="8306849" y="1526396"/>
            <a:ext cx="426074" cy="343226"/>
          </a:xfrm>
          <a:custGeom>
            <a:avLst/>
            <a:gdLst/>
            <a:ahLst/>
            <a:cxnLst/>
            <a:rect l="l" t="t" r="r" b="b"/>
            <a:pathLst>
              <a:path w="208" h="168" extrusionOk="0">
                <a:moveTo>
                  <a:pt x="198" y="168"/>
                </a:moveTo>
                <a:cubicBezTo>
                  <a:pt x="106" y="168"/>
                  <a:pt x="106" y="168"/>
                  <a:pt x="106" y="168"/>
                </a:cubicBezTo>
                <a:cubicBezTo>
                  <a:pt x="100" y="168"/>
                  <a:pt x="96" y="164"/>
                  <a:pt x="96" y="158"/>
                </a:cubicBezTo>
                <a:cubicBezTo>
                  <a:pt x="96" y="154"/>
                  <a:pt x="96" y="154"/>
                  <a:pt x="96" y="154"/>
                </a:cubicBezTo>
                <a:cubicBezTo>
                  <a:pt x="96" y="148"/>
                  <a:pt x="100" y="144"/>
                  <a:pt x="106" y="144"/>
                </a:cubicBezTo>
                <a:cubicBezTo>
                  <a:pt x="198" y="144"/>
                  <a:pt x="198" y="144"/>
                  <a:pt x="198" y="144"/>
                </a:cubicBezTo>
                <a:cubicBezTo>
                  <a:pt x="204" y="144"/>
                  <a:pt x="208" y="148"/>
                  <a:pt x="208" y="154"/>
                </a:cubicBezTo>
                <a:cubicBezTo>
                  <a:pt x="208" y="158"/>
                  <a:pt x="208" y="158"/>
                  <a:pt x="208" y="158"/>
                </a:cubicBezTo>
                <a:cubicBezTo>
                  <a:pt x="208" y="164"/>
                  <a:pt x="204" y="168"/>
                  <a:pt x="198" y="168"/>
                </a:cubicBezTo>
                <a:moveTo>
                  <a:pt x="92" y="93"/>
                </a:moveTo>
                <a:cubicBezTo>
                  <a:pt x="92" y="93"/>
                  <a:pt x="92" y="93"/>
                  <a:pt x="92" y="93"/>
                </a:cubicBezTo>
                <a:cubicBezTo>
                  <a:pt x="20" y="165"/>
                  <a:pt x="20" y="165"/>
                  <a:pt x="20" y="165"/>
                </a:cubicBezTo>
                <a:cubicBezTo>
                  <a:pt x="20" y="165"/>
                  <a:pt x="20" y="165"/>
                  <a:pt x="20" y="165"/>
                </a:cubicBezTo>
                <a:cubicBezTo>
                  <a:pt x="18" y="167"/>
                  <a:pt x="15" y="168"/>
                  <a:pt x="12" y="168"/>
                </a:cubicBezTo>
                <a:cubicBezTo>
                  <a:pt x="5" y="168"/>
                  <a:pt x="0" y="163"/>
                  <a:pt x="0" y="156"/>
                </a:cubicBezTo>
                <a:cubicBezTo>
                  <a:pt x="0" y="153"/>
                  <a:pt x="1" y="150"/>
                  <a:pt x="3" y="148"/>
                </a:cubicBezTo>
                <a:cubicBezTo>
                  <a:pt x="3" y="148"/>
                  <a:pt x="3" y="148"/>
                  <a:pt x="3" y="148"/>
                </a:cubicBezTo>
                <a:cubicBezTo>
                  <a:pt x="67" y="84"/>
                  <a:pt x="67" y="84"/>
                  <a:pt x="67" y="84"/>
                </a:cubicBezTo>
                <a:cubicBezTo>
                  <a:pt x="4" y="21"/>
                  <a:pt x="4" y="21"/>
                  <a:pt x="4" y="21"/>
                </a:cubicBezTo>
                <a:cubicBezTo>
                  <a:pt x="2" y="19"/>
                  <a:pt x="0" y="16"/>
                  <a:pt x="0" y="12"/>
                </a:cubicBezTo>
                <a:cubicBezTo>
                  <a:pt x="0" y="5"/>
                  <a:pt x="5" y="0"/>
                  <a:pt x="12" y="0"/>
                </a:cubicBezTo>
                <a:cubicBezTo>
                  <a:pt x="15" y="0"/>
                  <a:pt x="18" y="1"/>
                  <a:pt x="20" y="3"/>
                </a:cubicBezTo>
                <a:cubicBezTo>
                  <a:pt x="20" y="3"/>
                  <a:pt x="20" y="3"/>
                  <a:pt x="20" y="3"/>
                </a:cubicBezTo>
                <a:cubicBezTo>
                  <a:pt x="92" y="75"/>
                  <a:pt x="92" y="75"/>
                  <a:pt x="92" y="75"/>
                </a:cubicBezTo>
                <a:cubicBezTo>
                  <a:pt x="92" y="75"/>
                  <a:pt x="92" y="75"/>
                  <a:pt x="92" y="75"/>
                </a:cubicBezTo>
                <a:cubicBezTo>
                  <a:pt x="95" y="77"/>
                  <a:pt x="96" y="81"/>
                  <a:pt x="96" y="84"/>
                </a:cubicBezTo>
                <a:cubicBezTo>
                  <a:pt x="96" y="84"/>
                  <a:pt x="96" y="84"/>
                  <a:pt x="96" y="84"/>
                </a:cubicBezTo>
                <a:cubicBezTo>
                  <a:pt x="96" y="84"/>
                  <a:pt x="96" y="84"/>
                  <a:pt x="96" y="84"/>
                </a:cubicBezTo>
                <a:cubicBezTo>
                  <a:pt x="96" y="87"/>
                  <a:pt x="95" y="90"/>
                  <a:pt x="92" y="9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49"/>
          <p:cNvSpPr/>
          <p:nvPr/>
        </p:nvSpPr>
        <p:spPr>
          <a:xfrm>
            <a:off x="7344237" y="1552040"/>
            <a:ext cx="522730" cy="293911"/>
          </a:xfrm>
          <a:custGeom>
            <a:avLst/>
            <a:gdLst/>
            <a:ahLst/>
            <a:cxnLst/>
            <a:rect l="l" t="t" r="r" b="b"/>
            <a:pathLst>
              <a:path w="256" h="144" extrusionOk="0">
                <a:moveTo>
                  <a:pt x="244" y="24"/>
                </a:moveTo>
                <a:cubicBezTo>
                  <a:pt x="124" y="24"/>
                  <a:pt x="124" y="24"/>
                  <a:pt x="124" y="24"/>
                </a:cubicBezTo>
                <a:cubicBezTo>
                  <a:pt x="117" y="24"/>
                  <a:pt x="112" y="19"/>
                  <a:pt x="112" y="12"/>
                </a:cubicBezTo>
                <a:cubicBezTo>
                  <a:pt x="112" y="5"/>
                  <a:pt x="117" y="0"/>
                  <a:pt x="124" y="0"/>
                </a:cubicBezTo>
                <a:cubicBezTo>
                  <a:pt x="244" y="0"/>
                  <a:pt x="244" y="0"/>
                  <a:pt x="244" y="0"/>
                </a:cubicBezTo>
                <a:cubicBezTo>
                  <a:pt x="251" y="0"/>
                  <a:pt x="256" y="5"/>
                  <a:pt x="256" y="12"/>
                </a:cubicBezTo>
                <a:cubicBezTo>
                  <a:pt x="256" y="19"/>
                  <a:pt x="251" y="24"/>
                  <a:pt x="244" y="24"/>
                </a:cubicBezTo>
                <a:moveTo>
                  <a:pt x="244" y="120"/>
                </a:moveTo>
                <a:cubicBezTo>
                  <a:pt x="251" y="120"/>
                  <a:pt x="256" y="125"/>
                  <a:pt x="256" y="132"/>
                </a:cubicBezTo>
                <a:cubicBezTo>
                  <a:pt x="256" y="139"/>
                  <a:pt x="251" y="144"/>
                  <a:pt x="244" y="144"/>
                </a:cubicBezTo>
                <a:cubicBezTo>
                  <a:pt x="124" y="144"/>
                  <a:pt x="124" y="144"/>
                  <a:pt x="124" y="144"/>
                </a:cubicBezTo>
                <a:cubicBezTo>
                  <a:pt x="120" y="144"/>
                  <a:pt x="116" y="142"/>
                  <a:pt x="114" y="138"/>
                </a:cubicBezTo>
                <a:cubicBezTo>
                  <a:pt x="114" y="138"/>
                  <a:pt x="114" y="138"/>
                  <a:pt x="114" y="138"/>
                </a:cubicBezTo>
                <a:cubicBezTo>
                  <a:pt x="41" y="24"/>
                  <a:pt x="41" y="24"/>
                  <a:pt x="41" y="24"/>
                </a:cubicBezTo>
                <a:cubicBezTo>
                  <a:pt x="12" y="24"/>
                  <a:pt x="12" y="24"/>
                  <a:pt x="12" y="24"/>
                </a:cubicBezTo>
                <a:cubicBezTo>
                  <a:pt x="5" y="24"/>
                  <a:pt x="0" y="19"/>
                  <a:pt x="0" y="12"/>
                </a:cubicBezTo>
                <a:cubicBezTo>
                  <a:pt x="0" y="5"/>
                  <a:pt x="5" y="0"/>
                  <a:pt x="12" y="0"/>
                </a:cubicBezTo>
                <a:cubicBezTo>
                  <a:pt x="48" y="0"/>
                  <a:pt x="48" y="0"/>
                  <a:pt x="48" y="0"/>
                </a:cubicBezTo>
                <a:cubicBezTo>
                  <a:pt x="52" y="0"/>
                  <a:pt x="56" y="2"/>
                  <a:pt x="58" y="6"/>
                </a:cubicBezTo>
                <a:cubicBezTo>
                  <a:pt x="58" y="6"/>
                  <a:pt x="58" y="6"/>
                  <a:pt x="58" y="6"/>
                </a:cubicBezTo>
                <a:cubicBezTo>
                  <a:pt x="131" y="120"/>
                  <a:pt x="131" y="120"/>
                  <a:pt x="131" y="120"/>
                </a:cubicBezTo>
                <a:lnTo>
                  <a:pt x="244" y="1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49"/>
          <p:cNvSpPr/>
          <p:nvPr/>
        </p:nvSpPr>
        <p:spPr>
          <a:xfrm>
            <a:off x="6436857" y="1445521"/>
            <a:ext cx="506950" cy="506948"/>
          </a:xfrm>
          <a:custGeom>
            <a:avLst/>
            <a:gdLst/>
            <a:ahLst/>
            <a:cxnLst/>
            <a:rect l="l" t="t" r="r" b="b"/>
            <a:pathLst>
              <a:path w="248" h="248" extrusionOk="0">
                <a:moveTo>
                  <a:pt x="200" y="96"/>
                </a:moveTo>
                <a:cubicBezTo>
                  <a:pt x="176" y="96"/>
                  <a:pt x="176" y="96"/>
                  <a:pt x="176" y="96"/>
                </a:cubicBezTo>
                <a:cubicBezTo>
                  <a:pt x="176" y="152"/>
                  <a:pt x="176" y="152"/>
                  <a:pt x="176" y="152"/>
                </a:cubicBezTo>
                <a:cubicBezTo>
                  <a:pt x="200" y="152"/>
                  <a:pt x="200" y="152"/>
                  <a:pt x="200" y="152"/>
                </a:cubicBezTo>
                <a:cubicBezTo>
                  <a:pt x="227" y="152"/>
                  <a:pt x="248" y="173"/>
                  <a:pt x="248" y="200"/>
                </a:cubicBezTo>
                <a:cubicBezTo>
                  <a:pt x="248" y="227"/>
                  <a:pt x="227" y="248"/>
                  <a:pt x="200" y="248"/>
                </a:cubicBezTo>
                <a:cubicBezTo>
                  <a:pt x="173" y="248"/>
                  <a:pt x="152" y="227"/>
                  <a:pt x="152" y="200"/>
                </a:cubicBezTo>
                <a:cubicBezTo>
                  <a:pt x="152" y="176"/>
                  <a:pt x="152" y="176"/>
                  <a:pt x="152" y="176"/>
                </a:cubicBezTo>
                <a:cubicBezTo>
                  <a:pt x="96" y="176"/>
                  <a:pt x="96" y="176"/>
                  <a:pt x="96" y="176"/>
                </a:cubicBezTo>
                <a:cubicBezTo>
                  <a:pt x="96" y="200"/>
                  <a:pt x="96" y="200"/>
                  <a:pt x="96" y="200"/>
                </a:cubicBezTo>
                <a:cubicBezTo>
                  <a:pt x="96" y="227"/>
                  <a:pt x="75" y="248"/>
                  <a:pt x="48" y="248"/>
                </a:cubicBezTo>
                <a:cubicBezTo>
                  <a:pt x="21" y="248"/>
                  <a:pt x="0" y="227"/>
                  <a:pt x="0" y="200"/>
                </a:cubicBezTo>
                <a:cubicBezTo>
                  <a:pt x="0" y="173"/>
                  <a:pt x="21" y="152"/>
                  <a:pt x="48" y="152"/>
                </a:cubicBezTo>
                <a:cubicBezTo>
                  <a:pt x="72" y="152"/>
                  <a:pt x="72" y="152"/>
                  <a:pt x="72" y="152"/>
                </a:cubicBezTo>
                <a:cubicBezTo>
                  <a:pt x="72" y="96"/>
                  <a:pt x="72" y="96"/>
                  <a:pt x="72" y="96"/>
                </a:cubicBezTo>
                <a:cubicBezTo>
                  <a:pt x="48" y="96"/>
                  <a:pt x="48" y="96"/>
                  <a:pt x="48" y="96"/>
                </a:cubicBezTo>
                <a:cubicBezTo>
                  <a:pt x="21" y="96"/>
                  <a:pt x="0" y="75"/>
                  <a:pt x="0" y="48"/>
                </a:cubicBezTo>
                <a:cubicBezTo>
                  <a:pt x="0" y="21"/>
                  <a:pt x="21" y="0"/>
                  <a:pt x="48" y="0"/>
                </a:cubicBezTo>
                <a:cubicBezTo>
                  <a:pt x="75" y="0"/>
                  <a:pt x="96" y="21"/>
                  <a:pt x="96" y="48"/>
                </a:cubicBezTo>
                <a:cubicBezTo>
                  <a:pt x="96" y="72"/>
                  <a:pt x="96" y="72"/>
                  <a:pt x="96" y="72"/>
                </a:cubicBezTo>
                <a:cubicBezTo>
                  <a:pt x="152" y="72"/>
                  <a:pt x="152" y="72"/>
                  <a:pt x="152" y="72"/>
                </a:cubicBezTo>
                <a:cubicBezTo>
                  <a:pt x="152" y="48"/>
                  <a:pt x="152" y="48"/>
                  <a:pt x="152" y="48"/>
                </a:cubicBezTo>
                <a:cubicBezTo>
                  <a:pt x="152" y="21"/>
                  <a:pt x="173" y="0"/>
                  <a:pt x="200" y="0"/>
                </a:cubicBezTo>
                <a:cubicBezTo>
                  <a:pt x="227" y="0"/>
                  <a:pt x="248" y="21"/>
                  <a:pt x="248" y="48"/>
                </a:cubicBezTo>
                <a:cubicBezTo>
                  <a:pt x="248" y="75"/>
                  <a:pt x="227" y="96"/>
                  <a:pt x="200" y="96"/>
                </a:cubicBezTo>
                <a:moveTo>
                  <a:pt x="176" y="200"/>
                </a:moveTo>
                <a:cubicBezTo>
                  <a:pt x="176" y="213"/>
                  <a:pt x="187" y="224"/>
                  <a:pt x="200" y="224"/>
                </a:cubicBezTo>
                <a:cubicBezTo>
                  <a:pt x="213" y="224"/>
                  <a:pt x="224" y="213"/>
                  <a:pt x="224" y="200"/>
                </a:cubicBezTo>
                <a:cubicBezTo>
                  <a:pt x="224" y="188"/>
                  <a:pt x="215" y="178"/>
                  <a:pt x="204" y="176"/>
                </a:cubicBezTo>
                <a:cubicBezTo>
                  <a:pt x="204" y="176"/>
                  <a:pt x="204" y="176"/>
                  <a:pt x="204" y="176"/>
                </a:cubicBezTo>
                <a:cubicBezTo>
                  <a:pt x="176" y="176"/>
                  <a:pt x="176" y="176"/>
                  <a:pt x="176" y="176"/>
                </a:cubicBezTo>
                <a:lnTo>
                  <a:pt x="176" y="200"/>
                </a:lnTo>
                <a:close/>
                <a:moveTo>
                  <a:pt x="72" y="48"/>
                </a:moveTo>
                <a:cubicBezTo>
                  <a:pt x="72" y="35"/>
                  <a:pt x="61" y="24"/>
                  <a:pt x="48" y="24"/>
                </a:cubicBezTo>
                <a:cubicBezTo>
                  <a:pt x="35" y="24"/>
                  <a:pt x="24" y="35"/>
                  <a:pt x="24" y="48"/>
                </a:cubicBezTo>
                <a:cubicBezTo>
                  <a:pt x="24" y="61"/>
                  <a:pt x="35" y="72"/>
                  <a:pt x="48" y="72"/>
                </a:cubicBezTo>
                <a:cubicBezTo>
                  <a:pt x="72" y="72"/>
                  <a:pt x="72" y="72"/>
                  <a:pt x="72" y="72"/>
                </a:cubicBezTo>
                <a:lnTo>
                  <a:pt x="72" y="48"/>
                </a:lnTo>
                <a:close/>
                <a:moveTo>
                  <a:pt x="24" y="200"/>
                </a:moveTo>
                <a:cubicBezTo>
                  <a:pt x="24" y="213"/>
                  <a:pt x="35" y="224"/>
                  <a:pt x="48" y="224"/>
                </a:cubicBezTo>
                <a:cubicBezTo>
                  <a:pt x="61" y="224"/>
                  <a:pt x="72" y="213"/>
                  <a:pt x="72" y="200"/>
                </a:cubicBezTo>
                <a:cubicBezTo>
                  <a:pt x="72" y="176"/>
                  <a:pt x="72" y="176"/>
                  <a:pt x="72" y="176"/>
                </a:cubicBezTo>
                <a:cubicBezTo>
                  <a:pt x="48" y="176"/>
                  <a:pt x="48" y="176"/>
                  <a:pt x="48" y="176"/>
                </a:cubicBezTo>
                <a:cubicBezTo>
                  <a:pt x="35" y="176"/>
                  <a:pt x="24" y="187"/>
                  <a:pt x="24" y="200"/>
                </a:cubicBezTo>
                <a:moveTo>
                  <a:pt x="152" y="96"/>
                </a:moveTo>
                <a:cubicBezTo>
                  <a:pt x="96" y="96"/>
                  <a:pt x="96" y="96"/>
                  <a:pt x="96" y="96"/>
                </a:cubicBezTo>
                <a:cubicBezTo>
                  <a:pt x="96" y="152"/>
                  <a:pt x="96" y="152"/>
                  <a:pt x="96" y="152"/>
                </a:cubicBezTo>
                <a:cubicBezTo>
                  <a:pt x="152" y="152"/>
                  <a:pt x="152" y="152"/>
                  <a:pt x="152" y="152"/>
                </a:cubicBezTo>
                <a:lnTo>
                  <a:pt x="152" y="96"/>
                </a:lnTo>
                <a:close/>
                <a:moveTo>
                  <a:pt x="200" y="24"/>
                </a:moveTo>
                <a:cubicBezTo>
                  <a:pt x="187" y="24"/>
                  <a:pt x="176" y="35"/>
                  <a:pt x="176" y="48"/>
                </a:cubicBezTo>
                <a:cubicBezTo>
                  <a:pt x="176" y="72"/>
                  <a:pt x="176" y="72"/>
                  <a:pt x="176" y="72"/>
                </a:cubicBezTo>
                <a:cubicBezTo>
                  <a:pt x="200" y="72"/>
                  <a:pt x="200" y="72"/>
                  <a:pt x="200" y="72"/>
                </a:cubicBezTo>
                <a:cubicBezTo>
                  <a:pt x="213" y="72"/>
                  <a:pt x="224" y="61"/>
                  <a:pt x="224" y="48"/>
                </a:cubicBezTo>
                <a:cubicBezTo>
                  <a:pt x="224" y="35"/>
                  <a:pt x="213" y="24"/>
                  <a:pt x="20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49"/>
          <p:cNvSpPr/>
          <p:nvPr/>
        </p:nvSpPr>
        <p:spPr>
          <a:xfrm>
            <a:off x="5513697" y="1567820"/>
            <a:ext cx="522730" cy="262350"/>
          </a:xfrm>
          <a:custGeom>
            <a:avLst/>
            <a:gdLst/>
            <a:ahLst/>
            <a:cxnLst/>
            <a:rect l="l" t="t" r="r" b="b"/>
            <a:pathLst>
              <a:path w="256" h="128" extrusionOk="0">
                <a:moveTo>
                  <a:pt x="244" y="56"/>
                </a:moveTo>
                <a:cubicBezTo>
                  <a:pt x="237" y="56"/>
                  <a:pt x="232" y="61"/>
                  <a:pt x="232" y="68"/>
                </a:cubicBezTo>
                <a:cubicBezTo>
                  <a:pt x="232" y="87"/>
                  <a:pt x="232" y="87"/>
                  <a:pt x="232" y="87"/>
                </a:cubicBezTo>
                <a:cubicBezTo>
                  <a:pt x="172" y="27"/>
                  <a:pt x="172" y="27"/>
                  <a:pt x="172" y="27"/>
                </a:cubicBezTo>
                <a:cubicBezTo>
                  <a:pt x="148" y="4"/>
                  <a:pt x="148" y="4"/>
                  <a:pt x="148" y="4"/>
                </a:cubicBezTo>
                <a:cubicBezTo>
                  <a:pt x="146" y="1"/>
                  <a:pt x="143" y="0"/>
                  <a:pt x="140" y="0"/>
                </a:cubicBezTo>
                <a:cubicBezTo>
                  <a:pt x="137" y="0"/>
                  <a:pt x="134" y="1"/>
                  <a:pt x="132" y="4"/>
                </a:cubicBezTo>
                <a:cubicBezTo>
                  <a:pt x="76" y="59"/>
                  <a:pt x="76" y="59"/>
                  <a:pt x="76" y="59"/>
                </a:cubicBezTo>
                <a:cubicBezTo>
                  <a:pt x="20" y="4"/>
                  <a:pt x="20" y="4"/>
                  <a:pt x="20" y="4"/>
                </a:cubicBezTo>
                <a:cubicBezTo>
                  <a:pt x="18" y="1"/>
                  <a:pt x="15" y="0"/>
                  <a:pt x="12" y="0"/>
                </a:cubicBezTo>
                <a:cubicBezTo>
                  <a:pt x="5" y="0"/>
                  <a:pt x="0" y="5"/>
                  <a:pt x="0" y="12"/>
                </a:cubicBezTo>
                <a:cubicBezTo>
                  <a:pt x="0" y="15"/>
                  <a:pt x="1" y="18"/>
                  <a:pt x="4" y="20"/>
                </a:cubicBezTo>
                <a:cubicBezTo>
                  <a:pt x="68" y="84"/>
                  <a:pt x="68" y="84"/>
                  <a:pt x="68" y="84"/>
                </a:cubicBezTo>
                <a:cubicBezTo>
                  <a:pt x="70" y="87"/>
                  <a:pt x="73" y="88"/>
                  <a:pt x="76" y="88"/>
                </a:cubicBezTo>
                <a:cubicBezTo>
                  <a:pt x="79" y="88"/>
                  <a:pt x="82" y="87"/>
                  <a:pt x="84" y="84"/>
                </a:cubicBezTo>
                <a:cubicBezTo>
                  <a:pt x="140" y="29"/>
                  <a:pt x="140" y="29"/>
                  <a:pt x="140" y="29"/>
                </a:cubicBezTo>
                <a:cubicBezTo>
                  <a:pt x="155" y="44"/>
                  <a:pt x="155" y="44"/>
                  <a:pt x="155" y="44"/>
                </a:cubicBezTo>
                <a:cubicBezTo>
                  <a:pt x="157" y="46"/>
                  <a:pt x="157" y="46"/>
                  <a:pt x="157" y="46"/>
                </a:cubicBezTo>
                <a:cubicBezTo>
                  <a:pt x="164" y="52"/>
                  <a:pt x="164" y="52"/>
                  <a:pt x="164" y="52"/>
                </a:cubicBezTo>
                <a:cubicBezTo>
                  <a:pt x="215" y="104"/>
                  <a:pt x="215" y="104"/>
                  <a:pt x="215" y="104"/>
                </a:cubicBezTo>
                <a:cubicBezTo>
                  <a:pt x="196" y="104"/>
                  <a:pt x="196" y="104"/>
                  <a:pt x="196" y="104"/>
                </a:cubicBezTo>
                <a:cubicBezTo>
                  <a:pt x="189" y="104"/>
                  <a:pt x="184" y="109"/>
                  <a:pt x="184" y="116"/>
                </a:cubicBezTo>
                <a:cubicBezTo>
                  <a:pt x="184" y="123"/>
                  <a:pt x="189" y="128"/>
                  <a:pt x="196" y="128"/>
                </a:cubicBezTo>
                <a:cubicBezTo>
                  <a:pt x="244" y="128"/>
                  <a:pt x="244" y="128"/>
                  <a:pt x="244" y="128"/>
                </a:cubicBezTo>
                <a:cubicBezTo>
                  <a:pt x="251" y="128"/>
                  <a:pt x="256" y="123"/>
                  <a:pt x="256" y="116"/>
                </a:cubicBezTo>
                <a:cubicBezTo>
                  <a:pt x="256" y="68"/>
                  <a:pt x="256" y="68"/>
                  <a:pt x="256" y="68"/>
                </a:cubicBezTo>
                <a:cubicBezTo>
                  <a:pt x="256" y="61"/>
                  <a:pt x="251" y="56"/>
                  <a:pt x="244" y="5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49"/>
          <p:cNvSpPr/>
          <p:nvPr/>
        </p:nvSpPr>
        <p:spPr>
          <a:xfrm>
            <a:off x="4598427" y="1567820"/>
            <a:ext cx="522730" cy="262350"/>
          </a:xfrm>
          <a:custGeom>
            <a:avLst/>
            <a:gdLst/>
            <a:ahLst/>
            <a:cxnLst/>
            <a:rect l="l" t="t" r="r" b="b"/>
            <a:pathLst>
              <a:path w="256" h="128" extrusionOk="0">
                <a:moveTo>
                  <a:pt x="244" y="72"/>
                </a:moveTo>
                <a:cubicBezTo>
                  <a:pt x="237" y="72"/>
                  <a:pt x="232" y="67"/>
                  <a:pt x="232" y="60"/>
                </a:cubicBezTo>
                <a:cubicBezTo>
                  <a:pt x="232" y="41"/>
                  <a:pt x="232" y="41"/>
                  <a:pt x="232" y="41"/>
                </a:cubicBezTo>
                <a:cubicBezTo>
                  <a:pt x="172" y="101"/>
                  <a:pt x="172" y="101"/>
                  <a:pt x="172" y="101"/>
                </a:cubicBezTo>
                <a:cubicBezTo>
                  <a:pt x="148" y="124"/>
                  <a:pt x="148" y="124"/>
                  <a:pt x="148" y="124"/>
                </a:cubicBezTo>
                <a:cubicBezTo>
                  <a:pt x="146" y="127"/>
                  <a:pt x="143" y="128"/>
                  <a:pt x="140" y="128"/>
                </a:cubicBezTo>
                <a:cubicBezTo>
                  <a:pt x="137" y="128"/>
                  <a:pt x="134" y="127"/>
                  <a:pt x="132" y="124"/>
                </a:cubicBezTo>
                <a:cubicBezTo>
                  <a:pt x="76" y="69"/>
                  <a:pt x="76" y="69"/>
                  <a:pt x="76" y="69"/>
                </a:cubicBezTo>
                <a:cubicBezTo>
                  <a:pt x="20" y="124"/>
                  <a:pt x="20" y="124"/>
                  <a:pt x="20" y="124"/>
                </a:cubicBezTo>
                <a:cubicBezTo>
                  <a:pt x="18" y="127"/>
                  <a:pt x="15" y="128"/>
                  <a:pt x="12" y="128"/>
                </a:cubicBezTo>
                <a:cubicBezTo>
                  <a:pt x="5" y="128"/>
                  <a:pt x="0" y="123"/>
                  <a:pt x="0" y="116"/>
                </a:cubicBezTo>
                <a:cubicBezTo>
                  <a:pt x="0" y="113"/>
                  <a:pt x="1" y="110"/>
                  <a:pt x="4" y="108"/>
                </a:cubicBezTo>
                <a:cubicBezTo>
                  <a:pt x="68" y="44"/>
                  <a:pt x="68" y="44"/>
                  <a:pt x="68" y="44"/>
                </a:cubicBezTo>
                <a:cubicBezTo>
                  <a:pt x="70" y="41"/>
                  <a:pt x="73" y="40"/>
                  <a:pt x="76" y="40"/>
                </a:cubicBezTo>
                <a:cubicBezTo>
                  <a:pt x="79" y="40"/>
                  <a:pt x="82" y="41"/>
                  <a:pt x="84" y="44"/>
                </a:cubicBezTo>
                <a:cubicBezTo>
                  <a:pt x="140" y="99"/>
                  <a:pt x="140" y="99"/>
                  <a:pt x="140" y="99"/>
                </a:cubicBezTo>
                <a:cubicBezTo>
                  <a:pt x="155" y="84"/>
                  <a:pt x="155" y="84"/>
                  <a:pt x="155" y="84"/>
                </a:cubicBezTo>
                <a:cubicBezTo>
                  <a:pt x="157" y="82"/>
                  <a:pt x="157" y="82"/>
                  <a:pt x="157" y="82"/>
                </a:cubicBezTo>
                <a:cubicBezTo>
                  <a:pt x="164" y="76"/>
                  <a:pt x="164" y="76"/>
                  <a:pt x="164" y="76"/>
                </a:cubicBezTo>
                <a:cubicBezTo>
                  <a:pt x="215" y="24"/>
                  <a:pt x="215" y="24"/>
                  <a:pt x="215"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49"/>
          <p:cNvSpPr/>
          <p:nvPr/>
        </p:nvSpPr>
        <p:spPr>
          <a:xfrm>
            <a:off x="3683157" y="1494835"/>
            <a:ext cx="522730" cy="408321"/>
          </a:xfrm>
          <a:custGeom>
            <a:avLst/>
            <a:gdLst/>
            <a:ahLst/>
            <a:cxnLst/>
            <a:rect l="l" t="t" r="r" b="b"/>
            <a:pathLst>
              <a:path w="256" h="200" extrusionOk="0">
                <a:moveTo>
                  <a:pt x="184" y="172"/>
                </a:moveTo>
                <a:cubicBezTo>
                  <a:pt x="184" y="172"/>
                  <a:pt x="184" y="172"/>
                  <a:pt x="184" y="172"/>
                </a:cubicBezTo>
                <a:cubicBezTo>
                  <a:pt x="108" y="172"/>
                  <a:pt x="108" y="172"/>
                  <a:pt x="108" y="172"/>
                </a:cubicBezTo>
                <a:cubicBezTo>
                  <a:pt x="108" y="172"/>
                  <a:pt x="108" y="172"/>
                  <a:pt x="108" y="172"/>
                </a:cubicBezTo>
                <a:cubicBezTo>
                  <a:pt x="100" y="172"/>
                  <a:pt x="100" y="172"/>
                  <a:pt x="100" y="172"/>
                </a:cubicBezTo>
                <a:cubicBezTo>
                  <a:pt x="85" y="172"/>
                  <a:pt x="85" y="172"/>
                  <a:pt x="85" y="172"/>
                </a:cubicBezTo>
                <a:cubicBezTo>
                  <a:pt x="92" y="180"/>
                  <a:pt x="92" y="180"/>
                  <a:pt x="92" y="180"/>
                </a:cubicBezTo>
                <a:cubicBezTo>
                  <a:pt x="95" y="182"/>
                  <a:pt x="96" y="185"/>
                  <a:pt x="96" y="188"/>
                </a:cubicBezTo>
                <a:cubicBezTo>
                  <a:pt x="96" y="195"/>
                  <a:pt x="91" y="200"/>
                  <a:pt x="84" y="200"/>
                </a:cubicBezTo>
                <a:cubicBezTo>
                  <a:pt x="81" y="200"/>
                  <a:pt x="78" y="199"/>
                  <a:pt x="76" y="196"/>
                </a:cubicBezTo>
                <a:cubicBezTo>
                  <a:pt x="48" y="168"/>
                  <a:pt x="48" y="168"/>
                  <a:pt x="48" y="168"/>
                </a:cubicBezTo>
                <a:cubicBezTo>
                  <a:pt x="45" y="166"/>
                  <a:pt x="44" y="163"/>
                  <a:pt x="44" y="160"/>
                </a:cubicBezTo>
                <a:cubicBezTo>
                  <a:pt x="44" y="157"/>
                  <a:pt x="45" y="154"/>
                  <a:pt x="48" y="152"/>
                </a:cubicBezTo>
                <a:cubicBezTo>
                  <a:pt x="76" y="124"/>
                  <a:pt x="76" y="124"/>
                  <a:pt x="76" y="124"/>
                </a:cubicBezTo>
                <a:cubicBezTo>
                  <a:pt x="78" y="121"/>
                  <a:pt x="81" y="120"/>
                  <a:pt x="84" y="120"/>
                </a:cubicBezTo>
                <a:cubicBezTo>
                  <a:pt x="91" y="120"/>
                  <a:pt x="96" y="125"/>
                  <a:pt x="96" y="132"/>
                </a:cubicBezTo>
                <a:cubicBezTo>
                  <a:pt x="96" y="135"/>
                  <a:pt x="95" y="138"/>
                  <a:pt x="92" y="140"/>
                </a:cubicBezTo>
                <a:cubicBezTo>
                  <a:pt x="85" y="148"/>
                  <a:pt x="85" y="148"/>
                  <a:pt x="85" y="148"/>
                </a:cubicBezTo>
                <a:cubicBezTo>
                  <a:pt x="92" y="148"/>
                  <a:pt x="92" y="148"/>
                  <a:pt x="92" y="148"/>
                </a:cubicBezTo>
                <a:cubicBezTo>
                  <a:pt x="92" y="148"/>
                  <a:pt x="92" y="148"/>
                  <a:pt x="92" y="148"/>
                </a:cubicBezTo>
                <a:cubicBezTo>
                  <a:pt x="104" y="148"/>
                  <a:pt x="104" y="148"/>
                  <a:pt x="104" y="148"/>
                </a:cubicBezTo>
                <a:cubicBezTo>
                  <a:pt x="104" y="148"/>
                  <a:pt x="104" y="148"/>
                  <a:pt x="104" y="148"/>
                </a:cubicBezTo>
                <a:cubicBezTo>
                  <a:pt x="184" y="148"/>
                  <a:pt x="184" y="148"/>
                  <a:pt x="184" y="148"/>
                </a:cubicBezTo>
                <a:cubicBezTo>
                  <a:pt x="211" y="148"/>
                  <a:pt x="232" y="127"/>
                  <a:pt x="232" y="100"/>
                </a:cubicBezTo>
                <a:cubicBezTo>
                  <a:pt x="232" y="72"/>
                  <a:pt x="232" y="72"/>
                  <a:pt x="232" y="72"/>
                </a:cubicBezTo>
                <a:cubicBezTo>
                  <a:pt x="232" y="65"/>
                  <a:pt x="237" y="60"/>
                  <a:pt x="244" y="60"/>
                </a:cubicBezTo>
                <a:cubicBezTo>
                  <a:pt x="251" y="60"/>
                  <a:pt x="256" y="65"/>
                  <a:pt x="256" y="72"/>
                </a:cubicBezTo>
                <a:cubicBezTo>
                  <a:pt x="256" y="100"/>
                  <a:pt x="256" y="100"/>
                  <a:pt x="256" y="100"/>
                </a:cubicBezTo>
                <a:cubicBezTo>
                  <a:pt x="256" y="140"/>
                  <a:pt x="224" y="172"/>
                  <a:pt x="184" y="172"/>
                </a:cubicBezTo>
                <a:moveTo>
                  <a:pt x="180" y="76"/>
                </a:moveTo>
                <a:cubicBezTo>
                  <a:pt x="178" y="79"/>
                  <a:pt x="175" y="80"/>
                  <a:pt x="172" y="80"/>
                </a:cubicBezTo>
                <a:cubicBezTo>
                  <a:pt x="165" y="80"/>
                  <a:pt x="160" y="75"/>
                  <a:pt x="160" y="68"/>
                </a:cubicBezTo>
                <a:cubicBezTo>
                  <a:pt x="160" y="65"/>
                  <a:pt x="161" y="62"/>
                  <a:pt x="164" y="60"/>
                </a:cubicBezTo>
                <a:cubicBezTo>
                  <a:pt x="171" y="52"/>
                  <a:pt x="171" y="52"/>
                  <a:pt x="171" y="52"/>
                </a:cubicBezTo>
                <a:cubicBezTo>
                  <a:pt x="164" y="52"/>
                  <a:pt x="164" y="52"/>
                  <a:pt x="164" y="52"/>
                </a:cubicBezTo>
                <a:cubicBezTo>
                  <a:pt x="164" y="52"/>
                  <a:pt x="164" y="52"/>
                  <a:pt x="164" y="52"/>
                </a:cubicBezTo>
                <a:cubicBezTo>
                  <a:pt x="152" y="52"/>
                  <a:pt x="152" y="52"/>
                  <a:pt x="152" y="52"/>
                </a:cubicBezTo>
                <a:cubicBezTo>
                  <a:pt x="152" y="52"/>
                  <a:pt x="152" y="52"/>
                  <a:pt x="152" y="52"/>
                </a:cubicBezTo>
                <a:cubicBezTo>
                  <a:pt x="72" y="52"/>
                  <a:pt x="72" y="52"/>
                  <a:pt x="72" y="52"/>
                </a:cubicBezTo>
                <a:cubicBezTo>
                  <a:pt x="45" y="52"/>
                  <a:pt x="24" y="73"/>
                  <a:pt x="24" y="100"/>
                </a:cubicBezTo>
                <a:cubicBezTo>
                  <a:pt x="24" y="128"/>
                  <a:pt x="24" y="128"/>
                  <a:pt x="24" y="128"/>
                </a:cubicBezTo>
                <a:cubicBezTo>
                  <a:pt x="24" y="135"/>
                  <a:pt x="19" y="140"/>
                  <a:pt x="12" y="140"/>
                </a:cubicBezTo>
                <a:cubicBezTo>
                  <a:pt x="5" y="140"/>
                  <a:pt x="0" y="135"/>
                  <a:pt x="0" y="128"/>
                </a:cubicBezTo>
                <a:cubicBezTo>
                  <a:pt x="0" y="100"/>
                  <a:pt x="0" y="100"/>
                  <a:pt x="0" y="100"/>
                </a:cubicBezTo>
                <a:cubicBezTo>
                  <a:pt x="0" y="60"/>
                  <a:pt x="32" y="28"/>
                  <a:pt x="72" y="28"/>
                </a:cubicBezTo>
                <a:cubicBezTo>
                  <a:pt x="148" y="28"/>
                  <a:pt x="148" y="28"/>
                  <a:pt x="148" y="28"/>
                </a:cubicBezTo>
                <a:cubicBezTo>
                  <a:pt x="148" y="28"/>
                  <a:pt x="148" y="28"/>
                  <a:pt x="148" y="28"/>
                </a:cubicBezTo>
                <a:cubicBezTo>
                  <a:pt x="156" y="28"/>
                  <a:pt x="156" y="28"/>
                  <a:pt x="156" y="28"/>
                </a:cubicBezTo>
                <a:cubicBezTo>
                  <a:pt x="171" y="28"/>
                  <a:pt x="171" y="28"/>
                  <a:pt x="171" y="28"/>
                </a:cubicBezTo>
                <a:cubicBezTo>
                  <a:pt x="164" y="20"/>
                  <a:pt x="164" y="20"/>
                  <a:pt x="164" y="20"/>
                </a:cubicBezTo>
                <a:cubicBezTo>
                  <a:pt x="161" y="18"/>
                  <a:pt x="160" y="15"/>
                  <a:pt x="160" y="12"/>
                </a:cubicBezTo>
                <a:cubicBezTo>
                  <a:pt x="160" y="5"/>
                  <a:pt x="165" y="0"/>
                  <a:pt x="172" y="0"/>
                </a:cubicBezTo>
                <a:cubicBezTo>
                  <a:pt x="175" y="0"/>
                  <a:pt x="178" y="1"/>
                  <a:pt x="180" y="4"/>
                </a:cubicBezTo>
                <a:cubicBezTo>
                  <a:pt x="208" y="32"/>
                  <a:pt x="208" y="32"/>
                  <a:pt x="208" y="32"/>
                </a:cubicBezTo>
                <a:cubicBezTo>
                  <a:pt x="211" y="34"/>
                  <a:pt x="212" y="37"/>
                  <a:pt x="212" y="40"/>
                </a:cubicBezTo>
                <a:cubicBezTo>
                  <a:pt x="212" y="43"/>
                  <a:pt x="211" y="46"/>
                  <a:pt x="208" y="48"/>
                </a:cubicBezTo>
                <a:lnTo>
                  <a:pt x="180" y="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49"/>
          <p:cNvSpPr/>
          <p:nvPr/>
        </p:nvSpPr>
        <p:spPr>
          <a:xfrm>
            <a:off x="2769861" y="1437631"/>
            <a:ext cx="522729" cy="522729"/>
          </a:xfrm>
          <a:custGeom>
            <a:avLst/>
            <a:gdLst/>
            <a:ahLst/>
            <a:cxnLst/>
            <a:rect l="l" t="t" r="r" b="b"/>
            <a:pathLst>
              <a:path w="256" h="256" extrusionOk="0">
                <a:moveTo>
                  <a:pt x="244" y="48"/>
                </a:moveTo>
                <a:cubicBezTo>
                  <a:pt x="232" y="48"/>
                  <a:pt x="232" y="48"/>
                  <a:pt x="232" y="48"/>
                </a:cubicBezTo>
                <a:cubicBezTo>
                  <a:pt x="232" y="116"/>
                  <a:pt x="232" y="116"/>
                  <a:pt x="232" y="116"/>
                </a:cubicBezTo>
                <a:cubicBezTo>
                  <a:pt x="232" y="172"/>
                  <a:pt x="232" y="172"/>
                  <a:pt x="232" y="172"/>
                </a:cubicBezTo>
                <a:cubicBezTo>
                  <a:pt x="232" y="184"/>
                  <a:pt x="232" y="184"/>
                  <a:pt x="232" y="184"/>
                </a:cubicBezTo>
                <a:cubicBezTo>
                  <a:pt x="232" y="191"/>
                  <a:pt x="227" y="196"/>
                  <a:pt x="220" y="196"/>
                </a:cubicBezTo>
                <a:cubicBezTo>
                  <a:pt x="157" y="196"/>
                  <a:pt x="157" y="196"/>
                  <a:pt x="157" y="196"/>
                </a:cubicBezTo>
                <a:cubicBezTo>
                  <a:pt x="196" y="236"/>
                  <a:pt x="196" y="236"/>
                  <a:pt x="196" y="236"/>
                </a:cubicBezTo>
                <a:cubicBezTo>
                  <a:pt x="199" y="238"/>
                  <a:pt x="200" y="241"/>
                  <a:pt x="200" y="244"/>
                </a:cubicBezTo>
                <a:cubicBezTo>
                  <a:pt x="200" y="251"/>
                  <a:pt x="195" y="256"/>
                  <a:pt x="188" y="256"/>
                </a:cubicBezTo>
                <a:cubicBezTo>
                  <a:pt x="185" y="256"/>
                  <a:pt x="182" y="255"/>
                  <a:pt x="180" y="252"/>
                </a:cubicBezTo>
                <a:cubicBezTo>
                  <a:pt x="140" y="213"/>
                  <a:pt x="140" y="213"/>
                  <a:pt x="140" y="213"/>
                </a:cubicBezTo>
                <a:cubicBezTo>
                  <a:pt x="140" y="244"/>
                  <a:pt x="140" y="244"/>
                  <a:pt x="140" y="244"/>
                </a:cubicBezTo>
                <a:cubicBezTo>
                  <a:pt x="140" y="251"/>
                  <a:pt x="135" y="256"/>
                  <a:pt x="128" y="256"/>
                </a:cubicBezTo>
                <a:cubicBezTo>
                  <a:pt x="121" y="256"/>
                  <a:pt x="116" y="251"/>
                  <a:pt x="116" y="244"/>
                </a:cubicBezTo>
                <a:cubicBezTo>
                  <a:pt x="116" y="213"/>
                  <a:pt x="116" y="213"/>
                  <a:pt x="116" y="213"/>
                </a:cubicBezTo>
                <a:cubicBezTo>
                  <a:pt x="76" y="252"/>
                  <a:pt x="76" y="252"/>
                  <a:pt x="76" y="252"/>
                </a:cubicBezTo>
                <a:cubicBezTo>
                  <a:pt x="74" y="255"/>
                  <a:pt x="71" y="256"/>
                  <a:pt x="68" y="256"/>
                </a:cubicBezTo>
                <a:cubicBezTo>
                  <a:pt x="61" y="256"/>
                  <a:pt x="56" y="251"/>
                  <a:pt x="56" y="244"/>
                </a:cubicBezTo>
                <a:cubicBezTo>
                  <a:pt x="56" y="241"/>
                  <a:pt x="57" y="238"/>
                  <a:pt x="60" y="236"/>
                </a:cubicBezTo>
                <a:cubicBezTo>
                  <a:pt x="99" y="196"/>
                  <a:pt x="99" y="196"/>
                  <a:pt x="99" y="196"/>
                </a:cubicBezTo>
                <a:cubicBezTo>
                  <a:pt x="36" y="196"/>
                  <a:pt x="36" y="196"/>
                  <a:pt x="36" y="196"/>
                </a:cubicBezTo>
                <a:cubicBezTo>
                  <a:pt x="29" y="196"/>
                  <a:pt x="24" y="191"/>
                  <a:pt x="24" y="184"/>
                </a:cubicBezTo>
                <a:cubicBezTo>
                  <a:pt x="24" y="172"/>
                  <a:pt x="24" y="172"/>
                  <a:pt x="24" y="172"/>
                </a:cubicBezTo>
                <a:cubicBezTo>
                  <a:pt x="24" y="116"/>
                  <a:pt x="24" y="116"/>
                  <a:pt x="24" y="116"/>
                </a:cubicBezTo>
                <a:cubicBezTo>
                  <a:pt x="24" y="48"/>
                  <a:pt x="24" y="48"/>
                  <a:pt x="24" y="48"/>
                </a:cubicBezTo>
                <a:cubicBezTo>
                  <a:pt x="12" y="48"/>
                  <a:pt x="12" y="48"/>
                  <a:pt x="12" y="48"/>
                </a:cubicBezTo>
                <a:cubicBezTo>
                  <a:pt x="5" y="48"/>
                  <a:pt x="0" y="43"/>
                  <a:pt x="0" y="36"/>
                </a:cubicBezTo>
                <a:cubicBezTo>
                  <a:pt x="0" y="29"/>
                  <a:pt x="5" y="24"/>
                  <a:pt x="12" y="24"/>
                </a:cubicBezTo>
                <a:cubicBezTo>
                  <a:pt x="116" y="24"/>
                  <a:pt x="116" y="24"/>
                  <a:pt x="116" y="24"/>
                </a:cubicBezTo>
                <a:cubicBezTo>
                  <a:pt x="116" y="12"/>
                  <a:pt x="116" y="12"/>
                  <a:pt x="116" y="12"/>
                </a:cubicBezTo>
                <a:cubicBezTo>
                  <a:pt x="116" y="5"/>
                  <a:pt x="121" y="0"/>
                  <a:pt x="128" y="0"/>
                </a:cubicBezTo>
                <a:cubicBezTo>
                  <a:pt x="135" y="0"/>
                  <a:pt x="140" y="5"/>
                  <a:pt x="140" y="12"/>
                </a:cubicBezTo>
                <a:cubicBezTo>
                  <a:pt x="140" y="24"/>
                  <a:pt x="140" y="24"/>
                  <a:pt x="140" y="24"/>
                </a:cubicBezTo>
                <a:cubicBezTo>
                  <a:pt x="244" y="24"/>
                  <a:pt x="244" y="24"/>
                  <a:pt x="244" y="24"/>
                </a:cubicBezTo>
                <a:cubicBezTo>
                  <a:pt x="251" y="24"/>
                  <a:pt x="256" y="29"/>
                  <a:pt x="256" y="36"/>
                </a:cubicBezTo>
                <a:cubicBezTo>
                  <a:pt x="256" y="43"/>
                  <a:pt x="251" y="48"/>
                  <a:pt x="244" y="48"/>
                </a:cubicBezTo>
                <a:moveTo>
                  <a:pt x="208" y="104"/>
                </a:moveTo>
                <a:cubicBezTo>
                  <a:pt x="208" y="92"/>
                  <a:pt x="208" y="92"/>
                  <a:pt x="208" y="92"/>
                </a:cubicBezTo>
                <a:cubicBezTo>
                  <a:pt x="208" y="48"/>
                  <a:pt x="208" y="48"/>
                  <a:pt x="208" y="48"/>
                </a:cubicBezTo>
                <a:cubicBezTo>
                  <a:pt x="48" y="48"/>
                  <a:pt x="48" y="48"/>
                  <a:pt x="48" y="48"/>
                </a:cubicBezTo>
                <a:cubicBezTo>
                  <a:pt x="48" y="92"/>
                  <a:pt x="48" y="92"/>
                  <a:pt x="48" y="92"/>
                </a:cubicBezTo>
                <a:cubicBezTo>
                  <a:pt x="48" y="104"/>
                  <a:pt x="48" y="104"/>
                  <a:pt x="48" y="104"/>
                </a:cubicBezTo>
                <a:cubicBezTo>
                  <a:pt x="48" y="172"/>
                  <a:pt x="48" y="172"/>
                  <a:pt x="48" y="172"/>
                </a:cubicBezTo>
                <a:cubicBezTo>
                  <a:pt x="208" y="172"/>
                  <a:pt x="208" y="172"/>
                  <a:pt x="208" y="172"/>
                </a:cubicBezTo>
                <a:lnTo>
                  <a:pt x="208"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49"/>
          <p:cNvSpPr/>
          <p:nvPr/>
        </p:nvSpPr>
        <p:spPr>
          <a:xfrm>
            <a:off x="1854591" y="1437631"/>
            <a:ext cx="522729" cy="522729"/>
          </a:xfrm>
          <a:custGeom>
            <a:avLst/>
            <a:gdLst/>
            <a:ahLst/>
            <a:cxnLst/>
            <a:rect l="l" t="t" r="r" b="b"/>
            <a:pathLst>
              <a:path w="256" h="256" extrusionOk="0">
                <a:moveTo>
                  <a:pt x="12" y="80"/>
                </a:moveTo>
                <a:cubicBezTo>
                  <a:pt x="68" y="80"/>
                  <a:pt x="68" y="80"/>
                  <a:pt x="68" y="80"/>
                </a:cubicBezTo>
                <a:cubicBezTo>
                  <a:pt x="68" y="104"/>
                  <a:pt x="68" y="104"/>
                  <a:pt x="68" y="104"/>
                </a:cubicBezTo>
                <a:cubicBezTo>
                  <a:pt x="24" y="104"/>
                  <a:pt x="24" y="104"/>
                  <a:pt x="24" y="104"/>
                </a:cubicBezTo>
                <a:cubicBezTo>
                  <a:pt x="24" y="232"/>
                  <a:pt x="24" y="232"/>
                  <a:pt x="24" y="232"/>
                </a:cubicBezTo>
                <a:cubicBezTo>
                  <a:pt x="64" y="232"/>
                  <a:pt x="64" y="232"/>
                  <a:pt x="64" y="232"/>
                </a:cubicBezTo>
                <a:cubicBezTo>
                  <a:pt x="116" y="232"/>
                  <a:pt x="116" y="232"/>
                  <a:pt x="116" y="232"/>
                </a:cubicBezTo>
                <a:cubicBezTo>
                  <a:pt x="152" y="232"/>
                  <a:pt x="152" y="232"/>
                  <a:pt x="152" y="232"/>
                </a:cubicBezTo>
                <a:cubicBezTo>
                  <a:pt x="152" y="188"/>
                  <a:pt x="152" y="188"/>
                  <a:pt x="152" y="188"/>
                </a:cubicBezTo>
                <a:cubicBezTo>
                  <a:pt x="176" y="188"/>
                  <a:pt x="176" y="188"/>
                  <a:pt x="176" y="188"/>
                </a:cubicBezTo>
                <a:cubicBezTo>
                  <a:pt x="176" y="244"/>
                  <a:pt x="176" y="244"/>
                  <a:pt x="176" y="244"/>
                </a:cubicBezTo>
                <a:cubicBezTo>
                  <a:pt x="176" y="251"/>
                  <a:pt x="171" y="256"/>
                  <a:pt x="164" y="256"/>
                </a:cubicBezTo>
                <a:cubicBezTo>
                  <a:pt x="120" y="256"/>
                  <a:pt x="120" y="256"/>
                  <a:pt x="120" y="256"/>
                </a:cubicBezTo>
                <a:cubicBezTo>
                  <a:pt x="52" y="256"/>
                  <a:pt x="52" y="256"/>
                  <a:pt x="52" y="256"/>
                </a:cubicBezTo>
                <a:cubicBezTo>
                  <a:pt x="12" y="256"/>
                  <a:pt x="12" y="256"/>
                  <a:pt x="12" y="256"/>
                </a:cubicBezTo>
                <a:cubicBezTo>
                  <a:pt x="5" y="256"/>
                  <a:pt x="0" y="251"/>
                  <a:pt x="0" y="244"/>
                </a:cubicBezTo>
                <a:cubicBezTo>
                  <a:pt x="0" y="92"/>
                  <a:pt x="0" y="92"/>
                  <a:pt x="0" y="92"/>
                </a:cubicBezTo>
                <a:cubicBezTo>
                  <a:pt x="0" y="85"/>
                  <a:pt x="5" y="80"/>
                  <a:pt x="12" y="80"/>
                </a:cubicBezTo>
                <a:moveTo>
                  <a:pt x="132" y="176"/>
                </a:moveTo>
                <a:cubicBezTo>
                  <a:pt x="132" y="176"/>
                  <a:pt x="132" y="176"/>
                  <a:pt x="132" y="176"/>
                </a:cubicBezTo>
                <a:cubicBezTo>
                  <a:pt x="92" y="176"/>
                  <a:pt x="92" y="176"/>
                  <a:pt x="92" y="176"/>
                </a:cubicBezTo>
                <a:cubicBezTo>
                  <a:pt x="85" y="176"/>
                  <a:pt x="80" y="171"/>
                  <a:pt x="80" y="164"/>
                </a:cubicBezTo>
                <a:cubicBezTo>
                  <a:pt x="80" y="12"/>
                  <a:pt x="80" y="12"/>
                  <a:pt x="80" y="12"/>
                </a:cubicBezTo>
                <a:cubicBezTo>
                  <a:pt x="80" y="5"/>
                  <a:pt x="85" y="0"/>
                  <a:pt x="92" y="0"/>
                </a:cubicBezTo>
                <a:cubicBezTo>
                  <a:pt x="244" y="0"/>
                  <a:pt x="244" y="0"/>
                  <a:pt x="244" y="0"/>
                </a:cubicBezTo>
                <a:cubicBezTo>
                  <a:pt x="251" y="0"/>
                  <a:pt x="256" y="5"/>
                  <a:pt x="256" y="12"/>
                </a:cubicBezTo>
                <a:cubicBezTo>
                  <a:pt x="256" y="164"/>
                  <a:pt x="256" y="164"/>
                  <a:pt x="256" y="164"/>
                </a:cubicBezTo>
                <a:cubicBezTo>
                  <a:pt x="256" y="171"/>
                  <a:pt x="251" y="176"/>
                  <a:pt x="244" y="176"/>
                </a:cubicBezTo>
                <a:cubicBezTo>
                  <a:pt x="200" y="176"/>
                  <a:pt x="200" y="176"/>
                  <a:pt x="200" y="176"/>
                </a:cubicBezTo>
                <a:lnTo>
                  <a:pt x="132" y="176"/>
                </a:lnTo>
                <a:close/>
                <a:moveTo>
                  <a:pt x="232" y="152"/>
                </a:moveTo>
                <a:cubicBezTo>
                  <a:pt x="232" y="24"/>
                  <a:pt x="232" y="24"/>
                  <a:pt x="232" y="24"/>
                </a:cubicBezTo>
                <a:cubicBezTo>
                  <a:pt x="104" y="24"/>
                  <a:pt x="104" y="24"/>
                  <a:pt x="104" y="24"/>
                </a:cubicBezTo>
                <a:cubicBezTo>
                  <a:pt x="104" y="152"/>
                  <a:pt x="104" y="152"/>
                  <a:pt x="104" y="152"/>
                </a:cubicBezTo>
                <a:cubicBezTo>
                  <a:pt x="144" y="152"/>
                  <a:pt x="144" y="152"/>
                  <a:pt x="144" y="152"/>
                </a:cubicBezTo>
                <a:cubicBezTo>
                  <a:pt x="196" y="152"/>
                  <a:pt x="196" y="152"/>
                  <a:pt x="196" y="152"/>
                </a:cubicBezTo>
                <a:lnTo>
                  <a:pt x="232" y="1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49"/>
          <p:cNvSpPr/>
          <p:nvPr/>
        </p:nvSpPr>
        <p:spPr>
          <a:xfrm>
            <a:off x="939321" y="1437631"/>
            <a:ext cx="522729" cy="522729"/>
          </a:xfrm>
          <a:custGeom>
            <a:avLst/>
            <a:gdLst/>
            <a:ahLst/>
            <a:cxnLst/>
            <a:rect l="l" t="t" r="r" b="b"/>
            <a:pathLst>
              <a:path w="256" h="256" extrusionOk="0">
                <a:moveTo>
                  <a:pt x="244" y="176"/>
                </a:moveTo>
                <a:cubicBezTo>
                  <a:pt x="188" y="176"/>
                  <a:pt x="188" y="176"/>
                  <a:pt x="188" y="176"/>
                </a:cubicBezTo>
                <a:cubicBezTo>
                  <a:pt x="188" y="152"/>
                  <a:pt x="188" y="152"/>
                  <a:pt x="188" y="152"/>
                </a:cubicBezTo>
                <a:cubicBezTo>
                  <a:pt x="232" y="152"/>
                  <a:pt x="232" y="152"/>
                  <a:pt x="232" y="152"/>
                </a:cubicBezTo>
                <a:cubicBezTo>
                  <a:pt x="232" y="24"/>
                  <a:pt x="232" y="24"/>
                  <a:pt x="232" y="24"/>
                </a:cubicBezTo>
                <a:cubicBezTo>
                  <a:pt x="192" y="24"/>
                  <a:pt x="192" y="24"/>
                  <a:pt x="192" y="24"/>
                </a:cubicBezTo>
                <a:cubicBezTo>
                  <a:pt x="140" y="24"/>
                  <a:pt x="140" y="24"/>
                  <a:pt x="140" y="24"/>
                </a:cubicBezTo>
                <a:cubicBezTo>
                  <a:pt x="104" y="24"/>
                  <a:pt x="104" y="24"/>
                  <a:pt x="104" y="24"/>
                </a:cubicBezTo>
                <a:cubicBezTo>
                  <a:pt x="104" y="68"/>
                  <a:pt x="104" y="68"/>
                  <a:pt x="104" y="68"/>
                </a:cubicBezTo>
                <a:cubicBezTo>
                  <a:pt x="80" y="68"/>
                  <a:pt x="80" y="68"/>
                  <a:pt x="80" y="68"/>
                </a:cubicBezTo>
                <a:cubicBezTo>
                  <a:pt x="80" y="12"/>
                  <a:pt x="80" y="12"/>
                  <a:pt x="80" y="12"/>
                </a:cubicBezTo>
                <a:cubicBezTo>
                  <a:pt x="80" y="5"/>
                  <a:pt x="85" y="0"/>
                  <a:pt x="92" y="0"/>
                </a:cubicBezTo>
                <a:cubicBezTo>
                  <a:pt x="136" y="0"/>
                  <a:pt x="136" y="0"/>
                  <a:pt x="136" y="0"/>
                </a:cubicBezTo>
                <a:cubicBezTo>
                  <a:pt x="204" y="0"/>
                  <a:pt x="204" y="0"/>
                  <a:pt x="204" y="0"/>
                </a:cubicBezTo>
                <a:cubicBezTo>
                  <a:pt x="244" y="0"/>
                  <a:pt x="244" y="0"/>
                  <a:pt x="244" y="0"/>
                </a:cubicBezTo>
                <a:cubicBezTo>
                  <a:pt x="251" y="0"/>
                  <a:pt x="256" y="5"/>
                  <a:pt x="256" y="12"/>
                </a:cubicBezTo>
                <a:cubicBezTo>
                  <a:pt x="256" y="164"/>
                  <a:pt x="256" y="164"/>
                  <a:pt x="256" y="164"/>
                </a:cubicBezTo>
                <a:cubicBezTo>
                  <a:pt x="256" y="171"/>
                  <a:pt x="251" y="176"/>
                  <a:pt x="244" y="176"/>
                </a:cubicBezTo>
                <a:moveTo>
                  <a:pt x="124" y="80"/>
                </a:moveTo>
                <a:cubicBezTo>
                  <a:pt x="124" y="80"/>
                  <a:pt x="124" y="80"/>
                  <a:pt x="124" y="80"/>
                </a:cubicBezTo>
                <a:cubicBezTo>
                  <a:pt x="164" y="80"/>
                  <a:pt x="164" y="80"/>
                  <a:pt x="164" y="80"/>
                </a:cubicBezTo>
                <a:cubicBezTo>
                  <a:pt x="171" y="80"/>
                  <a:pt x="176" y="85"/>
                  <a:pt x="176" y="92"/>
                </a:cubicBezTo>
                <a:cubicBezTo>
                  <a:pt x="176" y="244"/>
                  <a:pt x="176" y="244"/>
                  <a:pt x="176" y="244"/>
                </a:cubicBezTo>
                <a:cubicBezTo>
                  <a:pt x="176" y="251"/>
                  <a:pt x="171" y="256"/>
                  <a:pt x="164" y="256"/>
                </a:cubicBezTo>
                <a:cubicBezTo>
                  <a:pt x="12" y="256"/>
                  <a:pt x="12" y="256"/>
                  <a:pt x="12" y="256"/>
                </a:cubicBezTo>
                <a:cubicBezTo>
                  <a:pt x="5" y="256"/>
                  <a:pt x="0" y="251"/>
                  <a:pt x="0" y="244"/>
                </a:cubicBezTo>
                <a:cubicBezTo>
                  <a:pt x="0" y="92"/>
                  <a:pt x="0" y="92"/>
                  <a:pt x="0" y="92"/>
                </a:cubicBezTo>
                <a:cubicBezTo>
                  <a:pt x="0" y="85"/>
                  <a:pt x="5" y="80"/>
                  <a:pt x="12" y="80"/>
                </a:cubicBezTo>
                <a:cubicBezTo>
                  <a:pt x="56" y="80"/>
                  <a:pt x="56" y="80"/>
                  <a:pt x="56" y="80"/>
                </a:cubicBezTo>
                <a:lnTo>
                  <a:pt x="124" y="80"/>
                </a:lnTo>
                <a:close/>
                <a:moveTo>
                  <a:pt x="24" y="104"/>
                </a:moveTo>
                <a:cubicBezTo>
                  <a:pt x="24" y="232"/>
                  <a:pt x="24" y="232"/>
                  <a:pt x="24" y="232"/>
                </a:cubicBezTo>
                <a:cubicBezTo>
                  <a:pt x="152" y="232"/>
                  <a:pt x="152" y="232"/>
                  <a:pt x="152" y="232"/>
                </a:cubicBezTo>
                <a:cubicBezTo>
                  <a:pt x="152" y="104"/>
                  <a:pt x="152" y="104"/>
                  <a:pt x="152" y="104"/>
                </a:cubicBezTo>
                <a:cubicBezTo>
                  <a:pt x="112" y="104"/>
                  <a:pt x="112" y="104"/>
                  <a:pt x="112" y="104"/>
                </a:cubicBezTo>
                <a:cubicBezTo>
                  <a:pt x="60" y="104"/>
                  <a:pt x="60" y="104"/>
                  <a:pt x="60" y="104"/>
                </a:cubicBezTo>
                <a:lnTo>
                  <a:pt x="24"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49"/>
          <p:cNvSpPr/>
          <p:nvPr/>
        </p:nvSpPr>
        <p:spPr>
          <a:xfrm>
            <a:off x="11017152" y="555894"/>
            <a:ext cx="499059" cy="441854"/>
          </a:xfrm>
          <a:custGeom>
            <a:avLst/>
            <a:gdLst/>
            <a:ahLst/>
            <a:cxnLst/>
            <a:rect l="l" t="t" r="r" b="b"/>
            <a:pathLst>
              <a:path w="244" h="216" extrusionOk="0">
                <a:moveTo>
                  <a:pt x="216" y="130"/>
                </a:moveTo>
                <a:cubicBezTo>
                  <a:pt x="136" y="210"/>
                  <a:pt x="136" y="210"/>
                  <a:pt x="136" y="210"/>
                </a:cubicBezTo>
                <a:cubicBezTo>
                  <a:pt x="132" y="214"/>
                  <a:pt x="124" y="214"/>
                  <a:pt x="119" y="210"/>
                </a:cubicBezTo>
                <a:cubicBezTo>
                  <a:pt x="115" y="205"/>
                  <a:pt x="115" y="197"/>
                  <a:pt x="119" y="193"/>
                </a:cubicBezTo>
                <a:cubicBezTo>
                  <a:pt x="199" y="113"/>
                  <a:pt x="199" y="113"/>
                  <a:pt x="199" y="113"/>
                </a:cubicBezTo>
                <a:cubicBezTo>
                  <a:pt x="217" y="95"/>
                  <a:pt x="217" y="64"/>
                  <a:pt x="199" y="45"/>
                </a:cubicBezTo>
                <a:cubicBezTo>
                  <a:pt x="180" y="27"/>
                  <a:pt x="149" y="27"/>
                  <a:pt x="131" y="45"/>
                </a:cubicBezTo>
                <a:cubicBezTo>
                  <a:pt x="37" y="139"/>
                  <a:pt x="37" y="139"/>
                  <a:pt x="37" y="139"/>
                </a:cubicBezTo>
                <a:cubicBezTo>
                  <a:pt x="26" y="150"/>
                  <a:pt x="26" y="167"/>
                  <a:pt x="37" y="178"/>
                </a:cubicBezTo>
                <a:cubicBezTo>
                  <a:pt x="48" y="189"/>
                  <a:pt x="66" y="189"/>
                  <a:pt x="77" y="178"/>
                </a:cubicBezTo>
                <a:cubicBezTo>
                  <a:pt x="165" y="91"/>
                  <a:pt x="165" y="91"/>
                  <a:pt x="165" y="91"/>
                </a:cubicBezTo>
                <a:cubicBezTo>
                  <a:pt x="168" y="88"/>
                  <a:pt x="168" y="83"/>
                  <a:pt x="165" y="79"/>
                </a:cubicBezTo>
                <a:cubicBezTo>
                  <a:pt x="161" y="76"/>
                  <a:pt x="156" y="76"/>
                  <a:pt x="153" y="79"/>
                </a:cubicBezTo>
                <a:cubicBezTo>
                  <a:pt x="80" y="153"/>
                  <a:pt x="80" y="153"/>
                  <a:pt x="80" y="153"/>
                </a:cubicBezTo>
                <a:cubicBezTo>
                  <a:pt x="75" y="158"/>
                  <a:pt x="67" y="158"/>
                  <a:pt x="63" y="153"/>
                </a:cubicBezTo>
                <a:cubicBezTo>
                  <a:pt x="58" y="148"/>
                  <a:pt x="58" y="141"/>
                  <a:pt x="63" y="136"/>
                </a:cubicBezTo>
                <a:cubicBezTo>
                  <a:pt x="136" y="62"/>
                  <a:pt x="136" y="62"/>
                  <a:pt x="136" y="62"/>
                </a:cubicBezTo>
                <a:cubicBezTo>
                  <a:pt x="149" y="50"/>
                  <a:pt x="169" y="50"/>
                  <a:pt x="182" y="62"/>
                </a:cubicBezTo>
                <a:cubicBezTo>
                  <a:pt x="194" y="75"/>
                  <a:pt x="194" y="95"/>
                  <a:pt x="182" y="108"/>
                </a:cubicBezTo>
                <a:cubicBezTo>
                  <a:pt x="94" y="195"/>
                  <a:pt x="94" y="195"/>
                  <a:pt x="94" y="195"/>
                </a:cubicBezTo>
                <a:cubicBezTo>
                  <a:pt x="74" y="216"/>
                  <a:pt x="41" y="216"/>
                  <a:pt x="20" y="195"/>
                </a:cubicBezTo>
                <a:cubicBezTo>
                  <a:pt x="0" y="175"/>
                  <a:pt x="0" y="142"/>
                  <a:pt x="20" y="122"/>
                </a:cubicBezTo>
                <a:cubicBezTo>
                  <a:pt x="114" y="28"/>
                  <a:pt x="114" y="28"/>
                  <a:pt x="114" y="28"/>
                </a:cubicBezTo>
                <a:cubicBezTo>
                  <a:pt x="142" y="0"/>
                  <a:pt x="187" y="0"/>
                  <a:pt x="216" y="28"/>
                </a:cubicBezTo>
                <a:cubicBezTo>
                  <a:pt x="244" y="57"/>
                  <a:pt x="244" y="102"/>
                  <a:pt x="216" y="13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49"/>
          <p:cNvSpPr/>
          <p:nvPr/>
        </p:nvSpPr>
        <p:spPr>
          <a:xfrm>
            <a:off x="10088075" y="520388"/>
            <a:ext cx="522729" cy="522730"/>
          </a:xfrm>
          <a:custGeom>
            <a:avLst/>
            <a:gdLst/>
            <a:ahLst/>
            <a:cxnLst/>
            <a:rect l="l" t="t" r="r" b="b"/>
            <a:pathLst>
              <a:path w="256" h="256" extrusionOk="0">
                <a:moveTo>
                  <a:pt x="255" y="16"/>
                </a:moveTo>
                <a:cubicBezTo>
                  <a:pt x="255" y="16"/>
                  <a:pt x="255" y="16"/>
                  <a:pt x="255" y="16"/>
                </a:cubicBezTo>
                <a:cubicBezTo>
                  <a:pt x="167" y="248"/>
                  <a:pt x="167" y="248"/>
                  <a:pt x="167" y="248"/>
                </a:cubicBezTo>
                <a:cubicBezTo>
                  <a:pt x="167" y="248"/>
                  <a:pt x="167" y="248"/>
                  <a:pt x="167" y="248"/>
                </a:cubicBezTo>
                <a:cubicBezTo>
                  <a:pt x="165" y="253"/>
                  <a:pt x="161" y="256"/>
                  <a:pt x="156" y="256"/>
                </a:cubicBezTo>
                <a:cubicBezTo>
                  <a:pt x="150" y="256"/>
                  <a:pt x="146" y="252"/>
                  <a:pt x="144" y="247"/>
                </a:cubicBezTo>
                <a:cubicBezTo>
                  <a:pt x="144" y="247"/>
                  <a:pt x="144" y="247"/>
                  <a:pt x="144" y="247"/>
                </a:cubicBezTo>
                <a:cubicBezTo>
                  <a:pt x="118" y="138"/>
                  <a:pt x="118" y="138"/>
                  <a:pt x="118" y="138"/>
                </a:cubicBezTo>
                <a:cubicBezTo>
                  <a:pt x="9" y="112"/>
                  <a:pt x="9" y="112"/>
                  <a:pt x="9" y="112"/>
                </a:cubicBezTo>
                <a:cubicBezTo>
                  <a:pt x="9" y="112"/>
                  <a:pt x="9" y="112"/>
                  <a:pt x="9" y="112"/>
                </a:cubicBezTo>
                <a:cubicBezTo>
                  <a:pt x="4" y="110"/>
                  <a:pt x="0" y="106"/>
                  <a:pt x="0" y="100"/>
                </a:cubicBezTo>
                <a:cubicBezTo>
                  <a:pt x="0" y="95"/>
                  <a:pt x="3" y="91"/>
                  <a:pt x="8" y="89"/>
                </a:cubicBezTo>
                <a:cubicBezTo>
                  <a:pt x="8" y="89"/>
                  <a:pt x="8" y="89"/>
                  <a:pt x="8" y="89"/>
                </a:cubicBezTo>
                <a:cubicBezTo>
                  <a:pt x="240" y="1"/>
                  <a:pt x="240" y="1"/>
                  <a:pt x="240" y="1"/>
                </a:cubicBezTo>
                <a:cubicBezTo>
                  <a:pt x="240" y="1"/>
                  <a:pt x="240" y="1"/>
                  <a:pt x="240" y="1"/>
                </a:cubicBezTo>
                <a:cubicBezTo>
                  <a:pt x="241" y="0"/>
                  <a:pt x="243" y="0"/>
                  <a:pt x="244" y="0"/>
                </a:cubicBezTo>
                <a:cubicBezTo>
                  <a:pt x="251" y="0"/>
                  <a:pt x="256" y="5"/>
                  <a:pt x="256" y="12"/>
                </a:cubicBezTo>
                <a:cubicBezTo>
                  <a:pt x="256" y="14"/>
                  <a:pt x="256" y="15"/>
                  <a:pt x="255" y="16"/>
                </a:cubicBezTo>
                <a:moveTo>
                  <a:pt x="53" y="97"/>
                </a:moveTo>
                <a:cubicBezTo>
                  <a:pt x="131" y="116"/>
                  <a:pt x="131" y="116"/>
                  <a:pt x="131" y="116"/>
                </a:cubicBezTo>
                <a:cubicBezTo>
                  <a:pt x="131" y="116"/>
                  <a:pt x="131" y="116"/>
                  <a:pt x="131" y="116"/>
                </a:cubicBezTo>
                <a:cubicBezTo>
                  <a:pt x="135" y="117"/>
                  <a:pt x="139" y="121"/>
                  <a:pt x="140" y="125"/>
                </a:cubicBezTo>
                <a:cubicBezTo>
                  <a:pt x="140" y="125"/>
                  <a:pt x="140" y="125"/>
                  <a:pt x="140" y="125"/>
                </a:cubicBezTo>
                <a:cubicBezTo>
                  <a:pt x="159" y="203"/>
                  <a:pt x="159" y="203"/>
                  <a:pt x="159" y="203"/>
                </a:cubicBezTo>
                <a:cubicBezTo>
                  <a:pt x="223" y="33"/>
                  <a:pt x="223" y="33"/>
                  <a:pt x="223" y="33"/>
                </a:cubicBezTo>
                <a:lnTo>
                  <a:pt x="53" y="9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49"/>
          <p:cNvSpPr/>
          <p:nvPr/>
        </p:nvSpPr>
        <p:spPr>
          <a:xfrm>
            <a:off x="9172805" y="520388"/>
            <a:ext cx="522729" cy="522730"/>
          </a:xfrm>
          <a:custGeom>
            <a:avLst/>
            <a:gdLst/>
            <a:ahLst/>
            <a:cxnLst/>
            <a:rect l="l" t="t" r="r" b="b"/>
            <a:pathLst>
              <a:path w="256" h="256" extrusionOk="0">
                <a:moveTo>
                  <a:pt x="252" y="20"/>
                </a:moveTo>
                <a:cubicBezTo>
                  <a:pt x="220" y="53"/>
                  <a:pt x="220" y="53"/>
                  <a:pt x="220" y="53"/>
                </a:cubicBezTo>
                <a:cubicBezTo>
                  <a:pt x="220" y="196"/>
                  <a:pt x="220" y="196"/>
                  <a:pt x="220" y="196"/>
                </a:cubicBezTo>
                <a:cubicBezTo>
                  <a:pt x="244" y="196"/>
                  <a:pt x="244" y="196"/>
                  <a:pt x="244" y="196"/>
                </a:cubicBezTo>
                <a:cubicBezTo>
                  <a:pt x="251" y="196"/>
                  <a:pt x="256" y="201"/>
                  <a:pt x="256" y="208"/>
                </a:cubicBezTo>
                <a:cubicBezTo>
                  <a:pt x="256" y="215"/>
                  <a:pt x="251" y="220"/>
                  <a:pt x="244" y="220"/>
                </a:cubicBezTo>
                <a:cubicBezTo>
                  <a:pt x="220" y="220"/>
                  <a:pt x="220" y="220"/>
                  <a:pt x="220" y="220"/>
                </a:cubicBezTo>
                <a:cubicBezTo>
                  <a:pt x="220" y="244"/>
                  <a:pt x="220" y="244"/>
                  <a:pt x="220" y="244"/>
                </a:cubicBezTo>
                <a:cubicBezTo>
                  <a:pt x="220" y="251"/>
                  <a:pt x="215" y="256"/>
                  <a:pt x="208" y="256"/>
                </a:cubicBezTo>
                <a:cubicBezTo>
                  <a:pt x="201" y="256"/>
                  <a:pt x="196" y="251"/>
                  <a:pt x="196" y="244"/>
                </a:cubicBezTo>
                <a:cubicBezTo>
                  <a:pt x="196" y="220"/>
                  <a:pt x="196" y="220"/>
                  <a:pt x="196" y="220"/>
                </a:cubicBezTo>
                <a:cubicBezTo>
                  <a:pt x="53" y="220"/>
                  <a:pt x="53" y="220"/>
                  <a:pt x="53" y="220"/>
                </a:cubicBezTo>
                <a:cubicBezTo>
                  <a:pt x="52" y="220"/>
                  <a:pt x="52" y="220"/>
                  <a:pt x="52" y="220"/>
                </a:cubicBezTo>
                <a:cubicBezTo>
                  <a:pt x="52" y="220"/>
                  <a:pt x="52" y="220"/>
                  <a:pt x="52" y="220"/>
                </a:cubicBezTo>
                <a:cubicBezTo>
                  <a:pt x="50" y="220"/>
                  <a:pt x="50" y="220"/>
                  <a:pt x="50" y="220"/>
                </a:cubicBezTo>
                <a:cubicBezTo>
                  <a:pt x="46" y="220"/>
                  <a:pt x="46" y="220"/>
                  <a:pt x="46" y="220"/>
                </a:cubicBezTo>
                <a:cubicBezTo>
                  <a:pt x="40" y="220"/>
                  <a:pt x="36" y="216"/>
                  <a:pt x="36" y="210"/>
                </a:cubicBezTo>
                <a:cubicBezTo>
                  <a:pt x="36" y="206"/>
                  <a:pt x="36" y="206"/>
                  <a:pt x="36" y="206"/>
                </a:cubicBezTo>
                <a:cubicBezTo>
                  <a:pt x="36" y="204"/>
                  <a:pt x="36" y="204"/>
                  <a:pt x="36" y="204"/>
                </a:cubicBezTo>
                <a:cubicBezTo>
                  <a:pt x="36" y="204"/>
                  <a:pt x="36" y="204"/>
                  <a:pt x="36" y="204"/>
                </a:cubicBezTo>
                <a:cubicBezTo>
                  <a:pt x="36" y="203"/>
                  <a:pt x="36" y="203"/>
                  <a:pt x="36" y="203"/>
                </a:cubicBezTo>
                <a:cubicBezTo>
                  <a:pt x="36" y="60"/>
                  <a:pt x="36" y="60"/>
                  <a:pt x="36" y="60"/>
                </a:cubicBezTo>
                <a:cubicBezTo>
                  <a:pt x="12" y="60"/>
                  <a:pt x="12" y="60"/>
                  <a:pt x="12" y="60"/>
                </a:cubicBezTo>
                <a:cubicBezTo>
                  <a:pt x="5" y="60"/>
                  <a:pt x="0" y="55"/>
                  <a:pt x="0" y="48"/>
                </a:cubicBezTo>
                <a:cubicBezTo>
                  <a:pt x="0" y="41"/>
                  <a:pt x="5" y="36"/>
                  <a:pt x="12" y="36"/>
                </a:cubicBezTo>
                <a:cubicBezTo>
                  <a:pt x="36" y="36"/>
                  <a:pt x="36" y="36"/>
                  <a:pt x="36" y="36"/>
                </a:cubicBezTo>
                <a:cubicBezTo>
                  <a:pt x="36" y="12"/>
                  <a:pt x="36" y="12"/>
                  <a:pt x="36" y="12"/>
                </a:cubicBezTo>
                <a:cubicBezTo>
                  <a:pt x="36" y="5"/>
                  <a:pt x="41" y="0"/>
                  <a:pt x="48" y="0"/>
                </a:cubicBezTo>
                <a:cubicBezTo>
                  <a:pt x="55" y="0"/>
                  <a:pt x="60" y="5"/>
                  <a:pt x="60" y="12"/>
                </a:cubicBezTo>
                <a:cubicBezTo>
                  <a:pt x="60" y="36"/>
                  <a:pt x="60" y="36"/>
                  <a:pt x="60" y="36"/>
                </a:cubicBezTo>
                <a:cubicBezTo>
                  <a:pt x="203" y="36"/>
                  <a:pt x="203" y="36"/>
                  <a:pt x="203" y="36"/>
                </a:cubicBezTo>
                <a:cubicBezTo>
                  <a:pt x="236" y="4"/>
                  <a:pt x="236" y="4"/>
                  <a:pt x="236" y="4"/>
                </a:cubicBezTo>
                <a:cubicBezTo>
                  <a:pt x="238" y="1"/>
                  <a:pt x="241" y="0"/>
                  <a:pt x="244" y="0"/>
                </a:cubicBezTo>
                <a:cubicBezTo>
                  <a:pt x="251" y="0"/>
                  <a:pt x="256" y="5"/>
                  <a:pt x="256" y="12"/>
                </a:cubicBezTo>
                <a:cubicBezTo>
                  <a:pt x="256" y="15"/>
                  <a:pt x="255" y="18"/>
                  <a:pt x="252" y="20"/>
                </a:cubicBezTo>
                <a:moveTo>
                  <a:pt x="60" y="60"/>
                </a:moveTo>
                <a:cubicBezTo>
                  <a:pt x="60" y="179"/>
                  <a:pt x="60" y="179"/>
                  <a:pt x="60" y="179"/>
                </a:cubicBezTo>
                <a:cubicBezTo>
                  <a:pt x="179" y="60"/>
                  <a:pt x="179" y="60"/>
                  <a:pt x="179" y="60"/>
                </a:cubicBezTo>
                <a:lnTo>
                  <a:pt x="60" y="60"/>
                </a:lnTo>
                <a:close/>
                <a:moveTo>
                  <a:pt x="196" y="77"/>
                </a:moveTo>
                <a:cubicBezTo>
                  <a:pt x="77" y="196"/>
                  <a:pt x="77" y="196"/>
                  <a:pt x="77" y="196"/>
                </a:cubicBezTo>
                <a:cubicBezTo>
                  <a:pt x="196" y="196"/>
                  <a:pt x="196" y="196"/>
                  <a:pt x="196" y="196"/>
                </a:cubicBezTo>
                <a:lnTo>
                  <a:pt x="196" y="7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49"/>
          <p:cNvSpPr/>
          <p:nvPr/>
        </p:nvSpPr>
        <p:spPr>
          <a:xfrm>
            <a:off x="8257535" y="544059"/>
            <a:ext cx="524702" cy="475389"/>
          </a:xfrm>
          <a:custGeom>
            <a:avLst/>
            <a:gdLst/>
            <a:ahLst/>
            <a:cxnLst/>
            <a:rect l="l" t="t" r="r" b="b"/>
            <a:pathLst>
              <a:path w="256" h="232" extrusionOk="0">
                <a:moveTo>
                  <a:pt x="244" y="232"/>
                </a:moveTo>
                <a:cubicBezTo>
                  <a:pt x="224" y="232"/>
                  <a:pt x="224" y="232"/>
                  <a:pt x="224" y="232"/>
                </a:cubicBezTo>
                <a:cubicBezTo>
                  <a:pt x="212" y="232"/>
                  <a:pt x="212" y="232"/>
                  <a:pt x="212" y="232"/>
                </a:cubicBezTo>
                <a:cubicBezTo>
                  <a:pt x="44" y="232"/>
                  <a:pt x="44" y="232"/>
                  <a:pt x="44" y="232"/>
                </a:cubicBezTo>
                <a:cubicBezTo>
                  <a:pt x="32" y="232"/>
                  <a:pt x="32" y="232"/>
                  <a:pt x="32" y="232"/>
                </a:cubicBezTo>
                <a:cubicBezTo>
                  <a:pt x="12" y="232"/>
                  <a:pt x="12" y="232"/>
                  <a:pt x="12" y="232"/>
                </a:cubicBezTo>
                <a:cubicBezTo>
                  <a:pt x="5" y="232"/>
                  <a:pt x="0" y="227"/>
                  <a:pt x="0" y="220"/>
                </a:cubicBezTo>
                <a:cubicBezTo>
                  <a:pt x="0" y="196"/>
                  <a:pt x="0" y="196"/>
                  <a:pt x="0" y="196"/>
                </a:cubicBezTo>
                <a:cubicBezTo>
                  <a:pt x="0" y="148"/>
                  <a:pt x="0" y="148"/>
                  <a:pt x="0" y="148"/>
                </a:cubicBezTo>
                <a:cubicBezTo>
                  <a:pt x="0" y="72"/>
                  <a:pt x="0" y="72"/>
                  <a:pt x="0" y="72"/>
                </a:cubicBezTo>
                <a:cubicBezTo>
                  <a:pt x="0" y="65"/>
                  <a:pt x="5" y="60"/>
                  <a:pt x="12" y="60"/>
                </a:cubicBezTo>
                <a:cubicBezTo>
                  <a:pt x="28" y="60"/>
                  <a:pt x="28" y="60"/>
                  <a:pt x="28" y="60"/>
                </a:cubicBezTo>
                <a:cubicBezTo>
                  <a:pt x="52" y="60"/>
                  <a:pt x="52" y="60"/>
                  <a:pt x="52" y="60"/>
                </a:cubicBezTo>
                <a:cubicBezTo>
                  <a:pt x="68" y="60"/>
                  <a:pt x="68" y="60"/>
                  <a:pt x="68" y="60"/>
                </a:cubicBezTo>
                <a:cubicBezTo>
                  <a:pt x="68" y="27"/>
                  <a:pt x="95" y="0"/>
                  <a:pt x="128" y="0"/>
                </a:cubicBezTo>
                <a:cubicBezTo>
                  <a:pt x="161" y="0"/>
                  <a:pt x="188" y="27"/>
                  <a:pt x="188" y="60"/>
                </a:cubicBezTo>
                <a:cubicBezTo>
                  <a:pt x="208" y="60"/>
                  <a:pt x="208" y="60"/>
                  <a:pt x="208" y="60"/>
                </a:cubicBezTo>
                <a:cubicBezTo>
                  <a:pt x="232" y="60"/>
                  <a:pt x="232" y="60"/>
                  <a:pt x="232"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128" y="24"/>
                </a:moveTo>
                <a:cubicBezTo>
                  <a:pt x="108" y="24"/>
                  <a:pt x="92" y="40"/>
                  <a:pt x="92" y="60"/>
                </a:cubicBezTo>
                <a:cubicBezTo>
                  <a:pt x="164" y="60"/>
                  <a:pt x="164" y="60"/>
                  <a:pt x="164" y="60"/>
                </a:cubicBezTo>
                <a:cubicBezTo>
                  <a:pt x="164" y="40"/>
                  <a:pt x="148" y="24"/>
                  <a:pt x="128" y="24"/>
                </a:cubicBezTo>
                <a:moveTo>
                  <a:pt x="172" y="132"/>
                </a:moveTo>
                <a:cubicBezTo>
                  <a:pt x="140" y="132"/>
                  <a:pt x="140" y="132"/>
                  <a:pt x="140" y="132"/>
                </a:cubicBezTo>
                <a:cubicBezTo>
                  <a:pt x="140" y="100"/>
                  <a:pt x="140" y="100"/>
                  <a:pt x="140" y="100"/>
                </a:cubicBezTo>
                <a:cubicBezTo>
                  <a:pt x="140" y="93"/>
                  <a:pt x="135" y="88"/>
                  <a:pt x="128" y="88"/>
                </a:cubicBezTo>
                <a:cubicBezTo>
                  <a:pt x="121" y="88"/>
                  <a:pt x="116" y="93"/>
                  <a:pt x="116" y="100"/>
                </a:cubicBezTo>
                <a:cubicBezTo>
                  <a:pt x="116" y="132"/>
                  <a:pt x="116" y="132"/>
                  <a:pt x="116" y="132"/>
                </a:cubicBezTo>
                <a:cubicBezTo>
                  <a:pt x="84" y="132"/>
                  <a:pt x="84" y="132"/>
                  <a:pt x="84" y="132"/>
                </a:cubicBezTo>
                <a:cubicBezTo>
                  <a:pt x="77" y="132"/>
                  <a:pt x="72" y="137"/>
                  <a:pt x="72" y="144"/>
                </a:cubicBezTo>
                <a:cubicBezTo>
                  <a:pt x="72" y="151"/>
                  <a:pt x="77" y="156"/>
                  <a:pt x="84" y="156"/>
                </a:cubicBezTo>
                <a:cubicBezTo>
                  <a:pt x="116" y="156"/>
                  <a:pt x="116" y="156"/>
                  <a:pt x="116" y="156"/>
                </a:cubicBezTo>
                <a:cubicBezTo>
                  <a:pt x="116" y="188"/>
                  <a:pt x="116" y="188"/>
                  <a:pt x="116" y="188"/>
                </a:cubicBezTo>
                <a:cubicBezTo>
                  <a:pt x="116" y="195"/>
                  <a:pt x="121" y="200"/>
                  <a:pt x="128" y="200"/>
                </a:cubicBezTo>
                <a:cubicBezTo>
                  <a:pt x="135" y="200"/>
                  <a:pt x="140" y="195"/>
                  <a:pt x="140" y="188"/>
                </a:cubicBezTo>
                <a:cubicBezTo>
                  <a:pt x="140" y="156"/>
                  <a:pt x="140" y="156"/>
                  <a:pt x="140" y="156"/>
                </a:cubicBezTo>
                <a:cubicBezTo>
                  <a:pt x="172" y="156"/>
                  <a:pt x="172" y="156"/>
                  <a:pt x="172" y="156"/>
                </a:cubicBezTo>
                <a:cubicBezTo>
                  <a:pt x="179" y="156"/>
                  <a:pt x="184" y="151"/>
                  <a:pt x="184" y="144"/>
                </a:cubicBezTo>
                <a:cubicBezTo>
                  <a:pt x="184" y="137"/>
                  <a:pt x="179" y="132"/>
                  <a:pt x="172"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49"/>
          <p:cNvSpPr/>
          <p:nvPr/>
        </p:nvSpPr>
        <p:spPr>
          <a:xfrm>
            <a:off x="7344237" y="520388"/>
            <a:ext cx="522730" cy="522730"/>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49"/>
          <p:cNvSpPr/>
          <p:nvPr/>
        </p:nvSpPr>
        <p:spPr>
          <a:xfrm>
            <a:off x="642896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132" y="101"/>
                </a:moveTo>
                <a:cubicBezTo>
                  <a:pt x="132" y="101"/>
                  <a:pt x="132" y="101"/>
                  <a:pt x="132" y="101"/>
                </a:cubicBezTo>
                <a:cubicBezTo>
                  <a:pt x="130" y="99"/>
                  <a:pt x="128" y="96"/>
                  <a:pt x="128" y="92"/>
                </a:cubicBezTo>
                <a:cubicBezTo>
                  <a:pt x="128" y="85"/>
                  <a:pt x="133" y="80"/>
                  <a:pt x="140" y="80"/>
                </a:cubicBezTo>
                <a:cubicBezTo>
                  <a:pt x="143" y="80"/>
                  <a:pt x="146" y="81"/>
                  <a:pt x="148" y="83"/>
                </a:cubicBezTo>
                <a:cubicBezTo>
                  <a:pt x="148" y="83"/>
                  <a:pt x="148" y="83"/>
                  <a:pt x="148" y="83"/>
                </a:cubicBezTo>
                <a:cubicBezTo>
                  <a:pt x="188" y="119"/>
                  <a:pt x="188" y="119"/>
                  <a:pt x="188" y="119"/>
                </a:cubicBezTo>
                <a:cubicBezTo>
                  <a:pt x="188" y="119"/>
                  <a:pt x="188" y="119"/>
                  <a:pt x="188" y="119"/>
                </a:cubicBezTo>
                <a:cubicBezTo>
                  <a:pt x="190" y="121"/>
                  <a:pt x="192" y="124"/>
                  <a:pt x="192" y="128"/>
                </a:cubicBezTo>
                <a:cubicBezTo>
                  <a:pt x="192" y="132"/>
                  <a:pt x="190" y="135"/>
                  <a:pt x="188" y="137"/>
                </a:cubicBezTo>
                <a:cubicBezTo>
                  <a:pt x="188" y="137"/>
                  <a:pt x="188" y="137"/>
                  <a:pt x="188" y="137"/>
                </a:cubicBezTo>
                <a:cubicBezTo>
                  <a:pt x="148" y="173"/>
                  <a:pt x="148" y="173"/>
                  <a:pt x="148" y="173"/>
                </a:cubicBezTo>
                <a:cubicBezTo>
                  <a:pt x="148" y="173"/>
                  <a:pt x="148" y="173"/>
                  <a:pt x="148" y="173"/>
                </a:cubicBezTo>
                <a:cubicBezTo>
                  <a:pt x="146" y="175"/>
                  <a:pt x="143" y="176"/>
                  <a:pt x="140" y="176"/>
                </a:cubicBezTo>
                <a:cubicBezTo>
                  <a:pt x="133" y="176"/>
                  <a:pt x="128" y="171"/>
                  <a:pt x="128" y="164"/>
                </a:cubicBezTo>
                <a:cubicBezTo>
                  <a:pt x="128" y="160"/>
                  <a:pt x="130" y="157"/>
                  <a:pt x="132" y="155"/>
                </a:cubicBezTo>
                <a:cubicBezTo>
                  <a:pt x="132" y="155"/>
                  <a:pt x="132" y="155"/>
                  <a:pt x="132" y="155"/>
                </a:cubicBezTo>
                <a:cubicBezTo>
                  <a:pt x="149" y="140"/>
                  <a:pt x="149" y="140"/>
                  <a:pt x="149" y="140"/>
                </a:cubicBezTo>
                <a:cubicBezTo>
                  <a:pt x="76" y="140"/>
                  <a:pt x="76" y="140"/>
                  <a:pt x="76" y="140"/>
                </a:cubicBezTo>
                <a:cubicBezTo>
                  <a:pt x="69" y="140"/>
                  <a:pt x="64" y="135"/>
                  <a:pt x="64" y="128"/>
                </a:cubicBezTo>
                <a:cubicBezTo>
                  <a:pt x="64" y="121"/>
                  <a:pt x="69" y="116"/>
                  <a:pt x="76" y="116"/>
                </a:cubicBezTo>
                <a:cubicBezTo>
                  <a:pt x="149" y="116"/>
                  <a:pt x="149" y="116"/>
                  <a:pt x="149" y="116"/>
                </a:cubicBezTo>
                <a:lnTo>
                  <a:pt x="132" y="101"/>
                </a:lnTo>
                <a:close/>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2" y="160"/>
                </a:moveTo>
                <a:cubicBezTo>
                  <a:pt x="5" y="160"/>
                  <a:pt x="0" y="155"/>
                  <a:pt x="0" y="148"/>
                </a:cubicBezTo>
                <a:cubicBezTo>
                  <a:pt x="0" y="108"/>
                  <a:pt x="0" y="108"/>
                  <a:pt x="0" y="108"/>
                </a:cubicBezTo>
                <a:cubicBezTo>
                  <a:pt x="0" y="101"/>
                  <a:pt x="5" y="96"/>
                  <a:pt x="12" y="96"/>
                </a:cubicBezTo>
                <a:cubicBezTo>
                  <a:pt x="19" y="96"/>
                  <a:pt x="24" y="101"/>
                  <a:pt x="24" y="108"/>
                </a:cubicBezTo>
                <a:cubicBezTo>
                  <a:pt x="24" y="148"/>
                  <a:pt x="24" y="148"/>
                  <a:pt x="24" y="148"/>
                </a:cubicBezTo>
                <a:cubicBezTo>
                  <a:pt x="24" y="155"/>
                  <a:pt x="19" y="160"/>
                  <a:pt x="12" y="160"/>
                </a:cubicBezTo>
                <a:moveTo>
                  <a:pt x="12" y="184"/>
                </a:move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49"/>
          <p:cNvSpPr/>
          <p:nvPr/>
        </p:nvSpPr>
        <p:spPr>
          <a:xfrm>
            <a:off x="551369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92" y="128"/>
                </a:moveTo>
                <a:cubicBezTo>
                  <a:pt x="192" y="135"/>
                  <a:pt x="187" y="140"/>
                  <a:pt x="180" y="140"/>
                </a:cubicBezTo>
                <a:cubicBezTo>
                  <a:pt x="107" y="140"/>
                  <a:pt x="107" y="140"/>
                  <a:pt x="107" y="140"/>
                </a:cubicBezTo>
                <a:cubicBezTo>
                  <a:pt x="124" y="155"/>
                  <a:pt x="124" y="155"/>
                  <a:pt x="124" y="155"/>
                </a:cubicBezTo>
                <a:cubicBezTo>
                  <a:pt x="124" y="155"/>
                  <a:pt x="124" y="155"/>
                  <a:pt x="124" y="155"/>
                </a:cubicBezTo>
                <a:cubicBezTo>
                  <a:pt x="126" y="157"/>
                  <a:pt x="128" y="160"/>
                  <a:pt x="128" y="164"/>
                </a:cubicBezTo>
                <a:cubicBezTo>
                  <a:pt x="128" y="171"/>
                  <a:pt x="123" y="176"/>
                  <a:pt x="116" y="176"/>
                </a:cubicBezTo>
                <a:cubicBezTo>
                  <a:pt x="113" y="176"/>
                  <a:pt x="110" y="175"/>
                  <a:pt x="108" y="173"/>
                </a:cubicBezTo>
                <a:cubicBezTo>
                  <a:pt x="108" y="173"/>
                  <a:pt x="108" y="173"/>
                  <a:pt x="108" y="173"/>
                </a:cubicBezTo>
                <a:cubicBezTo>
                  <a:pt x="68" y="137"/>
                  <a:pt x="68" y="137"/>
                  <a:pt x="68" y="137"/>
                </a:cubicBezTo>
                <a:cubicBezTo>
                  <a:pt x="68" y="137"/>
                  <a:pt x="68" y="137"/>
                  <a:pt x="68" y="137"/>
                </a:cubicBezTo>
                <a:cubicBezTo>
                  <a:pt x="66" y="135"/>
                  <a:pt x="64" y="132"/>
                  <a:pt x="64" y="128"/>
                </a:cubicBezTo>
                <a:cubicBezTo>
                  <a:pt x="64" y="124"/>
                  <a:pt x="66" y="121"/>
                  <a:pt x="68" y="119"/>
                </a:cubicBezTo>
                <a:cubicBezTo>
                  <a:pt x="68" y="119"/>
                  <a:pt x="68" y="119"/>
                  <a:pt x="68" y="119"/>
                </a:cubicBezTo>
                <a:cubicBezTo>
                  <a:pt x="108" y="83"/>
                  <a:pt x="108" y="83"/>
                  <a:pt x="108" y="83"/>
                </a:cubicBezTo>
                <a:cubicBezTo>
                  <a:pt x="108" y="83"/>
                  <a:pt x="108" y="83"/>
                  <a:pt x="108" y="83"/>
                </a:cubicBezTo>
                <a:cubicBezTo>
                  <a:pt x="110" y="81"/>
                  <a:pt x="113" y="80"/>
                  <a:pt x="116" y="80"/>
                </a:cubicBezTo>
                <a:cubicBezTo>
                  <a:pt x="123" y="80"/>
                  <a:pt x="128" y="85"/>
                  <a:pt x="128" y="92"/>
                </a:cubicBezTo>
                <a:cubicBezTo>
                  <a:pt x="128" y="96"/>
                  <a:pt x="126" y="99"/>
                  <a:pt x="124" y="101"/>
                </a:cubicBezTo>
                <a:cubicBezTo>
                  <a:pt x="124" y="101"/>
                  <a:pt x="124" y="101"/>
                  <a:pt x="124" y="101"/>
                </a:cubicBezTo>
                <a:cubicBezTo>
                  <a:pt x="107" y="116"/>
                  <a:pt x="107" y="116"/>
                  <a:pt x="107" y="116"/>
                </a:cubicBezTo>
                <a:cubicBezTo>
                  <a:pt x="180" y="116"/>
                  <a:pt x="180" y="116"/>
                  <a:pt x="180" y="116"/>
                </a:cubicBezTo>
                <a:cubicBezTo>
                  <a:pt x="187" y="116"/>
                  <a:pt x="192" y="121"/>
                  <a:pt x="192" y="128"/>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2" y="160"/>
                </a:moveTo>
                <a:cubicBezTo>
                  <a:pt x="5" y="160"/>
                  <a:pt x="0" y="155"/>
                  <a:pt x="0" y="148"/>
                </a:cubicBezTo>
                <a:cubicBezTo>
                  <a:pt x="0" y="108"/>
                  <a:pt x="0" y="108"/>
                  <a:pt x="0" y="108"/>
                </a:cubicBezTo>
                <a:cubicBezTo>
                  <a:pt x="0" y="101"/>
                  <a:pt x="5" y="96"/>
                  <a:pt x="12" y="96"/>
                </a:cubicBezTo>
                <a:cubicBezTo>
                  <a:pt x="19" y="96"/>
                  <a:pt x="24" y="101"/>
                  <a:pt x="24" y="108"/>
                </a:cubicBezTo>
                <a:cubicBezTo>
                  <a:pt x="24" y="148"/>
                  <a:pt x="24" y="148"/>
                  <a:pt x="24" y="148"/>
                </a:cubicBezTo>
                <a:cubicBezTo>
                  <a:pt x="24" y="155"/>
                  <a:pt x="19" y="160"/>
                  <a:pt x="12" y="160"/>
                </a:cubicBezTo>
                <a:moveTo>
                  <a:pt x="12" y="184"/>
                </a:move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49"/>
          <p:cNvSpPr/>
          <p:nvPr/>
        </p:nvSpPr>
        <p:spPr>
          <a:xfrm>
            <a:off x="459842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64" y="128"/>
                </a:moveTo>
                <a:cubicBezTo>
                  <a:pt x="160" y="128"/>
                  <a:pt x="157" y="126"/>
                  <a:pt x="155" y="124"/>
                </a:cubicBezTo>
                <a:cubicBezTo>
                  <a:pt x="155" y="124"/>
                  <a:pt x="155" y="124"/>
                  <a:pt x="155" y="124"/>
                </a:cubicBezTo>
                <a:cubicBezTo>
                  <a:pt x="140" y="107"/>
                  <a:pt x="140" y="107"/>
                  <a:pt x="140" y="107"/>
                </a:cubicBezTo>
                <a:cubicBezTo>
                  <a:pt x="140" y="180"/>
                  <a:pt x="140" y="180"/>
                  <a:pt x="140" y="180"/>
                </a:cubicBezTo>
                <a:cubicBezTo>
                  <a:pt x="140" y="187"/>
                  <a:pt x="135" y="192"/>
                  <a:pt x="128" y="192"/>
                </a:cubicBezTo>
                <a:cubicBezTo>
                  <a:pt x="121" y="192"/>
                  <a:pt x="116" y="187"/>
                  <a:pt x="116" y="180"/>
                </a:cubicBezTo>
                <a:cubicBezTo>
                  <a:pt x="116" y="107"/>
                  <a:pt x="116" y="107"/>
                  <a:pt x="116" y="107"/>
                </a:cubicBezTo>
                <a:cubicBezTo>
                  <a:pt x="101" y="124"/>
                  <a:pt x="101" y="124"/>
                  <a:pt x="101" y="124"/>
                </a:cubicBezTo>
                <a:cubicBezTo>
                  <a:pt x="101" y="124"/>
                  <a:pt x="101" y="124"/>
                  <a:pt x="101" y="124"/>
                </a:cubicBezTo>
                <a:cubicBezTo>
                  <a:pt x="99" y="126"/>
                  <a:pt x="96" y="128"/>
                  <a:pt x="92" y="128"/>
                </a:cubicBezTo>
                <a:cubicBezTo>
                  <a:pt x="85" y="128"/>
                  <a:pt x="80" y="123"/>
                  <a:pt x="80" y="116"/>
                </a:cubicBezTo>
                <a:cubicBezTo>
                  <a:pt x="80" y="113"/>
                  <a:pt x="81" y="110"/>
                  <a:pt x="83" y="108"/>
                </a:cubicBezTo>
                <a:cubicBezTo>
                  <a:pt x="83" y="108"/>
                  <a:pt x="83" y="108"/>
                  <a:pt x="83" y="108"/>
                </a:cubicBezTo>
                <a:cubicBezTo>
                  <a:pt x="119" y="68"/>
                  <a:pt x="119" y="68"/>
                  <a:pt x="119" y="68"/>
                </a:cubicBezTo>
                <a:cubicBezTo>
                  <a:pt x="119" y="68"/>
                  <a:pt x="119" y="68"/>
                  <a:pt x="119" y="68"/>
                </a:cubicBezTo>
                <a:cubicBezTo>
                  <a:pt x="121" y="66"/>
                  <a:pt x="124" y="64"/>
                  <a:pt x="128" y="64"/>
                </a:cubicBezTo>
                <a:cubicBezTo>
                  <a:pt x="132" y="64"/>
                  <a:pt x="135" y="66"/>
                  <a:pt x="137" y="68"/>
                </a:cubicBezTo>
                <a:cubicBezTo>
                  <a:pt x="137" y="68"/>
                  <a:pt x="137" y="68"/>
                  <a:pt x="137" y="68"/>
                </a:cubicBezTo>
                <a:cubicBezTo>
                  <a:pt x="173" y="108"/>
                  <a:pt x="173" y="108"/>
                  <a:pt x="173" y="108"/>
                </a:cubicBezTo>
                <a:cubicBezTo>
                  <a:pt x="173" y="108"/>
                  <a:pt x="173" y="108"/>
                  <a:pt x="173" y="108"/>
                </a:cubicBezTo>
                <a:cubicBezTo>
                  <a:pt x="175" y="110"/>
                  <a:pt x="176" y="113"/>
                  <a:pt x="176" y="116"/>
                </a:cubicBezTo>
                <a:cubicBezTo>
                  <a:pt x="176" y="123"/>
                  <a:pt x="171" y="128"/>
                  <a:pt x="164" y="128"/>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56"/>
                </a:move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moveTo>
                  <a:pt x="24" y="108"/>
                </a:moveTo>
                <a:cubicBezTo>
                  <a:pt x="24" y="148"/>
                  <a:pt x="24" y="148"/>
                  <a:pt x="24" y="148"/>
                </a:cubicBezTo>
                <a:cubicBezTo>
                  <a:pt x="24" y="155"/>
                  <a:pt x="19" y="160"/>
                  <a:pt x="12" y="160"/>
                </a:cubicBezTo>
                <a:cubicBezTo>
                  <a:pt x="5" y="160"/>
                  <a:pt x="0" y="155"/>
                  <a:pt x="0" y="148"/>
                </a:cubicBezTo>
                <a:cubicBezTo>
                  <a:pt x="0" y="108"/>
                  <a:pt x="0" y="108"/>
                  <a:pt x="0" y="108"/>
                </a:cubicBezTo>
                <a:cubicBezTo>
                  <a:pt x="0" y="101"/>
                  <a:pt x="5" y="96"/>
                  <a:pt x="12" y="96"/>
                </a:cubicBezTo>
                <a:cubicBezTo>
                  <a:pt x="19" y="96"/>
                  <a:pt x="24" y="101"/>
                  <a:pt x="24" y="108"/>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49"/>
          <p:cNvSpPr/>
          <p:nvPr/>
        </p:nvSpPr>
        <p:spPr>
          <a:xfrm>
            <a:off x="368315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73" y="148"/>
                </a:moveTo>
                <a:cubicBezTo>
                  <a:pt x="137" y="188"/>
                  <a:pt x="137" y="188"/>
                  <a:pt x="137" y="188"/>
                </a:cubicBezTo>
                <a:cubicBezTo>
                  <a:pt x="137" y="188"/>
                  <a:pt x="137" y="188"/>
                  <a:pt x="137" y="188"/>
                </a:cubicBezTo>
                <a:cubicBezTo>
                  <a:pt x="135" y="190"/>
                  <a:pt x="132" y="192"/>
                  <a:pt x="128" y="192"/>
                </a:cubicBezTo>
                <a:cubicBezTo>
                  <a:pt x="124" y="192"/>
                  <a:pt x="121" y="190"/>
                  <a:pt x="119" y="188"/>
                </a:cubicBezTo>
                <a:cubicBezTo>
                  <a:pt x="119" y="188"/>
                  <a:pt x="119" y="188"/>
                  <a:pt x="119" y="188"/>
                </a:cubicBezTo>
                <a:cubicBezTo>
                  <a:pt x="83" y="148"/>
                  <a:pt x="83" y="148"/>
                  <a:pt x="83" y="148"/>
                </a:cubicBezTo>
                <a:cubicBezTo>
                  <a:pt x="83" y="148"/>
                  <a:pt x="83" y="148"/>
                  <a:pt x="83" y="148"/>
                </a:cubicBezTo>
                <a:cubicBezTo>
                  <a:pt x="81" y="146"/>
                  <a:pt x="80" y="143"/>
                  <a:pt x="80" y="140"/>
                </a:cubicBezTo>
                <a:cubicBezTo>
                  <a:pt x="80" y="133"/>
                  <a:pt x="85" y="128"/>
                  <a:pt x="92" y="128"/>
                </a:cubicBezTo>
                <a:cubicBezTo>
                  <a:pt x="96" y="128"/>
                  <a:pt x="99" y="130"/>
                  <a:pt x="101" y="132"/>
                </a:cubicBezTo>
                <a:cubicBezTo>
                  <a:pt x="101" y="132"/>
                  <a:pt x="101" y="132"/>
                  <a:pt x="101" y="132"/>
                </a:cubicBezTo>
                <a:cubicBezTo>
                  <a:pt x="116" y="149"/>
                  <a:pt x="116" y="149"/>
                  <a:pt x="116" y="149"/>
                </a:cubicBezTo>
                <a:cubicBezTo>
                  <a:pt x="116" y="76"/>
                  <a:pt x="116" y="76"/>
                  <a:pt x="116" y="76"/>
                </a:cubicBezTo>
                <a:cubicBezTo>
                  <a:pt x="116" y="69"/>
                  <a:pt x="121" y="64"/>
                  <a:pt x="128" y="64"/>
                </a:cubicBezTo>
                <a:cubicBezTo>
                  <a:pt x="135" y="64"/>
                  <a:pt x="140" y="69"/>
                  <a:pt x="140" y="76"/>
                </a:cubicBezTo>
                <a:cubicBezTo>
                  <a:pt x="140" y="149"/>
                  <a:pt x="140" y="149"/>
                  <a:pt x="140" y="149"/>
                </a:cubicBezTo>
                <a:cubicBezTo>
                  <a:pt x="155" y="132"/>
                  <a:pt x="155" y="132"/>
                  <a:pt x="155" y="132"/>
                </a:cubicBezTo>
                <a:cubicBezTo>
                  <a:pt x="155" y="132"/>
                  <a:pt x="155" y="132"/>
                  <a:pt x="155" y="132"/>
                </a:cubicBezTo>
                <a:cubicBezTo>
                  <a:pt x="157" y="130"/>
                  <a:pt x="160" y="128"/>
                  <a:pt x="164" y="128"/>
                </a:cubicBezTo>
                <a:cubicBezTo>
                  <a:pt x="171" y="128"/>
                  <a:pt x="176" y="133"/>
                  <a:pt x="176" y="140"/>
                </a:cubicBezTo>
                <a:cubicBezTo>
                  <a:pt x="176" y="143"/>
                  <a:pt x="175" y="146"/>
                  <a:pt x="173" y="148"/>
                </a:cubicBezTo>
                <a:close/>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56"/>
                </a:move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moveTo>
                  <a:pt x="24" y="108"/>
                </a:moveTo>
                <a:cubicBezTo>
                  <a:pt x="24" y="148"/>
                  <a:pt x="24" y="148"/>
                  <a:pt x="24" y="148"/>
                </a:cubicBezTo>
                <a:cubicBezTo>
                  <a:pt x="24" y="155"/>
                  <a:pt x="19" y="160"/>
                  <a:pt x="12" y="160"/>
                </a:cubicBezTo>
                <a:cubicBezTo>
                  <a:pt x="5" y="160"/>
                  <a:pt x="0" y="155"/>
                  <a:pt x="0" y="148"/>
                </a:cubicBezTo>
                <a:cubicBezTo>
                  <a:pt x="0" y="108"/>
                  <a:pt x="0" y="108"/>
                  <a:pt x="0" y="108"/>
                </a:cubicBezTo>
                <a:cubicBezTo>
                  <a:pt x="0" y="101"/>
                  <a:pt x="5" y="96"/>
                  <a:pt x="12" y="96"/>
                </a:cubicBezTo>
                <a:cubicBezTo>
                  <a:pt x="19" y="96"/>
                  <a:pt x="24" y="101"/>
                  <a:pt x="24" y="108"/>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49"/>
          <p:cNvSpPr/>
          <p:nvPr/>
        </p:nvSpPr>
        <p:spPr>
          <a:xfrm>
            <a:off x="2769861" y="520388"/>
            <a:ext cx="522729"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48" y="256"/>
                </a:moveTo>
                <a:cubicBezTo>
                  <a:pt x="108" y="256"/>
                  <a:pt x="108" y="256"/>
                  <a:pt x="108" y="256"/>
                </a:cubicBezTo>
                <a:cubicBezTo>
                  <a:pt x="101" y="256"/>
                  <a:pt x="96" y="251"/>
                  <a:pt x="96" y="244"/>
                </a:cubicBezTo>
                <a:cubicBezTo>
                  <a:pt x="96" y="237"/>
                  <a:pt x="101" y="232"/>
                  <a:pt x="108" y="232"/>
                </a:cubicBezTo>
                <a:cubicBezTo>
                  <a:pt x="148" y="232"/>
                  <a:pt x="148" y="232"/>
                  <a:pt x="148" y="232"/>
                </a:cubicBezTo>
                <a:cubicBezTo>
                  <a:pt x="155" y="232"/>
                  <a:pt x="160" y="237"/>
                  <a:pt x="160" y="244"/>
                </a:cubicBezTo>
                <a:cubicBezTo>
                  <a:pt x="160" y="251"/>
                  <a:pt x="155" y="256"/>
                  <a:pt x="148" y="256"/>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56"/>
                </a:move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moveTo>
                  <a:pt x="24" y="108"/>
                </a:moveTo>
                <a:cubicBezTo>
                  <a:pt x="24" y="148"/>
                  <a:pt x="24" y="148"/>
                  <a:pt x="24" y="148"/>
                </a:cubicBezTo>
                <a:cubicBezTo>
                  <a:pt x="24" y="155"/>
                  <a:pt x="19" y="160"/>
                  <a:pt x="12" y="160"/>
                </a:cubicBezTo>
                <a:cubicBezTo>
                  <a:pt x="5" y="160"/>
                  <a:pt x="0" y="155"/>
                  <a:pt x="0" y="148"/>
                </a:cubicBezTo>
                <a:cubicBezTo>
                  <a:pt x="0" y="108"/>
                  <a:pt x="0" y="108"/>
                  <a:pt x="0" y="108"/>
                </a:cubicBezTo>
                <a:cubicBezTo>
                  <a:pt x="0" y="101"/>
                  <a:pt x="5" y="96"/>
                  <a:pt x="12" y="96"/>
                </a:cubicBezTo>
                <a:cubicBezTo>
                  <a:pt x="19" y="96"/>
                  <a:pt x="24" y="101"/>
                  <a:pt x="24" y="108"/>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49"/>
          <p:cNvSpPr/>
          <p:nvPr/>
        </p:nvSpPr>
        <p:spPr>
          <a:xfrm>
            <a:off x="1854591" y="528278"/>
            <a:ext cx="522729" cy="506950"/>
          </a:xfrm>
          <a:custGeom>
            <a:avLst/>
            <a:gdLst/>
            <a:ahLst/>
            <a:cxnLst/>
            <a:rect l="l" t="t" r="r" b="b"/>
            <a:pathLst>
              <a:path w="256" h="248" extrusionOk="0">
                <a:moveTo>
                  <a:pt x="256" y="236"/>
                </a:moveTo>
                <a:cubicBezTo>
                  <a:pt x="256" y="243"/>
                  <a:pt x="251" y="248"/>
                  <a:pt x="244" y="248"/>
                </a:cubicBezTo>
                <a:cubicBezTo>
                  <a:pt x="12" y="248"/>
                  <a:pt x="12" y="248"/>
                  <a:pt x="12" y="248"/>
                </a:cubicBezTo>
                <a:cubicBezTo>
                  <a:pt x="5" y="248"/>
                  <a:pt x="0" y="243"/>
                  <a:pt x="0" y="236"/>
                </a:cubicBezTo>
                <a:cubicBezTo>
                  <a:pt x="0" y="12"/>
                  <a:pt x="0" y="12"/>
                  <a:pt x="0" y="12"/>
                </a:cubicBezTo>
                <a:cubicBezTo>
                  <a:pt x="0" y="5"/>
                  <a:pt x="5" y="0"/>
                  <a:pt x="12" y="0"/>
                </a:cubicBezTo>
                <a:cubicBezTo>
                  <a:pt x="24" y="0"/>
                  <a:pt x="24" y="0"/>
                  <a:pt x="24" y="0"/>
                </a:cubicBezTo>
                <a:cubicBezTo>
                  <a:pt x="36" y="0"/>
                  <a:pt x="36" y="0"/>
                  <a:pt x="36" y="0"/>
                </a:cubicBezTo>
                <a:cubicBezTo>
                  <a:pt x="48" y="0"/>
                  <a:pt x="48" y="0"/>
                  <a:pt x="48" y="0"/>
                </a:cubicBezTo>
                <a:cubicBezTo>
                  <a:pt x="48" y="12"/>
                  <a:pt x="48" y="12"/>
                  <a:pt x="48" y="12"/>
                </a:cubicBezTo>
                <a:cubicBezTo>
                  <a:pt x="48" y="16"/>
                  <a:pt x="48" y="16"/>
                  <a:pt x="48" y="16"/>
                </a:cubicBezTo>
                <a:cubicBezTo>
                  <a:pt x="48" y="60"/>
                  <a:pt x="48" y="60"/>
                  <a:pt x="48" y="60"/>
                </a:cubicBezTo>
                <a:cubicBezTo>
                  <a:pt x="48" y="72"/>
                  <a:pt x="48" y="72"/>
                  <a:pt x="48" y="72"/>
                </a:cubicBezTo>
                <a:cubicBezTo>
                  <a:pt x="48" y="96"/>
                  <a:pt x="48" y="96"/>
                  <a:pt x="48" y="96"/>
                </a:cubicBezTo>
                <a:cubicBezTo>
                  <a:pt x="48" y="109"/>
                  <a:pt x="58" y="120"/>
                  <a:pt x="71" y="120"/>
                </a:cubicBezTo>
                <a:cubicBezTo>
                  <a:pt x="177" y="120"/>
                  <a:pt x="177" y="120"/>
                  <a:pt x="177" y="120"/>
                </a:cubicBezTo>
                <a:cubicBezTo>
                  <a:pt x="190" y="120"/>
                  <a:pt x="200" y="109"/>
                  <a:pt x="200" y="96"/>
                </a:cubicBezTo>
                <a:cubicBezTo>
                  <a:pt x="200" y="72"/>
                  <a:pt x="200" y="72"/>
                  <a:pt x="200" y="72"/>
                </a:cubicBezTo>
                <a:cubicBezTo>
                  <a:pt x="200" y="60"/>
                  <a:pt x="200" y="60"/>
                  <a:pt x="200" y="60"/>
                </a:cubicBezTo>
                <a:cubicBezTo>
                  <a:pt x="200" y="24"/>
                  <a:pt x="200" y="24"/>
                  <a:pt x="200" y="24"/>
                </a:cubicBezTo>
                <a:cubicBezTo>
                  <a:pt x="200" y="16"/>
                  <a:pt x="200" y="16"/>
                  <a:pt x="200" y="16"/>
                </a:cubicBezTo>
                <a:cubicBezTo>
                  <a:pt x="200" y="12"/>
                  <a:pt x="200" y="12"/>
                  <a:pt x="200" y="12"/>
                </a:cubicBezTo>
                <a:cubicBezTo>
                  <a:pt x="200" y="0"/>
                  <a:pt x="200" y="0"/>
                  <a:pt x="200" y="0"/>
                </a:cubicBezTo>
                <a:cubicBezTo>
                  <a:pt x="204" y="0"/>
                  <a:pt x="204" y="0"/>
                  <a:pt x="204" y="0"/>
                </a:cubicBezTo>
                <a:cubicBezTo>
                  <a:pt x="208" y="0"/>
                  <a:pt x="208" y="0"/>
                  <a:pt x="208" y="0"/>
                </a:cubicBezTo>
                <a:cubicBezTo>
                  <a:pt x="211" y="0"/>
                  <a:pt x="214" y="1"/>
                  <a:pt x="216" y="4"/>
                </a:cubicBezTo>
                <a:cubicBezTo>
                  <a:pt x="252" y="40"/>
                  <a:pt x="252" y="40"/>
                  <a:pt x="252" y="40"/>
                </a:cubicBezTo>
                <a:cubicBezTo>
                  <a:pt x="255" y="42"/>
                  <a:pt x="256" y="45"/>
                  <a:pt x="256" y="48"/>
                </a:cubicBezTo>
                <a:lnTo>
                  <a:pt x="256" y="236"/>
                </a:lnTo>
                <a:close/>
                <a:moveTo>
                  <a:pt x="188" y="96"/>
                </a:moveTo>
                <a:cubicBezTo>
                  <a:pt x="188" y="103"/>
                  <a:pt x="183" y="108"/>
                  <a:pt x="176" y="108"/>
                </a:cubicBezTo>
                <a:cubicBezTo>
                  <a:pt x="160" y="108"/>
                  <a:pt x="160" y="108"/>
                  <a:pt x="160" y="108"/>
                </a:cubicBezTo>
                <a:cubicBezTo>
                  <a:pt x="160" y="108"/>
                  <a:pt x="160" y="108"/>
                  <a:pt x="160" y="108"/>
                </a:cubicBezTo>
                <a:cubicBezTo>
                  <a:pt x="88" y="108"/>
                  <a:pt x="88" y="108"/>
                  <a:pt x="88" y="108"/>
                </a:cubicBezTo>
                <a:cubicBezTo>
                  <a:pt x="88" y="108"/>
                  <a:pt x="88" y="108"/>
                  <a:pt x="88" y="108"/>
                </a:cubicBezTo>
                <a:cubicBezTo>
                  <a:pt x="72" y="108"/>
                  <a:pt x="72" y="108"/>
                  <a:pt x="72" y="108"/>
                </a:cubicBezTo>
                <a:cubicBezTo>
                  <a:pt x="65" y="108"/>
                  <a:pt x="60" y="103"/>
                  <a:pt x="60" y="96"/>
                </a:cubicBezTo>
                <a:cubicBezTo>
                  <a:pt x="60" y="72"/>
                  <a:pt x="60" y="72"/>
                  <a:pt x="60" y="72"/>
                </a:cubicBezTo>
                <a:cubicBezTo>
                  <a:pt x="60" y="0"/>
                  <a:pt x="60" y="0"/>
                  <a:pt x="60" y="0"/>
                </a:cubicBezTo>
                <a:cubicBezTo>
                  <a:pt x="188" y="0"/>
                  <a:pt x="188" y="0"/>
                  <a:pt x="188" y="0"/>
                </a:cubicBezTo>
                <a:cubicBezTo>
                  <a:pt x="188" y="72"/>
                  <a:pt x="188" y="72"/>
                  <a:pt x="188" y="72"/>
                </a:cubicBezTo>
                <a:lnTo>
                  <a:pt x="188" y="96"/>
                </a:lnTo>
                <a:close/>
                <a:moveTo>
                  <a:pt x="164" y="16"/>
                </a:moveTo>
                <a:cubicBezTo>
                  <a:pt x="128" y="16"/>
                  <a:pt x="128" y="16"/>
                  <a:pt x="128" y="16"/>
                </a:cubicBezTo>
                <a:cubicBezTo>
                  <a:pt x="128" y="92"/>
                  <a:pt x="128" y="92"/>
                  <a:pt x="128" y="92"/>
                </a:cubicBezTo>
                <a:cubicBezTo>
                  <a:pt x="164" y="92"/>
                  <a:pt x="164" y="92"/>
                  <a:pt x="164" y="92"/>
                </a:cubicBezTo>
                <a:lnTo>
                  <a:pt x="164"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49"/>
          <p:cNvSpPr/>
          <p:nvPr/>
        </p:nvSpPr>
        <p:spPr>
          <a:xfrm>
            <a:off x="939321" y="593374"/>
            <a:ext cx="522729" cy="376759"/>
          </a:xfrm>
          <a:custGeom>
            <a:avLst/>
            <a:gdLst/>
            <a:ahLst/>
            <a:cxnLst/>
            <a:rect l="l" t="t" r="r" b="b"/>
            <a:pathLst>
              <a:path w="256" h="184" extrusionOk="0">
                <a:moveTo>
                  <a:pt x="244" y="184"/>
                </a:moveTo>
                <a:cubicBezTo>
                  <a:pt x="232" y="184"/>
                  <a:pt x="232" y="184"/>
                  <a:pt x="232" y="184"/>
                </a:cubicBezTo>
                <a:cubicBezTo>
                  <a:pt x="229" y="184"/>
                  <a:pt x="229" y="184"/>
                  <a:pt x="229" y="184"/>
                </a:cubicBezTo>
                <a:cubicBezTo>
                  <a:pt x="211" y="184"/>
                  <a:pt x="211" y="184"/>
                  <a:pt x="211" y="184"/>
                </a:cubicBezTo>
                <a:cubicBezTo>
                  <a:pt x="191" y="136"/>
                  <a:pt x="191" y="136"/>
                  <a:pt x="191" y="136"/>
                </a:cubicBezTo>
                <a:cubicBezTo>
                  <a:pt x="191" y="136"/>
                  <a:pt x="191" y="136"/>
                  <a:pt x="191" y="136"/>
                </a:cubicBezTo>
                <a:cubicBezTo>
                  <a:pt x="189" y="131"/>
                  <a:pt x="185" y="128"/>
                  <a:pt x="180" y="128"/>
                </a:cubicBezTo>
                <a:cubicBezTo>
                  <a:pt x="76" y="128"/>
                  <a:pt x="76" y="128"/>
                  <a:pt x="76" y="128"/>
                </a:cubicBezTo>
                <a:cubicBezTo>
                  <a:pt x="71" y="128"/>
                  <a:pt x="67" y="131"/>
                  <a:pt x="65" y="136"/>
                </a:cubicBezTo>
                <a:cubicBezTo>
                  <a:pt x="65" y="136"/>
                  <a:pt x="65" y="136"/>
                  <a:pt x="65" y="136"/>
                </a:cubicBezTo>
                <a:cubicBezTo>
                  <a:pt x="45" y="184"/>
                  <a:pt x="45" y="184"/>
                  <a:pt x="45" y="184"/>
                </a:cubicBezTo>
                <a:cubicBezTo>
                  <a:pt x="27" y="184"/>
                  <a:pt x="27" y="184"/>
                  <a:pt x="27" y="184"/>
                </a:cubicBezTo>
                <a:cubicBezTo>
                  <a:pt x="24" y="184"/>
                  <a:pt x="24" y="184"/>
                  <a:pt x="24" y="184"/>
                </a:cubicBezTo>
                <a:cubicBezTo>
                  <a:pt x="12" y="184"/>
                  <a:pt x="12" y="184"/>
                  <a:pt x="12" y="184"/>
                </a:cubicBezTo>
                <a:cubicBezTo>
                  <a:pt x="5" y="184"/>
                  <a:pt x="0" y="179"/>
                  <a:pt x="0" y="172"/>
                </a:cubicBezTo>
                <a:cubicBezTo>
                  <a:pt x="0" y="12"/>
                  <a:pt x="0" y="12"/>
                  <a:pt x="0" y="12"/>
                </a:cubicBezTo>
                <a:cubicBezTo>
                  <a:pt x="0" y="5"/>
                  <a:pt x="5" y="0"/>
                  <a:pt x="12" y="0"/>
                </a:cubicBezTo>
                <a:cubicBezTo>
                  <a:pt x="244" y="0"/>
                  <a:pt x="244" y="0"/>
                  <a:pt x="244" y="0"/>
                </a:cubicBezTo>
                <a:cubicBezTo>
                  <a:pt x="251" y="0"/>
                  <a:pt x="256" y="5"/>
                  <a:pt x="256" y="12"/>
                </a:cubicBezTo>
                <a:cubicBezTo>
                  <a:pt x="256" y="172"/>
                  <a:pt x="256" y="172"/>
                  <a:pt x="256" y="172"/>
                </a:cubicBezTo>
                <a:cubicBezTo>
                  <a:pt x="256" y="179"/>
                  <a:pt x="251" y="184"/>
                  <a:pt x="244" y="184"/>
                </a:cubicBezTo>
                <a:moveTo>
                  <a:pt x="64" y="60"/>
                </a:moveTo>
                <a:cubicBezTo>
                  <a:pt x="55" y="60"/>
                  <a:pt x="48" y="67"/>
                  <a:pt x="48" y="76"/>
                </a:cubicBezTo>
                <a:cubicBezTo>
                  <a:pt x="48" y="85"/>
                  <a:pt x="55" y="92"/>
                  <a:pt x="64" y="92"/>
                </a:cubicBezTo>
                <a:cubicBezTo>
                  <a:pt x="73" y="92"/>
                  <a:pt x="80" y="85"/>
                  <a:pt x="80" y="76"/>
                </a:cubicBezTo>
                <a:cubicBezTo>
                  <a:pt x="80" y="67"/>
                  <a:pt x="73" y="60"/>
                  <a:pt x="64" y="60"/>
                </a:cubicBezTo>
                <a:moveTo>
                  <a:pt x="160" y="60"/>
                </a:moveTo>
                <a:cubicBezTo>
                  <a:pt x="96" y="60"/>
                  <a:pt x="96" y="60"/>
                  <a:pt x="96" y="60"/>
                </a:cubicBezTo>
                <a:cubicBezTo>
                  <a:pt x="96" y="92"/>
                  <a:pt x="96" y="92"/>
                  <a:pt x="96" y="92"/>
                </a:cubicBezTo>
                <a:cubicBezTo>
                  <a:pt x="160" y="92"/>
                  <a:pt x="160" y="92"/>
                  <a:pt x="160" y="92"/>
                </a:cubicBezTo>
                <a:lnTo>
                  <a:pt x="160" y="60"/>
                </a:lnTo>
                <a:close/>
                <a:moveTo>
                  <a:pt x="192" y="60"/>
                </a:moveTo>
                <a:cubicBezTo>
                  <a:pt x="183" y="60"/>
                  <a:pt x="176" y="67"/>
                  <a:pt x="176" y="76"/>
                </a:cubicBezTo>
                <a:cubicBezTo>
                  <a:pt x="176" y="85"/>
                  <a:pt x="183" y="92"/>
                  <a:pt x="192" y="92"/>
                </a:cubicBezTo>
                <a:cubicBezTo>
                  <a:pt x="201" y="92"/>
                  <a:pt x="208" y="85"/>
                  <a:pt x="208" y="76"/>
                </a:cubicBezTo>
                <a:cubicBezTo>
                  <a:pt x="208" y="67"/>
                  <a:pt x="201" y="60"/>
                  <a:pt x="192" y="60"/>
                </a:cubicBezTo>
                <a:moveTo>
                  <a:pt x="73" y="148"/>
                </a:moveTo>
                <a:cubicBezTo>
                  <a:pt x="74" y="143"/>
                  <a:pt x="79" y="140"/>
                  <a:pt x="84" y="140"/>
                </a:cubicBezTo>
                <a:cubicBezTo>
                  <a:pt x="172" y="140"/>
                  <a:pt x="172" y="140"/>
                  <a:pt x="172" y="140"/>
                </a:cubicBezTo>
                <a:cubicBezTo>
                  <a:pt x="177" y="140"/>
                  <a:pt x="182" y="143"/>
                  <a:pt x="183" y="148"/>
                </a:cubicBezTo>
                <a:cubicBezTo>
                  <a:pt x="183" y="148"/>
                  <a:pt x="183" y="148"/>
                  <a:pt x="183" y="148"/>
                </a:cubicBezTo>
                <a:cubicBezTo>
                  <a:pt x="195" y="184"/>
                  <a:pt x="195" y="184"/>
                  <a:pt x="195" y="184"/>
                </a:cubicBezTo>
                <a:cubicBezTo>
                  <a:pt x="172" y="184"/>
                  <a:pt x="172" y="184"/>
                  <a:pt x="172" y="184"/>
                </a:cubicBezTo>
                <a:cubicBezTo>
                  <a:pt x="170" y="184"/>
                  <a:pt x="170" y="184"/>
                  <a:pt x="170" y="184"/>
                </a:cubicBezTo>
                <a:cubicBezTo>
                  <a:pt x="85" y="184"/>
                  <a:pt x="85" y="184"/>
                  <a:pt x="85" y="184"/>
                </a:cubicBezTo>
                <a:cubicBezTo>
                  <a:pt x="84" y="184"/>
                  <a:pt x="84" y="184"/>
                  <a:pt x="84" y="184"/>
                </a:cubicBezTo>
                <a:cubicBezTo>
                  <a:pt x="60" y="184"/>
                  <a:pt x="60" y="184"/>
                  <a:pt x="60" y="184"/>
                </a:cubicBezTo>
                <a:cubicBezTo>
                  <a:pt x="73" y="148"/>
                  <a:pt x="73" y="148"/>
                  <a:pt x="73" y="1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49"/>
          <p:cNvGrpSpPr/>
          <p:nvPr/>
        </p:nvGrpSpPr>
        <p:grpSpPr>
          <a:xfrm>
            <a:off x="1051756" y="4199675"/>
            <a:ext cx="613468" cy="609523"/>
            <a:chOff x="469900" y="379413"/>
            <a:chExt cx="493713" cy="490538"/>
          </a:xfrm>
        </p:grpSpPr>
        <p:sp>
          <p:nvSpPr>
            <p:cNvPr id="2293" name="Google Shape;2293;p49"/>
            <p:cNvSpPr/>
            <p:nvPr/>
          </p:nvSpPr>
          <p:spPr>
            <a:xfrm>
              <a:off x="495300" y="496888"/>
              <a:ext cx="468313" cy="142875"/>
            </a:xfrm>
            <a:custGeom>
              <a:avLst/>
              <a:gdLst/>
              <a:ahLst/>
              <a:cxnLst/>
              <a:rect l="l" t="t" r="r" b="b"/>
              <a:pathLst>
                <a:path w="164" h="50" extrusionOk="0">
                  <a:moveTo>
                    <a:pt x="34" y="0"/>
                  </a:moveTo>
                  <a:cubicBezTo>
                    <a:pt x="164" y="0"/>
                    <a:pt x="164" y="0"/>
                    <a:pt x="164" y="0"/>
                  </a:cubicBezTo>
                  <a:cubicBezTo>
                    <a:pt x="164" y="25"/>
                    <a:pt x="164" y="25"/>
                    <a:pt x="164" y="25"/>
                  </a:cubicBezTo>
                  <a:cubicBezTo>
                    <a:pt x="34" y="25"/>
                    <a:pt x="34" y="25"/>
                    <a:pt x="34" y="25"/>
                  </a:cubicBezTo>
                  <a:cubicBezTo>
                    <a:pt x="31" y="25"/>
                    <a:pt x="29" y="26"/>
                    <a:pt x="28" y="27"/>
                  </a:cubicBezTo>
                  <a:cubicBezTo>
                    <a:pt x="27" y="29"/>
                    <a:pt x="26" y="31"/>
                    <a:pt x="26" y="33"/>
                  </a:cubicBezTo>
                  <a:cubicBezTo>
                    <a:pt x="26" y="50"/>
                    <a:pt x="26" y="50"/>
                    <a:pt x="26" y="50"/>
                  </a:cubicBezTo>
                  <a:cubicBezTo>
                    <a:pt x="0" y="50"/>
                    <a:pt x="0" y="50"/>
                    <a:pt x="0" y="50"/>
                  </a:cubicBezTo>
                  <a:cubicBezTo>
                    <a:pt x="0" y="33"/>
                    <a:pt x="0" y="33"/>
                    <a:pt x="0" y="33"/>
                  </a:cubicBezTo>
                  <a:cubicBezTo>
                    <a:pt x="0" y="24"/>
                    <a:pt x="4" y="15"/>
                    <a:pt x="10" y="9"/>
                  </a:cubicBezTo>
                  <a:cubicBezTo>
                    <a:pt x="16" y="3"/>
                    <a:pt x="24" y="0"/>
                    <a:pt x="3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4" name="Google Shape;2294;p49"/>
            <p:cNvSpPr/>
            <p:nvPr/>
          </p:nvSpPr>
          <p:spPr>
            <a:xfrm>
              <a:off x="469900" y="649288"/>
              <a:ext cx="125413" cy="42863"/>
            </a:xfrm>
            <a:custGeom>
              <a:avLst/>
              <a:gdLst/>
              <a:ahLst/>
              <a:cxnLst/>
              <a:rect l="l" t="t" r="r" b="b"/>
              <a:pathLst>
                <a:path w="44" h="15" extrusionOk="0">
                  <a:moveTo>
                    <a:pt x="4" y="0"/>
                  </a:moveTo>
                  <a:cubicBezTo>
                    <a:pt x="2" y="0"/>
                    <a:pt x="0" y="1"/>
                    <a:pt x="0" y="4"/>
                  </a:cubicBezTo>
                  <a:cubicBezTo>
                    <a:pt x="0" y="6"/>
                    <a:pt x="2" y="8"/>
                    <a:pt x="4" y="8"/>
                  </a:cubicBezTo>
                  <a:cubicBezTo>
                    <a:pt x="9" y="8"/>
                    <a:pt x="9" y="8"/>
                    <a:pt x="9" y="8"/>
                  </a:cubicBezTo>
                  <a:cubicBezTo>
                    <a:pt x="9" y="8"/>
                    <a:pt x="9" y="8"/>
                    <a:pt x="9" y="8"/>
                  </a:cubicBezTo>
                  <a:cubicBezTo>
                    <a:pt x="9" y="12"/>
                    <a:pt x="12" y="15"/>
                    <a:pt x="16" y="15"/>
                  </a:cubicBezTo>
                  <a:cubicBezTo>
                    <a:pt x="28" y="15"/>
                    <a:pt x="28" y="15"/>
                    <a:pt x="28" y="15"/>
                  </a:cubicBezTo>
                  <a:cubicBezTo>
                    <a:pt x="32" y="15"/>
                    <a:pt x="35" y="12"/>
                    <a:pt x="35" y="8"/>
                  </a:cubicBezTo>
                  <a:cubicBezTo>
                    <a:pt x="35" y="8"/>
                    <a:pt x="35" y="8"/>
                    <a:pt x="35" y="8"/>
                  </a:cubicBezTo>
                  <a:cubicBezTo>
                    <a:pt x="40" y="8"/>
                    <a:pt x="40" y="8"/>
                    <a:pt x="40" y="8"/>
                  </a:cubicBezTo>
                  <a:cubicBezTo>
                    <a:pt x="42" y="8"/>
                    <a:pt x="44" y="6"/>
                    <a:pt x="44" y="4"/>
                  </a:cubicBezTo>
                  <a:cubicBezTo>
                    <a:pt x="44" y="1"/>
                    <a:pt x="42" y="0"/>
                    <a:pt x="40"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5" name="Google Shape;2295;p49"/>
            <p:cNvSpPr/>
            <p:nvPr/>
          </p:nvSpPr>
          <p:spPr>
            <a:xfrm>
              <a:off x="469900" y="700088"/>
              <a:ext cx="125413" cy="169863"/>
            </a:xfrm>
            <a:custGeom>
              <a:avLst/>
              <a:gdLst/>
              <a:ahLst/>
              <a:cxnLst/>
              <a:rect l="l" t="t" r="r" b="b"/>
              <a:pathLst>
                <a:path w="44" h="59" extrusionOk="0">
                  <a:moveTo>
                    <a:pt x="22" y="0"/>
                  </a:moveTo>
                  <a:cubicBezTo>
                    <a:pt x="27" y="19"/>
                    <a:pt x="44" y="29"/>
                    <a:pt x="44" y="39"/>
                  </a:cubicBezTo>
                  <a:cubicBezTo>
                    <a:pt x="44" y="49"/>
                    <a:pt x="38" y="59"/>
                    <a:pt x="22" y="59"/>
                  </a:cubicBezTo>
                  <a:cubicBezTo>
                    <a:pt x="6" y="59"/>
                    <a:pt x="0" y="49"/>
                    <a:pt x="0" y="39"/>
                  </a:cubicBezTo>
                  <a:cubicBezTo>
                    <a:pt x="0" y="29"/>
                    <a:pt x="17" y="19"/>
                    <a:pt x="2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6" name="Google Shape;2296;p49"/>
            <p:cNvSpPr/>
            <p:nvPr/>
          </p:nvSpPr>
          <p:spPr>
            <a:xfrm>
              <a:off x="590550" y="379413"/>
              <a:ext cx="284163" cy="131763"/>
            </a:xfrm>
            <a:custGeom>
              <a:avLst/>
              <a:gdLst/>
              <a:ahLst/>
              <a:cxnLst/>
              <a:rect l="l" t="t" r="r" b="b"/>
              <a:pathLst>
                <a:path w="100" h="46" extrusionOk="0">
                  <a:moveTo>
                    <a:pt x="61" y="8"/>
                  </a:moveTo>
                  <a:cubicBezTo>
                    <a:pt x="85" y="2"/>
                    <a:pt x="100" y="3"/>
                    <a:pt x="100" y="12"/>
                  </a:cubicBezTo>
                  <a:cubicBezTo>
                    <a:pt x="100" y="21"/>
                    <a:pt x="85" y="22"/>
                    <a:pt x="61" y="15"/>
                  </a:cubicBezTo>
                  <a:cubicBezTo>
                    <a:pt x="60" y="18"/>
                    <a:pt x="58" y="20"/>
                    <a:pt x="56" y="21"/>
                  </a:cubicBezTo>
                  <a:cubicBezTo>
                    <a:pt x="56" y="46"/>
                    <a:pt x="56" y="46"/>
                    <a:pt x="56" y="46"/>
                  </a:cubicBezTo>
                  <a:cubicBezTo>
                    <a:pt x="44" y="46"/>
                    <a:pt x="44" y="46"/>
                    <a:pt x="44" y="46"/>
                  </a:cubicBezTo>
                  <a:cubicBezTo>
                    <a:pt x="44" y="21"/>
                    <a:pt x="44" y="21"/>
                    <a:pt x="44" y="21"/>
                  </a:cubicBezTo>
                  <a:cubicBezTo>
                    <a:pt x="41" y="20"/>
                    <a:pt x="40" y="18"/>
                    <a:pt x="39" y="15"/>
                  </a:cubicBezTo>
                  <a:cubicBezTo>
                    <a:pt x="15" y="22"/>
                    <a:pt x="0" y="21"/>
                    <a:pt x="0" y="12"/>
                  </a:cubicBezTo>
                  <a:cubicBezTo>
                    <a:pt x="0" y="3"/>
                    <a:pt x="15" y="2"/>
                    <a:pt x="39" y="8"/>
                  </a:cubicBezTo>
                  <a:cubicBezTo>
                    <a:pt x="40" y="4"/>
                    <a:pt x="45" y="0"/>
                    <a:pt x="50" y="0"/>
                  </a:cubicBezTo>
                  <a:cubicBezTo>
                    <a:pt x="55" y="0"/>
                    <a:pt x="59" y="4"/>
                    <a:pt x="61"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7" name="Google Shape;2297;p49"/>
            <p:cNvSpPr/>
            <p:nvPr/>
          </p:nvSpPr>
          <p:spPr>
            <a:xfrm>
              <a:off x="484188" y="760413"/>
              <a:ext cx="34925" cy="92075"/>
            </a:xfrm>
            <a:custGeom>
              <a:avLst/>
              <a:gdLst/>
              <a:ahLst/>
              <a:cxnLst/>
              <a:rect l="l" t="t" r="r" b="b"/>
              <a:pathLst>
                <a:path w="12" h="32" extrusionOk="0">
                  <a:moveTo>
                    <a:pt x="11" y="32"/>
                  </a:moveTo>
                  <a:cubicBezTo>
                    <a:pt x="3" y="30"/>
                    <a:pt x="0" y="24"/>
                    <a:pt x="0" y="18"/>
                  </a:cubicBezTo>
                  <a:cubicBezTo>
                    <a:pt x="0" y="13"/>
                    <a:pt x="7" y="8"/>
                    <a:pt x="12" y="0"/>
                  </a:cubicBezTo>
                  <a:cubicBezTo>
                    <a:pt x="7" y="7"/>
                    <a:pt x="2" y="13"/>
                    <a:pt x="3" y="19"/>
                  </a:cubicBezTo>
                  <a:cubicBezTo>
                    <a:pt x="4" y="24"/>
                    <a:pt x="7" y="29"/>
                    <a:pt x="11"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298" name="Google Shape;2298;p49"/>
          <p:cNvSpPr/>
          <p:nvPr/>
        </p:nvSpPr>
        <p:spPr>
          <a:xfrm>
            <a:off x="2075518" y="4092703"/>
            <a:ext cx="775217" cy="680534"/>
          </a:xfrm>
          <a:custGeom>
            <a:avLst/>
            <a:gdLst/>
            <a:ahLst/>
            <a:cxnLst/>
            <a:rect l="l" t="t" r="r" b="b"/>
            <a:pathLst>
              <a:path w="219" h="191" extrusionOk="0">
                <a:moveTo>
                  <a:pt x="0" y="145"/>
                </a:moveTo>
                <a:cubicBezTo>
                  <a:pt x="0" y="145"/>
                  <a:pt x="13" y="191"/>
                  <a:pt x="48" y="191"/>
                </a:cubicBezTo>
                <a:cubicBezTo>
                  <a:pt x="83" y="191"/>
                  <a:pt x="101" y="191"/>
                  <a:pt x="145" y="191"/>
                </a:cubicBezTo>
                <a:cubicBezTo>
                  <a:pt x="188" y="191"/>
                  <a:pt x="216" y="150"/>
                  <a:pt x="217" y="146"/>
                </a:cubicBezTo>
                <a:cubicBezTo>
                  <a:pt x="219" y="141"/>
                  <a:pt x="217" y="145"/>
                  <a:pt x="217" y="145"/>
                </a:cubicBezTo>
                <a:cubicBezTo>
                  <a:pt x="0" y="145"/>
                  <a:pt x="0" y="145"/>
                  <a:pt x="0" y="145"/>
                </a:cubicBezTo>
                <a:close/>
                <a:moveTo>
                  <a:pt x="112" y="0"/>
                </a:moveTo>
                <a:cubicBezTo>
                  <a:pt x="113" y="135"/>
                  <a:pt x="113" y="135"/>
                  <a:pt x="113" y="135"/>
                </a:cubicBezTo>
                <a:cubicBezTo>
                  <a:pt x="21" y="135"/>
                  <a:pt x="21" y="135"/>
                  <a:pt x="21" y="135"/>
                </a:cubicBezTo>
                <a:cubicBezTo>
                  <a:pt x="69" y="108"/>
                  <a:pt x="95" y="59"/>
                  <a:pt x="112" y="0"/>
                </a:cubicBezTo>
                <a:close/>
                <a:moveTo>
                  <a:pt x="124" y="28"/>
                </a:moveTo>
                <a:cubicBezTo>
                  <a:pt x="124" y="135"/>
                  <a:pt x="124" y="135"/>
                  <a:pt x="124" y="135"/>
                </a:cubicBezTo>
                <a:cubicBezTo>
                  <a:pt x="178" y="135"/>
                  <a:pt x="178" y="135"/>
                  <a:pt x="178" y="135"/>
                </a:cubicBezTo>
                <a:cubicBezTo>
                  <a:pt x="149" y="114"/>
                  <a:pt x="134" y="74"/>
                  <a:pt x="124"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49"/>
          <p:cNvSpPr/>
          <p:nvPr/>
        </p:nvSpPr>
        <p:spPr>
          <a:xfrm>
            <a:off x="3144648" y="5173668"/>
            <a:ext cx="528647" cy="779162"/>
          </a:xfrm>
          <a:custGeom>
            <a:avLst/>
            <a:gdLst/>
            <a:ahLst/>
            <a:cxnLst/>
            <a:rect l="l" t="t" r="r" b="b"/>
            <a:pathLst>
              <a:path w="149" h="219" extrusionOk="0">
                <a:moveTo>
                  <a:pt x="134" y="211"/>
                </a:moveTo>
                <a:cubicBezTo>
                  <a:pt x="134" y="215"/>
                  <a:pt x="137" y="219"/>
                  <a:pt x="141" y="219"/>
                </a:cubicBezTo>
                <a:cubicBezTo>
                  <a:pt x="145" y="219"/>
                  <a:pt x="149" y="215"/>
                  <a:pt x="149" y="211"/>
                </a:cubicBezTo>
                <a:cubicBezTo>
                  <a:pt x="149" y="50"/>
                  <a:pt x="149" y="50"/>
                  <a:pt x="149" y="50"/>
                </a:cubicBezTo>
                <a:cubicBezTo>
                  <a:pt x="149" y="36"/>
                  <a:pt x="143" y="24"/>
                  <a:pt x="134" y="14"/>
                </a:cubicBezTo>
                <a:cubicBezTo>
                  <a:pt x="125" y="5"/>
                  <a:pt x="112" y="0"/>
                  <a:pt x="98" y="0"/>
                </a:cubicBezTo>
                <a:cubicBezTo>
                  <a:pt x="98" y="0"/>
                  <a:pt x="98" y="0"/>
                  <a:pt x="98" y="0"/>
                </a:cubicBezTo>
                <a:cubicBezTo>
                  <a:pt x="84" y="0"/>
                  <a:pt x="71" y="5"/>
                  <a:pt x="62" y="14"/>
                </a:cubicBezTo>
                <a:cubicBezTo>
                  <a:pt x="53" y="24"/>
                  <a:pt x="47" y="36"/>
                  <a:pt x="47" y="50"/>
                </a:cubicBezTo>
                <a:cubicBezTo>
                  <a:pt x="47" y="55"/>
                  <a:pt x="50" y="58"/>
                  <a:pt x="55" y="58"/>
                </a:cubicBezTo>
                <a:cubicBezTo>
                  <a:pt x="59" y="58"/>
                  <a:pt x="62" y="55"/>
                  <a:pt x="62" y="50"/>
                </a:cubicBezTo>
                <a:cubicBezTo>
                  <a:pt x="62" y="41"/>
                  <a:pt x="66" y="32"/>
                  <a:pt x="73" y="25"/>
                </a:cubicBezTo>
                <a:cubicBezTo>
                  <a:pt x="79" y="19"/>
                  <a:pt x="88" y="15"/>
                  <a:pt x="98" y="15"/>
                </a:cubicBezTo>
                <a:cubicBezTo>
                  <a:pt x="98" y="15"/>
                  <a:pt x="98" y="15"/>
                  <a:pt x="98" y="15"/>
                </a:cubicBezTo>
                <a:cubicBezTo>
                  <a:pt x="108" y="15"/>
                  <a:pt x="117" y="19"/>
                  <a:pt x="123" y="25"/>
                </a:cubicBezTo>
                <a:cubicBezTo>
                  <a:pt x="130" y="32"/>
                  <a:pt x="134" y="41"/>
                  <a:pt x="134" y="50"/>
                </a:cubicBezTo>
                <a:cubicBezTo>
                  <a:pt x="134" y="211"/>
                  <a:pt x="134" y="211"/>
                  <a:pt x="134" y="211"/>
                </a:cubicBezTo>
                <a:close/>
                <a:moveTo>
                  <a:pt x="55" y="63"/>
                </a:moveTo>
                <a:cubicBezTo>
                  <a:pt x="79" y="63"/>
                  <a:pt x="99" y="82"/>
                  <a:pt x="101" y="106"/>
                </a:cubicBezTo>
                <a:cubicBezTo>
                  <a:pt x="100" y="106"/>
                  <a:pt x="99" y="106"/>
                  <a:pt x="98" y="106"/>
                </a:cubicBezTo>
                <a:cubicBezTo>
                  <a:pt x="96" y="106"/>
                  <a:pt x="94" y="105"/>
                  <a:pt x="92" y="105"/>
                </a:cubicBezTo>
                <a:cubicBezTo>
                  <a:pt x="90" y="104"/>
                  <a:pt x="87" y="103"/>
                  <a:pt x="84" y="103"/>
                </a:cubicBezTo>
                <a:cubicBezTo>
                  <a:pt x="81" y="103"/>
                  <a:pt x="78" y="104"/>
                  <a:pt x="75" y="105"/>
                </a:cubicBezTo>
                <a:cubicBezTo>
                  <a:pt x="73" y="105"/>
                  <a:pt x="71" y="106"/>
                  <a:pt x="69" y="106"/>
                </a:cubicBezTo>
                <a:cubicBezTo>
                  <a:pt x="67" y="106"/>
                  <a:pt x="65" y="105"/>
                  <a:pt x="63" y="105"/>
                </a:cubicBezTo>
                <a:cubicBezTo>
                  <a:pt x="60" y="104"/>
                  <a:pt x="58" y="103"/>
                  <a:pt x="55" y="103"/>
                </a:cubicBezTo>
                <a:cubicBezTo>
                  <a:pt x="52" y="103"/>
                  <a:pt x="49" y="104"/>
                  <a:pt x="46" y="105"/>
                </a:cubicBezTo>
                <a:cubicBezTo>
                  <a:pt x="44" y="105"/>
                  <a:pt x="42" y="106"/>
                  <a:pt x="40" y="106"/>
                </a:cubicBezTo>
                <a:cubicBezTo>
                  <a:pt x="38" y="106"/>
                  <a:pt x="36" y="105"/>
                  <a:pt x="34" y="105"/>
                </a:cubicBezTo>
                <a:cubicBezTo>
                  <a:pt x="31" y="104"/>
                  <a:pt x="29" y="103"/>
                  <a:pt x="26" y="103"/>
                </a:cubicBezTo>
                <a:cubicBezTo>
                  <a:pt x="22" y="103"/>
                  <a:pt x="20" y="104"/>
                  <a:pt x="17" y="105"/>
                </a:cubicBezTo>
                <a:cubicBezTo>
                  <a:pt x="15" y="105"/>
                  <a:pt x="13" y="106"/>
                  <a:pt x="11" y="106"/>
                </a:cubicBezTo>
                <a:cubicBezTo>
                  <a:pt x="10" y="106"/>
                  <a:pt x="10" y="106"/>
                  <a:pt x="9" y="106"/>
                </a:cubicBezTo>
                <a:cubicBezTo>
                  <a:pt x="10" y="82"/>
                  <a:pt x="30" y="63"/>
                  <a:pt x="55" y="63"/>
                </a:cubicBezTo>
                <a:close/>
                <a:moveTo>
                  <a:pt x="100" y="114"/>
                </a:moveTo>
                <a:cubicBezTo>
                  <a:pt x="100" y="117"/>
                  <a:pt x="99" y="120"/>
                  <a:pt x="98" y="122"/>
                </a:cubicBezTo>
                <a:cubicBezTo>
                  <a:pt x="98" y="122"/>
                  <a:pt x="98" y="122"/>
                  <a:pt x="98" y="122"/>
                </a:cubicBezTo>
                <a:cubicBezTo>
                  <a:pt x="95" y="122"/>
                  <a:pt x="92" y="121"/>
                  <a:pt x="90" y="120"/>
                </a:cubicBezTo>
                <a:cubicBezTo>
                  <a:pt x="88" y="120"/>
                  <a:pt x="85" y="119"/>
                  <a:pt x="84" y="119"/>
                </a:cubicBezTo>
                <a:cubicBezTo>
                  <a:pt x="82" y="119"/>
                  <a:pt x="80" y="120"/>
                  <a:pt x="78" y="120"/>
                </a:cubicBezTo>
                <a:cubicBezTo>
                  <a:pt x="75" y="121"/>
                  <a:pt x="72" y="122"/>
                  <a:pt x="69" y="122"/>
                </a:cubicBezTo>
                <a:cubicBezTo>
                  <a:pt x="66" y="122"/>
                  <a:pt x="63" y="121"/>
                  <a:pt x="61" y="120"/>
                </a:cubicBezTo>
                <a:cubicBezTo>
                  <a:pt x="58" y="120"/>
                  <a:pt x="56" y="119"/>
                  <a:pt x="55" y="119"/>
                </a:cubicBezTo>
                <a:cubicBezTo>
                  <a:pt x="53" y="119"/>
                  <a:pt x="51" y="120"/>
                  <a:pt x="49" y="120"/>
                </a:cubicBezTo>
                <a:cubicBezTo>
                  <a:pt x="46" y="121"/>
                  <a:pt x="43" y="122"/>
                  <a:pt x="40" y="122"/>
                </a:cubicBezTo>
                <a:cubicBezTo>
                  <a:pt x="37" y="122"/>
                  <a:pt x="34" y="121"/>
                  <a:pt x="31" y="120"/>
                </a:cubicBezTo>
                <a:cubicBezTo>
                  <a:pt x="29" y="120"/>
                  <a:pt x="27" y="119"/>
                  <a:pt x="26" y="119"/>
                </a:cubicBezTo>
                <a:cubicBezTo>
                  <a:pt x="24" y="119"/>
                  <a:pt x="22" y="120"/>
                  <a:pt x="20" y="120"/>
                </a:cubicBezTo>
                <a:cubicBezTo>
                  <a:pt x="17" y="121"/>
                  <a:pt x="14" y="122"/>
                  <a:pt x="11" y="122"/>
                </a:cubicBezTo>
                <a:cubicBezTo>
                  <a:pt x="11" y="122"/>
                  <a:pt x="11" y="122"/>
                  <a:pt x="11" y="122"/>
                </a:cubicBezTo>
                <a:cubicBezTo>
                  <a:pt x="10" y="120"/>
                  <a:pt x="9" y="117"/>
                  <a:pt x="9" y="114"/>
                </a:cubicBezTo>
                <a:cubicBezTo>
                  <a:pt x="10" y="114"/>
                  <a:pt x="10" y="114"/>
                  <a:pt x="11" y="114"/>
                </a:cubicBezTo>
                <a:cubicBezTo>
                  <a:pt x="13" y="114"/>
                  <a:pt x="15" y="114"/>
                  <a:pt x="17" y="113"/>
                </a:cubicBezTo>
                <a:cubicBezTo>
                  <a:pt x="20" y="112"/>
                  <a:pt x="22" y="111"/>
                  <a:pt x="26" y="111"/>
                </a:cubicBezTo>
                <a:cubicBezTo>
                  <a:pt x="29" y="111"/>
                  <a:pt x="31" y="112"/>
                  <a:pt x="34" y="113"/>
                </a:cubicBezTo>
                <a:cubicBezTo>
                  <a:pt x="36" y="114"/>
                  <a:pt x="38" y="114"/>
                  <a:pt x="40" y="114"/>
                </a:cubicBezTo>
                <a:cubicBezTo>
                  <a:pt x="42" y="114"/>
                  <a:pt x="44" y="114"/>
                  <a:pt x="46" y="113"/>
                </a:cubicBezTo>
                <a:cubicBezTo>
                  <a:pt x="49" y="112"/>
                  <a:pt x="52" y="111"/>
                  <a:pt x="55" y="111"/>
                </a:cubicBezTo>
                <a:cubicBezTo>
                  <a:pt x="58" y="111"/>
                  <a:pt x="60" y="112"/>
                  <a:pt x="63" y="113"/>
                </a:cubicBezTo>
                <a:cubicBezTo>
                  <a:pt x="65" y="114"/>
                  <a:pt x="67" y="114"/>
                  <a:pt x="69" y="114"/>
                </a:cubicBezTo>
                <a:cubicBezTo>
                  <a:pt x="71" y="114"/>
                  <a:pt x="73" y="114"/>
                  <a:pt x="75" y="113"/>
                </a:cubicBezTo>
                <a:cubicBezTo>
                  <a:pt x="78" y="112"/>
                  <a:pt x="81" y="111"/>
                  <a:pt x="84" y="111"/>
                </a:cubicBezTo>
                <a:cubicBezTo>
                  <a:pt x="87" y="111"/>
                  <a:pt x="90" y="112"/>
                  <a:pt x="92" y="113"/>
                </a:cubicBezTo>
                <a:cubicBezTo>
                  <a:pt x="94" y="114"/>
                  <a:pt x="96" y="114"/>
                  <a:pt x="98" y="114"/>
                </a:cubicBezTo>
                <a:cubicBezTo>
                  <a:pt x="99" y="114"/>
                  <a:pt x="100" y="114"/>
                  <a:pt x="100" y="114"/>
                </a:cubicBezTo>
                <a:close/>
                <a:moveTo>
                  <a:pt x="16" y="139"/>
                </a:moveTo>
                <a:cubicBezTo>
                  <a:pt x="19" y="139"/>
                  <a:pt x="21" y="141"/>
                  <a:pt x="21" y="144"/>
                </a:cubicBezTo>
                <a:cubicBezTo>
                  <a:pt x="22" y="147"/>
                  <a:pt x="20" y="150"/>
                  <a:pt x="17" y="150"/>
                </a:cubicBezTo>
                <a:cubicBezTo>
                  <a:pt x="14" y="150"/>
                  <a:pt x="11" y="147"/>
                  <a:pt x="11" y="144"/>
                </a:cubicBezTo>
                <a:cubicBezTo>
                  <a:pt x="11" y="141"/>
                  <a:pt x="13" y="139"/>
                  <a:pt x="16" y="139"/>
                </a:cubicBezTo>
                <a:close/>
                <a:moveTo>
                  <a:pt x="10" y="152"/>
                </a:moveTo>
                <a:cubicBezTo>
                  <a:pt x="12" y="152"/>
                  <a:pt x="15" y="155"/>
                  <a:pt x="15" y="157"/>
                </a:cubicBezTo>
                <a:cubicBezTo>
                  <a:pt x="16" y="160"/>
                  <a:pt x="14" y="162"/>
                  <a:pt x="11" y="162"/>
                </a:cubicBezTo>
                <a:cubicBezTo>
                  <a:pt x="9" y="162"/>
                  <a:pt x="6" y="160"/>
                  <a:pt x="6" y="157"/>
                </a:cubicBezTo>
                <a:cubicBezTo>
                  <a:pt x="5" y="155"/>
                  <a:pt x="7" y="152"/>
                  <a:pt x="10" y="152"/>
                </a:cubicBezTo>
                <a:close/>
                <a:moveTo>
                  <a:pt x="5" y="165"/>
                </a:moveTo>
                <a:cubicBezTo>
                  <a:pt x="8" y="165"/>
                  <a:pt x="10" y="167"/>
                  <a:pt x="11" y="169"/>
                </a:cubicBezTo>
                <a:cubicBezTo>
                  <a:pt x="11" y="172"/>
                  <a:pt x="10" y="174"/>
                  <a:pt x="8" y="174"/>
                </a:cubicBezTo>
                <a:cubicBezTo>
                  <a:pt x="6" y="174"/>
                  <a:pt x="3" y="172"/>
                  <a:pt x="3" y="169"/>
                </a:cubicBezTo>
                <a:cubicBezTo>
                  <a:pt x="2" y="167"/>
                  <a:pt x="3" y="165"/>
                  <a:pt x="5" y="165"/>
                </a:cubicBezTo>
                <a:close/>
                <a:moveTo>
                  <a:pt x="3" y="176"/>
                </a:moveTo>
                <a:cubicBezTo>
                  <a:pt x="5" y="176"/>
                  <a:pt x="7" y="178"/>
                  <a:pt x="8" y="180"/>
                </a:cubicBezTo>
                <a:cubicBezTo>
                  <a:pt x="9" y="183"/>
                  <a:pt x="8" y="185"/>
                  <a:pt x="6" y="185"/>
                </a:cubicBezTo>
                <a:cubicBezTo>
                  <a:pt x="5" y="185"/>
                  <a:pt x="2" y="183"/>
                  <a:pt x="1" y="180"/>
                </a:cubicBezTo>
                <a:cubicBezTo>
                  <a:pt x="0" y="178"/>
                  <a:pt x="1" y="176"/>
                  <a:pt x="3" y="176"/>
                </a:cubicBezTo>
                <a:close/>
                <a:moveTo>
                  <a:pt x="93" y="139"/>
                </a:moveTo>
                <a:cubicBezTo>
                  <a:pt x="96" y="139"/>
                  <a:pt x="99" y="141"/>
                  <a:pt x="98" y="144"/>
                </a:cubicBezTo>
                <a:cubicBezTo>
                  <a:pt x="98" y="147"/>
                  <a:pt x="95" y="150"/>
                  <a:pt x="92" y="150"/>
                </a:cubicBezTo>
                <a:cubicBezTo>
                  <a:pt x="90" y="150"/>
                  <a:pt x="87" y="147"/>
                  <a:pt x="88" y="144"/>
                </a:cubicBezTo>
                <a:cubicBezTo>
                  <a:pt x="88" y="141"/>
                  <a:pt x="90" y="139"/>
                  <a:pt x="93" y="139"/>
                </a:cubicBezTo>
                <a:close/>
                <a:moveTo>
                  <a:pt x="100" y="152"/>
                </a:moveTo>
                <a:cubicBezTo>
                  <a:pt x="102" y="152"/>
                  <a:pt x="104" y="155"/>
                  <a:pt x="103" y="157"/>
                </a:cubicBezTo>
                <a:cubicBezTo>
                  <a:pt x="103" y="160"/>
                  <a:pt x="100" y="162"/>
                  <a:pt x="98" y="162"/>
                </a:cubicBezTo>
                <a:cubicBezTo>
                  <a:pt x="95" y="162"/>
                  <a:pt x="94" y="160"/>
                  <a:pt x="94" y="157"/>
                </a:cubicBezTo>
                <a:cubicBezTo>
                  <a:pt x="94" y="155"/>
                  <a:pt x="97" y="152"/>
                  <a:pt x="100" y="152"/>
                </a:cubicBezTo>
                <a:close/>
                <a:moveTo>
                  <a:pt x="104" y="165"/>
                </a:moveTo>
                <a:cubicBezTo>
                  <a:pt x="106" y="165"/>
                  <a:pt x="107" y="167"/>
                  <a:pt x="107" y="169"/>
                </a:cubicBezTo>
                <a:cubicBezTo>
                  <a:pt x="106" y="172"/>
                  <a:pt x="103" y="174"/>
                  <a:pt x="101" y="174"/>
                </a:cubicBezTo>
                <a:cubicBezTo>
                  <a:pt x="99" y="174"/>
                  <a:pt x="98" y="172"/>
                  <a:pt x="98" y="169"/>
                </a:cubicBezTo>
                <a:cubicBezTo>
                  <a:pt x="99" y="167"/>
                  <a:pt x="101" y="165"/>
                  <a:pt x="104" y="165"/>
                </a:cubicBezTo>
                <a:close/>
                <a:moveTo>
                  <a:pt x="106" y="176"/>
                </a:moveTo>
                <a:cubicBezTo>
                  <a:pt x="108" y="176"/>
                  <a:pt x="109" y="178"/>
                  <a:pt x="108" y="180"/>
                </a:cubicBezTo>
                <a:cubicBezTo>
                  <a:pt x="107" y="183"/>
                  <a:pt x="105" y="185"/>
                  <a:pt x="103" y="185"/>
                </a:cubicBezTo>
                <a:cubicBezTo>
                  <a:pt x="101" y="185"/>
                  <a:pt x="100" y="183"/>
                  <a:pt x="101" y="180"/>
                </a:cubicBezTo>
                <a:cubicBezTo>
                  <a:pt x="102" y="178"/>
                  <a:pt x="104" y="176"/>
                  <a:pt x="106" y="176"/>
                </a:cubicBezTo>
                <a:close/>
                <a:moveTo>
                  <a:pt x="36" y="137"/>
                </a:moveTo>
                <a:cubicBezTo>
                  <a:pt x="39" y="137"/>
                  <a:pt x="41" y="139"/>
                  <a:pt x="41" y="142"/>
                </a:cubicBezTo>
                <a:cubicBezTo>
                  <a:pt x="41" y="145"/>
                  <a:pt x="39" y="148"/>
                  <a:pt x="36" y="148"/>
                </a:cubicBezTo>
                <a:cubicBezTo>
                  <a:pt x="33" y="148"/>
                  <a:pt x="31" y="145"/>
                  <a:pt x="31" y="142"/>
                </a:cubicBezTo>
                <a:cubicBezTo>
                  <a:pt x="30" y="139"/>
                  <a:pt x="33" y="137"/>
                  <a:pt x="36" y="137"/>
                </a:cubicBezTo>
                <a:close/>
                <a:moveTo>
                  <a:pt x="33" y="149"/>
                </a:moveTo>
                <a:cubicBezTo>
                  <a:pt x="35" y="149"/>
                  <a:pt x="38" y="152"/>
                  <a:pt x="38" y="154"/>
                </a:cubicBezTo>
                <a:cubicBezTo>
                  <a:pt x="38" y="157"/>
                  <a:pt x="36" y="159"/>
                  <a:pt x="34" y="159"/>
                </a:cubicBezTo>
                <a:cubicBezTo>
                  <a:pt x="31" y="159"/>
                  <a:pt x="29" y="157"/>
                  <a:pt x="28" y="154"/>
                </a:cubicBezTo>
                <a:cubicBezTo>
                  <a:pt x="28" y="152"/>
                  <a:pt x="30" y="149"/>
                  <a:pt x="33" y="149"/>
                </a:cubicBezTo>
                <a:close/>
                <a:moveTo>
                  <a:pt x="30" y="162"/>
                </a:moveTo>
                <a:cubicBezTo>
                  <a:pt x="33" y="162"/>
                  <a:pt x="35" y="164"/>
                  <a:pt x="35" y="166"/>
                </a:cubicBezTo>
                <a:cubicBezTo>
                  <a:pt x="35" y="169"/>
                  <a:pt x="34" y="171"/>
                  <a:pt x="32" y="171"/>
                </a:cubicBezTo>
                <a:cubicBezTo>
                  <a:pt x="29" y="171"/>
                  <a:pt x="27" y="169"/>
                  <a:pt x="27" y="166"/>
                </a:cubicBezTo>
                <a:cubicBezTo>
                  <a:pt x="26" y="164"/>
                  <a:pt x="28" y="162"/>
                  <a:pt x="30" y="162"/>
                </a:cubicBezTo>
                <a:close/>
                <a:moveTo>
                  <a:pt x="29" y="174"/>
                </a:moveTo>
                <a:cubicBezTo>
                  <a:pt x="31" y="174"/>
                  <a:pt x="33" y="176"/>
                  <a:pt x="33" y="179"/>
                </a:cubicBezTo>
                <a:cubicBezTo>
                  <a:pt x="34" y="181"/>
                  <a:pt x="32" y="183"/>
                  <a:pt x="31" y="183"/>
                </a:cubicBezTo>
                <a:cubicBezTo>
                  <a:pt x="29" y="183"/>
                  <a:pt x="27" y="181"/>
                  <a:pt x="26" y="179"/>
                </a:cubicBezTo>
                <a:cubicBezTo>
                  <a:pt x="26" y="176"/>
                  <a:pt x="27" y="174"/>
                  <a:pt x="29" y="174"/>
                </a:cubicBezTo>
                <a:close/>
                <a:moveTo>
                  <a:pt x="55" y="137"/>
                </a:moveTo>
                <a:cubicBezTo>
                  <a:pt x="58" y="137"/>
                  <a:pt x="60" y="139"/>
                  <a:pt x="60" y="142"/>
                </a:cubicBezTo>
                <a:cubicBezTo>
                  <a:pt x="60" y="145"/>
                  <a:pt x="58" y="148"/>
                  <a:pt x="55" y="148"/>
                </a:cubicBezTo>
                <a:cubicBezTo>
                  <a:pt x="52" y="148"/>
                  <a:pt x="49" y="145"/>
                  <a:pt x="49" y="142"/>
                </a:cubicBezTo>
                <a:cubicBezTo>
                  <a:pt x="49" y="139"/>
                  <a:pt x="52" y="137"/>
                  <a:pt x="55" y="137"/>
                </a:cubicBezTo>
                <a:close/>
                <a:moveTo>
                  <a:pt x="55" y="149"/>
                </a:moveTo>
                <a:cubicBezTo>
                  <a:pt x="57" y="149"/>
                  <a:pt x="59" y="152"/>
                  <a:pt x="59" y="154"/>
                </a:cubicBezTo>
                <a:cubicBezTo>
                  <a:pt x="59" y="157"/>
                  <a:pt x="57" y="159"/>
                  <a:pt x="55" y="159"/>
                </a:cubicBezTo>
                <a:cubicBezTo>
                  <a:pt x="52" y="159"/>
                  <a:pt x="50" y="157"/>
                  <a:pt x="50" y="154"/>
                </a:cubicBezTo>
                <a:cubicBezTo>
                  <a:pt x="50" y="152"/>
                  <a:pt x="52" y="149"/>
                  <a:pt x="55" y="149"/>
                </a:cubicBezTo>
                <a:close/>
                <a:moveTo>
                  <a:pt x="55" y="162"/>
                </a:moveTo>
                <a:cubicBezTo>
                  <a:pt x="57" y="162"/>
                  <a:pt x="59" y="164"/>
                  <a:pt x="59" y="166"/>
                </a:cubicBezTo>
                <a:cubicBezTo>
                  <a:pt x="59" y="169"/>
                  <a:pt x="57" y="171"/>
                  <a:pt x="55" y="171"/>
                </a:cubicBezTo>
                <a:cubicBezTo>
                  <a:pt x="52" y="171"/>
                  <a:pt x="51" y="169"/>
                  <a:pt x="50" y="166"/>
                </a:cubicBezTo>
                <a:cubicBezTo>
                  <a:pt x="50" y="164"/>
                  <a:pt x="52" y="162"/>
                  <a:pt x="55" y="162"/>
                </a:cubicBezTo>
                <a:close/>
                <a:moveTo>
                  <a:pt x="55" y="174"/>
                </a:moveTo>
                <a:cubicBezTo>
                  <a:pt x="57" y="174"/>
                  <a:pt x="58" y="176"/>
                  <a:pt x="58" y="179"/>
                </a:cubicBezTo>
                <a:cubicBezTo>
                  <a:pt x="58" y="181"/>
                  <a:pt x="56" y="183"/>
                  <a:pt x="55" y="183"/>
                </a:cubicBezTo>
                <a:cubicBezTo>
                  <a:pt x="53" y="183"/>
                  <a:pt x="51" y="181"/>
                  <a:pt x="51" y="179"/>
                </a:cubicBezTo>
                <a:cubicBezTo>
                  <a:pt x="51" y="176"/>
                  <a:pt x="53" y="174"/>
                  <a:pt x="55" y="174"/>
                </a:cubicBezTo>
                <a:close/>
                <a:moveTo>
                  <a:pt x="73" y="137"/>
                </a:moveTo>
                <a:cubicBezTo>
                  <a:pt x="76" y="137"/>
                  <a:pt x="79" y="139"/>
                  <a:pt x="79" y="142"/>
                </a:cubicBezTo>
                <a:cubicBezTo>
                  <a:pt x="78" y="145"/>
                  <a:pt x="76" y="148"/>
                  <a:pt x="73" y="148"/>
                </a:cubicBezTo>
                <a:cubicBezTo>
                  <a:pt x="70" y="148"/>
                  <a:pt x="68" y="145"/>
                  <a:pt x="68" y="142"/>
                </a:cubicBezTo>
                <a:cubicBezTo>
                  <a:pt x="68" y="139"/>
                  <a:pt x="71" y="137"/>
                  <a:pt x="73" y="137"/>
                </a:cubicBezTo>
                <a:close/>
                <a:moveTo>
                  <a:pt x="76" y="149"/>
                </a:moveTo>
                <a:cubicBezTo>
                  <a:pt x="79" y="149"/>
                  <a:pt x="81" y="152"/>
                  <a:pt x="81" y="154"/>
                </a:cubicBezTo>
                <a:cubicBezTo>
                  <a:pt x="81" y="157"/>
                  <a:pt x="78" y="159"/>
                  <a:pt x="76" y="159"/>
                </a:cubicBezTo>
                <a:cubicBezTo>
                  <a:pt x="73" y="159"/>
                  <a:pt x="71" y="157"/>
                  <a:pt x="71" y="154"/>
                </a:cubicBezTo>
                <a:cubicBezTo>
                  <a:pt x="72" y="152"/>
                  <a:pt x="74" y="149"/>
                  <a:pt x="76" y="149"/>
                </a:cubicBezTo>
                <a:close/>
                <a:moveTo>
                  <a:pt x="79" y="162"/>
                </a:moveTo>
                <a:cubicBezTo>
                  <a:pt x="81" y="162"/>
                  <a:pt x="83" y="164"/>
                  <a:pt x="82" y="166"/>
                </a:cubicBezTo>
                <a:cubicBezTo>
                  <a:pt x="82" y="169"/>
                  <a:pt x="80" y="171"/>
                  <a:pt x="78" y="171"/>
                </a:cubicBezTo>
                <a:cubicBezTo>
                  <a:pt x="75" y="171"/>
                  <a:pt x="74" y="169"/>
                  <a:pt x="74" y="166"/>
                </a:cubicBezTo>
                <a:cubicBezTo>
                  <a:pt x="74" y="164"/>
                  <a:pt x="76" y="162"/>
                  <a:pt x="79" y="162"/>
                </a:cubicBezTo>
                <a:close/>
                <a:moveTo>
                  <a:pt x="80" y="174"/>
                </a:moveTo>
                <a:cubicBezTo>
                  <a:pt x="82" y="174"/>
                  <a:pt x="83" y="176"/>
                  <a:pt x="83" y="179"/>
                </a:cubicBezTo>
                <a:cubicBezTo>
                  <a:pt x="82" y="181"/>
                  <a:pt x="80" y="183"/>
                  <a:pt x="79" y="183"/>
                </a:cubicBezTo>
                <a:cubicBezTo>
                  <a:pt x="77" y="183"/>
                  <a:pt x="76" y="181"/>
                  <a:pt x="76" y="179"/>
                </a:cubicBezTo>
                <a:cubicBezTo>
                  <a:pt x="76" y="176"/>
                  <a:pt x="78" y="174"/>
                  <a:pt x="80" y="174"/>
                </a:cubicBezTo>
                <a:close/>
                <a:moveTo>
                  <a:pt x="107" y="187"/>
                </a:moveTo>
                <a:cubicBezTo>
                  <a:pt x="108" y="187"/>
                  <a:pt x="109" y="189"/>
                  <a:pt x="107" y="191"/>
                </a:cubicBezTo>
                <a:cubicBezTo>
                  <a:pt x="106" y="193"/>
                  <a:pt x="104" y="195"/>
                  <a:pt x="103" y="195"/>
                </a:cubicBezTo>
                <a:cubicBezTo>
                  <a:pt x="101" y="195"/>
                  <a:pt x="101" y="193"/>
                  <a:pt x="102" y="191"/>
                </a:cubicBezTo>
                <a:cubicBezTo>
                  <a:pt x="103" y="189"/>
                  <a:pt x="105" y="187"/>
                  <a:pt x="107" y="187"/>
                </a:cubicBezTo>
                <a:close/>
                <a:moveTo>
                  <a:pt x="81" y="187"/>
                </a:moveTo>
                <a:cubicBezTo>
                  <a:pt x="82" y="187"/>
                  <a:pt x="83" y="189"/>
                  <a:pt x="82" y="191"/>
                </a:cubicBezTo>
                <a:cubicBezTo>
                  <a:pt x="82" y="193"/>
                  <a:pt x="80" y="195"/>
                  <a:pt x="79" y="195"/>
                </a:cubicBezTo>
                <a:cubicBezTo>
                  <a:pt x="77" y="195"/>
                  <a:pt x="76" y="193"/>
                  <a:pt x="77" y="191"/>
                </a:cubicBezTo>
                <a:cubicBezTo>
                  <a:pt x="77" y="189"/>
                  <a:pt x="79" y="187"/>
                  <a:pt x="81" y="187"/>
                </a:cubicBezTo>
                <a:close/>
                <a:moveTo>
                  <a:pt x="55" y="187"/>
                </a:moveTo>
                <a:cubicBezTo>
                  <a:pt x="56" y="187"/>
                  <a:pt x="58" y="189"/>
                  <a:pt x="57" y="191"/>
                </a:cubicBezTo>
                <a:cubicBezTo>
                  <a:pt x="57" y="193"/>
                  <a:pt x="56" y="195"/>
                  <a:pt x="55" y="195"/>
                </a:cubicBezTo>
                <a:cubicBezTo>
                  <a:pt x="53" y="195"/>
                  <a:pt x="52" y="193"/>
                  <a:pt x="52" y="191"/>
                </a:cubicBezTo>
                <a:cubicBezTo>
                  <a:pt x="52" y="189"/>
                  <a:pt x="53" y="187"/>
                  <a:pt x="55" y="187"/>
                </a:cubicBezTo>
                <a:close/>
                <a:moveTo>
                  <a:pt x="29" y="187"/>
                </a:moveTo>
                <a:cubicBezTo>
                  <a:pt x="30" y="187"/>
                  <a:pt x="32" y="189"/>
                  <a:pt x="32" y="191"/>
                </a:cubicBezTo>
                <a:cubicBezTo>
                  <a:pt x="33" y="193"/>
                  <a:pt x="32" y="195"/>
                  <a:pt x="31" y="195"/>
                </a:cubicBezTo>
                <a:cubicBezTo>
                  <a:pt x="29" y="195"/>
                  <a:pt x="27" y="193"/>
                  <a:pt x="27" y="191"/>
                </a:cubicBezTo>
                <a:cubicBezTo>
                  <a:pt x="26" y="189"/>
                  <a:pt x="27" y="187"/>
                  <a:pt x="29" y="187"/>
                </a:cubicBezTo>
                <a:close/>
                <a:moveTo>
                  <a:pt x="85" y="124"/>
                </a:moveTo>
                <a:cubicBezTo>
                  <a:pt x="89" y="124"/>
                  <a:pt x="91" y="127"/>
                  <a:pt x="91" y="130"/>
                </a:cubicBezTo>
                <a:cubicBezTo>
                  <a:pt x="91" y="133"/>
                  <a:pt x="88" y="136"/>
                  <a:pt x="85" y="136"/>
                </a:cubicBezTo>
                <a:cubicBezTo>
                  <a:pt x="82" y="136"/>
                  <a:pt x="79" y="133"/>
                  <a:pt x="80" y="130"/>
                </a:cubicBezTo>
                <a:cubicBezTo>
                  <a:pt x="80" y="127"/>
                  <a:pt x="82" y="124"/>
                  <a:pt x="85" y="124"/>
                </a:cubicBezTo>
                <a:close/>
                <a:moveTo>
                  <a:pt x="3" y="187"/>
                </a:moveTo>
                <a:cubicBezTo>
                  <a:pt x="4" y="187"/>
                  <a:pt x="6" y="189"/>
                  <a:pt x="7" y="191"/>
                </a:cubicBezTo>
                <a:cubicBezTo>
                  <a:pt x="8" y="193"/>
                  <a:pt x="8" y="195"/>
                  <a:pt x="7" y="195"/>
                </a:cubicBezTo>
                <a:cubicBezTo>
                  <a:pt x="5" y="195"/>
                  <a:pt x="3" y="193"/>
                  <a:pt x="2" y="191"/>
                </a:cubicBezTo>
                <a:cubicBezTo>
                  <a:pt x="1" y="189"/>
                  <a:pt x="1" y="187"/>
                  <a:pt x="3" y="187"/>
                </a:cubicBezTo>
                <a:close/>
                <a:moveTo>
                  <a:pt x="24" y="124"/>
                </a:moveTo>
                <a:cubicBezTo>
                  <a:pt x="27" y="124"/>
                  <a:pt x="30" y="127"/>
                  <a:pt x="30" y="130"/>
                </a:cubicBezTo>
                <a:cubicBezTo>
                  <a:pt x="30" y="133"/>
                  <a:pt x="27" y="136"/>
                  <a:pt x="24" y="136"/>
                </a:cubicBezTo>
                <a:cubicBezTo>
                  <a:pt x="21" y="136"/>
                  <a:pt x="18" y="133"/>
                  <a:pt x="18" y="130"/>
                </a:cubicBezTo>
                <a:cubicBezTo>
                  <a:pt x="18" y="127"/>
                  <a:pt x="21" y="124"/>
                  <a:pt x="24" y="124"/>
                </a:cubicBezTo>
                <a:close/>
                <a:moveTo>
                  <a:pt x="39" y="124"/>
                </a:moveTo>
                <a:cubicBezTo>
                  <a:pt x="42" y="124"/>
                  <a:pt x="45" y="127"/>
                  <a:pt x="45" y="130"/>
                </a:cubicBezTo>
                <a:cubicBezTo>
                  <a:pt x="45" y="133"/>
                  <a:pt x="43" y="136"/>
                  <a:pt x="39" y="136"/>
                </a:cubicBezTo>
                <a:cubicBezTo>
                  <a:pt x="36" y="136"/>
                  <a:pt x="33" y="133"/>
                  <a:pt x="33" y="130"/>
                </a:cubicBezTo>
                <a:cubicBezTo>
                  <a:pt x="33" y="127"/>
                  <a:pt x="36" y="124"/>
                  <a:pt x="39" y="124"/>
                </a:cubicBezTo>
                <a:close/>
                <a:moveTo>
                  <a:pt x="55" y="124"/>
                </a:moveTo>
                <a:cubicBezTo>
                  <a:pt x="58" y="124"/>
                  <a:pt x="60" y="127"/>
                  <a:pt x="60" y="130"/>
                </a:cubicBezTo>
                <a:cubicBezTo>
                  <a:pt x="60" y="133"/>
                  <a:pt x="58" y="136"/>
                  <a:pt x="55" y="136"/>
                </a:cubicBezTo>
                <a:cubicBezTo>
                  <a:pt x="51" y="136"/>
                  <a:pt x="49" y="133"/>
                  <a:pt x="49" y="130"/>
                </a:cubicBezTo>
                <a:cubicBezTo>
                  <a:pt x="49" y="127"/>
                  <a:pt x="51" y="124"/>
                  <a:pt x="55" y="124"/>
                </a:cubicBezTo>
                <a:close/>
                <a:moveTo>
                  <a:pt x="70" y="124"/>
                </a:moveTo>
                <a:cubicBezTo>
                  <a:pt x="73" y="124"/>
                  <a:pt x="76" y="127"/>
                  <a:pt x="76" y="130"/>
                </a:cubicBezTo>
                <a:cubicBezTo>
                  <a:pt x="76" y="133"/>
                  <a:pt x="73" y="136"/>
                  <a:pt x="70" y="136"/>
                </a:cubicBezTo>
                <a:cubicBezTo>
                  <a:pt x="67" y="136"/>
                  <a:pt x="64" y="133"/>
                  <a:pt x="64" y="130"/>
                </a:cubicBezTo>
                <a:cubicBezTo>
                  <a:pt x="64" y="127"/>
                  <a:pt x="67" y="124"/>
                  <a:pt x="70" y="1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00" name="Google Shape;2300;p49"/>
          <p:cNvGrpSpPr/>
          <p:nvPr/>
        </p:nvGrpSpPr>
        <p:grpSpPr>
          <a:xfrm>
            <a:off x="10612779" y="5132697"/>
            <a:ext cx="686452" cy="881737"/>
            <a:chOff x="8164513" y="1130300"/>
            <a:chExt cx="552450" cy="709613"/>
          </a:xfrm>
        </p:grpSpPr>
        <p:sp>
          <p:nvSpPr>
            <p:cNvPr id="2301" name="Google Shape;2301;p49"/>
            <p:cNvSpPr/>
            <p:nvPr/>
          </p:nvSpPr>
          <p:spPr>
            <a:xfrm>
              <a:off x="8189913" y="1130300"/>
              <a:ext cx="504825" cy="334963"/>
            </a:xfrm>
            <a:custGeom>
              <a:avLst/>
              <a:gdLst/>
              <a:ahLst/>
              <a:cxnLst/>
              <a:rect l="l" t="t" r="r" b="b"/>
              <a:pathLst>
                <a:path w="177" h="117" extrusionOk="0">
                  <a:moveTo>
                    <a:pt x="166" y="111"/>
                  </a:moveTo>
                  <a:cubicBezTo>
                    <a:pt x="89" y="117"/>
                    <a:pt x="89" y="117"/>
                    <a:pt x="89" y="117"/>
                  </a:cubicBezTo>
                  <a:cubicBezTo>
                    <a:pt x="11" y="111"/>
                    <a:pt x="11" y="111"/>
                    <a:pt x="11" y="111"/>
                  </a:cubicBezTo>
                  <a:cubicBezTo>
                    <a:pt x="7" y="111"/>
                    <a:pt x="7" y="111"/>
                    <a:pt x="7" y="111"/>
                  </a:cubicBezTo>
                  <a:cubicBezTo>
                    <a:pt x="7" y="107"/>
                    <a:pt x="7" y="107"/>
                    <a:pt x="7" y="107"/>
                  </a:cubicBezTo>
                  <a:cubicBezTo>
                    <a:pt x="7" y="107"/>
                    <a:pt x="0" y="67"/>
                    <a:pt x="2" y="50"/>
                  </a:cubicBezTo>
                  <a:cubicBezTo>
                    <a:pt x="2" y="42"/>
                    <a:pt x="8" y="34"/>
                    <a:pt x="16" y="28"/>
                  </a:cubicBezTo>
                  <a:cubicBezTo>
                    <a:pt x="26" y="19"/>
                    <a:pt x="40" y="11"/>
                    <a:pt x="50" y="7"/>
                  </a:cubicBezTo>
                  <a:cubicBezTo>
                    <a:pt x="67" y="0"/>
                    <a:pt x="86" y="1"/>
                    <a:pt x="89" y="1"/>
                  </a:cubicBezTo>
                  <a:cubicBezTo>
                    <a:pt x="91" y="1"/>
                    <a:pt x="110" y="0"/>
                    <a:pt x="127" y="7"/>
                  </a:cubicBezTo>
                  <a:cubicBezTo>
                    <a:pt x="137" y="11"/>
                    <a:pt x="151" y="19"/>
                    <a:pt x="161" y="28"/>
                  </a:cubicBezTo>
                  <a:cubicBezTo>
                    <a:pt x="169" y="34"/>
                    <a:pt x="175" y="42"/>
                    <a:pt x="175" y="50"/>
                  </a:cubicBezTo>
                  <a:cubicBezTo>
                    <a:pt x="177" y="67"/>
                    <a:pt x="170" y="107"/>
                    <a:pt x="170" y="107"/>
                  </a:cubicBezTo>
                  <a:cubicBezTo>
                    <a:pt x="170" y="111"/>
                    <a:pt x="170" y="111"/>
                    <a:pt x="170" y="111"/>
                  </a:cubicBezTo>
                  <a:cubicBezTo>
                    <a:pt x="166" y="111"/>
                    <a:pt x="166" y="111"/>
                    <a:pt x="166" y="111"/>
                  </a:cubicBezTo>
                  <a:close/>
                  <a:moveTo>
                    <a:pt x="15" y="102"/>
                  </a:moveTo>
                  <a:cubicBezTo>
                    <a:pt x="88" y="111"/>
                    <a:pt x="88" y="111"/>
                    <a:pt x="88" y="111"/>
                  </a:cubicBezTo>
                  <a:cubicBezTo>
                    <a:pt x="162" y="102"/>
                    <a:pt x="162" y="102"/>
                    <a:pt x="162" y="102"/>
                  </a:cubicBezTo>
                  <a:cubicBezTo>
                    <a:pt x="164" y="92"/>
                    <a:pt x="167" y="64"/>
                    <a:pt x="166" y="51"/>
                  </a:cubicBezTo>
                  <a:cubicBezTo>
                    <a:pt x="166" y="46"/>
                    <a:pt x="162" y="40"/>
                    <a:pt x="155" y="34"/>
                  </a:cubicBezTo>
                  <a:cubicBezTo>
                    <a:pt x="146" y="26"/>
                    <a:pt x="133" y="19"/>
                    <a:pt x="123" y="15"/>
                  </a:cubicBezTo>
                  <a:cubicBezTo>
                    <a:pt x="108" y="9"/>
                    <a:pt x="89" y="10"/>
                    <a:pt x="89" y="10"/>
                  </a:cubicBezTo>
                  <a:cubicBezTo>
                    <a:pt x="88" y="10"/>
                    <a:pt x="88" y="10"/>
                    <a:pt x="88" y="10"/>
                  </a:cubicBezTo>
                  <a:cubicBezTo>
                    <a:pt x="88" y="10"/>
                    <a:pt x="69" y="9"/>
                    <a:pt x="54" y="15"/>
                  </a:cubicBezTo>
                  <a:cubicBezTo>
                    <a:pt x="44" y="19"/>
                    <a:pt x="31" y="26"/>
                    <a:pt x="22" y="34"/>
                  </a:cubicBezTo>
                  <a:cubicBezTo>
                    <a:pt x="16" y="40"/>
                    <a:pt x="11" y="46"/>
                    <a:pt x="11" y="51"/>
                  </a:cubicBezTo>
                  <a:cubicBezTo>
                    <a:pt x="10" y="64"/>
                    <a:pt x="14" y="92"/>
                    <a:pt x="15"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2" name="Google Shape;2302;p49"/>
            <p:cNvSpPr/>
            <p:nvPr/>
          </p:nvSpPr>
          <p:spPr>
            <a:xfrm>
              <a:off x="8164513" y="1408113"/>
              <a:ext cx="552450" cy="431800"/>
            </a:xfrm>
            <a:custGeom>
              <a:avLst/>
              <a:gdLst/>
              <a:ahLst/>
              <a:cxnLst/>
              <a:rect l="l" t="t" r="r" b="b"/>
              <a:pathLst>
                <a:path w="194" h="151" extrusionOk="0">
                  <a:moveTo>
                    <a:pt x="175" y="15"/>
                  </a:moveTo>
                  <a:cubicBezTo>
                    <a:pt x="19" y="15"/>
                    <a:pt x="19" y="15"/>
                    <a:pt x="19" y="15"/>
                  </a:cubicBezTo>
                  <a:cubicBezTo>
                    <a:pt x="17" y="14"/>
                    <a:pt x="17" y="14"/>
                    <a:pt x="17" y="14"/>
                  </a:cubicBezTo>
                  <a:cubicBezTo>
                    <a:pt x="17" y="14"/>
                    <a:pt x="10" y="11"/>
                    <a:pt x="10" y="25"/>
                  </a:cubicBezTo>
                  <a:cubicBezTo>
                    <a:pt x="9" y="34"/>
                    <a:pt x="10" y="41"/>
                    <a:pt x="12" y="46"/>
                  </a:cubicBezTo>
                  <a:cubicBezTo>
                    <a:pt x="14" y="52"/>
                    <a:pt x="17" y="56"/>
                    <a:pt x="20" y="58"/>
                  </a:cubicBezTo>
                  <a:cubicBezTo>
                    <a:pt x="25" y="62"/>
                    <a:pt x="28" y="63"/>
                    <a:pt x="28" y="63"/>
                  </a:cubicBezTo>
                  <a:cubicBezTo>
                    <a:pt x="31" y="64"/>
                    <a:pt x="31" y="64"/>
                    <a:pt x="31" y="64"/>
                  </a:cubicBezTo>
                  <a:cubicBezTo>
                    <a:pt x="32" y="67"/>
                    <a:pt x="32" y="67"/>
                    <a:pt x="32" y="67"/>
                  </a:cubicBezTo>
                  <a:cubicBezTo>
                    <a:pt x="32" y="67"/>
                    <a:pt x="34" y="100"/>
                    <a:pt x="49" y="117"/>
                  </a:cubicBezTo>
                  <a:cubicBezTo>
                    <a:pt x="51" y="119"/>
                    <a:pt x="51" y="119"/>
                    <a:pt x="51" y="119"/>
                  </a:cubicBezTo>
                  <a:cubicBezTo>
                    <a:pt x="65" y="135"/>
                    <a:pt x="71" y="142"/>
                    <a:pt x="97" y="142"/>
                  </a:cubicBezTo>
                  <a:cubicBezTo>
                    <a:pt x="123" y="142"/>
                    <a:pt x="129" y="135"/>
                    <a:pt x="143" y="119"/>
                  </a:cubicBezTo>
                  <a:cubicBezTo>
                    <a:pt x="145" y="117"/>
                    <a:pt x="145" y="117"/>
                    <a:pt x="145" y="117"/>
                  </a:cubicBezTo>
                  <a:cubicBezTo>
                    <a:pt x="160" y="100"/>
                    <a:pt x="162" y="67"/>
                    <a:pt x="162" y="67"/>
                  </a:cubicBezTo>
                  <a:cubicBezTo>
                    <a:pt x="163" y="64"/>
                    <a:pt x="163" y="64"/>
                    <a:pt x="163" y="64"/>
                  </a:cubicBezTo>
                  <a:cubicBezTo>
                    <a:pt x="166" y="63"/>
                    <a:pt x="166" y="63"/>
                    <a:pt x="166" y="63"/>
                  </a:cubicBezTo>
                  <a:cubicBezTo>
                    <a:pt x="166" y="63"/>
                    <a:pt x="169" y="62"/>
                    <a:pt x="174" y="58"/>
                  </a:cubicBezTo>
                  <a:cubicBezTo>
                    <a:pt x="177" y="56"/>
                    <a:pt x="180" y="52"/>
                    <a:pt x="182" y="46"/>
                  </a:cubicBezTo>
                  <a:cubicBezTo>
                    <a:pt x="184" y="41"/>
                    <a:pt x="185" y="34"/>
                    <a:pt x="184" y="25"/>
                  </a:cubicBezTo>
                  <a:cubicBezTo>
                    <a:pt x="184" y="11"/>
                    <a:pt x="177" y="14"/>
                    <a:pt x="177" y="14"/>
                  </a:cubicBezTo>
                  <a:cubicBezTo>
                    <a:pt x="175" y="15"/>
                    <a:pt x="175" y="15"/>
                    <a:pt x="175" y="15"/>
                  </a:cubicBezTo>
                  <a:close/>
                  <a:moveTo>
                    <a:pt x="20" y="6"/>
                  </a:moveTo>
                  <a:cubicBezTo>
                    <a:pt x="174" y="6"/>
                    <a:pt x="174" y="6"/>
                    <a:pt x="174" y="6"/>
                  </a:cubicBezTo>
                  <a:cubicBezTo>
                    <a:pt x="179" y="4"/>
                    <a:pt x="193" y="0"/>
                    <a:pt x="193" y="25"/>
                  </a:cubicBezTo>
                  <a:cubicBezTo>
                    <a:pt x="194" y="35"/>
                    <a:pt x="192" y="42"/>
                    <a:pt x="190" y="49"/>
                  </a:cubicBezTo>
                  <a:cubicBezTo>
                    <a:pt x="188" y="57"/>
                    <a:pt x="184" y="62"/>
                    <a:pt x="180" y="65"/>
                  </a:cubicBezTo>
                  <a:cubicBezTo>
                    <a:pt x="176" y="68"/>
                    <a:pt x="173" y="70"/>
                    <a:pt x="171" y="71"/>
                  </a:cubicBezTo>
                  <a:cubicBezTo>
                    <a:pt x="170" y="80"/>
                    <a:pt x="165" y="107"/>
                    <a:pt x="151" y="123"/>
                  </a:cubicBezTo>
                  <a:cubicBezTo>
                    <a:pt x="150" y="125"/>
                    <a:pt x="150" y="125"/>
                    <a:pt x="150" y="125"/>
                  </a:cubicBezTo>
                  <a:cubicBezTo>
                    <a:pt x="134" y="143"/>
                    <a:pt x="127" y="151"/>
                    <a:pt x="97" y="151"/>
                  </a:cubicBezTo>
                  <a:cubicBezTo>
                    <a:pt x="67" y="151"/>
                    <a:pt x="60" y="143"/>
                    <a:pt x="44" y="125"/>
                  </a:cubicBezTo>
                  <a:cubicBezTo>
                    <a:pt x="43" y="123"/>
                    <a:pt x="43" y="123"/>
                    <a:pt x="43" y="123"/>
                  </a:cubicBezTo>
                  <a:cubicBezTo>
                    <a:pt x="29" y="107"/>
                    <a:pt x="24" y="80"/>
                    <a:pt x="23" y="71"/>
                  </a:cubicBezTo>
                  <a:cubicBezTo>
                    <a:pt x="21" y="70"/>
                    <a:pt x="18" y="68"/>
                    <a:pt x="14" y="65"/>
                  </a:cubicBezTo>
                  <a:cubicBezTo>
                    <a:pt x="11" y="62"/>
                    <a:pt x="6" y="57"/>
                    <a:pt x="4" y="49"/>
                  </a:cubicBezTo>
                  <a:cubicBezTo>
                    <a:pt x="2" y="42"/>
                    <a:pt x="0" y="35"/>
                    <a:pt x="1" y="25"/>
                  </a:cubicBezTo>
                  <a:cubicBezTo>
                    <a:pt x="1" y="0"/>
                    <a:pt x="15" y="4"/>
                    <a:pt x="20"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3" name="Google Shape;2303;p49"/>
            <p:cNvSpPr/>
            <p:nvPr/>
          </p:nvSpPr>
          <p:spPr>
            <a:xfrm>
              <a:off x="8196263" y="1412875"/>
              <a:ext cx="495300" cy="157163"/>
            </a:xfrm>
            <a:custGeom>
              <a:avLst/>
              <a:gdLst/>
              <a:ahLst/>
              <a:cxnLst/>
              <a:rect l="l" t="t" r="r" b="b"/>
              <a:pathLst>
                <a:path w="174" h="55" extrusionOk="0">
                  <a:moveTo>
                    <a:pt x="87" y="23"/>
                  </a:moveTo>
                  <a:cubicBezTo>
                    <a:pt x="81" y="24"/>
                    <a:pt x="77" y="41"/>
                    <a:pt x="71" y="48"/>
                  </a:cubicBezTo>
                  <a:cubicBezTo>
                    <a:pt x="65" y="55"/>
                    <a:pt x="31" y="54"/>
                    <a:pt x="23" y="50"/>
                  </a:cubicBezTo>
                  <a:cubicBezTo>
                    <a:pt x="15" y="46"/>
                    <a:pt x="17" y="34"/>
                    <a:pt x="13" y="22"/>
                  </a:cubicBezTo>
                  <a:cubicBezTo>
                    <a:pt x="9" y="9"/>
                    <a:pt x="8" y="18"/>
                    <a:pt x="4" y="13"/>
                  </a:cubicBezTo>
                  <a:cubicBezTo>
                    <a:pt x="0" y="7"/>
                    <a:pt x="5" y="0"/>
                    <a:pt x="5" y="0"/>
                  </a:cubicBezTo>
                  <a:cubicBezTo>
                    <a:pt x="5" y="0"/>
                    <a:pt x="7" y="3"/>
                    <a:pt x="15" y="3"/>
                  </a:cubicBezTo>
                  <a:cubicBezTo>
                    <a:pt x="24" y="2"/>
                    <a:pt x="62" y="2"/>
                    <a:pt x="69" y="2"/>
                  </a:cubicBezTo>
                  <a:cubicBezTo>
                    <a:pt x="75" y="2"/>
                    <a:pt x="78" y="3"/>
                    <a:pt x="81" y="6"/>
                  </a:cubicBezTo>
                  <a:cubicBezTo>
                    <a:pt x="83" y="9"/>
                    <a:pt x="85" y="9"/>
                    <a:pt x="87" y="9"/>
                  </a:cubicBezTo>
                  <a:cubicBezTo>
                    <a:pt x="89" y="9"/>
                    <a:pt x="90" y="9"/>
                    <a:pt x="93" y="6"/>
                  </a:cubicBezTo>
                  <a:cubicBezTo>
                    <a:pt x="95" y="3"/>
                    <a:pt x="98" y="2"/>
                    <a:pt x="105" y="2"/>
                  </a:cubicBezTo>
                  <a:cubicBezTo>
                    <a:pt x="112" y="2"/>
                    <a:pt x="149" y="2"/>
                    <a:pt x="158" y="3"/>
                  </a:cubicBezTo>
                  <a:cubicBezTo>
                    <a:pt x="166" y="3"/>
                    <a:pt x="168" y="0"/>
                    <a:pt x="168" y="0"/>
                  </a:cubicBezTo>
                  <a:cubicBezTo>
                    <a:pt x="168" y="0"/>
                    <a:pt x="174" y="7"/>
                    <a:pt x="169" y="13"/>
                  </a:cubicBezTo>
                  <a:cubicBezTo>
                    <a:pt x="165" y="18"/>
                    <a:pt x="164" y="9"/>
                    <a:pt x="160" y="22"/>
                  </a:cubicBezTo>
                  <a:cubicBezTo>
                    <a:pt x="156" y="34"/>
                    <a:pt x="158" y="46"/>
                    <a:pt x="150" y="50"/>
                  </a:cubicBezTo>
                  <a:cubicBezTo>
                    <a:pt x="142" y="54"/>
                    <a:pt x="109" y="55"/>
                    <a:pt x="103" y="48"/>
                  </a:cubicBezTo>
                  <a:cubicBezTo>
                    <a:pt x="96" y="41"/>
                    <a:pt x="93" y="24"/>
                    <a:pt x="87"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4" name="Google Shape;2304;p49"/>
            <p:cNvSpPr/>
            <p:nvPr/>
          </p:nvSpPr>
          <p:spPr>
            <a:xfrm>
              <a:off x="8232775" y="1241425"/>
              <a:ext cx="412750" cy="168275"/>
            </a:xfrm>
            <a:custGeom>
              <a:avLst/>
              <a:gdLst/>
              <a:ahLst/>
              <a:cxnLst/>
              <a:rect l="l" t="t" r="r" b="b"/>
              <a:pathLst>
                <a:path w="145" h="59" extrusionOk="0">
                  <a:moveTo>
                    <a:pt x="0" y="59"/>
                  </a:moveTo>
                  <a:cubicBezTo>
                    <a:pt x="0" y="59"/>
                    <a:pt x="3" y="44"/>
                    <a:pt x="10" y="36"/>
                  </a:cubicBezTo>
                  <a:cubicBezTo>
                    <a:pt x="13" y="34"/>
                    <a:pt x="16" y="32"/>
                    <a:pt x="21" y="30"/>
                  </a:cubicBezTo>
                  <a:cubicBezTo>
                    <a:pt x="26" y="28"/>
                    <a:pt x="33" y="26"/>
                    <a:pt x="42" y="25"/>
                  </a:cubicBezTo>
                  <a:cubicBezTo>
                    <a:pt x="57" y="23"/>
                    <a:pt x="67" y="23"/>
                    <a:pt x="74" y="23"/>
                  </a:cubicBezTo>
                  <a:cubicBezTo>
                    <a:pt x="75" y="23"/>
                    <a:pt x="76" y="23"/>
                    <a:pt x="78" y="23"/>
                  </a:cubicBezTo>
                  <a:cubicBezTo>
                    <a:pt x="78" y="23"/>
                    <a:pt x="79" y="23"/>
                    <a:pt x="79" y="24"/>
                  </a:cubicBezTo>
                  <a:cubicBezTo>
                    <a:pt x="79" y="24"/>
                    <a:pt x="79" y="24"/>
                    <a:pt x="79" y="24"/>
                  </a:cubicBezTo>
                  <a:cubicBezTo>
                    <a:pt x="79" y="28"/>
                    <a:pt x="78" y="30"/>
                    <a:pt x="76" y="31"/>
                  </a:cubicBezTo>
                  <a:cubicBezTo>
                    <a:pt x="85" y="30"/>
                    <a:pt x="98" y="27"/>
                    <a:pt x="110" y="22"/>
                  </a:cubicBezTo>
                  <a:cubicBezTo>
                    <a:pt x="120" y="17"/>
                    <a:pt x="128" y="12"/>
                    <a:pt x="132" y="6"/>
                  </a:cubicBezTo>
                  <a:cubicBezTo>
                    <a:pt x="134" y="2"/>
                    <a:pt x="136" y="0"/>
                    <a:pt x="136" y="0"/>
                  </a:cubicBezTo>
                  <a:cubicBezTo>
                    <a:pt x="137" y="1"/>
                    <a:pt x="137" y="3"/>
                    <a:pt x="136" y="6"/>
                  </a:cubicBezTo>
                  <a:cubicBezTo>
                    <a:pt x="135" y="15"/>
                    <a:pt x="131" y="36"/>
                    <a:pt x="145" y="46"/>
                  </a:cubicBezTo>
                  <a:cubicBezTo>
                    <a:pt x="141" y="55"/>
                    <a:pt x="141" y="55"/>
                    <a:pt x="141" y="55"/>
                  </a:cubicBezTo>
                  <a:cubicBezTo>
                    <a:pt x="126" y="43"/>
                    <a:pt x="130" y="20"/>
                    <a:pt x="132" y="11"/>
                  </a:cubicBezTo>
                  <a:cubicBezTo>
                    <a:pt x="132" y="10"/>
                    <a:pt x="132" y="10"/>
                    <a:pt x="132" y="10"/>
                  </a:cubicBezTo>
                  <a:cubicBezTo>
                    <a:pt x="132" y="10"/>
                    <a:pt x="132" y="10"/>
                    <a:pt x="132" y="10"/>
                  </a:cubicBezTo>
                  <a:cubicBezTo>
                    <a:pt x="127" y="18"/>
                    <a:pt x="118" y="25"/>
                    <a:pt x="107" y="30"/>
                  </a:cubicBezTo>
                  <a:cubicBezTo>
                    <a:pt x="94" y="36"/>
                    <a:pt x="78" y="39"/>
                    <a:pt x="69" y="40"/>
                  </a:cubicBezTo>
                  <a:cubicBezTo>
                    <a:pt x="64" y="40"/>
                    <a:pt x="62" y="39"/>
                    <a:pt x="62" y="38"/>
                  </a:cubicBezTo>
                  <a:cubicBezTo>
                    <a:pt x="62" y="35"/>
                    <a:pt x="63" y="33"/>
                    <a:pt x="65" y="31"/>
                  </a:cubicBezTo>
                  <a:cubicBezTo>
                    <a:pt x="59" y="31"/>
                    <a:pt x="50" y="32"/>
                    <a:pt x="39" y="33"/>
                  </a:cubicBezTo>
                  <a:cubicBezTo>
                    <a:pt x="30" y="35"/>
                    <a:pt x="23" y="36"/>
                    <a:pt x="18" y="38"/>
                  </a:cubicBezTo>
                  <a:cubicBezTo>
                    <a:pt x="14" y="40"/>
                    <a:pt x="11" y="42"/>
                    <a:pt x="8" y="44"/>
                  </a:cubicBezTo>
                  <a:cubicBezTo>
                    <a:pt x="6" y="47"/>
                    <a:pt x="4" y="55"/>
                    <a:pt x="4" y="55"/>
                  </a:cubicBezTo>
                  <a:cubicBezTo>
                    <a:pt x="0" y="59"/>
                    <a:pt x="0" y="59"/>
                    <a:pt x="0" y="59"/>
                  </a:cubicBezTo>
                  <a:close/>
                  <a:moveTo>
                    <a:pt x="68" y="31"/>
                  </a:moveTo>
                  <a:cubicBezTo>
                    <a:pt x="67" y="31"/>
                    <a:pt x="67" y="31"/>
                    <a:pt x="67" y="31"/>
                  </a:cubicBezTo>
                  <a:cubicBezTo>
                    <a:pt x="67" y="31"/>
                    <a:pt x="68" y="31"/>
                    <a:pt x="68" y="31"/>
                  </a:cubicBezTo>
                  <a:cubicBezTo>
                    <a:pt x="68" y="31"/>
                    <a:pt x="68" y="31"/>
                    <a:pt x="68" y="31"/>
                  </a:cubicBezTo>
                  <a:close/>
                  <a:moveTo>
                    <a:pt x="75" y="31"/>
                  </a:moveTo>
                  <a:cubicBezTo>
                    <a:pt x="74" y="31"/>
                    <a:pt x="74" y="31"/>
                    <a:pt x="74" y="31"/>
                  </a:cubicBezTo>
                  <a:cubicBezTo>
                    <a:pt x="74" y="31"/>
                    <a:pt x="74" y="31"/>
                    <a:pt x="74" y="31"/>
                  </a:cubicBezTo>
                  <a:cubicBezTo>
                    <a:pt x="74" y="31"/>
                    <a:pt x="74" y="31"/>
                    <a:pt x="74" y="31"/>
                  </a:cubicBezTo>
                  <a:cubicBezTo>
                    <a:pt x="75" y="31"/>
                    <a:pt x="75" y="31"/>
                    <a:pt x="75" y="31"/>
                  </a:cubicBezTo>
                  <a:cubicBezTo>
                    <a:pt x="75" y="31"/>
                    <a:pt x="75" y="31"/>
                    <a:pt x="75" y="31"/>
                  </a:cubicBezTo>
                  <a:close/>
                  <a:moveTo>
                    <a:pt x="75" y="31"/>
                  </a:moveTo>
                  <a:cubicBezTo>
                    <a:pt x="75" y="31"/>
                    <a:pt x="74" y="31"/>
                    <a:pt x="74" y="31"/>
                  </a:cubicBezTo>
                  <a:cubicBezTo>
                    <a:pt x="75" y="31"/>
                    <a:pt x="75" y="31"/>
                    <a:pt x="75" y="31"/>
                  </a:cubicBezTo>
                  <a:cubicBezTo>
                    <a:pt x="75" y="31"/>
                    <a:pt x="75" y="31"/>
                    <a:pt x="75" y="31"/>
                  </a:cubicBezTo>
                  <a:cubicBezTo>
                    <a:pt x="75" y="31"/>
                    <a:pt x="75" y="31"/>
                    <a:pt x="75" y="31"/>
                  </a:cubicBezTo>
                  <a:close/>
                  <a:moveTo>
                    <a:pt x="75" y="32"/>
                  </a:moveTo>
                  <a:cubicBezTo>
                    <a:pt x="75" y="32"/>
                    <a:pt x="75" y="32"/>
                    <a:pt x="75" y="32"/>
                  </a:cubicBezTo>
                  <a:cubicBezTo>
                    <a:pt x="75" y="32"/>
                    <a:pt x="75" y="32"/>
                    <a:pt x="75" y="32"/>
                  </a:cubicBezTo>
                  <a:close/>
                  <a:moveTo>
                    <a:pt x="133" y="8"/>
                  </a:moveTo>
                  <a:cubicBezTo>
                    <a:pt x="133" y="8"/>
                    <a:pt x="133" y="9"/>
                    <a:pt x="133" y="9"/>
                  </a:cubicBezTo>
                  <a:cubicBezTo>
                    <a:pt x="133" y="9"/>
                    <a:pt x="133" y="8"/>
                    <a:pt x="13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305" name="Google Shape;2305;p49"/>
          <p:cNvSpPr/>
          <p:nvPr/>
        </p:nvSpPr>
        <p:spPr>
          <a:xfrm>
            <a:off x="4231530" y="4185413"/>
            <a:ext cx="694343" cy="597688"/>
          </a:xfrm>
          <a:custGeom>
            <a:avLst/>
            <a:gdLst/>
            <a:ahLst/>
            <a:cxnLst/>
            <a:rect l="l" t="t" r="r" b="b"/>
            <a:pathLst>
              <a:path w="196" h="168" extrusionOk="0">
                <a:moveTo>
                  <a:pt x="24" y="29"/>
                </a:moveTo>
                <a:cubicBezTo>
                  <a:pt x="39" y="29"/>
                  <a:pt x="39" y="29"/>
                  <a:pt x="39" y="29"/>
                </a:cubicBezTo>
                <a:cubicBezTo>
                  <a:pt x="39" y="168"/>
                  <a:pt x="39" y="168"/>
                  <a:pt x="39" y="168"/>
                </a:cubicBezTo>
                <a:cubicBezTo>
                  <a:pt x="24" y="168"/>
                  <a:pt x="24" y="168"/>
                  <a:pt x="24" y="168"/>
                </a:cubicBezTo>
                <a:cubicBezTo>
                  <a:pt x="10" y="168"/>
                  <a:pt x="0" y="157"/>
                  <a:pt x="0" y="144"/>
                </a:cubicBezTo>
                <a:cubicBezTo>
                  <a:pt x="0" y="52"/>
                  <a:pt x="0" y="52"/>
                  <a:pt x="0" y="52"/>
                </a:cubicBezTo>
                <a:cubicBezTo>
                  <a:pt x="0" y="39"/>
                  <a:pt x="10" y="29"/>
                  <a:pt x="24" y="29"/>
                </a:cubicBezTo>
                <a:close/>
                <a:moveTo>
                  <a:pt x="52" y="29"/>
                </a:moveTo>
                <a:cubicBezTo>
                  <a:pt x="65" y="29"/>
                  <a:pt x="65" y="29"/>
                  <a:pt x="65" y="29"/>
                </a:cubicBezTo>
                <a:cubicBezTo>
                  <a:pt x="65" y="20"/>
                  <a:pt x="65" y="20"/>
                  <a:pt x="65" y="20"/>
                </a:cubicBezTo>
                <a:cubicBezTo>
                  <a:pt x="65" y="15"/>
                  <a:pt x="67" y="10"/>
                  <a:pt x="71" y="6"/>
                </a:cubicBezTo>
                <a:cubicBezTo>
                  <a:pt x="75" y="2"/>
                  <a:pt x="80" y="0"/>
                  <a:pt x="85" y="0"/>
                </a:cubicBezTo>
                <a:cubicBezTo>
                  <a:pt x="111" y="0"/>
                  <a:pt x="111" y="0"/>
                  <a:pt x="111" y="0"/>
                </a:cubicBezTo>
                <a:cubicBezTo>
                  <a:pt x="117" y="0"/>
                  <a:pt x="121" y="2"/>
                  <a:pt x="125" y="6"/>
                </a:cubicBezTo>
                <a:cubicBezTo>
                  <a:pt x="129" y="10"/>
                  <a:pt x="131" y="15"/>
                  <a:pt x="131" y="20"/>
                </a:cubicBezTo>
                <a:cubicBezTo>
                  <a:pt x="131" y="29"/>
                  <a:pt x="131" y="29"/>
                  <a:pt x="131" y="29"/>
                </a:cubicBezTo>
                <a:cubicBezTo>
                  <a:pt x="144" y="29"/>
                  <a:pt x="144" y="29"/>
                  <a:pt x="144" y="29"/>
                </a:cubicBezTo>
                <a:cubicBezTo>
                  <a:pt x="144" y="168"/>
                  <a:pt x="144" y="168"/>
                  <a:pt x="144" y="168"/>
                </a:cubicBezTo>
                <a:cubicBezTo>
                  <a:pt x="52" y="168"/>
                  <a:pt x="52" y="168"/>
                  <a:pt x="52" y="168"/>
                </a:cubicBezTo>
                <a:cubicBezTo>
                  <a:pt x="52" y="29"/>
                  <a:pt x="52" y="29"/>
                  <a:pt x="52" y="29"/>
                </a:cubicBezTo>
                <a:close/>
                <a:moveTo>
                  <a:pt x="157" y="29"/>
                </a:moveTo>
                <a:cubicBezTo>
                  <a:pt x="173" y="29"/>
                  <a:pt x="173" y="29"/>
                  <a:pt x="173" y="29"/>
                </a:cubicBezTo>
                <a:cubicBezTo>
                  <a:pt x="186" y="29"/>
                  <a:pt x="196" y="39"/>
                  <a:pt x="196" y="52"/>
                </a:cubicBezTo>
                <a:cubicBezTo>
                  <a:pt x="196" y="144"/>
                  <a:pt x="196" y="144"/>
                  <a:pt x="196" y="144"/>
                </a:cubicBezTo>
                <a:cubicBezTo>
                  <a:pt x="196" y="157"/>
                  <a:pt x="186" y="168"/>
                  <a:pt x="173" y="168"/>
                </a:cubicBezTo>
                <a:cubicBezTo>
                  <a:pt x="157" y="168"/>
                  <a:pt x="157" y="168"/>
                  <a:pt x="157" y="168"/>
                </a:cubicBezTo>
                <a:cubicBezTo>
                  <a:pt x="157" y="29"/>
                  <a:pt x="157" y="29"/>
                  <a:pt x="157" y="29"/>
                </a:cubicBezTo>
                <a:close/>
                <a:moveTo>
                  <a:pt x="79" y="29"/>
                </a:moveTo>
                <a:cubicBezTo>
                  <a:pt x="118" y="29"/>
                  <a:pt x="118" y="29"/>
                  <a:pt x="118" y="29"/>
                </a:cubicBezTo>
                <a:cubicBezTo>
                  <a:pt x="118" y="20"/>
                  <a:pt x="118" y="20"/>
                  <a:pt x="118" y="20"/>
                </a:cubicBezTo>
                <a:cubicBezTo>
                  <a:pt x="118" y="18"/>
                  <a:pt x="117" y="17"/>
                  <a:pt x="116" y="16"/>
                </a:cubicBezTo>
                <a:cubicBezTo>
                  <a:pt x="114" y="14"/>
                  <a:pt x="113" y="14"/>
                  <a:pt x="111" y="14"/>
                </a:cubicBezTo>
                <a:cubicBezTo>
                  <a:pt x="85" y="14"/>
                  <a:pt x="85" y="14"/>
                  <a:pt x="85" y="14"/>
                </a:cubicBezTo>
                <a:cubicBezTo>
                  <a:pt x="83" y="14"/>
                  <a:pt x="82" y="14"/>
                  <a:pt x="80" y="16"/>
                </a:cubicBezTo>
                <a:cubicBezTo>
                  <a:pt x="79" y="17"/>
                  <a:pt x="79" y="18"/>
                  <a:pt x="79" y="20"/>
                </a:cubicBezTo>
                <a:lnTo>
                  <a:pt x="79"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06" name="Google Shape;2306;p49"/>
          <p:cNvGrpSpPr/>
          <p:nvPr/>
        </p:nvGrpSpPr>
        <p:grpSpPr>
          <a:xfrm>
            <a:off x="9646222" y="5150451"/>
            <a:ext cx="526675" cy="820587"/>
            <a:chOff x="7386638" y="1144588"/>
            <a:chExt cx="423863" cy="660400"/>
          </a:xfrm>
        </p:grpSpPr>
        <p:sp>
          <p:nvSpPr>
            <p:cNvPr id="2307" name="Google Shape;2307;p49"/>
            <p:cNvSpPr/>
            <p:nvPr/>
          </p:nvSpPr>
          <p:spPr>
            <a:xfrm>
              <a:off x="7415213" y="1522413"/>
              <a:ext cx="179388" cy="282575"/>
            </a:xfrm>
            <a:custGeom>
              <a:avLst/>
              <a:gdLst/>
              <a:ahLst/>
              <a:cxnLst/>
              <a:rect l="l" t="t" r="r" b="b"/>
              <a:pathLst>
                <a:path w="113" h="178" extrusionOk="0">
                  <a:moveTo>
                    <a:pt x="73" y="5"/>
                  </a:moveTo>
                  <a:lnTo>
                    <a:pt x="50" y="0"/>
                  </a:lnTo>
                  <a:lnTo>
                    <a:pt x="0" y="157"/>
                  </a:lnTo>
                  <a:lnTo>
                    <a:pt x="55" y="103"/>
                  </a:lnTo>
                  <a:lnTo>
                    <a:pt x="68" y="178"/>
                  </a:lnTo>
                  <a:lnTo>
                    <a:pt x="113" y="41"/>
                  </a:lnTo>
                  <a:lnTo>
                    <a:pt x="106" y="23"/>
                  </a:lnTo>
                  <a:lnTo>
                    <a:pt x="73"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8" name="Google Shape;2308;p49"/>
            <p:cNvSpPr/>
            <p:nvPr/>
          </p:nvSpPr>
          <p:spPr>
            <a:xfrm>
              <a:off x="7458075" y="1216025"/>
              <a:ext cx="279400" cy="277813"/>
            </a:xfrm>
            <a:custGeom>
              <a:avLst/>
              <a:gdLst/>
              <a:ahLst/>
              <a:cxnLst/>
              <a:rect l="l" t="t" r="r" b="b"/>
              <a:pathLst>
                <a:path w="176" h="175" extrusionOk="0">
                  <a:moveTo>
                    <a:pt x="90" y="5"/>
                  </a:moveTo>
                  <a:lnTo>
                    <a:pt x="120" y="2"/>
                  </a:lnTo>
                  <a:lnTo>
                    <a:pt x="120" y="2"/>
                  </a:lnTo>
                  <a:lnTo>
                    <a:pt x="122" y="2"/>
                  </a:lnTo>
                  <a:lnTo>
                    <a:pt x="140" y="23"/>
                  </a:lnTo>
                  <a:lnTo>
                    <a:pt x="165" y="41"/>
                  </a:lnTo>
                  <a:lnTo>
                    <a:pt x="167" y="41"/>
                  </a:lnTo>
                  <a:lnTo>
                    <a:pt x="167" y="43"/>
                  </a:lnTo>
                  <a:lnTo>
                    <a:pt x="167" y="70"/>
                  </a:lnTo>
                  <a:lnTo>
                    <a:pt x="176" y="101"/>
                  </a:lnTo>
                  <a:lnTo>
                    <a:pt x="176" y="103"/>
                  </a:lnTo>
                  <a:lnTo>
                    <a:pt x="176" y="103"/>
                  </a:lnTo>
                  <a:lnTo>
                    <a:pt x="158" y="124"/>
                  </a:lnTo>
                  <a:lnTo>
                    <a:pt x="145" y="153"/>
                  </a:lnTo>
                  <a:lnTo>
                    <a:pt x="145" y="155"/>
                  </a:lnTo>
                  <a:lnTo>
                    <a:pt x="143" y="155"/>
                  </a:lnTo>
                  <a:lnTo>
                    <a:pt x="116" y="160"/>
                  </a:lnTo>
                  <a:lnTo>
                    <a:pt x="88" y="173"/>
                  </a:lnTo>
                  <a:lnTo>
                    <a:pt x="88" y="175"/>
                  </a:lnTo>
                  <a:lnTo>
                    <a:pt x="86" y="173"/>
                  </a:lnTo>
                  <a:lnTo>
                    <a:pt x="61" y="160"/>
                  </a:lnTo>
                  <a:lnTo>
                    <a:pt x="32" y="153"/>
                  </a:lnTo>
                  <a:lnTo>
                    <a:pt x="30" y="153"/>
                  </a:lnTo>
                  <a:lnTo>
                    <a:pt x="30" y="151"/>
                  </a:lnTo>
                  <a:lnTo>
                    <a:pt x="20" y="124"/>
                  </a:lnTo>
                  <a:lnTo>
                    <a:pt x="2" y="99"/>
                  </a:lnTo>
                  <a:lnTo>
                    <a:pt x="0" y="99"/>
                  </a:lnTo>
                  <a:lnTo>
                    <a:pt x="2" y="97"/>
                  </a:lnTo>
                  <a:lnTo>
                    <a:pt x="11" y="70"/>
                  </a:lnTo>
                  <a:lnTo>
                    <a:pt x="12" y="40"/>
                  </a:lnTo>
                  <a:lnTo>
                    <a:pt x="12" y="38"/>
                  </a:lnTo>
                  <a:lnTo>
                    <a:pt x="14" y="38"/>
                  </a:lnTo>
                  <a:lnTo>
                    <a:pt x="37" y="23"/>
                  </a:lnTo>
                  <a:lnTo>
                    <a:pt x="59" y="2"/>
                  </a:lnTo>
                  <a:lnTo>
                    <a:pt x="59" y="0"/>
                  </a:lnTo>
                  <a:lnTo>
                    <a:pt x="61" y="0"/>
                  </a:lnTo>
                  <a:lnTo>
                    <a:pt x="90" y="5"/>
                  </a:lnTo>
                  <a:lnTo>
                    <a:pt x="90" y="5"/>
                  </a:lnTo>
                  <a:close/>
                  <a:moveTo>
                    <a:pt x="118" y="5"/>
                  </a:moveTo>
                  <a:lnTo>
                    <a:pt x="90" y="9"/>
                  </a:lnTo>
                  <a:lnTo>
                    <a:pt x="88" y="9"/>
                  </a:lnTo>
                  <a:lnTo>
                    <a:pt x="61" y="5"/>
                  </a:lnTo>
                  <a:lnTo>
                    <a:pt x="41" y="27"/>
                  </a:lnTo>
                  <a:lnTo>
                    <a:pt x="39" y="27"/>
                  </a:lnTo>
                  <a:lnTo>
                    <a:pt x="16" y="41"/>
                  </a:lnTo>
                  <a:lnTo>
                    <a:pt x="14" y="72"/>
                  </a:lnTo>
                  <a:lnTo>
                    <a:pt x="14" y="72"/>
                  </a:lnTo>
                  <a:lnTo>
                    <a:pt x="5" y="97"/>
                  </a:lnTo>
                  <a:lnTo>
                    <a:pt x="23" y="122"/>
                  </a:lnTo>
                  <a:lnTo>
                    <a:pt x="23" y="122"/>
                  </a:lnTo>
                  <a:lnTo>
                    <a:pt x="34" y="148"/>
                  </a:lnTo>
                  <a:lnTo>
                    <a:pt x="63" y="155"/>
                  </a:lnTo>
                  <a:lnTo>
                    <a:pt x="63" y="157"/>
                  </a:lnTo>
                  <a:lnTo>
                    <a:pt x="88" y="169"/>
                  </a:lnTo>
                  <a:lnTo>
                    <a:pt x="115" y="155"/>
                  </a:lnTo>
                  <a:lnTo>
                    <a:pt x="115" y="155"/>
                  </a:lnTo>
                  <a:lnTo>
                    <a:pt x="142" y="151"/>
                  </a:lnTo>
                  <a:lnTo>
                    <a:pt x="154" y="122"/>
                  </a:lnTo>
                  <a:lnTo>
                    <a:pt x="154" y="122"/>
                  </a:lnTo>
                  <a:lnTo>
                    <a:pt x="172" y="101"/>
                  </a:lnTo>
                  <a:lnTo>
                    <a:pt x="163" y="72"/>
                  </a:lnTo>
                  <a:lnTo>
                    <a:pt x="163" y="72"/>
                  </a:lnTo>
                  <a:lnTo>
                    <a:pt x="163" y="43"/>
                  </a:lnTo>
                  <a:lnTo>
                    <a:pt x="136" y="27"/>
                  </a:lnTo>
                  <a:lnTo>
                    <a:pt x="136" y="27"/>
                  </a:lnTo>
                  <a:lnTo>
                    <a:pt x="118"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9" name="Google Shape;2309;p49"/>
            <p:cNvSpPr/>
            <p:nvPr/>
          </p:nvSpPr>
          <p:spPr>
            <a:xfrm>
              <a:off x="7386638" y="1144588"/>
              <a:ext cx="423863" cy="660400"/>
            </a:xfrm>
            <a:custGeom>
              <a:avLst/>
              <a:gdLst/>
              <a:ahLst/>
              <a:cxnLst/>
              <a:rect l="l" t="t" r="r" b="b"/>
              <a:pathLst>
                <a:path w="267" h="416" extrusionOk="0">
                  <a:moveTo>
                    <a:pt x="135" y="7"/>
                  </a:moveTo>
                  <a:lnTo>
                    <a:pt x="183" y="2"/>
                  </a:lnTo>
                  <a:lnTo>
                    <a:pt x="212" y="36"/>
                  </a:lnTo>
                  <a:lnTo>
                    <a:pt x="253" y="63"/>
                  </a:lnTo>
                  <a:lnTo>
                    <a:pt x="253" y="108"/>
                  </a:lnTo>
                  <a:lnTo>
                    <a:pt x="267" y="155"/>
                  </a:lnTo>
                  <a:lnTo>
                    <a:pt x="239" y="189"/>
                  </a:lnTo>
                  <a:lnTo>
                    <a:pt x="219" y="234"/>
                  </a:lnTo>
                  <a:lnTo>
                    <a:pt x="194" y="240"/>
                  </a:lnTo>
                  <a:lnTo>
                    <a:pt x="244" y="395"/>
                  </a:lnTo>
                  <a:lnTo>
                    <a:pt x="188" y="341"/>
                  </a:lnTo>
                  <a:lnTo>
                    <a:pt x="174" y="416"/>
                  </a:lnTo>
                  <a:lnTo>
                    <a:pt x="124" y="261"/>
                  </a:lnTo>
                  <a:lnTo>
                    <a:pt x="91" y="243"/>
                  </a:lnTo>
                  <a:lnTo>
                    <a:pt x="45" y="232"/>
                  </a:lnTo>
                  <a:lnTo>
                    <a:pt x="29" y="189"/>
                  </a:lnTo>
                  <a:lnTo>
                    <a:pt x="0" y="149"/>
                  </a:lnTo>
                  <a:lnTo>
                    <a:pt x="14" y="108"/>
                  </a:lnTo>
                  <a:lnTo>
                    <a:pt x="18" y="58"/>
                  </a:lnTo>
                  <a:lnTo>
                    <a:pt x="56" y="36"/>
                  </a:lnTo>
                  <a:lnTo>
                    <a:pt x="90" y="0"/>
                  </a:lnTo>
                  <a:lnTo>
                    <a:pt x="135" y="7"/>
                  </a:lnTo>
                  <a:lnTo>
                    <a:pt x="135" y="7"/>
                  </a:lnTo>
                  <a:close/>
                  <a:moveTo>
                    <a:pt x="135" y="34"/>
                  </a:moveTo>
                  <a:lnTo>
                    <a:pt x="99" y="27"/>
                  </a:lnTo>
                  <a:lnTo>
                    <a:pt x="72" y="56"/>
                  </a:lnTo>
                  <a:lnTo>
                    <a:pt x="41" y="74"/>
                  </a:lnTo>
                  <a:lnTo>
                    <a:pt x="39" y="113"/>
                  </a:lnTo>
                  <a:lnTo>
                    <a:pt x="29" y="146"/>
                  </a:lnTo>
                  <a:lnTo>
                    <a:pt x="50" y="177"/>
                  </a:lnTo>
                  <a:lnTo>
                    <a:pt x="63" y="211"/>
                  </a:lnTo>
                  <a:lnTo>
                    <a:pt x="100" y="220"/>
                  </a:lnTo>
                  <a:lnTo>
                    <a:pt x="131" y="236"/>
                  </a:lnTo>
                  <a:lnTo>
                    <a:pt x="167" y="220"/>
                  </a:lnTo>
                  <a:lnTo>
                    <a:pt x="201" y="213"/>
                  </a:lnTo>
                  <a:lnTo>
                    <a:pt x="217" y="177"/>
                  </a:lnTo>
                  <a:lnTo>
                    <a:pt x="239" y="149"/>
                  </a:lnTo>
                  <a:lnTo>
                    <a:pt x="228" y="113"/>
                  </a:lnTo>
                  <a:lnTo>
                    <a:pt x="228" y="77"/>
                  </a:lnTo>
                  <a:lnTo>
                    <a:pt x="196" y="56"/>
                  </a:lnTo>
                  <a:lnTo>
                    <a:pt x="172" y="29"/>
                  </a:lnTo>
                  <a:lnTo>
                    <a:pt x="135"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0" name="Google Shape;2310;p49"/>
            <p:cNvSpPr/>
            <p:nvPr/>
          </p:nvSpPr>
          <p:spPr>
            <a:xfrm>
              <a:off x="7491413" y="1250950"/>
              <a:ext cx="214313" cy="207963"/>
            </a:xfrm>
            <a:custGeom>
              <a:avLst/>
              <a:gdLst/>
              <a:ahLst/>
              <a:cxnLst/>
              <a:rect l="l" t="t" r="r" b="b"/>
              <a:pathLst>
                <a:path w="135" h="131" extrusionOk="0">
                  <a:moveTo>
                    <a:pt x="69" y="3"/>
                  </a:moveTo>
                  <a:lnTo>
                    <a:pt x="90" y="0"/>
                  </a:lnTo>
                  <a:lnTo>
                    <a:pt x="92" y="0"/>
                  </a:lnTo>
                  <a:lnTo>
                    <a:pt x="94" y="1"/>
                  </a:lnTo>
                  <a:lnTo>
                    <a:pt x="106" y="18"/>
                  </a:lnTo>
                  <a:lnTo>
                    <a:pt x="124" y="30"/>
                  </a:lnTo>
                  <a:lnTo>
                    <a:pt x="128" y="30"/>
                  </a:lnTo>
                  <a:lnTo>
                    <a:pt x="128" y="34"/>
                  </a:lnTo>
                  <a:lnTo>
                    <a:pt x="128" y="54"/>
                  </a:lnTo>
                  <a:lnTo>
                    <a:pt x="133" y="75"/>
                  </a:lnTo>
                  <a:lnTo>
                    <a:pt x="135" y="77"/>
                  </a:lnTo>
                  <a:lnTo>
                    <a:pt x="133" y="79"/>
                  </a:lnTo>
                  <a:lnTo>
                    <a:pt x="121" y="93"/>
                  </a:lnTo>
                  <a:lnTo>
                    <a:pt x="112" y="115"/>
                  </a:lnTo>
                  <a:lnTo>
                    <a:pt x="110" y="117"/>
                  </a:lnTo>
                  <a:lnTo>
                    <a:pt x="108" y="117"/>
                  </a:lnTo>
                  <a:lnTo>
                    <a:pt x="88" y="120"/>
                  </a:lnTo>
                  <a:lnTo>
                    <a:pt x="69" y="131"/>
                  </a:lnTo>
                  <a:lnTo>
                    <a:pt x="67" y="131"/>
                  </a:lnTo>
                  <a:lnTo>
                    <a:pt x="65" y="131"/>
                  </a:lnTo>
                  <a:lnTo>
                    <a:pt x="47" y="120"/>
                  </a:lnTo>
                  <a:lnTo>
                    <a:pt x="25" y="115"/>
                  </a:lnTo>
                  <a:lnTo>
                    <a:pt x="24" y="115"/>
                  </a:lnTo>
                  <a:lnTo>
                    <a:pt x="22" y="113"/>
                  </a:lnTo>
                  <a:lnTo>
                    <a:pt x="15" y="93"/>
                  </a:lnTo>
                  <a:lnTo>
                    <a:pt x="2" y="75"/>
                  </a:lnTo>
                  <a:lnTo>
                    <a:pt x="0" y="73"/>
                  </a:lnTo>
                  <a:lnTo>
                    <a:pt x="2" y="72"/>
                  </a:lnTo>
                  <a:lnTo>
                    <a:pt x="7" y="54"/>
                  </a:lnTo>
                  <a:lnTo>
                    <a:pt x="9" y="30"/>
                  </a:lnTo>
                  <a:lnTo>
                    <a:pt x="9" y="28"/>
                  </a:lnTo>
                  <a:lnTo>
                    <a:pt x="11" y="27"/>
                  </a:lnTo>
                  <a:lnTo>
                    <a:pt x="29" y="18"/>
                  </a:lnTo>
                  <a:lnTo>
                    <a:pt x="43" y="1"/>
                  </a:lnTo>
                  <a:lnTo>
                    <a:pt x="45" y="0"/>
                  </a:lnTo>
                  <a:lnTo>
                    <a:pt x="49" y="0"/>
                  </a:lnTo>
                  <a:lnTo>
                    <a:pt x="69" y="3"/>
                  </a:lnTo>
                  <a:lnTo>
                    <a:pt x="69" y="3"/>
                  </a:lnTo>
                  <a:close/>
                  <a:moveTo>
                    <a:pt x="88" y="9"/>
                  </a:moveTo>
                  <a:lnTo>
                    <a:pt x="69" y="12"/>
                  </a:lnTo>
                  <a:lnTo>
                    <a:pt x="67" y="12"/>
                  </a:lnTo>
                  <a:lnTo>
                    <a:pt x="49" y="9"/>
                  </a:lnTo>
                  <a:lnTo>
                    <a:pt x="34" y="23"/>
                  </a:lnTo>
                  <a:lnTo>
                    <a:pt x="34" y="25"/>
                  </a:lnTo>
                  <a:lnTo>
                    <a:pt x="18" y="34"/>
                  </a:lnTo>
                  <a:lnTo>
                    <a:pt x="16" y="54"/>
                  </a:lnTo>
                  <a:lnTo>
                    <a:pt x="16" y="55"/>
                  </a:lnTo>
                  <a:lnTo>
                    <a:pt x="11" y="73"/>
                  </a:lnTo>
                  <a:lnTo>
                    <a:pt x="22" y="90"/>
                  </a:lnTo>
                  <a:lnTo>
                    <a:pt x="24" y="90"/>
                  </a:lnTo>
                  <a:lnTo>
                    <a:pt x="29" y="108"/>
                  </a:lnTo>
                  <a:lnTo>
                    <a:pt x="49" y="111"/>
                  </a:lnTo>
                  <a:lnTo>
                    <a:pt x="51" y="113"/>
                  </a:lnTo>
                  <a:lnTo>
                    <a:pt x="67" y="122"/>
                  </a:lnTo>
                  <a:lnTo>
                    <a:pt x="85" y="113"/>
                  </a:lnTo>
                  <a:lnTo>
                    <a:pt x="86" y="111"/>
                  </a:lnTo>
                  <a:lnTo>
                    <a:pt x="104" y="110"/>
                  </a:lnTo>
                  <a:lnTo>
                    <a:pt x="112" y="90"/>
                  </a:lnTo>
                  <a:lnTo>
                    <a:pt x="113" y="90"/>
                  </a:lnTo>
                  <a:lnTo>
                    <a:pt x="124" y="75"/>
                  </a:lnTo>
                  <a:lnTo>
                    <a:pt x="119" y="55"/>
                  </a:lnTo>
                  <a:lnTo>
                    <a:pt x="119" y="54"/>
                  </a:lnTo>
                  <a:lnTo>
                    <a:pt x="119" y="36"/>
                  </a:lnTo>
                  <a:lnTo>
                    <a:pt x="101" y="25"/>
                  </a:lnTo>
                  <a:lnTo>
                    <a:pt x="101" y="23"/>
                  </a:lnTo>
                  <a:lnTo>
                    <a:pt x="88"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11" name="Google Shape;2311;p49"/>
          <p:cNvGrpSpPr/>
          <p:nvPr/>
        </p:nvGrpSpPr>
        <p:grpSpPr>
          <a:xfrm>
            <a:off x="3140703" y="4128662"/>
            <a:ext cx="751546" cy="684480"/>
            <a:chOff x="2151063" y="322263"/>
            <a:chExt cx="604837" cy="550863"/>
          </a:xfrm>
        </p:grpSpPr>
        <p:sp>
          <p:nvSpPr>
            <p:cNvPr id="2312" name="Google Shape;2312;p49"/>
            <p:cNvSpPr/>
            <p:nvPr/>
          </p:nvSpPr>
          <p:spPr>
            <a:xfrm>
              <a:off x="2151063" y="465138"/>
              <a:ext cx="265113" cy="407988"/>
            </a:xfrm>
            <a:custGeom>
              <a:avLst/>
              <a:gdLst/>
              <a:ahLst/>
              <a:cxnLst/>
              <a:rect l="l" t="t" r="r" b="b"/>
              <a:pathLst>
                <a:path w="93" h="142" extrusionOk="0">
                  <a:moveTo>
                    <a:pt x="93" y="20"/>
                  </a:moveTo>
                  <a:cubicBezTo>
                    <a:pt x="93" y="49"/>
                    <a:pt x="93" y="49"/>
                    <a:pt x="93" y="49"/>
                  </a:cubicBezTo>
                  <a:cubicBezTo>
                    <a:pt x="93" y="53"/>
                    <a:pt x="93" y="53"/>
                    <a:pt x="93" y="53"/>
                  </a:cubicBezTo>
                  <a:cubicBezTo>
                    <a:pt x="78" y="58"/>
                    <a:pt x="62" y="60"/>
                    <a:pt x="47" y="61"/>
                  </a:cubicBezTo>
                  <a:cubicBezTo>
                    <a:pt x="31" y="61"/>
                    <a:pt x="16" y="58"/>
                    <a:pt x="0" y="53"/>
                  </a:cubicBezTo>
                  <a:cubicBezTo>
                    <a:pt x="0" y="49"/>
                    <a:pt x="0" y="49"/>
                    <a:pt x="0" y="49"/>
                  </a:cubicBezTo>
                  <a:cubicBezTo>
                    <a:pt x="0" y="20"/>
                    <a:pt x="0" y="20"/>
                    <a:pt x="0" y="20"/>
                  </a:cubicBezTo>
                  <a:cubicBezTo>
                    <a:pt x="0" y="20"/>
                    <a:pt x="0" y="20"/>
                    <a:pt x="0" y="20"/>
                  </a:cubicBezTo>
                  <a:cubicBezTo>
                    <a:pt x="0" y="9"/>
                    <a:pt x="21" y="0"/>
                    <a:pt x="47" y="0"/>
                  </a:cubicBezTo>
                  <a:cubicBezTo>
                    <a:pt x="72" y="0"/>
                    <a:pt x="93" y="9"/>
                    <a:pt x="93" y="20"/>
                  </a:cubicBezTo>
                  <a:cubicBezTo>
                    <a:pt x="93" y="20"/>
                    <a:pt x="93" y="20"/>
                    <a:pt x="93" y="20"/>
                  </a:cubicBezTo>
                  <a:close/>
                  <a:moveTo>
                    <a:pt x="93" y="55"/>
                  </a:moveTo>
                  <a:cubicBezTo>
                    <a:pt x="78" y="60"/>
                    <a:pt x="62" y="63"/>
                    <a:pt x="47" y="63"/>
                  </a:cubicBezTo>
                  <a:cubicBezTo>
                    <a:pt x="31" y="63"/>
                    <a:pt x="16" y="61"/>
                    <a:pt x="0" y="56"/>
                  </a:cubicBezTo>
                  <a:cubicBezTo>
                    <a:pt x="0" y="64"/>
                    <a:pt x="0" y="64"/>
                    <a:pt x="0" y="64"/>
                  </a:cubicBezTo>
                  <a:cubicBezTo>
                    <a:pt x="16" y="69"/>
                    <a:pt x="31" y="71"/>
                    <a:pt x="47" y="71"/>
                  </a:cubicBezTo>
                  <a:cubicBezTo>
                    <a:pt x="62" y="71"/>
                    <a:pt x="78" y="68"/>
                    <a:pt x="93" y="63"/>
                  </a:cubicBezTo>
                  <a:cubicBezTo>
                    <a:pt x="93" y="55"/>
                    <a:pt x="93" y="55"/>
                    <a:pt x="93" y="55"/>
                  </a:cubicBezTo>
                  <a:close/>
                  <a:moveTo>
                    <a:pt x="93" y="66"/>
                  </a:moveTo>
                  <a:cubicBezTo>
                    <a:pt x="93" y="89"/>
                    <a:pt x="93" y="89"/>
                    <a:pt x="93" y="89"/>
                  </a:cubicBezTo>
                  <a:cubicBezTo>
                    <a:pt x="78" y="94"/>
                    <a:pt x="62" y="97"/>
                    <a:pt x="47" y="97"/>
                  </a:cubicBezTo>
                  <a:cubicBezTo>
                    <a:pt x="31" y="97"/>
                    <a:pt x="16" y="94"/>
                    <a:pt x="0" y="89"/>
                  </a:cubicBezTo>
                  <a:cubicBezTo>
                    <a:pt x="0" y="66"/>
                    <a:pt x="0" y="66"/>
                    <a:pt x="0" y="66"/>
                  </a:cubicBezTo>
                  <a:cubicBezTo>
                    <a:pt x="16" y="71"/>
                    <a:pt x="31" y="74"/>
                    <a:pt x="47" y="73"/>
                  </a:cubicBezTo>
                  <a:cubicBezTo>
                    <a:pt x="62" y="73"/>
                    <a:pt x="78" y="71"/>
                    <a:pt x="93" y="66"/>
                  </a:cubicBezTo>
                  <a:close/>
                  <a:moveTo>
                    <a:pt x="93" y="91"/>
                  </a:moveTo>
                  <a:cubicBezTo>
                    <a:pt x="78" y="96"/>
                    <a:pt x="62" y="99"/>
                    <a:pt x="47" y="99"/>
                  </a:cubicBezTo>
                  <a:cubicBezTo>
                    <a:pt x="31" y="99"/>
                    <a:pt x="16" y="97"/>
                    <a:pt x="0" y="92"/>
                  </a:cubicBezTo>
                  <a:cubicBezTo>
                    <a:pt x="0" y="100"/>
                    <a:pt x="0" y="100"/>
                    <a:pt x="0" y="100"/>
                  </a:cubicBezTo>
                  <a:cubicBezTo>
                    <a:pt x="16" y="105"/>
                    <a:pt x="31" y="107"/>
                    <a:pt x="47" y="107"/>
                  </a:cubicBezTo>
                  <a:cubicBezTo>
                    <a:pt x="62" y="107"/>
                    <a:pt x="78" y="104"/>
                    <a:pt x="93" y="99"/>
                  </a:cubicBezTo>
                  <a:cubicBezTo>
                    <a:pt x="93" y="91"/>
                    <a:pt x="93" y="91"/>
                    <a:pt x="93" y="91"/>
                  </a:cubicBezTo>
                  <a:close/>
                  <a:moveTo>
                    <a:pt x="93" y="102"/>
                  </a:moveTo>
                  <a:cubicBezTo>
                    <a:pt x="93" y="114"/>
                    <a:pt x="93" y="114"/>
                    <a:pt x="93" y="114"/>
                  </a:cubicBezTo>
                  <a:cubicBezTo>
                    <a:pt x="93" y="139"/>
                    <a:pt x="69" y="141"/>
                    <a:pt x="46" y="140"/>
                  </a:cubicBezTo>
                  <a:cubicBezTo>
                    <a:pt x="26" y="140"/>
                    <a:pt x="0" y="142"/>
                    <a:pt x="0" y="114"/>
                  </a:cubicBezTo>
                  <a:cubicBezTo>
                    <a:pt x="0" y="102"/>
                    <a:pt x="0" y="102"/>
                    <a:pt x="0" y="102"/>
                  </a:cubicBezTo>
                  <a:cubicBezTo>
                    <a:pt x="16" y="107"/>
                    <a:pt x="31" y="110"/>
                    <a:pt x="47" y="110"/>
                  </a:cubicBezTo>
                  <a:cubicBezTo>
                    <a:pt x="62" y="109"/>
                    <a:pt x="78" y="107"/>
                    <a:pt x="93" y="102"/>
                  </a:cubicBezTo>
                  <a:close/>
                  <a:moveTo>
                    <a:pt x="47" y="2"/>
                  </a:moveTo>
                  <a:cubicBezTo>
                    <a:pt x="24" y="2"/>
                    <a:pt x="6" y="10"/>
                    <a:pt x="6" y="20"/>
                  </a:cubicBezTo>
                  <a:cubicBezTo>
                    <a:pt x="6" y="29"/>
                    <a:pt x="24" y="37"/>
                    <a:pt x="47" y="37"/>
                  </a:cubicBezTo>
                  <a:cubicBezTo>
                    <a:pt x="69" y="37"/>
                    <a:pt x="88" y="29"/>
                    <a:pt x="88" y="20"/>
                  </a:cubicBezTo>
                  <a:cubicBezTo>
                    <a:pt x="88" y="10"/>
                    <a:pt x="69" y="2"/>
                    <a:pt x="47"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3" name="Google Shape;2313;p49"/>
            <p:cNvSpPr/>
            <p:nvPr/>
          </p:nvSpPr>
          <p:spPr>
            <a:xfrm>
              <a:off x="2174875" y="477838"/>
              <a:ext cx="222250" cy="88900"/>
            </a:xfrm>
            <a:custGeom>
              <a:avLst/>
              <a:gdLst/>
              <a:ahLst/>
              <a:cxnLst/>
              <a:rect l="l" t="t" r="r" b="b"/>
              <a:pathLst>
                <a:path w="78" h="31" extrusionOk="0">
                  <a:moveTo>
                    <a:pt x="67" y="5"/>
                  </a:moveTo>
                  <a:cubicBezTo>
                    <a:pt x="60" y="2"/>
                    <a:pt x="50" y="0"/>
                    <a:pt x="39" y="0"/>
                  </a:cubicBezTo>
                  <a:cubicBezTo>
                    <a:pt x="28" y="0"/>
                    <a:pt x="18" y="2"/>
                    <a:pt x="10" y="5"/>
                  </a:cubicBezTo>
                  <a:cubicBezTo>
                    <a:pt x="4" y="8"/>
                    <a:pt x="0" y="12"/>
                    <a:pt x="0" y="16"/>
                  </a:cubicBezTo>
                  <a:cubicBezTo>
                    <a:pt x="0" y="20"/>
                    <a:pt x="4" y="24"/>
                    <a:pt x="10" y="26"/>
                  </a:cubicBezTo>
                  <a:cubicBezTo>
                    <a:pt x="18" y="30"/>
                    <a:pt x="28" y="31"/>
                    <a:pt x="39" y="31"/>
                  </a:cubicBezTo>
                  <a:cubicBezTo>
                    <a:pt x="50" y="31"/>
                    <a:pt x="60" y="30"/>
                    <a:pt x="67" y="26"/>
                  </a:cubicBezTo>
                  <a:cubicBezTo>
                    <a:pt x="74" y="24"/>
                    <a:pt x="78" y="20"/>
                    <a:pt x="78" y="16"/>
                  </a:cubicBezTo>
                  <a:cubicBezTo>
                    <a:pt x="78" y="12"/>
                    <a:pt x="74" y="8"/>
                    <a:pt x="67" y="5"/>
                  </a:cubicBezTo>
                  <a:close/>
                  <a:moveTo>
                    <a:pt x="66" y="11"/>
                  </a:moveTo>
                  <a:cubicBezTo>
                    <a:pt x="68" y="11"/>
                    <a:pt x="70" y="12"/>
                    <a:pt x="70" y="13"/>
                  </a:cubicBezTo>
                  <a:cubicBezTo>
                    <a:pt x="70" y="14"/>
                    <a:pt x="68" y="15"/>
                    <a:pt x="66" y="15"/>
                  </a:cubicBezTo>
                  <a:cubicBezTo>
                    <a:pt x="64" y="15"/>
                    <a:pt x="63" y="14"/>
                    <a:pt x="63" y="13"/>
                  </a:cubicBezTo>
                  <a:cubicBezTo>
                    <a:pt x="63" y="12"/>
                    <a:pt x="64" y="11"/>
                    <a:pt x="66"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4" name="Google Shape;2314;p49"/>
            <p:cNvSpPr/>
            <p:nvPr/>
          </p:nvSpPr>
          <p:spPr>
            <a:xfrm>
              <a:off x="2368550" y="322263"/>
              <a:ext cx="387350" cy="334963"/>
            </a:xfrm>
            <a:custGeom>
              <a:avLst/>
              <a:gdLst/>
              <a:ahLst/>
              <a:cxnLst/>
              <a:rect l="l" t="t" r="r" b="b"/>
              <a:pathLst>
                <a:path w="136" h="117" extrusionOk="0">
                  <a:moveTo>
                    <a:pt x="66" y="4"/>
                  </a:moveTo>
                  <a:cubicBezTo>
                    <a:pt x="97" y="6"/>
                    <a:pt x="97" y="6"/>
                    <a:pt x="97" y="6"/>
                  </a:cubicBezTo>
                  <a:cubicBezTo>
                    <a:pt x="98" y="6"/>
                    <a:pt x="98" y="6"/>
                    <a:pt x="98" y="7"/>
                  </a:cubicBezTo>
                  <a:cubicBezTo>
                    <a:pt x="98" y="7"/>
                    <a:pt x="98" y="7"/>
                    <a:pt x="98" y="7"/>
                  </a:cubicBezTo>
                  <a:cubicBezTo>
                    <a:pt x="132" y="9"/>
                    <a:pt x="136" y="27"/>
                    <a:pt x="136" y="47"/>
                  </a:cubicBezTo>
                  <a:cubicBezTo>
                    <a:pt x="135" y="61"/>
                    <a:pt x="132" y="77"/>
                    <a:pt x="125" y="91"/>
                  </a:cubicBezTo>
                  <a:cubicBezTo>
                    <a:pt x="115" y="107"/>
                    <a:pt x="95" y="117"/>
                    <a:pt x="79" y="107"/>
                  </a:cubicBezTo>
                  <a:cubicBezTo>
                    <a:pt x="69" y="100"/>
                    <a:pt x="62" y="88"/>
                    <a:pt x="62" y="70"/>
                  </a:cubicBezTo>
                  <a:cubicBezTo>
                    <a:pt x="62" y="67"/>
                    <a:pt x="66" y="64"/>
                    <a:pt x="66" y="70"/>
                  </a:cubicBezTo>
                  <a:cubicBezTo>
                    <a:pt x="69" y="113"/>
                    <a:pt x="104" y="116"/>
                    <a:pt x="121" y="87"/>
                  </a:cubicBezTo>
                  <a:cubicBezTo>
                    <a:pt x="127" y="74"/>
                    <a:pt x="129" y="60"/>
                    <a:pt x="129" y="47"/>
                  </a:cubicBezTo>
                  <a:cubicBezTo>
                    <a:pt x="129" y="30"/>
                    <a:pt x="125" y="15"/>
                    <a:pt x="98" y="13"/>
                  </a:cubicBezTo>
                  <a:cubicBezTo>
                    <a:pt x="98" y="14"/>
                    <a:pt x="98" y="14"/>
                    <a:pt x="98" y="14"/>
                  </a:cubicBezTo>
                  <a:cubicBezTo>
                    <a:pt x="98" y="15"/>
                    <a:pt x="97" y="15"/>
                    <a:pt x="97" y="15"/>
                  </a:cubicBezTo>
                  <a:cubicBezTo>
                    <a:pt x="93" y="15"/>
                    <a:pt x="93" y="15"/>
                    <a:pt x="93" y="15"/>
                  </a:cubicBezTo>
                  <a:cubicBezTo>
                    <a:pt x="91" y="30"/>
                    <a:pt x="91" y="30"/>
                    <a:pt x="91" y="30"/>
                  </a:cubicBezTo>
                  <a:cubicBezTo>
                    <a:pt x="90" y="35"/>
                    <a:pt x="87" y="37"/>
                    <a:pt x="81" y="36"/>
                  </a:cubicBezTo>
                  <a:cubicBezTo>
                    <a:pt x="76" y="35"/>
                    <a:pt x="71" y="35"/>
                    <a:pt x="66" y="34"/>
                  </a:cubicBezTo>
                  <a:cubicBezTo>
                    <a:pt x="64" y="34"/>
                    <a:pt x="62" y="34"/>
                    <a:pt x="59" y="33"/>
                  </a:cubicBezTo>
                  <a:cubicBezTo>
                    <a:pt x="57" y="34"/>
                    <a:pt x="54" y="34"/>
                    <a:pt x="51" y="34"/>
                  </a:cubicBezTo>
                  <a:cubicBezTo>
                    <a:pt x="48" y="34"/>
                    <a:pt x="46" y="33"/>
                    <a:pt x="44" y="31"/>
                  </a:cubicBezTo>
                  <a:cubicBezTo>
                    <a:pt x="43" y="30"/>
                    <a:pt x="42" y="29"/>
                    <a:pt x="40" y="28"/>
                  </a:cubicBezTo>
                  <a:cubicBezTo>
                    <a:pt x="39" y="28"/>
                    <a:pt x="38" y="27"/>
                    <a:pt x="36" y="28"/>
                  </a:cubicBezTo>
                  <a:cubicBezTo>
                    <a:pt x="34" y="29"/>
                    <a:pt x="32" y="28"/>
                    <a:pt x="31" y="27"/>
                  </a:cubicBezTo>
                  <a:cubicBezTo>
                    <a:pt x="27" y="27"/>
                    <a:pt x="17" y="29"/>
                    <a:pt x="8" y="50"/>
                  </a:cubicBezTo>
                  <a:cubicBezTo>
                    <a:pt x="7" y="52"/>
                    <a:pt x="4" y="53"/>
                    <a:pt x="2" y="52"/>
                  </a:cubicBezTo>
                  <a:cubicBezTo>
                    <a:pt x="0" y="51"/>
                    <a:pt x="0" y="49"/>
                    <a:pt x="0" y="47"/>
                  </a:cubicBezTo>
                  <a:cubicBezTo>
                    <a:pt x="12" y="20"/>
                    <a:pt x="24" y="21"/>
                    <a:pt x="28" y="20"/>
                  </a:cubicBezTo>
                  <a:cubicBezTo>
                    <a:pt x="29" y="18"/>
                    <a:pt x="30" y="17"/>
                    <a:pt x="32" y="16"/>
                  </a:cubicBezTo>
                  <a:cubicBezTo>
                    <a:pt x="34" y="15"/>
                    <a:pt x="34" y="13"/>
                    <a:pt x="34" y="10"/>
                  </a:cubicBezTo>
                  <a:cubicBezTo>
                    <a:pt x="34" y="8"/>
                    <a:pt x="35" y="6"/>
                    <a:pt x="38" y="6"/>
                  </a:cubicBezTo>
                  <a:cubicBezTo>
                    <a:pt x="45" y="4"/>
                    <a:pt x="52" y="2"/>
                    <a:pt x="59" y="0"/>
                  </a:cubicBezTo>
                  <a:cubicBezTo>
                    <a:pt x="62" y="0"/>
                    <a:pt x="64" y="1"/>
                    <a:pt x="66" y="4"/>
                  </a:cubicBezTo>
                  <a:cubicBezTo>
                    <a:pt x="66" y="4"/>
                    <a:pt x="66" y="4"/>
                    <a:pt x="66" y="4"/>
                  </a:cubicBezTo>
                  <a:close/>
                  <a:moveTo>
                    <a:pt x="88" y="15"/>
                  </a:moveTo>
                  <a:cubicBezTo>
                    <a:pt x="66" y="14"/>
                    <a:pt x="66" y="14"/>
                    <a:pt x="66" y="14"/>
                  </a:cubicBezTo>
                  <a:cubicBezTo>
                    <a:pt x="65" y="14"/>
                    <a:pt x="65" y="14"/>
                    <a:pt x="65" y="14"/>
                  </a:cubicBezTo>
                  <a:cubicBezTo>
                    <a:pt x="61" y="15"/>
                    <a:pt x="60" y="22"/>
                    <a:pt x="60" y="26"/>
                  </a:cubicBezTo>
                  <a:cubicBezTo>
                    <a:pt x="60" y="27"/>
                    <a:pt x="60" y="29"/>
                    <a:pt x="61" y="27"/>
                  </a:cubicBezTo>
                  <a:cubicBezTo>
                    <a:pt x="62" y="26"/>
                    <a:pt x="63" y="25"/>
                    <a:pt x="64" y="23"/>
                  </a:cubicBezTo>
                  <a:cubicBezTo>
                    <a:pt x="66" y="20"/>
                    <a:pt x="70" y="19"/>
                    <a:pt x="75" y="22"/>
                  </a:cubicBezTo>
                  <a:cubicBezTo>
                    <a:pt x="78" y="25"/>
                    <a:pt x="82" y="27"/>
                    <a:pt x="86" y="29"/>
                  </a:cubicBezTo>
                  <a:cubicBezTo>
                    <a:pt x="87" y="30"/>
                    <a:pt x="87" y="29"/>
                    <a:pt x="88" y="28"/>
                  </a:cubicBezTo>
                  <a:cubicBezTo>
                    <a:pt x="88" y="15"/>
                    <a:pt x="88" y="15"/>
                    <a:pt x="88" y="15"/>
                  </a:cubicBezTo>
                  <a:close/>
                  <a:moveTo>
                    <a:pt x="65" y="28"/>
                  </a:moveTo>
                  <a:cubicBezTo>
                    <a:pt x="65" y="29"/>
                    <a:pt x="65" y="29"/>
                    <a:pt x="66" y="30"/>
                  </a:cubicBezTo>
                  <a:cubicBezTo>
                    <a:pt x="70" y="31"/>
                    <a:pt x="74" y="32"/>
                    <a:pt x="78" y="32"/>
                  </a:cubicBezTo>
                  <a:cubicBezTo>
                    <a:pt x="79" y="32"/>
                    <a:pt x="88" y="33"/>
                    <a:pt x="84" y="30"/>
                  </a:cubicBezTo>
                  <a:cubicBezTo>
                    <a:pt x="79" y="27"/>
                    <a:pt x="68" y="20"/>
                    <a:pt x="65"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15" name="Google Shape;2315;p49"/>
          <p:cNvGrpSpPr/>
          <p:nvPr/>
        </p:nvGrpSpPr>
        <p:grpSpPr>
          <a:xfrm>
            <a:off x="8452818" y="4091183"/>
            <a:ext cx="658837" cy="777192"/>
            <a:chOff x="6426200" y="292100"/>
            <a:chExt cx="530225" cy="625476"/>
          </a:xfrm>
        </p:grpSpPr>
        <p:sp>
          <p:nvSpPr>
            <p:cNvPr id="2316" name="Google Shape;2316;p49"/>
            <p:cNvSpPr/>
            <p:nvPr/>
          </p:nvSpPr>
          <p:spPr>
            <a:xfrm>
              <a:off x="6426200" y="500063"/>
              <a:ext cx="333375" cy="417513"/>
            </a:xfrm>
            <a:custGeom>
              <a:avLst/>
              <a:gdLst/>
              <a:ahLst/>
              <a:cxnLst/>
              <a:rect l="l" t="t" r="r" b="b"/>
              <a:pathLst>
                <a:path w="117" h="146" extrusionOk="0">
                  <a:moveTo>
                    <a:pt x="70" y="31"/>
                  </a:moveTo>
                  <a:cubicBezTo>
                    <a:pt x="97" y="36"/>
                    <a:pt x="117" y="59"/>
                    <a:pt x="117" y="88"/>
                  </a:cubicBezTo>
                  <a:cubicBezTo>
                    <a:pt x="117" y="120"/>
                    <a:pt x="91" y="146"/>
                    <a:pt x="59" y="146"/>
                  </a:cubicBezTo>
                  <a:cubicBezTo>
                    <a:pt x="26" y="146"/>
                    <a:pt x="0" y="120"/>
                    <a:pt x="0" y="88"/>
                  </a:cubicBezTo>
                  <a:cubicBezTo>
                    <a:pt x="0" y="59"/>
                    <a:pt x="21" y="36"/>
                    <a:pt x="47" y="31"/>
                  </a:cubicBezTo>
                  <a:cubicBezTo>
                    <a:pt x="47" y="0"/>
                    <a:pt x="47" y="0"/>
                    <a:pt x="47" y="0"/>
                  </a:cubicBezTo>
                  <a:cubicBezTo>
                    <a:pt x="70" y="0"/>
                    <a:pt x="70" y="0"/>
                    <a:pt x="70" y="0"/>
                  </a:cubicBezTo>
                  <a:lnTo>
                    <a:pt x="70"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7" name="Google Shape;2317;p49"/>
            <p:cNvSpPr/>
            <p:nvPr/>
          </p:nvSpPr>
          <p:spPr>
            <a:xfrm>
              <a:off x="6591300" y="292100"/>
              <a:ext cx="365125" cy="239713"/>
            </a:xfrm>
            <a:custGeom>
              <a:avLst/>
              <a:gdLst/>
              <a:ahLst/>
              <a:cxnLst/>
              <a:rect l="l" t="t" r="r" b="b"/>
              <a:pathLst>
                <a:path w="128" h="84" extrusionOk="0">
                  <a:moveTo>
                    <a:pt x="88" y="0"/>
                  </a:moveTo>
                  <a:cubicBezTo>
                    <a:pt x="91" y="35"/>
                    <a:pt x="91" y="35"/>
                    <a:pt x="91" y="35"/>
                  </a:cubicBezTo>
                  <a:cubicBezTo>
                    <a:pt x="113" y="8"/>
                    <a:pt x="113" y="8"/>
                    <a:pt x="113" y="8"/>
                  </a:cubicBezTo>
                  <a:cubicBezTo>
                    <a:pt x="95" y="38"/>
                    <a:pt x="95" y="38"/>
                    <a:pt x="95" y="38"/>
                  </a:cubicBezTo>
                  <a:cubicBezTo>
                    <a:pt x="128" y="29"/>
                    <a:pt x="128" y="29"/>
                    <a:pt x="128" y="29"/>
                  </a:cubicBezTo>
                  <a:cubicBezTo>
                    <a:pt x="96" y="42"/>
                    <a:pt x="96" y="42"/>
                    <a:pt x="96" y="42"/>
                  </a:cubicBezTo>
                  <a:cubicBezTo>
                    <a:pt x="128" y="55"/>
                    <a:pt x="128" y="55"/>
                    <a:pt x="128" y="55"/>
                  </a:cubicBezTo>
                  <a:cubicBezTo>
                    <a:pt x="94" y="47"/>
                    <a:pt x="94" y="47"/>
                    <a:pt x="94" y="47"/>
                  </a:cubicBezTo>
                  <a:cubicBezTo>
                    <a:pt x="113" y="76"/>
                    <a:pt x="113" y="76"/>
                    <a:pt x="113" y="76"/>
                  </a:cubicBezTo>
                  <a:cubicBezTo>
                    <a:pt x="90" y="50"/>
                    <a:pt x="90" y="50"/>
                    <a:pt x="90" y="50"/>
                  </a:cubicBezTo>
                  <a:cubicBezTo>
                    <a:pt x="88" y="84"/>
                    <a:pt x="88" y="84"/>
                    <a:pt x="88" y="84"/>
                  </a:cubicBezTo>
                  <a:cubicBezTo>
                    <a:pt x="85" y="49"/>
                    <a:pt x="85" y="49"/>
                    <a:pt x="85" y="49"/>
                  </a:cubicBezTo>
                  <a:cubicBezTo>
                    <a:pt x="63" y="76"/>
                    <a:pt x="63" y="76"/>
                    <a:pt x="63" y="76"/>
                  </a:cubicBezTo>
                  <a:cubicBezTo>
                    <a:pt x="81" y="46"/>
                    <a:pt x="81" y="46"/>
                    <a:pt x="81" y="46"/>
                  </a:cubicBezTo>
                  <a:cubicBezTo>
                    <a:pt x="48" y="55"/>
                    <a:pt x="48" y="55"/>
                    <a:pt x="48" y="55"/>
                  </a:cubicBezTo>
                  <a:cubicBezTo>
                    <a:pt x="47" y="55"/>
                    <a:pt x="47" y="55"/>
                    <a:pt x="46" y="55"/>
                  </a:cubicBezTo>
                  <a:cubicBezTo>
                    <a:pt x="40" y="57"/>
                    <a:pt x="33" y="57"/>
                    <a:pt x="27" y="55"/>
                  </a:cubicBezTo>
                  <a:cubicBezTo>
                    <a:pt x="14" y="51"/>
                    <a:pt x="1" y="70"/>
                    <a:pt x="1" y="70"/>
                  </a:cubicBezTo>
                  <a:cubicBezTo>
                    <a:pt x="1" y="71"/>
                    <a:pt x="1" y="71"/>
                    <a:pt x="0" y="71"/>
                  </a:cubicBezTo>
                  <a:cubicBezTo>
                    <a:pt x="0" y="70"/>
                    <a:pt x="0" y="70"/>
                    <a:pt x="0" y="69"/>
                  </a:cubicBezTo>
                  <a:cubicBezTo>
                    <a:pt x="0" y="69"/>
                    <a:pt x="14" y="49"/>
                    <a:pt x="28" y="54"/>
                  </a:cubicBezTo>
                  <a:cubicBezTo>
                    <a:pt x="34" y="56"/>
                    <a:pt x="40" y="55"/>
                    <a:pt x="46" y="54"/>
                  </a:cubicBezTo>
                  <a:cubicBezTo>
                    <a:pt x="53" y="52"/>
                    <a:pt x="59" y="48"/>
                    <a:pt x="62" y="44"/>
                  </a:cubicBezTo>
                  <a:cubicBezTo>
                    <a:pt x="62" y="44"/>
                    <a:pt x="62" y="44"/>
                    <a:pt x="63" y="43"/>
                  </a:cubicBezTo>
                  <a:cubicBezTo>
                    <a:pt x="65" y="41"/>
                    <a:pt x="68" y="39"/>
                    <a:pt x="71" y="38"/>
                  </a:cubicBezTo>
                  <a:cubicBezTo>
                    <a:pt x="48" y="29"/>
                    <a:pt x="48" y="29"/>
                    <a:pt x="48" y="29"/>
                  </a:cubicBezTo>
                  <a:cubicBezTo>
                    <a:pt x="82" y="37"/>
                    <a:pt x="82" y="37"/>
                    <a:pt x="82" y="37"/>
                  </a:cubicBezTo>
                  <a:cubicBezTo>
                    <a:pt x="63" y="8"/>
                    <a:pt x="63" y="8"/>
                    <a:pt x="63" y="8"/>
                  </a:cubicBezTo>
                  <a:cubicBezTo>
                    <a:pt x="86" y="34"/>
                    <a:pt x="86" y="34"/>
                    <a:pt x="86" y="34"/>
                  </a:cubicBezTo>
                  <a:cubicBezTo>
                    <a:pt x="88" y="0"/>
                    <a:pt x="88" y="0"/>
                    <a:pt x="88" y="0"/>
                  </a:cubicBezTo>
                  <a:close/>
                  <a:moveTo>
                    <a:pt x="54" y="52"/>
                  </a:moveTo>
                  <a:cubicBezTo>
                    <a:pt x="80" y="42"/>
                    <a:pt x="80" y="42"/>
                    <a:pt x="80" y="42"/>
                  </a:cubicBezTo>
                  <a:cubicBezTo>
                    <a:pt x="73" y="39"/>
                    <a:pt x="73" y="39"/>
                    <a:pt x="73" y="39"/>
                  </a:cubicBezTo>
                  <a:cubicBezTo>
                    <a:pt x="69" y="40"/>
                    <a:pt x="66" y="42"/>
                    <a:pt x="64" y="44"/>
                  </a:cubicBezTo>
                  <a:cubicBezTo>
                    <a:pt x="64" y="45"/>
                    <a:pt x="63" y="45"/>
                    <a:pt x="63" y="45"/>
                  </a:cubicBezTo>
                  <a:cubicBezTo>
                    <a:pt x="61" y="48"/>
                    <a:pt x="58" y="50"/>
                    <a:pt x="54" y="5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18" name="Google Shape;2318;p49"/>
          <p:cNvGrpSpPr/>
          <p:nvPr/>
        </p:nvGrpSpPr>
        <p:grpSpPr>
          <a:xfrm>
            <a:off x="10531901" y="4197702"/>
            <a:ext cx="820587" cy="575989"/>
            <a:chOff x="8099425" y="377825"/>
            <a:chExt cx="660400" cy="463550"/>
          </a:xfrm>
        </p:grpSpPr>
        <p:sp>
          <p:nvSpPr>
            <p:cNvPr id="2319" name="Google Shape;2319;p49"/>
            <p:cNvSpPr/>
            <p:nvPr/>
          </p:nvSpPr>
          <p:spPr>
            <a:xfrm>
              <a:off x="8215313" y="798513"/>
              <a:ext cx="427038" cy="25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0" name="Google Shape;2320;p49"/>
            <p:cNvSpPr/>
            <p:nvPr/>
          </p:nvSpPr>
          <p:spPr>
            <a:xfrm>
              <a:off x="8215313" y="831850"/>
              <a:ext cx="427038" cy="95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1" name="Google Shape;2321;p49"/>
            <p:cNvSpPr/>
            <p:nvPr/>
          </p:nvSpPr>
          <p:spPr>
            <a:xfrm>
              <a:off x="8099425" y="377825"/>
              <a:ext cx="660400" cy="411163"/>
            </a:xfrm>
            <a:custGeom>
              <a:avLst/>
              <a:gdLst/>
              <a:ahLst/>
              <a:cxnLst/>
              <a:rect l="l" t="t" r="r" b="b"/>
              <a:pathLst>
                <a:path w="232" h="144" extrusionOk="0">
                  <a:moveTo>
                    <a:pt x="41" y="144"/>
                  </a:moveTo>
                  <a:cubicBezTo>
                    <a:pt x="191" y="144"/>
                    <a:pt x="191" y="144"/>
                    <a:pt x="191" y="144"/>
                  </a:cubicBezTo>
                  <a:cubicBezTo>
                    <a:pt x="226" y="96"/>
                    <a:pt x="226" y="96"/>
                    <a:pt x="226" y="96"/>
                  </a:cubicBezTo>
                  <a:cubicBezTo>
                    <a:pt x="226" y="96"/>
                    <a:pt x="227" y="96"/>
                    <a:pt x="228" y="96"/>
                  </a:cubicBezTo>
                  <a:cubicBezTo>
                    <a:pt x="230" y="96"/>
                    <a:pt x="232" y="95"/>
                    <a:pt x="232" y="92"/>
                  </a:cubicBezTo>
                  <a:cubicBezTo>
                    <a:pt x="232" y="90"/>
                    <a:pt x="230" y="88"/>
                    <a:pt x="228" y="88"/>
                  </a:cubicBezTo>
                  <a:cubicBezTo>
                    <a:pt x="225" y="88"/>
                    <a:pt x="224" y="90"/>
                    <a:pt x="224" y="92"/>
                  </a:cubicBezTo>
                  <a:cubicBezTo>
                    <a:pt x="224" y="93"/>
                    <a:pt x="224" y="94"/>
                    <a:pt x="224" y="95"/>
                  </a:cubicBezTo>
                  <a:cubicBezTo>
                    <a:pt x="191" y="123"/>
                    <a:pt x="191" y="123"/>
                    <a:pt x="191" y="123"/>
                  </a:cubicBezTo>
                  <a:cubicBezTo>
                    <a:pt x="186" y="63"/>
                    <a:pt x="186" y="63"/>
                    <a:pt x="186" y="63"/>
                  </a:cubicBezTo>
                  <a:cubicBezTo>
                    <a:pt x="188" y="62"/>
                    <a:pt x="190" y="61"/>
                    <a:pt x="190" y="59"/>
                  </a:cubicBezTo>
                  <a:cubicBezTo>
                    <a:pt x="190" y="57"/>
                    <a:pt x="188" y="55"/>
                    <a:pt x="186" y="55"/>
                  </a:cubicBezTo>
                  <a:cubicBezTo>
                    <a:pt x="183" y="55"/>
                    <a:pt x="182" y="57"/>
                    <a:pt x="182" y="59"/>
                  </a:cubicBezTo>
                  <a:cubicBezTo>
                    <a:pt x="182" y="60"/>
                    <a:pt x="183" y="62"/>
                    <a:pt x="184" y="62"/>
                  </a:cubicBezTo>
                  <a:cubicBezTo>
                    <a:pt x="158" y="116"/>
                    <a:pt x="158" y="116"/>
                    <a:pt x="158" y="116"/>
                  </a:cubicBezTo>
                  <a:cubicBezTo>
                    <a:pt x="119" y="12"/>
                    <a:pt x="119" y="12"/>
                    <a:pt x="119" y="12"/>
                  </a:cubicBezTo>
                  <a:cubicBezTo>
                    <a:pt x="121" y="11"/>
                    <a:pt x="122" y="9"/>
                    <a:pt x="122" y="7"/>
                  </a:cubicBezTo>
                  <a:cubicBezTo>
                    <a:pt x="122" y="3"/>
                    <a:pt x="119" y="0"/>
                    <a:pt x="116" y="0"/>
                  </a:cubicBezTo>
                  <a:cubicBezTo>
                    <a:pt x="112" y="0"/>
                    <a:pt x="110" y="3"/>
                    <a:pt x="110" y="7"/>
                  </a:cubicBezTo>
                  <a:cubicBezTo>
                    <a:pt x="110" y="9"/>
                    <a:pt x="111" y="11"/>
                    <a:pt x="114" y="12"/>
                  </a:cubicBezTo>
                  <a:cubicBezTo>
                    <a:pt x="80" y="116"/>
                    <a:pt x="80" y="116"/>
                    <a:pt x="80" y="116"/>
                  </a:cubicBezTo>
                  <a:cubicBezTo>
                    <a:pt x="54" y="62"/>
                    <a:pt x="54" y="62"/>
                    <a:pt x="54" y="62"/>
                  </a:cubicBezTo>
                  <a:cubicBezTo>
                    <a:pt x="55" y="61"/>
                    <a:pt x="55" y="60"/>
                    <a:pt x="55" y="59"/>
                  </a:cubicBezTo>
                  <a:cubicBezTo>
                    <a:pt x="55" y="57"/>
                    <a:pt x="54" y="55"/>
                    <a:pt x="51" y="55"/>
                  </a:cubicBezTo>
                  <a:cubicBezTo>
                    <a:pt x="49" y="55"/>
                    <a:pt x="47" y="57"/>
                    <a:pt x="47" y="59"/>
                  </a:cubicBezTo>
                  <a:cubicBezTo>
                    <a:pt x="47" y="61"/>
                    <a:pt x="49" y="62"/>
                    <a:pt x="51" y="63"/>
                  </a:cubicBezTo>
                  <a:cubicBezTo>
                    <a:pt x="43" y="119"/>
                    <a:pt x="43" y="119"/>
                    <a:pt x="43" y="119"/>
                  </a:cubicBezTo>
                  <a:cubicBezTo>
                    <a:pt x="7" y="89"/>
                    <a:pt x="7" y="89"/>
                    <a:pt x="7" y="89"/>
                  </a:cubicBezTo>
                  <a:cubicBezTo>
                    <a:pt x="8" y="89"/>
                    <a:pt x="8" y="88"/>
                    <a:pt x="8" y="87"/>
                  </a:cubicBezTo>
                  <a:cubicBezTo>
                    <a:pt x="8" y="84"/>
                    <a:pt x="7" y="83"/>
                    <a:pt x="4" y="83"/>
                  </a:cubicBezTo>
                  <a:cubicBezTo>
                    <a:pt x="2" y="83"/>
                    <a:pt x="0" y="84"/>
                    <a:pt x="0" y="87"/>
                  </a:cubicBezTo>
                  <a:cubicBezTo>
                    <a:pt x="0" y="89"/>
                    <a:pt x="2" y="90"/>
                    <a:pt x="4" y="90"/>
                  </a:cubicBezTo>
                  <a:cubicBezTo>
                    <a:pt x="5" y="90"/>
                    <a:pt x="5" y="90"/>
                    <a:pt x="6" y="90"/>
                  </a:cubicBezTo>
                  <a:cubicBezTo>
                    <a:pt x="41" y="144"/>
                    <a:pt x="41" y="144"/>
                    <a:pt x="41" y="144"/>
                  </a:cubicBezTo>
                  <a:close/>
                  <a:moveTo>
                    <a:pt x="117" y="104"/>
                  </a:moveTo>
                  <a:cubicBezTo>
                    <a:pt x="121" y="116"/>
                    <a:pt x="121" y="116"/>
                    <a:pt x="121" y="116"/>
                  </a:cubicBezTo>
                  <a:cubicBezTo>
                    <a:pt x="133" y="116"/>
                    <a:pt x="133" y="116"/>
                    <a:pt x="133" y="116"/>
                  </a:cubicBezTo>
                  <a:cubicBezTo>
                    <a:pt x="123" y="124"/>
                    <a:pt x="123" y="124"/>
                    <a:pt x="123" y="124"/>
                  </a:cubicBezTo>
                  <a:cubicBezTo>
                    <a:pt x="127" y="135"/>
                    <a:pt x="127" y="135"/>
                    <a:pt x="127" y="135"/>
                  </a:cubicBezTo>
                  <a:cubicBezTo>
                    <a:pt x="117" y="128"/>
                    <a:pt x="117" y="128"/>
                    <a:pt x="117" y="128"/>
                  </a:cubicBezTo>
                  <a:cubicBezTo>
                    <a:pt x="107" y="135"/>
                    <a:pt x="107" y="135"/>
                    <a:pt x="107" y="135"/>
                  </a:cubicBezTo>
                  <a:cubicBezTo>
                    <a:pt x="111" y="123"/>
                    <a:pt x="111" y="123"/>
                    <a:pt x="111" y="123"/>
                  </a:cubicBezTo>
                  <a:cubicBezTo>
                    <a:pt x="101" y="116"/>
                    <a:pt x="101" y="116"/>
                    <a:pt x="101" y="116"/>
                  </a:cubicBezTo>
                  <a:cubicBezTo>
                    <a:pt x="113" y="116"/>
                    <a:pt x="113" y="116"/>
                    <a:pt x="113" y="116"/>
                  </a:cubicBezTo>
                  <a:lnTo>
                    <a:pt x="117"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22" name="Google Shape;2322;p49"/>
          <p:cNvGrpSpPr/>
          <p:nvPr/>
        </p:nvGrpSpPr>
        <p:grpSpPr>
          <a:xfrm>
            <a:off x="2061709" y="5231325"/>
            <a:ext cx="721960" cy="591771"/>
            <a:chOff x="1282700" y="1209675"/>
            <a:chExt cx="581026" cy="476251"/>
          </a:xfrm>
        </p:grpSpPr>
        <p:sp>
          <p:nvSpPr>
            <p:cNvPr id="2323" name="Google Shape;2323;p49"/>
            <p:cNvSpPr/>
            <p:nvPr/>
          </p:nvSpPr>
          <p:spPr>
            <a:xfrm>
              <a:off x="1282700" y="1309688"/>
              <a:ext cx="344488" cy="376238"/>
            </a:xfrm>
            <a:custGeom>
              <a:avLst/>
              <a:gdLst/>
              <a:ahLst/>
              <a:cxnLst/>
              <a:rect l="l" t="t" r="r" b="b"/>
              <a:pathLst>
                <a:path w="121" h="131" extrusionOk="0">
                  <a:moveTo>
                    <a:pt x="28" y="88"/>
                  </a:moveTo>
                  <a:cubicBezTo>
                    <a:pt x="21" y="88"/>
                    <a:pt x="14" y="90"/>
                    <a:pt x="9" y="94"/>
                  </a:cubicBezTo>
                  <a:cubicBezTo>
                    <a:pt x="31" y="18"/>
                    <a:pt x="31" y="18"/>
                    <a:pt x="31" y="18"/>
                  </a:cubicBezTo>
                  <a:cubicBezTo>
                    <a:pt x="35" y="19"/>
                    <a:pt x="90" y="26"/>
                    <a:pt x="97" y="27"/>
                  </a:cubicBezTo>
                  <a:cubicBezTo>
                    <a:pt x="100" y="27"/>
                    <a:pt x="101" y="28"/>
                    <a:pt x="101" y="30"/>
                  </a:cubicBezTo>
                  <a:cubicBezTo>
                    <a:pt x="100" y="32"/>
                    <a:pt x="100" y="32"/>
                    <a:pt x="100" y="32"/>
                  </a:cubicBezTo>
                  <a:cubicBezTo>
                    <a:pt x="77" y="115"/>
                    <a:pt x="77" y="115"/>
                    <a:pt x="77" y="115"/>
                  </a:cubicBezTo>
                  <a:cubicBezTo>
                    <a:pt x="77" y="115"/>
                    <a:pt x="77" y="115"/>
                    <a:pt x="77" y="115"/>
                  </a:cubicBezTo>
                  <a:cubicBezTo>
                    <a:pt x="76" y="123"/>
                    <a:pt x="82" y="130"/>
                    <a:pt x="92" y="131"/>
                  </a:cubicBezTo>
                  <a:cubicBezTo>
                    <a:pt x="104" y="131"/>
                    <a:pt x="115" y="124"/>
                    <a:pt x="118" y="115"/>
                  </a:cubicBezTo>
                  <a:cubicBezTo>
                    <a:pt x="121" y="105"/>
                    <a:pt x="115" y="97"/>
                    <a:pt x="104" y="97"/>
                  </a:cubicBezTo>
                  <a:cubicBezTo>
                    <a:pt x="97" y="96"/>
                    <a:pt x="90" y="99"/>
                    <a:pt x="84" y="103"/>
                  </a:cubicBezTo>
                  <a:cubicBezTo>
                    <a:pt x="106" y="27"/>
                    <a:pt x="106" y="27"/>
                    <a:pt x="106" y="27"/>
                  </a:cubicBezTo>
                  <a:cubicBezTo>
                    <a:pt x="106" y="27"/>
                    <a:pt x="108" y="18"/>
                    <a:pt x="109" y="14"/>
                  </a:cubicBezTo>
                  <a:cubicBezTo>
                    <a:pt x="110" y="9"/>
                    <a:pt x="105" y="9"/>
                    <a:pt x="105" y="9"/>
                  </a:cubicBezTo>
                  <a:cubicBezTo>
                    <a:pt x="105" y="9"/>
                    <a:pt x="42" y="2"/>
                    <a:pt x="36" y="1"/>
                  </a:cubicBezTo>
                  <a:cubicBezTo>
                    <a:pt x="30" y="0"/>
                    <a:pt x="30" y="5"/>
                    <a:pt x="30" y="5"/>
                  </a:cubicBezTo>
                  <a:cubicBezTo>
                    <a:pt x="26" y="18"/>
                    <a:pt x="26" y="18"/>
                    <a:pt x="26" y="18"/>
                  </a:cubicBezTo>
                  <a:cubicBezTo>
                    <a:pt x="1" y="107"/>
                    <a:pt x="1" y="107"/>
                    <a:pt x="1" y="107"/>
                  </a:cubicBezTo>
                  <a:cubicBezTo>
                    <a:pt x="1" y="107"/>
                    <a:pt x="1" y="107"/>
                    <a:pt x="1" y="107"/>
                  </a:cubicBezTo>
                  <a:cubicBezTo>
                    <a:pt x="0" y="115"/>
                    <a:pt x="7" y="121"/>
                    <a:pt x="17" y="122"/>
                  </a:cubicBezTo>
                  <a:cubicBezTo>
                    <a:pt x="28" y="122"/>
                    <a:pt x="40" y="115"/>
                    <a:pt x="43" y="106"/>
                  </a:cubicBezTo>
                  <a:cubicBezTo>
                    <a:pt x="46" y="97"/>
                    <a:pt x="39" y="89"/>
                    <a:pt x="28" y="8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4" name="Google Shape;2324;p49"/>
            <p:cNvSpPr/>
            <p:nvPr/>
          </p:nvSpPr>
          <p:spPr>
            <a:xfrm>
              <a:off x="1735138" y="1290638"/>
              <a:ext cx="128588" cy="374650"/>
            </a:xfrm>
            <a:custGeom>
              <a:avLst/>
              <a:gdLst/>
              <a:ahLst/>
              <a:cxnLst/>
              <a:rect l="l" t="t" r="r" b="b"/>
              <a:pathLst>
                <a:path w="45" h="131" extrusionOk="0">
                  <a:moveTo>
                    <a:pt x="21" y="96"/>
                  </a:moveTo>
                  <a:cubicBezTo>
                    <a:pt x="29" y="95"/>
                    <a:pt x="36" y="97"/>
                    <a:pt x="41" y="102"/>
                  </a:cubicBezTo>
                  <a:cubicBezTo>
                    <a:pt x="41" y="2"/>
                    <a:pt x="41" y="2"/>
                    <a:pt x="41" y="2"/>
                  </a:cubicBezTo>
                  <a:cubicBezTo>
                    <a:pt x="41" y="1"/>
                    <a:pt x="42" y="0"/>
                    <a:pt x="43" y="0"/>
                  </a:cubicBezTo>
                  <a:cubicBezTo>
                    <a:pt x="43" y="0"/>
                    <a:pt x="43" y="0"/>
                    <a:pt x="43" y="0"/>
                  </a:cubicBezTo>
                  <a:cubicBezTo>
                    <a:pt x="44" y="0"/>
                    <a:pt x="45" y="1"/>
                    <a:pt x="45" y="2"/>
                  </a:cubicBezTo>
                  <a:cubicBezTo>
                    <a:pt x="45" y="110"/>
                    <a:pt x="45" y="110"/>
                    <a:pt x="45" y="110"/>
                  </a:cubicBezTo>
                  <a:cubicBezTo>
                    <a:pt x="45" y="110"/>
                    <a:pt x="45" y="110"/>
                    <a:pt x="45" y="111"/>
                  </a:cubicBezTo>
                  <a:cubicBezTo>
                    <a:pt x="45" y="120"/>
                    <a:pt x="36" y="128"/>
                    <a:pt x="24" y="129"/>
                  </a:cubicBezTo>
                  <a:cubicBezTo>
                    <a:pt x="12" y="131"/>
                    <a:pt x="2" y="124"/>
                    <a:pt x="1" y="115"/>
                  </a:cubicBezTo>
                  <a:cubicBezTo>
                    <a:pt x="0" y="105"/>
                    <a:pt x="9" y="97"/>
                    <a:pt x="21" y="9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5" name="Google Shape;2325;p49"/>
            <p:cNvSpPr/>
            <p:nvPr/>
          </p:nvSpPr>
          <p:spPr>
            <a:xfrm>
              <a:off x="1576388" y="1209675"/>
              <a:ext cx="212725" cy="349250"/>
            </a:xfrm>
            <a:custGeom>
              <a:avLst/>
              <a:gdLst/>
              <a:ahLst/>
              <a:cxnLst/>
              <a:rect l="l" t="t" r="r" b="b"/>
              <a:pathLst>
                <a:path w="75" h="122" extrusionOk="0">
                  <a:moveTo>
                    <a:pt x="44" y="4"/>
                  </a:moveTo>
                  <a:cubicBezTo>
                    <a:pt x="46" y="9"/>
                    <a:pt x="52" y="17"/>
                    <a:pt x="56" y="22"/>
                  </a:cubicBezTo>
                  <a:cubicBezTo>
                    <a:pt x="59" y="25"/>
                    <a:pt x="62" y="28"/>
                    <a:pt x="65" y="32"/>
                  </a:cubicBezTo>
                  <a:cubicBezTo>
                    <a:pt x="69" y="37"/>
                    <a:pt x="72" y="42"/>
                    <a:pt x="74" y="48"/>
                  </a:cubicBezTo>
                  <a:cubicBezTo>
                    <a:pt x="74" y="51"/>
                    <a:pt x="75" y="53"/>
                    <a:pt x="75" y="55"/>
                  </a:cubicBezTo>
                  <a:cubicBezTo>
                    <a:pt x="75" y="59"/>
                    <a:pt x="75" y="62"/>
                    <a:pt x="75" y="65"/>
                  </a:cubicBezTo>
                  <a:cubicBezTo>
                    <a:pt x="73" y="73"/>
                    <a:pt x="70" y="79"/>
                    <a:pt x="66" y="84"/>
                  </a:cubicBezTo>
                  <a:cubicBezTo>
                    <a:pt x="65" y="85"/>
                    <a:pt x="63" y="84"/>
                    <a:pt x="65" y="82"/>
                  </a:cubicBezTo>
                  <a:cubicBezTo>
                    <a:pt x="69" y="75"/>
                    <a:pt x="71" y="68"/>
                    <a:pt x="70" y="59"/>
                  </a:cubicBezTo>
                  <a:cubicBezTo>
                    <a:pt x="70" y="57"/>
                    <a:pt x="69" y="56"/>
                    <a:pt x="69" y="54"/>
                  </a:cubicBezTo>
                  <a:cubicBezTo>
                    <a:pt x="68" y="51"/>
                    <a:pt x="66" y="48"/>
                    <a:pt x="64" y="45"/>
                  </a:cubicBezTo>
                  <a:cubicBezTo>
                    <a:pt x="63" y="42"/>
                    <a:pt x="61" y="41"/>
                    <a:pt x="59" y="39"/>
                  </a:cubicBezTo>
                  <a:cubicBezTo>
                    <a:pt x="54" y="35"/>
                    <a:pt x="49" y="29"/>
                    <a:pt x="44" y="22"/>
                  </a:cubicBezTo>
                  <a:cubicBezTo>
                    <a:pt x="44" y="102"/>
                    <a:pt x="44" y="102"/>
                    <a:pt x="44" y="102"/>
                  </a:cubicBezTo>
                  <a:cubicBezTo>
                    <a:pt x="44" y="102"/>
                    <a:pt x="44" y="103"/>
                    <a:pt x="44" y="103"/>
                  </a:cubicBezTo>
                  <a:cubicBezTo>
                    <a:pt x="44" y="104"/>
                    <a:pt x="44" y="104"/>
                    <a:pt x="44" y="105"/>
                  </a:cubicBezTo>
                  <a:cubicBezTo>
                    <a:pt x="44" y="114"/>
                    <a:pt x="35" y="122"/>
                    <a:pt x="22" y="122"/>
                  </a:cubicBezTo>
                  <a:cubicBezTo>
                    <a:pt x="10" y="122"/>
                    <a:pt x="0" y="114"/>
                    <a:pt x="0" y="105"/>
                  </a:cubicBezTo>
                  <a:cubicBezTo>
                    <a:pt x="0" y="96"/>
                    <a:pt x="10" y="89"/>
                    <a:pt x="22" y="89"/>
                  </a:cubicBezTo>
                  <a:cubicBezTo>
                    <a:pt x="29" y="89"/>
                    <a:pt x="36" y="91"/>
                    <a:pt x="40" y="95"/>
                  </a:cubicBezTo>
                  <a:cubicBezTo>
                    <a:pt x="40" y="2"/>
                    <a:pt x="40" y="2"/>
                    <a:pt x="40" y="2"/>
                  </a:cubicBezTo>
                  <a:cubicBezTo>
                    <a:pt x="40" y="1"/>
                    <a:pt x="41" y="0"/>
                    <a:pt x="42" y="0"/>
                  </a:cubicBezTo>
                  <a:cubicBezTo>
                    <a:pt x="42" y="0"/>
                    <a:pt x="42" y="0"/>
                    <a:pt x="42" y="0"/>
                  </a:cubicBezTo>
                  <a:cubicBezTo>
                    <a:pt x="43" y="0"/>
                    <a:pt x="44" y="1"/>
                    <a:pt x="44" y="2"/>
                  </a:cubicBezTo>
                  <a:lnTo>
                    <a:pt x="44" y="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26" name="Google Shape;2326;p49"/>
          <p:cNvGrpSpPr/>
          <p:nvPr/>
        </p:nvGrpSpPr>
        <p:grpSpPr>
          <a:xfrm>
            <a:off x="8510023" y="5209628"/>
            <a:ext cx="629249" cy="712095"/>
            <a:chOff x="6472238" y="1192213"/>
            <a:chExt cx="506413" cy="573087"/>
          </a:xfrm>
        </p:grpSpPr>
        <p:sp>
          <p:nvSpPr>
            <p:cNvPr id="2327" name="Google Shape;2327;p49"/>
            <p:cNvSpPr/>
            <p:nvPr/>
          </p:nvSpPr>
          <p:spPr>
            <a:xfrm>
              <a:off x="6472238" y="1358900"/>
              <a:ext cx="506413" cy="406400"/>
            </a:xfrm>
            <a:custGeom>
              <a:avLst/>
              <a:gdLst/>
              <a:ahLst/>
              <a:cxnLst/>
              <a:rect l="l" t="t" r="r" b="b"/>
              <a:pathLst>
                <a:path w="178" h="142" extrusionOk="0">
                  <a:moveTo>
                    <a:pt x="0" y="0"/>
                  </a:moveTo>
                  <a:cubicBezTo>
                    <a:pt x="75" y="0"/>
                    <a:pt x="75" y="0"/>
                    <a:pt x="75" y="0"/>
                  </a:cubicBezTo>
                  <a:cubicBezTo>
                    <a:pt x="75" y="16"/>
                    <a:pt x="75" y="32"/>
                    <a:pt x="75" y="48"/>
                  </a:cubicBezTo>
                  <a:cubicBezTo>
                    <a:pt x="75" y="59"/>
                    <a:pt x="67" y="63"/>
                    <a:pt x="57" y="63"/>
                  </a:cubicBezTo>
                  <a:cubicBezTo>
                    <a:pt x="50" y="63"/>
                    <a:pt x="50" y="63"/>
                    <a:pt x="50" y="63"/>
                  </a:cubicBezTo>
                  <a:cubicBezTo>
                    <a:pt x="50" y="68"/>
                    <a:pt x="50" y="68"/>
                    <a:pt x="50" y="68"/>
                  </a:cubicBezTo>
                  <a:cubicBezTo>
                    <a:pt x="50" y="69"/>
                    <a:pt x="49" y="70"/>
                    <a:pt x="48" y="70"/>
                  </a:cubicBezTo>
                  <a:cubicBezTo>
                    <a:pt x="43" y="70"/>
                    <a:pt x="43" y="70"/>
                    <a:pt x="43" y="70"/>
                  </a:cubicBezTo>
                  <a:cubicBezTo>
                    <a:pt x="43" y="107"/>
                    <a:pt x="43" y="107"/>
                    <a:pt x="43" y="107"/>
                  </a:cubicBezTo>
                  <a:cubicBezTo>
                    <a:pt x="43" y="108"/>
                    <a:pt x="42" y="110"/>
                    <a:pt x="43" y="111"/>
                  </a:cubicBezTo>
                  <a:cubicBezTo>
                    <a:pt x="44" y="116"/>
                    <a:pt x="48" y="119"/>
                    <a:pt x="53" y="121"/>
                  </a:cubicBezTo>
                  <a:cubicBezTo>
                    <a:pt x="55" y="122"/>
                    <a:pt x="57" y="122"/>
                    <a:pt x="60" y="122"/>
                  </a:cubicBezTo>
                  <a:cubicBezTo>
                    <a:pt x="62" y="122"/>
                    <a:pt x="65" y="122"/>
                    <a:pt x="67" y="121"/>
                  </a:cubicBezTo>
                  <a:cubicBezTo>
                    <a:pt x="71" y="119"/>
                    <a:pt x="75" y="115"/>
                    <a:pt x="76" y="104"/>
                  </a:cubicBezTo>
                  <a:cubicBezTo>
                    <a:pt x="75" y="70"/>
                    <a:pt x="75" y="70"/>
                    <a:pt x="75" y="70"/>
                  </a:cubicBezTo>
                  <a:cubicBezTo>
                    <a:pt x="75" y="60"/>
                    <a:pt x="80" y="54"/>
                    <a:pt x="87" y="50"/>
                  </a:cubicBezTo>
                  <a:cubicBezTo>
                    <a:pt x="91" y="48"/>
                    <a:pt x="95" y="47"/>
                    <a:pt x="99" y="47"/>
                  </a:cubicBezTo>
                  <a:cubicBezTo>
                    <a:pt x="104" y="47"/>
                    <a:pt x="108" y="48"/>
                    <a:pt x="112" y="49"/>
                  </a:cubicBezTo>
                  <a:cubicBezTo>
                    <a:pt x="123" y="52"/>
                    <a:pt x="132" y="60"/>
                    <a:pt x="134" y="70"/>
                  </a:cubicBezTo>
                  <a:cubicBezTo>
                    <a:pt x="135" y="77"/>
                    <a:pt x="136" y="84"/>
                    <a:pt x="136" y="93"/>
                  </a:cubicBezTo>
                  <a:cubicBezTo>
                    <a:pt x="137" y="101"/>
                    <a:pt x="137" y="109"/>
                    <a:pt x="137" y="119"/>
                  </a:cubicBezTo>
                  <a:cubicBezTo>
                    <a:pt x="138" y="124"/>
                    <a:pt x="142" y="127"/>
                    <a:pt x="146" y="128"/>
                  </a:cubicBezTo>
                  <a:cubicBezTo>
                    <a:pt x="148" y="128"/>
                    <a:pt x="151" y="129"/>
                    <a:pt x="153" y="129"/>
                  </a:cubicBezTo>
                  <a:cubicBezTo>
                    <a:pt x="155" y="129"/>
                    <a:pt x="157" y="128"/>
                    <a:pt x="159" y="127"/>
                  </a:cubicBezTo>
                  <a:cubicBezTo>
                    <a:pt x="163" y="126"/>
                    <a:pt x="165" y="124"/>
                    <a:pt x="165" y="120"/>
                  </a:cubicBezTo>
                  <a:cubicBezTo>
                    <a:pt x="165" y="120"/>
                    <a:pt x="165" y="119"/>
                    <a:pt x="165" y="119"/>
                  </a:cubicBezTo>
                  <a:cubicBezTo>
                    <a:pt x="165" y="60"/>
                    <a:pt x="165" y="60"/>
                    <a:pt x="165" y="60"/>
                  </a:cubicBezTo>
                  <a:cubicBezTo>
                    <a:pt x="165" y="57"/>
                    <a:pt x="168" y="54"/>
                    <a:pt x="172" y="54"/>
                  </a:cubicBezTo>
                  <a:cubicBezTo>
                    <a:pt x="175" y="54"/>
                    <a:pt x="178" y="57"/>
                    <a:pt x="178" y="60"/>
                  </a:cubicBezTo>
                  <a:cubicBezTo>
                    <a:pt x="178" y="118"/>
                    <a:pt x="178" y="118"/>
                    <a:pt x="178" y="118"/>
                  </a:cubicBezTo>
                  <a:cubicBezTo>
                    <a:pt x="178" y="119"/>
                    <a:pt x="178" y="120"/>
                    <a:pt x="178" y="121"/>
                  </a:cubicBezTo>
                  <a:cubicBezTo>
                    <a:pt x="178" y="130"/>
                    <a:pt x="172" y="136"/>
                    <a:pt x="164" y="139"/>
                  </a:cubicBezTo>
                  <a:cubicBezTo>
                    <a:pt x="161" y="140"/>
                    <a:pt x="157" y="141"/>
                    <a:pt x="153" y="141"/>
                  </a:cubicBezTo>
                  <a:cubicBezTo>
                    <a:pt x="150" y="142"/>
                    <a:pt x="146" y="141"/>
                    <a:pt x="142" y="140"/>
                  </a:cubicBezTo>
                  <a:cubicBezTo>
                    <a:pt x="136" y="138"/>
                    <a:pt x="130" y="134"/>
                    <a:pt x="127" y="128"/>
                  </a:cubicBezTo>
                  <a:cubicBezTo>
                    <a:pt x="126" y="125"/>
                    <a:pt x="125" y="123"/>
                    <a:pt x="125" y="120"/>
                  </a:cubicBezTo>
                  <a:cubicBezTo>
                    <a:pt x="125" y="120"/>
                    <a:pt x="125" y="120"/>
                    <a:pt x="125" y="119"/>
                  </a:cubicBezTo>
                  <a:cubicBezTo>
                    <a:pt x="125" y="117"/>
                    <a:pt x="125" y="115"/>
                    <a:pt x="125" y="113"/>
                  </a:cubicBezTo>
                  <a:cubicBezTo>
                    <a:pt x="124" y="106"/>
                    <a:pt x="124" y="100"/>
                    <a:pt x="124" y="94"/>
                  </a:cubicBezTo>
                  <a:cubicBezTo>
                    <a:pt x="123" y="86"/>
                    <a:pt x="122" y="78"/>
                    <a:pt x="121" y="72"/>
                  </a:cubicBezTo>
                  <a:cubicBezTo>
                    <a:pt x="120" y="67"/>
                    <a:pt x="115" y="63"/>
                    <a:pt x="108" y="61"/>
                  </a:cubicBezTo>
                  <a:cubicBezTo>
                    <a:pt x="106" y="60"/>
                    <a:pt x="103" y="60"/>
                    <a:pt x="100" y="60"/>
                  </a:cubicBezTo>
                  <a:cubicBezTo>
                    <a:pt x="97" y="60"/>
                    <a:pt x="95" y="60"/>
                    <a:pt x="93" y="61"/>
                  </a:cubicBezTo>
                  <a:cubicBezTo>
                    <a:pt x="90" y="63"/>
                    <a:pt x="88" y="66"/>
                    <a:pt x="88" y="70"/>
                  </a:cubicBezTo>
                  <a:cubicBezTo>
                    <a:pt x="88" y="102"/>
                    <a:pt x="88" y="102"/>
                    <a:pt x="88" y="102"/>
                  </a:cubicBezTo>
                  <a:cubicBezTo>
                    <a:pt x="88" y="104"/>
                    <a:pt x="89" y="105"/>
                    <a:pt x="88" y="107"/>
                  </a:cubicBezTo>
                  <a:cubicBezTo>
                    <a:pt x="88" y="121"/>
                    <a:pt x="81" y="129"/>
                    <a:pt x="72" y="133"/>
                  </a:cubicBezTo>
                  <a:cubicBezTo>
                    <a:pt x="68" y="134"/>
                    <a:pt x="64" y="135"/>
                    <a:pt x="60" y="135"/>
                  </a:cubicBezTo>
                  <a:cubicBezTo>
                    <a:pt x="56" y="135"/>
                    <a:pt x="52" y="134"/>
                    <a:pt x="48" y="133"/>
                  </a:cubicBezTo>
                  <a:cubicBezTo>
                    <a:pt x="39" y="129"/>
                    <a:pt x="31" y="122"/>
                    <a:pt x="30" y="110"/>
                  </a:cubicBezTo>
                  <a:cubicBezTo>
                    <a:pt x="30" y="110"/>
                    <a:pt x="30" y="109"/>
                    <a:pt x="30" y="108"/>
                  </a:cubicBezTo>
                  <a:cubicBezTo>
                    <a:pt x="30" y="70"/>
                    <a:pt x="30" y="70"/>
                    <a:pt x="30" y="70"/>
                  </a:cubicBezTo>
                  <a:cubicBezTo>
                    <a:pt x="27" y="70"/>
                    <a:pt x="27" y="70"/>
                    <a:pt x="27" y="70"/>
                  </a:cubicBezTo>
                  <a:cubicBezTo>
                    <a:pt x="26" y="70"/>
                    <a:pt x="25" y="69"/>
                    <a:pt x="25" y="68"/>
                  </a:cubicBezTo>
                  <a:cubicBezTo>
                    <a:pt x="25" y="63"/>
                    <a:pt x="25" y="63"/>
                    <a:pt x="25" y="63"/>
                  </a:cubicBezTo>
                  <a:cubicBezTo>
                    <a:pt x="15" y="63"/>
                    <a:pt x="15" y="63"/>
                    <a:pt x="15" y="63"/>
                  </a:cubicBezTo>
                  <a:cubicBezTo>
                    <a:pt x="6" y="63"/>
                    <a:pt x="0" y="55"/>
                    <a:pt x="0" y="47"/>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8" name="Google Shape;2328;p49"/>
            <p:cNvSpPr/>
            <p:nvPr/>
          </p:nvSpPr>
          <p:spPr>
            <a:xfrm>
              <a:off x="6500813" y="1192213"/>
              <a:ext cx="30163" cy="160338"/>
            </a:xfrm>
            <a:custGeom>
              <a:avLst/>
              <a:gdLst/>
              <a:ahLst/>
              <a:cxnLst/>
              <a:rect l="l" t="t" r="r" b="b"/>
              <a:pathLst>
                <a:path w="11" h="56" extrusionOk="0">
                  <a:moveTo>
                    <a:pt x="6" y="0"/>
                  </a:moveTo>
                  <a:cubicBezTo>
                    <a:pt x="6" y="0"/>
                    <a:pt x="6" y="0"/>
                    <a:pt x="6" y="0"/>
                  </a:cubicBezTo>
                  <a:cubicBezTo>
                    <a:pt x="8" y="0"/>
                    <a:pt x="11" y="2"/>
                    <a:pt x="11" y="5"/>
                  </a:cubicBezTo>
                  <a:cubicBezTo>
                    <a:pt x="11" y="56"/>
                    <a:pt x="11" y="56"/>
                    <a:pt x="11" y="56"/>
                  </a:cubicBezTo>
                  <a:cubicBezTo>
                    <a:pt x="0" y="56"/>
                    <a:pt x="0" y="56"/>
                    <a:pt x="0" y="56"/>
                  </a:cubicBezTo>
                  <a:cubicBezTo>
                    <a:pt x="0" y="5"/>
                    <a:pt x="0" y="5"/>
                    <a:pt x="0" y="5"/>
                  </a:cubicBezTo>
                  <a:cubicBezTo>
                    <a:pt x="0" y="2"/>
                    <a:pt x="3" y="0"/>
                    <a:pt x="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9" name="Google Shape;2329;p49"/>
            <p:cNvSpPr/>
            <p:nvPr/>
          </p:nvSpPr>
          <p:spPr>
            <a:xfrm>
              <a:off x="6627813" y="1192213"/>
              <a:ext cx="28575" cy="160338"/>
            </a:xfrm>
            <a:custGeom>
              <a:avLst/>
              <a:gdLst/>
              <a:ahLst/>
              <a:cxnLst/>
              <a:rect l="l" t="t" r="r" b="b"/>
              <a:pathLst>
                <a:path w="10" h="56" extrusionOk="0">
                  <a:moveTo>
                    <a:pt x="5" y="0"/>
                  </a:moveTo>
                  <a:cubicBezTo>
                    <a:pt x="5" y="0"/>
                    <a:pt x="5" y="0"/>
                    <a:pt x="5" y="0"/>
                  </a:cubicBezTo>
                  <a:cubicBezTo>
                    <a:pt x="8" y="0"/>
                    <a:pt x="10" y="2"/>
                    <a:pt x="10" y="5"/>
                  </a:cubicBezTo>
                  <a:cubicBezTo>
                    <a:pt x="10" y="56"/>
                    <a:pt x="10" y="56"/>
                    <a:pt x="10" y="56"/>
                  </a:cubicBezTo>
                  <a:cubicBezTo>
                    <a:pt x="0" y="56"/>
                    <a:pt x="0" y="56"/>
                    <a:pt x="0" y="56"/>
                  </a:cubicBezTo>
                  <a:cubicBezTo>
                    <a:pt x="0" y="5"/>
                    <a:pt x="0" y="5"/>
                    <a:pt x="0" y="5"/>
                  </a:cubicBezTo>
                  <a:cubicBezTo>
                    <a:pt x="0" y="2"/>
                    <a:pt x="2" y="0"/>
                    <a:pt x="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30" name="Google Shape;2330;p49"/>
          <p:cNvGrpSpPr/>
          <p:nvPr/>
        </p:nvGrpSpPr>
        <p:grpSpPr>
          <a:xfrm>
            <a:off x="6403324" y="5221463"/>
            <a:ext cx="625304" cy="654891"/>
            <a:chOff x="4776788" y="1201738"/>
            <a:chExt cx="503238" cy="527050"/>
          </a:xfrm>
        </p:grpSpPr>
        <p:sp>
          <p:nvSpPr>
            <p:cNvPr id="2331" name="Google Shape;2331;p49"/>
            <p:cNvSpPr/>
            <p:nvPr/>
          </p:nvSpPr>
          <p:spPr>
            <a:xfrm>
              <a:off x="4776788" y="1201738"/>
              <a:ext cx="312738" cy="527050"/>
            </a:xfrm>
            <a:custGeom>
              <a:avLst/>
              <a:gdLst/>
              <a:ahLst/>
              <a:cxnLst/>
              <a:rect l="l" t="t" r="r" b="b"/>
              <a:pathLst>
                <a:path w="110" h="184" extrusionOk="0">
                  <a:moveTo>
                    <a:pt x="55" y="0"/>
                  </a:moveTo>
                  <a:cubicBezTo>
                    <a:pt x="55" y="0"/>
                    <a:pt x="55" y="0"/>
                    <a:pt x="55" y="0"/>
                  </a:cubicBezTo>
                  <a:cubicBezTo>
                    <a:pt x="80" y="0"/>
                    <a:pt x="101" y="20"/>
                    <a:pt x="101" y="46"/>
                  </a:cubicBezTo>
                  <a:cubicBezTo>
                    <a:pt x="101" y="61"/>
                    <a:pt x="101" y="61"/>
                    <a:pt x="101" y="61"/>
                  </a:cubicBezTo>
                  <a:cubicBezTo>
                    <a:pt x="95" y="61"/>
                    <a:pt x="95" y="61"/>
                    <a:pt x="95" y="61"/>
                  </a:cubicBezTo>
                  <a:cubicBezTo>
                    <a:pt x="95" y="47"/>
                    <a:pt x="95" y="47"/>
                    <a:pt x="95" y="47"/>
                  </a:cubicBezTo>
                  <a:cubicBezTo>
                    <a:pt x="95" y="25"/>
                    <a:pt x="77" y="7"/>
                    <a:pt x="55" y="7"/>
                  </a:cubicBezTo>
                  <a:cubicBezTo>
                    <a:pt x="55" y="7"/>
                    <a:pt x="55" y="7"/>
                    <a:pt x="55" y="7"/>
                  </a:cubicBezTo>
                  <a:cubicBezTo>
                    <a:pt x="32" y="7"/>
                    <a:pt x="14" y="25"/>
                    <a:pt x="14" y="47"/>
                  </a:cubicBezTo>
                  <a:cubicBezTo>
                    <a:pt x="14" y="61"/>
                    <a:pt x="14" y="61"/>
                    <a:pt x="14" y="61"/>
                  </a:cubicBezTo>
                  <a:cubicBezTo>
                    <a:pt x="8" y="61"/>
                    <a:pt x="8" y="61"/>
                    <a:pt x="8" y="61"/>
                  </a:cubicBezTo>
                  <a:cubicBezTo>
                    <a:pt x="8" y="46"/>
                    <a:pt x="8" y="46"/>
                    <a:pt x="8" y="46"/>
                  </a:cubicBezTo>
                  <a:cubicBezTo>
                    <a:pt x="8" y="20"/>
                    <a:pt x="29" y="0"/>
                    <a:pt x="55" y="0"/>
                  </a:cubicBezTo>
                  <a:close/>
                  <a:moveTo>
                    <a:pt x="6" y="173"/>
                  </a:moveTo>
                  <a:cubicBezTo>
                    <a:pt x="16" y="173"/>
                    <a:pt x="16" y="173"/>
                    <a:pt x="16" y="173"/>
                  </a:cubicBezTo>
                  <a:cubicBezTo>
                    <a:pt x="16" y="169"/>
                    <a:pt x="29" y="166"/>
                    <a:pt x="46" y="165"/>
                  </a:cubicBezTo>
                  <a:cubicBezTo>
                    <a:pt x="46" y="152"/>
                    <a:pt x="46" y="152"/>
                    <a:pt x="46" y="152"/>
                  </a:cubicBezTo>
                  <a:cubicBezTo>
                    <a:pt x="24" y="148"/>
                    <a:pt x="8" y="129"/>
                    <a:pt x="8" y="107"/>
                  </a:cubicBezTo>
                  <a:cubicBezTo>
                    <a:pt x="8" y="72"/>
                    <a:pt x="8" y="72"/>
                    <a:pt x="8" y="72"/>
                  </a:cubicBezTo>
                  <a:cubicBezTo>
                    <a:pt x="14" y="72"/>
                    <a:pt x="14" y="72"/>
                    <a:pt x="14" y="72"/>
                  </a:cubicBezTo>
                  <a:cubicBezTo>
                    <a:pt x="14" y="106"/>
                    <a:pt x="14" y="106"/>
                    <a:pt x="14" y="106"/>
                  </a:cubicBezTo>
                  <a:cubicBezTo>
                    <a:pt x="14" y="128"/>
                    <a:pt x="32" y="146"/>
                    <a:pt x="55" y="146"/>
                  </a:cubicBezTo>
                  <a:cubicBezTo>
                    <a:pt x="55" y="146"/>
                    <a:pt x="55" y="146"/>
                    <a:pt x="55" y="146"/>
                  </a:cubicBezTo>
                  <a:cubicBezTo>
                    <a:pt x="77" y="146"/>
                    <a:pt x="95" y="128"/>
                    <a:pt x="95" y="106"/>
                  </a:cubicBezTo>
                  <a:cubicBezTo>
                    <a:pt x="95" y="72"/>
                    <a:pt x="95" y="72"/>
                    <a:pt x="95" y="72"/>
                  </a:cubicBezTo>
                  <a:cubicBezTo>
                    <a:pt x="101" y="72"/>
                    <a:pt x="101" y="72"/>
                    <a:pt x="101" y="72"/>
                  </a:cubicBezTo>
                  <a:cubicBezTo>
                    <a:pt x="101" y="107"/>
                    <a:pt x="101" y="107"/>
                    <a:pt x="101" y="107"/>
                  </a:cubicBezTo>
                  <a:cubicBezTo>
                    <a:pt x="101" y="129"/>
                    <a:pt x="85" y="148"/>
                    <a:pt x="64" y="152"/>
                  </a:cubicBezTo>
                  <a:cubicBezTo>
                    <a:pt x="64" y="165"/>
                    <a:pt x="64" y="165"/>
                    <a:pt x="64" y="165"/>
                  </a:cubicBezTo>
                  <a:cubicBezTo>
                    <a:pt x="81" y="166"/>
                    <a:pt x="94" y="169"/>
                    <a:pt x="94" y="173"/>
                  </a:cubicBezTo>
                  <a:cubicBezTo>
                    <a:pt x="105" y="173"/>
                    <a:pt x="105" y="173"/>
                    <a:pt x="105" y="173"/>
                  </a:cubicBezTo>
                  <a:cubicBezTo>
                    <a:pt x="107" y="173"/>
                    <a:pt x="110" y="175"/>
                    <a:pt x="110" y="178"/>
                  </a:cubicBezTo>
                  <a:cubicBezTo>
                    <a:pt x="110" y="179"/>
                    <a:pt x="110" y="179"/>
                    <a:pt x="110" y="179"/>
                  </a:cubicBezTo>
                  <a:cubicBezTo>
                    <a:pt x="110" y="181"/>
                    <a:pt x="107" y="184"/>
                    <a:pt x="105" y="184"/>
                  </a:cubicBezTo>
                  <a:cubicBezTo>
                    <a:pt x="6" y="184"/>
                    <a:pt x="6" y="184"/>
                    <a:pt x="6" y="184"/>
                  </a:cubicBezTo>
                  <a:cubicBezTo>
                    <a:pt x="3" y="184"/>
                    <a:pt x="0" y="181"/>
                    <a:pt x="0" y="179"/>
                  </a:cubicBezTo>
                  <a:cubicBezTo>
                    <a:pt x="0" y="178"/>
                    <a:pt x="0" y="178"/>
                    <a:pt x="0" y="178"/>
                  </a:cubicBezTo>
                  <a:cubicBezTo>
                    <a:pt x="0" y="175"/>
                    <a:pt x="3" y="173"/>
                    <a:pt x="6" y="1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2" name="Google Shape;2332;p49"/>
            <p:cNvSpPr/>
            <p:nvPr/>
          </p:nvSpPr>
          <p:spPr>
            <a:xfrm>
              <a:off x="5124450" y="1355725"/>
              <a:ext cx="111125" cy="112713"/>
            </a:xfrm>
            <a:custGeom>
              <a:avLst/>
              <a:gdLst/>
              <a:ahLst/>
              <a:cxnLst/>
              <a:rect l="l" t="t" r="r" b="b"/>
              <a:pathLst>
                <a:path w="39" h="39" extrusionOk="0">
                  <a:moveTo>
                    <a:pt x="20" y="0"/>
                  </a:moveTo>
                  <a:cubicBezTo>
                    <a:pt x="29" y="0"/>
                    <a:pt x="37" y="7"/>
                    <a:pt x="39" y="16"/>
                  </a:cubicBezTo>
                  <a:cubicBezTo>
                    <a:pt x="0" y="16"/>
                    <a:pt x="0" y="16"/>
                    <a:pt x="0" y="16"/>
                  </a:cubicBezTo>
                  <a:cubicBezTo>
                    <a:pt x="2" y="7"/>
                    <a:pt x="10" y="0"/>
                    <a:pt x="20" y="0"/>
                  </a:cubicBezTo>
                  <a:close/>
                  <a:moveTo>
                    <a:pt x="39" y="23"/>
                  </a:moveTo>
                  <a:cubicBezTo>
                    <a:pt x="37" y="32"/>
                    <a:pt x="29" y="39"/>
                    <a:pt x="20" y="39"/>
                  </a:cubicBezTo>
                  <a:cubicBezTo>
                    <a:pt x="10" y="39"/>
                    <a:pt x="2" y="32"/>
                    <a:pt x="0" y="23"/>
                  </a:cubicBezTo>
                  <a:lnTo>
                    <a:pt x="39"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3" name="Google Shape;2333;p49"/>
            <p:cNvSpPr/>
            <p:nvPr/>
          </p:nvSpPr>
          <p:spPr>
            <a:xfrm>
              <a:off x="5157788" y="1479550"/>
              <a:ext cx="42863" cy="193675"/>
            </a:xfrm>
            <a:custGeom>
              <a:avLst/>
              <a:gdLst/>
              <a:ahLst/>
              <a:cxnLst/>
              <a:rect l="l" t="t" r="r" b="b"/>
              <a:pathLst>
                <a:path w="15" h="68" extrusionOk="0">
                  <a:moveTo>
                    <a:pt x="15" y="0"/>
                  </a:moveTo>
                  <a:cubicBezTo>
                    <a:pt x="15" y="54"/>
                    <a:pt x="15" y="54"/>
                    <a:pt x="15" y="54"/>
                  </a:cubicBezTo>
                  <a:cubicBezTo>
                    <a:pt x="15" y="62"/>
                    <a:pt x="12" y="68"/>
                    <a:pt x="8" y="68"/>
                  </a:cubicBezTo>
                  <a:cubicBezTo>
                    <a:pt x="8" y="68"/>
                    <a:pt x="8" y="68"/>
                    <a:pt x="8" y="68"/>
                  </a:cubicBezTo>
                  <a:cubicBezTo>
                    <a:pt x="3" y="68"/>
                    <a:pt x="0" y="62"/>
                    <a:pt x="0" y="54"/>
                  </a:cubicBezTo>
                  <a:cubicBezTo>
                    <a:pt x="0" y="0"/>
                    <a:pt x="0" y="0"/>
                    <a:pt x="0" y="0"/>
                  </a:cubicBezTo>
                  <a:lnTo>
                    <a:pt x="1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4" name="Google Shape;2334;p49"/>
            <p:cNvSpPr/>
            <p:nvPr/>
          </p:nvSpPr>
          <p:spPr>
            <a:xfrm>
              <a:off x="4852988" y="1252538"/>
              <a:ext cx="157163" cy="327025"/>
            </a:xfrm>
            <a:custGeom>
              <a:avLst/>
              <a:gdLst/>
              <a:ahLst/>
              <a:cxnLst/>
              <a:rect l="l" t="t" r="r" b="b"/>
              <a:pathLst>
                <a:path w="55" h="114" extrusionOk="0">
                  <a:moveTo>
                    <a:pt x="27" y="0"/>
                  </a:moveTo>
                  <a:cubicBezTo>
                    <a:pt x="27" y="0"/>
                    <a:pt x="27" y="0"/>
                    <a:pt x="27" y="0"/>
                  </a:cubicBezTo>
                  <a:cubicBezTo>
                    <a:pt x="42" y="0"/>
                    <a:pt x="55" y="12"/>
                    <a:pt x="55" y="28"/>
                  </a:cubicBezTo>
                  <a:cubicBezTo>
                    <a:pt x="55" y="86"/>
                    <a:pt x="55" y="86"/>
                    <a:pt x="55" y="86"/>
                  </a:cubicBezTo>
                  <a:cubicBezTo>
                    <a:pt x="55" y="101"/>
                    <a:pt x="42" y="114"/>
                    <a:pt x="27" y="114"/>
                  </a:cubicBezTo>
                  <a:cubicBezTo>
                    <a:pt x="27" y="114"/>
                    <a:pt x="27" y="114"/>
                    <a:pt x="27" y="114"/>
                  </a:cubicBezTo>
                  <a:cubicBezTo>
                    <a:pt x="12" y="114"/>
                    <a:pt x="0" y="101"/>
                    <a:pt x="0" y="86"/>
                  </a:cubicBezTo>
                  <a:cubicBezTo>
                    <a:pt x="0" y="28"/>
                    <a:pt x="0" y="28"/>
                    <a:pt x="0" y="28"/>
                  </a:cubicBezTo>
                  <a:cubicBezTo>
                    <a:pt x="0" y="12"/>
                    <a:pt x="12" y="0"/>
                    <a:pt x="2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5" name="Google Shape;2335;p49"/>
            <p:cNvSpPr/>
            <p:nvPr/>
          </p:nvSpPr>
          <p:spPr>
            <a:xfrm>
              <a:off x="5078413" y="1241425"/>
              <a:ext cx="201613" cy="57150"/>
            </a:xfrm>
            <a:custGeom>
              <a:avLst/>
              <a:gdLst/>
              <a:ahLst/>
              <a:cxnLst/>
              <a:rect l="l" t="t" r="r" b="b"/>
              <a:pathLst>
                <a:path w="71" h="20" extrusionOk="0">
                  <a:moveTo>
                    <a:pt x="1" y="14"/>
                  </a:moveTo>
                  <a:cubicBezTo>
                    <a:pt x="0" y="15"/>
                    <a:pt x="0" y="17"/>
                    <a:pt x="1" y="18"/>
                  </a:cubicBezTo>
                  <a:cubicBezTo>
                    <a:pt x="2" y="19"/>
                    <a:pt x="4" y="20"/>
                    <a:pt x="5" y="19"/>
                  </a:cubicBezTo>
                  <a:cubicBezTo>
                    <a:pt x="14" y="10"/>
                    <a:pt x="25" y="6"/>
                    <a:pt x="35" y="6"/>
                  </a:cubicBezTo>
                  <a:cubicBezTo>
                    <a:pt x="46" y="6"/>
                    <a:pt x="57" y="10"/>
                    <a:pt x="66" y="18"/>
                  </a:cubicBezTo>
                  <a:cubicBezTo>
                    <a:pt x="68" y="19"/>
                    <a:pt x="69" y="19"/>
                    <a:pt x="70" y="17"/>
                  </a:cubicBezTo>
                  <a:cubicBezTo>
                    <a:pt x="71" y="16"/>
                    <a:pt x="71" y="14"/>
                    <a:pt x="70" y="13"/>
                  </a:cubicBezTo>
                  <a:cubicBezTo>
                    <a:pt x="59" y="5"/>
                    <a:pt x="47" y="0"/>
                    <a:pt x="35" y="0"/>
                  </a:cubicBezTo>
                  <a:cubicBezTo>
                    <a:pt x="23" y="1"/>
                    <a:pt x="11" y="5"/>
                    <a:pt x="1"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6" name="Google Shape;2336;p49"/>
            <p:cNvSpPr/>
            <p:nvPr/>
          </p:nvSpPr>
          <p:spPr>
            <a:xfrm>
              <a:off x="5097463" y="1276350"/>
              <a:ext cx="163513" cy="47625"/>
            </a:xfrm>
            <a:custGeom>
              <a:avLst/>
              <a:gdLst/>
              <a:ahLst/>
              <a:cxnLst/>
              <a:rect l="l" t="t" r="r" b="b"/>
              <a:pathLst>
                <a:path w="57" h="17" extrusionOk="0">
                  <a:moveTo>
                    <a:pt x="1" y="11"/>
                  </a:moveTo>
                  <a:cubicBezTo>
                    <a:pt x="0" y="13"/>
                    <a:pt x="0" y="14"/>
                    <a:pt x="1" y="16"/>
                  </a:cubicBezTo>
                  <a:cubicBezTo>
                    <a:pt x="2" y="17"/>
                    <a:pt x="3" y="17"/>
                    <a:pt x="5" y="16"/>
                  </a:cubicBezTo>
                  <a:cubicBezTo>
                    <a:pt x="11" y="9"/>
                    <a:pt x="20" y="6"/>
                    <a:pt x="28" y="6"/>
                  </a:cubicBezTo>
                  <a:cubicBezTo>
                    <a:pt x="36" y="6"/>
                    <a:pt x="45" y="9"/>
                    <a:pt x="52" y="16"/>
                  </a:cubicBezTo>
                  <a:cubicBezTo>
                    <a:pt x="53" y="17"/>
                    <a:pt x="55" y="16"/>
                    <a:pt x="56" y="15"/>
                  </a:cubicBezTo>
                  <a:cubicBezTo>
                    <a:pt x="57" y="14"/>
                    <a:pt x="57" y="12"/>
                    <a:pt x="56" y="11"/>
                  </a:cubicBezTo>
                  <a:cubicBezTo>
                    <a:pt x="47" y="4"/>
                    <a:pt x="38" y="0"/>
                    <a:pt x="28" y="0"/>
                  </a:cubicBezTo>
                  <a:cubicBezTo>
                    <a:pt x="18" y="0"/>
                    <a:pt x="8" y="4"/>
                    <a:pt x="1"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7" name="Google Shape;2337;p49"/>
            <p:cNvSpPr/>
            <p:nvPr/>
          </p:nvSpPr>
          <p:spPr>
            <a:xfrm>
              <a:off x="5114925" y="1309688"/>
              <a:ext cx="128588" cy="41275"/>
            </a:xfrm>
            <a:custGeom>
              <a:avLst/>
              <a:gdLst/>
              <a:ahLst/>
              <a:cxnLst/>
              <a:rect l="l" t="t" r="r" b="b"/>
              <a:pathLst>
                <a:path w="45" h="14" extrusionOk="0">
                  <a:moveTo>
                    <a:pt x="1" y="9"/>
                  </a:moveTo>
                  <a:cubicBezTo>
                    <a:pt x="0" y="10"/>
                    <a:pt x="0" y="12"/>
                    <a:pt x="1" y="13"/>
                  </a:cubicBezTo>
                  <a:cubicBezTo>
                    <a:pt x="2" y="14"/>
                    <a:pt x="4" y="14"/>
                    <a:pt x="5" y="13"/>
                  </a:cubicBezTo>
                  <a:cubicBezTo>
                    <a:pt x="10" y="8"/>
                    <a:pt x="16" y="6"/>
                    <a:pt x="22" y="6"/>
                  </a:cubicBezTo>
                  <a:cubicBezTo>
                    <a:pt x="28" y="5"/>
                    <a:pt x="34" y="7"/>
                    <a:pt x="40" y="12"/>
                  </a:cubicBezTo>
                  <a:cubicBezTo>
                    <a:pt x="41" y="13"/>
                    <a:pt x="43" y="13"/>
                    <a:pt x="44" y="12"/>
                  </a:cubicBezTo>
                  <a:cubicBezTo>
                    <a:pt x="45" y="10"/>
                    <a:pt x="45" y="9"/>
                    <a:pt x="43" y="8"/>
                  </a:cubicBezTo>
                  <a:cubicBezTo>
                    <a:pt x="37" y="2"/>
                    <a:pt x="29" y="0"/>
                    <a:pt x="22" y="0"/>
                  </a:cubicBezTo>
                  <a:cubicBezTo>
                    <a:pt x="14" y="0"/>
                    <a:pt x="7" y="3"/>
                    <a:pt x="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38" name="Google Shape;2338;p49"/>
          <p:cNvGrpSpPr/>
          <p:nvPr/>
        </p:nvGrpSpPr>
        <p:grpSpPr>
          <a:xfrm>
            <a:off x="5251347" y="5138615"/>
            <a:ext cx="765355" cy="751546"/>
            <a:chOff x="3849688" y="1135063"/>
            <a:chExt cx="615950" cy="604837"/>
          </a:xfrm>
        </p:grpSpPr>
        <p:sp>
          <p:nvSpPr>
            <p:cNvPr id="2339" name="Google Shape;2339;p49"/>
            <p:cNvSpPr/>
            <p:nvPr/>
          </p:nvSpPr>
          <p:spPr>
            <a:xfrm>
              <a:off x="4276725" y="1454150"/>
              <a:ext cx="66675" cy="285750"/>
            </a:xfrm>
            <a:custGeom>
              <a:avLst/>
              <a:gdLst/>
              <a:ahLst/>
              <a:cxnLst/>
              <a:rect l="l" t="t" r="r" b="b"/>
              <a:pathLst>
                <a:path w="23" h="100" extrusionOk="0">
                  <a:moveTo>
                    <a:pt x="20" y="4"/>
                  </a:moveTo>
                  <a:cubicBezTo>
                    <a:pt x="18" y="2"/>
                    <a:pt x="15" y="0"/>
                    <a:pt x="12" y="0"/>
                  </a:cubicBezTo>
                  <a:cubicBezTo>
                    <a:pt x="8" y="0"/>
                    <a:pt x="5" y="2"/>
                    <a:pt x="3" y="4"/>
                  </a:cubicBezTo>
                  <a:cubicBezTo>
                    <a:pt x="1" y="6"/>
                    <a:pt x="0" y="9"/>
                    <a:pt x="0" y="12"/>
                  </a:cubicBezTo>
                  <a:cubicBezTo>
                    <a:pt x="0" y="89"/>
                    <a:pt x="0" y="89"/>
                    <a:pt x="0" y="89"/>
                  </a:cubicBezTo>
                  <a:cubicBezTo>
                    <a:pt x="0" y="92"/>
                    <a:pt x="1" y="95"/>
                    <a:pt x="3" y="97"/>
                  </a:cubicBezTo>
                  <a:cubicBezTo>
                    <a:pt x="5" y="99"/>
                    <a:pt x="8" y="100"/>
                    <a:pt x="12" y="100"/>
                  </a:cubicBezTo>
                  <a:cubicBezTo>
                    <a:pt x="15" y="100"/>
                    <a:pt x="18" y="99"/>
                    <a:pt x="20" y="97"/>
                  </a:cubicBezTo>
                  <a:cubicBezTo>
                    <a:pt x="22" y="95"/>
                    <a:pt x="23" y="92"/>
                    <a:pt x="23" y="89"/>
                  </a:cubicBezTo>
                  <a:cubicBezTo>
                    <a:pt x="23" y="12"/>
                    <a:pt x="23" y="12"/>
                    <a:pt x="23" y="12"/>
                  </a:cubicBezTo>
                  <a:cubicBezTo>
                    <a:pt x="23" y="9"/>
                    <a:pt x="22" y="6"/>
                    <a:pt x="2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0" name="Google Shape;2340;p49"/>
            <p:cNvSpPr/>
            <p:nvPr/>
          </p:nvSpPr>
          <p:spPr>
            <a:xfrm>
              <a:off x="3963988" y="1450975"/>
              <a:ext cx="65088" cy="288925"/>
            </a:xfrm>
            <a:custGeom>
              <a:avLst/>
              <a:gdLst/>
              <a:ahLst/>
              <a:cxnLst/>
              <a:rect l="l" t="t" r="r" b="b"/>
              <a:pathLst>
                <a:path w="23" h="101" extrusionOk="0">
                  <a:moveTo>
                    <a:pt x="20" y="4"/>
                  </a:moveTo>
                  <a:cubicBezTo>
                    <a:pt x="18" y="2"/>
                    <a:pt x="15" y="0"/>
                    <a:pt x="11" y="0"/>
                  </a:cubicBezTo>
                  <a:cubicBezTo>
                    <a:pt x="8" y="0"/>
                    <a:pt x="5" y="2"/>
                    <a:pt x="3" y="4"/>
                  </a:cubicBezTo>
                  <a:cubicBezTo>
                    <a:pt x="1" y="6"/>
                    <a:pt x="0" y="9"/>
                    <a:pt x="0" y="12"/>
                  </a:cubicBezTo>
                  <a:cubicBezTo>
                    <a:pt x="0" y="89"/>
                    <a:pt x="0" y="89"/>
                    <a:pt x="0" y="89"/>
                  </a:cubicBezTo>
                  <a:cubicBezTo>
                    <a:pt x="0" y="92"/>
                    <a:pt x="1" y="95"/>
                    <a:pt x="3" y="97"/>
                  </a:cubicBezTo>
                  <a:cubicBezTo>
                    <a:pt x="5" y="99"/>
                    <a:pt x="8" y="101"/>
                    <a:pt x="11" y="101"/>
                  </a:cubicBezTo>
                  <a:cubicBezTo>
                    <a:pt x="15" y="101"/>
                    <a:pt x="18" y="99"/>
                    <a:pt x="20" y="97"/>
                  </a:cubicBezTo>
                  <a:cubicBezTo>
                    <a:pt x="22" y="95"/>
                    <a:pt x="23" y="92"/>
                    <a:pt x="23" y="89"/>
                  </a:cubicBezTo>
                  <a:cubicBezTo>
                    <a:pt x="23" y="12"/>
                    <a:pt x="23" y="12"/>
                    <a:pt x="23" y="12"/>
                  </a:cubicBezTo>
                  <a:cubicBezTo>
                    <a:pt x="23" y="9"/>
                    <a:pt x="22" y="6"/>
                    <a:pt x="2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1" name="Google Shape;2341;p49"/>
            <p:cNvSpPr/>
            <p:nvPr/>
          </p:nvSpPr>
          <p:spPr>
            <a:xfrm>
              <a:off x="3849688" y="1135063"/>
              <a:ext cx="615950" cy="401638"/>
            </a:xfrm>
            <a:custGeom>
              <a:avLst/>
              <a:gdLst/>
              <a:ahLst/>
              <a:cxnLst/>
              <a:rect l="l" t="t" r="r" b="b"/>
              <a:pathLst>
                <a:path w="216" h="140" extrusionOk="0">
                  <a:moveTo>
                    <a:pt x="212" y="140"/>
                  </a:moveTo>
                  <a:cubicBezTo>
                    <a:pt x="216" y="110"/>
                    <a:pt x="208" y="85"/>
                    <a:pt x="194" y="62"/>
                  </a:cubicBezTo>
                  <a:cubicBezTo>
                    <a:pt x="192" y="59"/>
                    <a:pt x="189" y="55"/>
                    <a:pt x="187" y="52"/>
                  </a:cubicBezTo>
                  <a:cubicBezTo>
                    <a:pt x="188" y="48"/>
                    <a:pt x="185" y="41"/>
                    <a:pt x="177" y="34"/>
                  </a:cubicBezTo>
                  <a:cubicBezTo>
                    <a:pt x="136" y="4"/>
                    <a:pt x="98" y="0"/>
                    <a:pt x="58" y="22"/>
                  </a:cubicBezTo>
                  <a:cubicBezTo>
                    <a:pt x="53" y="25"/>
                    <a:pt x="34" y="34"/>
                    <a:pt x="34" y="44"/>
                  </a:cubicBezTo>
                  <a:cubicBezTo>
                    <a:pt x="33" y="45"/>
                    <a:pt x="32" y="47"/>
                    <a:pt x="30" y="48"/>
                  </a:cubicBezTo>
                  <a:cubicBezTo>
                    <a:pt x="9" y="70"/>
                    <a:pt x="0" y="101"/>
                    <a:pt x="1" y="138"/>
                  </a:cubicBezTo>
                  <a:cubicBezTo>
                    <a:pt x="3" y="136"/>
                    <a:pt x="4" y="134"/>
                    <a:pt x="6" y="132"/>
                  </a:cubicBezTo>
                  <a:cubicBezTo>
                    <a:pt x="9" y="128"/>
                    <a:pt x="12" y="126"/>
                    <a:pt x="15" y="124"/>
                  </a:cubicBezTo>
                  <a:cubicBezTo>
                    <a:pt x="15" y="93"/>
                    <a:pt x="26" y="70"/>
                    <a:pt x="43" y="54"/>
                  </a:cubicBezTo>
                  <a:cubicBezTo>
                    <a:pt x="50" y="55"/>
                    <a:pt x="58" y="47"/>
                    <a:pt x="64" y="44"/>
                  </a:cubicBezTo>
                  <a:cubicBezTo>
                    <a:pt x="96" y="25"/>
                    <a:pt x="128" y="28"/>
                    <a:pt x="160" y="50"/>
                  </a:cubicBezTo>
                  <a:cubicBezTo>
                    <a:pt x="164" y="53"/>
                    <a:pt x="167" y="54"/>
                    <a:pt x="170" y="56"/>
                  </a:cubicBezTo>
                  <a:cubicBezTo>
                    <a:pt x="185" y="71"/>
                    <a:pt x="196" y="94"/>
                    <a:pt x="197" y="125"/>
                  </a:cubicBezTo>
                  <a:cubicBezTo>
                    <a:pt x="201" y="127"/>
                    <a:pt x="204" y="130"/>
                    <a:pt x="207" y="133"/>
                  </a:cubicBezTo>
                  <a:cubicBezTo>
                    <a:pt x="209" y="135"/>
                    <a:pt x="210" y="137"/>
                    <a:pt x="212" y="1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2" name="Google Shape;2342;p49"/>
            <p:cNvSpPr/>
            <p:nvPr/>
          </p:nvSpPr>
          <p:spPr>
            <a:xfrm>
              <a:off x="4354513" y="1493838"/>
              <a:ext cx="104775" cy="214313"/>
            </a:xfrm>
            <a:custGeom>
              <a:avLst/>
              <a:gdLst/>
              <a:ahLst/>
              <a:cxnLst/>
              <a:rect l="l" t="t" r="r" b="b"/>
              <a:pathLst>
                <a:path w="37" h="75" extrusionOk="0">
                  <a:moveTo>
                    <a:pt x="27" y="11"/>
                  </a:moveTo>
                  <a:cubicBezTo>
                    <a:pt x="22" y="4"/>
                    <a:pt x="14" y="0"/>
                    <a:pt x="6" y="0"/>
                  </a:cubicBezTo>
                  <a:cubicBezTo>
                    <a:pt x="4" y="0"/>
                    <a:pt x="3" y="0"/>
                    <a:pt x="2" y="0"/>
                  </a:cubicBezTo>
                  <a:cubicBezTo>
                    <a:pt x="2" y="0"/>
                    <a:pt x="1" y="0"/>
                    <a:pt x="0" y="0"/>
                  </a:cubicBezTo>
                  <a:cubicBezTo>
                    <a:pt x="0" y="74"/>
                    <a:pt x="0" y="74"/>
                    <a:pt x="0" y="74"/>
                  </a:cubicBezTo>
                  <a:cubicBezTo>
                    <a:pt x="1" y="74"/>
                    <a:pt x="2" y="74"/>
                    <a:pt x="2" y="74"/>
                  </a:cubicBezTo>
                  <a:cubicBezTo>
                    <a:pt x="3" y="75"/>
                    <a:pt x="4" y="75"/>
                    <a:pt x="6" y="75"/>
                  </a:cubicBezTo>
                  <a:cubicBezTo>
                    <a:pt x="14" y="75"/>
                    <a:pt x="22" y="70"/>
                    <a:pt x="27" y="64"/>
                  </a:cubicBezTo>
                  <a:cubicBezTo>
                    <a:pt x="33" y="57"/>
                    <a:pt x="37" y="48"/>
                    <a:pt x="37" y="37"/>
                  </a:cubicBezTo>
                  <a:cubicBezTo>
                    <a:pt x="37" y="27"/>
                    <a:pt x="33" y="17"/>
                    <a:pt x="27"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3" name="Google Shape;2343;p49"/>
            <p:cNvSpPr/>
            <p:nvPr/>
          </p:nvSpPr>
          <p:spPr>
            <a:xfrm>
              <a:off x="3849688" y="1487488"/>
              <a:ext cx="103188" cy="214313"/>
            </a:xfrm>
            <a:custGeom>
              <a:avLst/>
              <a:gdLst/>
              <a:ahLst/>
              <a:cxnLst/>
              <a:rect l="l" t="t" r="r" b="b"/>
              <a:pathLst>
                <a:path w="36" h="75" extrusionOk="0">
                  <a:moveTo>
                    <a:pt x="31" y="0"/>
                  </a:moveTo>
                  <a:cubicBezTo>
                    <a:pt x="22" y="0"/>
                    <a:pt x="14" y="4"/>
                    <a:pt x="9" y="11"/>
                  </a:cubicBezTo>
                  <a:cubicBezTo>
                    <a:pt x="3" y="18"/>
                    <a:pt x="0" y="27"/>
                    <a:pt x="0" y="38"/>
                  </a:cubicBezTo>
                  <a:cubicBezTo>
                    <a:pt x="0" y="48"/>
                    <a:pt x="3" y="58"/>
                    <a:pt x="9" y="64"/>
                  </a:cubicBezTo>
                  <a:cubicBezTo>
                    <a:pt x="14" y="71"/>
                    <a:pt x="22" y="75"/>
                    <a:pt x="31" y="75"/>
                  </a:cubicBezTo>
                  <a:cubicBezTo>
                    <a:pt x="32" y="75"/>
                    <a:pt x="33" y="75"/>
                    <a:pt x="34" y="75"/>
                  </a:cubicBezTo>
                  <a:cubicBezTo>
                    <a:pt x="34" y="75"/>
                    <a:pt x="35" y="75"/>
                    <a:pt x="36" y="75"/>
                  </a:cubicBezTo>
                  <a:cubicBezTo>
                    <a:pt x="36" y="1"/>
                    <a:pt x="36" y="1"/>
                    <a:pt x="36" y="1"/>
                  </a:cubicBezTo>
                  <a:cubicBezTo>
                    <a:pt x="35" y="1"/>
                    <a:pt x="34" y="1"/>
                    <a:pt x="34" y="1"/>
                  </a:cubicBezTo>
                  <a:cubicBezTo>
                    <a:pt x="33" y="0"/>
                    <a:pt x="32" y="0"/>
                    <a:pt x="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44" name="Google Shape;2344;p49"/>
          <p:cNvGrpSpPr/>
          <p:nvPr/>
        </p:nvGrpSpPr>
        <p:grpSpPr>
          <a:xfrm>
            <a:off x="854500" y="5154396"/>
            <a:ext cx="832422" cy="834395"/>
            <a:chOff x="311150" y="1147763"/>
            <a:chExt cx="669925" cy="671513"/>
          </a:xfrm>
        </p:grpSpPr>
        <p:sp>
          <p:nvSpPr>
            <p:cNvPr id="2345" name="Google Shape;2345;p49"/>
            <p:cNvSpPr/>
            <p:nvPr/>
          </p:nvSpPr>
          <p:spPr>
            <a:xfrm>
              <a:off x="311150" y="1350963"/>
              <a:ext cx="323850" cy="468313"/>
            </a:xfrm>
            <a:custGeom>
              <a:avLst/>
              <a:gdLst/>
              <a:ahLst/>
              <a:cxnLst/>
              <a:rect l="l" t="t" r="r" b="b"/>
              <a:pathLst>
                <a:path w="114" h="164" extrusionOk="0">
                  <a:moveTo>
                    <a:pt x="114" y="164"/>
                  </a:moveTo>
                  <a:cubicBezTo>
                    <a:pt x="51" y="162"/>
                    <a:pt x="0" y="110"/>
                    <a:pt x="0" y="46"/>
                  </a:cubicBezTo>
                  <a:cubicBezTo>
                    <a:pt x="0" y="30"/>
                    <a:pt x="4" y="14"/>
                    <a:pt x="10" y="0"/>
                  </a:cubicBezTo>
                  <a:cubicBezTo>
                    <a:pt x="34" y="9"/>
                    <a:pt x="34" y="9"/>
                    <a:pt x="34" y="9"/>
                  </a:cubicBezTo>
                  <a:cubicBezTo>
                    <a:pt x="29" y="20"/>
                    <a:pt x="26" y="33"/>
                    <a:pt x="26" y="46"/>
                  </a:cubicBezTo>
                  <a:cubicBezTo>
                    <a:pt x="26" y="96"/>
                    <a:pt x="65" y="136"/>
                    <a:pt x="114" y="138"/>
                  </a:cubicBezTo>
                  <a:lnTo>
                    <a:pt x="114"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6" name="Google Shape;2346;p49"/>
            <p:cNvSpPr/>
            <p:nvPr/>
          </p:nvSpPr>
          <p:spPr>
            <a:xfrm>
              <a:off x="641350" y="1147763"/>
              <a:ext cx="339725" cy="436563"/>
            </a:xfrm>
            <a:custGeom>
              <a:avLst/>
              <a:gdLst/>
              <a:ahLst/>
              <a:cxnLst/>
              <a:rect l="l" t="t" r="r" b="b"/>
              <a:pathLst>
                <a:path w="119" h="153" extrusionOk="0">
                  <a:moveTo>
                    <a:pt x="1" y="0"/>
                  </a:moveTo>
                  <a:cubicBezTo>
                    <a:pt x="66" y="0"/>
                    <a:pt x="119" y="53"/>
                    <a:pt x="119" y="117"/>
                  </a:cubicBezTo>
                  <a:cubicBezTo>
                    <a:pt x="119" y="130"/>
                    <a:pt x="117" y="142"/>
                    <a:pt x="113" y="153"/>
                  </a:cubicBezTo>
                  <a:cubicBezTo>
                    <a:pt x="113" y="153"/>
                    <a:pt x="113" y="153"/>
                    <a:pt x="113" y="153"/>
                  </a:cubicBezTo>
                  <a:cubicBezTo>
                    <a:pt x="89" y="144"/>
                    <a:pt x="89" y="144"/>
                    <a:pt x="89" y="144"/>
                  </a:cubicBezTo>
                  <a:cubicBezTo>
                    <a:pt x="89" y="144"/>
                    <a:pt x="89" y="144"/>
                    <a:pt x="89" y="144"/>
                  </a:cubicBezTo>
                  <a:cubicBezTo>
                    <a:pt x="91" y="136"/>
                    <a:pt x="93" y="127"/>
                    <a:pt x="93" y="117"/>
                  </a:cubicBezTo>
                  <a:cubicBezTo>
                    <a:pt x="93" y="67"/>
                    <a:pt x="52" y="26"/>
                    <a:pt x="1" y="26"/>
                  </a:cubicBezTo>
                  <a:cubicBezTo>
                    <a:pt x="1" y="26"/>
                    <a:pt x="1" y="26"/>
                    <a:pt x="0" y="26"/>
                  </a:cubicBezTo>
                  <a:cubicBezTo>
                    <a:pt x="0" y="26"/>
                    <a:pt x="0" y="26"/>
                    <a:pt x="0" y="26"/>
                  </a:cubicBezTo>
                  <a:cubicBezTo>
                    <a:pt x="1" y="0"/>
                    <a:pt x="1" y="0"/>
                    <a:pt x="1" y="0"/>
                  </a:cubicBezTo>
                  <a:cubicBezTo>
                    <a:pt x="1" y="0"/>
                    <a:pt x="1" y="0"/>
                    <a:pt x="1" y="0"/>
                  </a:cubicBezTo>
                  <a:cubicBezTo>
                    <a:pt x="1" y="0"/>
                    <a:pt x="1" y="0"/>
                    <a:pt x="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7" name="Google Shape;2347;p49"/>
            <p:cNvSpPr/>
            <p:nvPr/>
          </p:nvSpPr>
          <p:spPr>
            <a:xfrm>
              <a:off x="601663" y="1439863"/>
              <a:ext cx="85725" cy="873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8" name="Google Shape;2348;p49"/>
            <p:cNvSpPr/>
            <p:nvPr/>
          </p:nvSpPr>
          <p:spPr>
            <a:xfrm>
              <a:off x="635000" y="1558925"/>
              <a:ext cx="328613" cy="260350"/>
            </a:xfrm>
            <a:custGeom>
              <a:avLst/>
              <a:gdLst/>
              <a:ahLst/>
              <a:cxnLst/>
              <a:rect l="l" t="t" r="r" b="b"/>
              <a:pathLst>
                <a:path w="115" h="91" extrusionOk="0">
                  <a:moveTo>
                    <a:pt x="115" y="9"/>
                  </a:moveTo>
                  <a:cubicBezTo>
                    <a:pt x="100" y="57"/>
                    <a:pt x="56" y="91"/>
                    <a:pt x="3" y="91"/>
                  </a:cubicBezTo>
                  <a:cubicBezTo>
                    <a:pt x="2" y="91"/>
                    <a:pt x="1" y="91"/>
                    <a:pt x="0" y="91"/>
                  </a:cubicBezTo>
                  <a:cubicBezTo>
                    <a:pt x="0" y="91"/>
                    <a:pt x="0" y="91"/>
                    <a:pt x="0" y="91"/>
                  </a:cubicBezTo>
                  <a:cubicBezTo>
                    <a:pt x="0" y="65"/>
                    <a:pt x="0" y="65"/>
                    <a:pt x="0" y="65"/>
                  </a:cubicBezTo>
                  <a:cubicBezTo>
                    <a:pt x="0" y="65"/>
                    <a:pt x="0" y="65"/>
                    <a:pt x="0" y="65"/>
                  </a:cubicBezTo>
                  <a:cubicBezTo>
                    <a:pt x="1" y="65"/>
                    <a:pt x="2" y="65"/>
                    <a:pt x="3" y="65"/>
                  </a:cubicBezTo>
                  <a:cubicBezTo>
                    <a:pt x="45" y="65"/>
                    <a:pt x="79" y="38"/>
                    <a:pt x="91" y="0"/>
                  </a:cubicBezTo>
                  <a:lnTo>
                    <a:pt x="115"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9" name="Google Shape;2349;p49"/>
            <p:cNvSpPr/>
            <p:nvPr/>
          </p:nvSpPr>
          <p:spPr>
            <a:xfrm>
              <a:off x="339725" y="1147763"/>
              <a:ext cx="304800" cy="228600"/>
            </a:xfrm>
            <a:custGeom>
              <a:avLst/>
              <a:gdLst/>
              <a:ahLst/>
              <a:cxnLst/>
              <a:rect l="l" t="t" r="r" b="b"/>
              <a:pathLst>
                <a:path w="107" h="80" extrusionOk="0">
                  <a:moveTo>
                    <a:pt x="106" y="26"/>
                  </a:moveTo>
                  <a:cubicBezTo>
                    <a:pt x="70" y="26"/>
                    <a:pt x="38" y="48"/>
                    <a:pt x="24" y="80"/>
                  </a:cubicBezTo>
                  <a:cubicBezTo>
                    <a:pt x="24" y="80"/>
                    <a:pt x="24" y="80"/>
                    <a:pt x="24" y="80"/>
                  </a:cubicBezTo>
                  <a:cubicBezTo>
                    <a:pt x="0" y="71"/>
                    <a:pt x="0" y="71"/>
                    <a:pt x="0" y="71"/>
                  </a:cubicBezTo>
                  <a:cubicBezTo>
                    <a:pt x="0" y="71"/>
                    <a:pt x="0" y="71"/>
                    <a:pt x="0" y="71"/>
                  </a:cubicBezTo>
                  <a:cubicBezTo>
                    <a:pt x="18" y="29"/>
                    <a:pt x="59" y="1"/>
                    <a:pt x="107" y="0"/>
                  </a:cubicBezTo>
                  <a:lnTo>
                    <a:pt x="106"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0" name="Google Shape;2350;p49"/>
            <p:cNvSpPr/>
            <p:nvPr/>
          </p:nvSpPr>
          <p:spPr>
            <a:xfrm>
              <a:off x="647700" y="1241425"/>
              <a:ext cx="58738" cy="206375"/>
            </a:xfrm>
            <a:custGeom>
              <a:avLst/>
              <a:gdLst/>
              <a:ahLst/>
              <a:cxnLst/>
              <a:rect l="l" t="t" r="r" b="b"/>
              <a:pathLst>
                <a:path w="21" h="72" extrusionOk="0">
                  <a:moveTo>
                    <a:pt x="21" y="0"/>
                  </a:moveTo>
                  <a:cubicBezTo>
                    <a:pt x="21" y="24"/>
                    <a:pt x="21" y="24"/>
                    <a:pt x="21" y="24"/>
                  </a:cubicBezTo>
                  <a:cubicBezTo>
                    <a:pt x="20" y="48"/>
                    <a:pt x="20" y="48"/>
                    <a:pt x="20" y="48"/>
                  </a:cubicBezTo>
                  <a:cubicBezTo>
                    <a:pt x="10" y="69"/>
                    <a:pt x="10" y="69"/>
                    <a:pt x="10" y="69"/>
                  </a:cubicBezTo>
                  <a:cubicBezTo>
                    <a:pt x="8" y="72"/>
                    <a:pt x="8" y="72"/>
                    <a:pt x="8" y="72"/>
                  </a:cubicBezTo>
                  <a:cubicBezTo>
                    <a:pt x="6" y="71"/>
                    <a:pt x="3" y="70"/>
                    <a:pt x="0" y="69"/>
                  </a:cubicBezTo>
                  <a:cubicBezTo>
                    <a:pt x="0" y="67"/>
                    <a:pt x="0" y="67"/>
                    <a:pt x="0" y="67"/>
                  </a:cubicBezTo>
                  <a:cubicBezTo>
                    <a:pt x="1" y="43"/>
                    <a:pt x="1" y="43"/>
                    <a:pt x="1" y="43"/>
                  </a:cubicBezTo>
                  <a:cubicBezTo>
                    <a:pt x="11" y="21"/>
                    <a:pt x="11" y="21"/>
                    <a:pt x="11" y="21"/>
                  </a:cubicBezTo>
                  <a:lnTo>
                    <a:pt x="2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1" name="Google Shape;2351;p49"/>
            <p:cNvSpPr/>
            <p:nvPr/>
          </p:nvSpPr>
          <p:spPr>
            <a:xfrm>
              <a:off x="450850" y="1516063"/>
              <a:ext cx="176213" cy="127000"/>
            </a:xfrm>
            <a:custGeom>
              <a:avLst/>
              <a:gdLst/>
              <a:ahLst/>
              <a:cxnLst/>
              <a:rect l="l" t="t" r="r" b="b"/>
              <a:pathLst>
                <a:path w="62" h="44" extrusionOk="0">
                  <a:moveTo>
                    <a:pt x="0" y="44"/>
                  </a:moveTo>
                  <a:cubicBezTo>
                    <a:pt x="15" y="28"/>
                    <a:pt x="15" y="28"/>
                    <a:pt x="15" y="28"/>
                  </a:cubicBezTo>
                  <a:cubicBezTo>
                    <a:pt x="29" y="13"/>
                    <a:pt x="29" y="13"/>
                    <a:pt x="29" y="13"/>
                  </a:cubicBezTo>
                  <a:cubicBezTo>
                    <a:pt x="49" y="4"/>
                    <a:pt x="49" y="4"/>
                    <a:pt x="49" y="4"/>
                  </a:cubicBezTo>
                  <a:cubicBezTo>
                    <a:pt x="58" y="0"/>
                    <a:pt x="58" y="0"/>
                    <a:pt x="58" y="0"/>
                  </a:cubicBezTo>
                  <a:cubicBezTo>
                    <a:pt x="59" y="1"/>
                    <a:pt x="61" y="1"/>
                    <a:pt x="62" y="2"/>
                  </a:cubicBezTo>
                  <a:cubicBezTo>
                    <a:pt x="54" y="11"/>
                    <a:pt x="54" y="11"/>
                    <a:pt x="54" y="11"/>
                  </a:cubicBezTo>
                  <a:cubicBezTo>
                    <a:pt x="40" y="27"/>
                    <a:pt x="40" y="27"/>
                    <a:pt x="40" y="27"/>
                  </a:cubicBezTo>
                  <a:cubicBezTo>
                    <a:pt x="20" y="35"/>
                    <a:pt x="20" y="35"/>
                    <a:pt x="20" y="35"/>
                  </a:cubicBezTo>
                  <a:lnTo>
                    <a:pt x="0"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52" name="Google Shape;2352;p49"/>
          <p:cNvGrpSpPr/>
          <p:nvPr/>
        </p:nvGrpSpPr>
        <p:grpSpPr>
          <a:xfrm>
            <a:off x="7464564" y="5160313"/>
            <a:ext cx="716040" cy="769300"/>
            <a:chOff x="5630863" y="1152525"/>
            <a:chExt cx="576262" cy="619125"/>
          </a:xfrm>
        </p:grpSpPr>
        <p:sp>
          <p:nvSpPr>
            <p:cNvPr id="2353" name="Google Shape;2353;p49"/>
            <p:cNvSpPr/>
            <p:nvPr/>
          </p:nvSpPr>
          <p:spPr>
            <a:xfrm>
              <a:off x="5630863" y="1273175"/>
              <a:ext cx="300038" cy="498475"/>
            </a:xfrm>
            <a:custGeom>
              <a:avLst/>
              <a:gdLst/>
              <a:ahLst/>
              <a:cxnLst/>
              <a:rect l="l" t="t" r="r" b="b"/>
              <a:pathLst>
                <a:path w="105" h="174" extrusionOk="0">
                  <a:moveTo>
                    <a:pt x="53" y="0"/>
                  </a:moveTo>
                  <a:cubicBezTo>
                    <a:pt x="74" y="0"/>
                    <a:pt x="74" y="0"/>
                    <a:pt x="74" y="0"/>
                  </a:cubicBezTo>
                  <a:cubicBezTo>
                    <a:pt x="90" y="1"/>
                    <a:pt x="99" y="48"/>
                    <a:pt x="104" y="94"/>
                  </a:cubicBezTo>
                  <a:cubicBezTo>
                    <a:pt x="105" y="106"/>
                    <a:pt x="102" y="104"/>
                    <a:pt x="99" y="95"/>
                  </a:cubicBezTo>
                  <a:cubicBezTo>
                    <a:pt x="93" y="76"/>
                    <a:pt x="88" y="59"/>
                    <a:pt x="82" y="41"/>
                  </a:cubicBezTo>
                  <a:cubicBezTo>
                    <a:pt x="78" y="28"/>
                    <a:pt x="78" y="31"/>
                    <a:pt x="78" y="40"/>
                  </a:cubicBezTo>
                  <a:cubicBezTo>
                    <a:pt x="79" y="82"/>
                    <a:pt x="78" y="124"/>
                    <a:pt x="78" y="165"/>
                  </a:cubicBezTo>
                  <a:cubicBezTo>
                    <a:pt x="78" y="174"/>
                    <a:pt x="75" y="171"/>
                    <a:pt x="73" y="164"/>
                  </a:cubicBezTo>
                  <a:cubicBezTo>
                    <a:pt x="66" y="142"/>
                    <a:pt x="60" y="119"/>
                    <a:pt x="53" y="96"/>
                  </a:cubicBezTo>
                  <a:cubicBezTo>
                    <a:pt x="53" y="96"/>
                    <a:pt x="52" y="95"/>
                    <a:pt x="52" y="96"/>
                  </a:cubicBezTo>
                  <a:cubicBezTo>
                    <a:pt x="46" y="119"/>
                    <a:pt x="39" y="142"/>
                    <a:pt x="32" y="164"/>
                  </a:cubicBezTo>
                  <a:cubicBezTo>
                    <a:pt x="31" y="171"/>
                    <a:pt x="27" y="174"/>
                    <a:pt x="27" y="165"/>
                  </a:cubicBezTo>
                  <a:cubicBezTo>
                    <a:pt x="27" y="124"/>
                    <a:pt x="27" y="82"/>
                    <a:pt x="27" y="40"/>
                  </a:cubicBezTo>
                  <a:cubicBezTo>
                    <a:pt x="28" y="31"/>
                    <a:pt x="27" y="28"/>
                    <a:pt x="23" y="41"/>
                  </a:cubicBezTo>
                  <a:cubicBezTo>
                    <a:pt x="18" y="58"/>
                    <a:pt x="12" y="75"/>
                    <a:pt x="7" y="93"/>
                  </a:cubicBezTo>
                  <a:cubicBezTo>
                    <a:pt x="3" y="104"/>
                    <a:pt x="0" y="108"/>
                    <a:pt x="1" y="91"/>
                  </a:cubicBezTo>
                  <a:cubicBezTo>
                    <a:pt x="6" y="46"/>
                    <a:pt x="15" y="1"/>
                    <a:pt x="31" y="0"/>
                  </a:cubicBezTo>
                  <a:lnTo>
                    <a:pt x="5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4" name="Google Shape;2354;p49"/>
            <p:cNvSpPr/>
            <p:nvPr/>
          </p:nvSpPr>
          <p:spPr>
            <a:xfrm>
              <a:off x="5953125" y="1304925"/>
              <a:ext cx="254000" cy="446088"/>
            </a:xfrm>
            <a:custGeom>
              <a:avLst/>
              <a:gdLst/>
              <a:ahLst/>
              <a:cxnLst/>
              <a:rect l="l" t="t" r="r" b="b"/>
              <a:pathLst>
                <a:path w="89" h="156" extrusionOk="0">
                  <a:moveTo>
                    <a:pt x="55" y="1"/>
                  </a:moveTo>
                  <a:cubicBezTo>
                    <a:pt x="44" y="1"/>
                    <a:pt x="44" y="1"/>
                    <a:pt x="44" y="1"/>
                  </a:cubicBezTo>
                  <a:cubicBezTo>
                    <a:pt x="34" y="1"/>
                    <a:pt x="34" y="1"/>
                    <a:pt x="34" y="1"/>
                  </a:cubicBezTo>
                  <a:cubicBezTo>
                    <a:pt x="25" y="1"/>
                    <a:pt x="24" y="0"/>
                    <a:pt x="18" y="9"/>
                  </a:cubicBezTo>
                  <a:cubicBezTo>
                    <a:pt x="9" y="21"/>
                    <a:pt x="0" y="45"/>
                    <a:pt x="4" y="52"/>
                  </a:cubicBezTo>
                  <a:cubicBezTo>
                    <a:pt x="6" y="56"/>
                    <a:pt x="10" y="45"/>
                    <a:pt x="25" y="13"/>
                  </a:cubicBezTo>
                  <a:cubicBezTo>
                    <a:pt x="26" y="12"/>
                    <a:pt x="26" y="11"/>
                    <a:pt x="27" y="13"/>
                  </a:cubicBezTo>
                  <a:cubicBezTo>
                    <a:pt x="29" y="18"/>
                    <a:pt x="34" y="34"/>
                    <a:pt x="34" y="40"/>
                  </a:cubicBezTo>
                  <a:cubicBezTo>
                    <a:pt x="34" y="49"/>
                    <a:pt x="21" y="72"/>
                    <a:pt x="13" y="86"/>
                  </a:cubicBezTo>
                  <a:cubicBezTo>
                    <a:pt x="9" y="94"/>
                    <a:pt x="8" y="93"/>
                    <a:pt x="16" y="93"/>
                  </a:cubicBezTo>
                  <a:cubicBezTo>
                    <a:pt x="25" y="93"/>
                    <a:pt x="25" y="93"/>
                    <a:pt x="25" y="93"/>
                  </a:cubicBezTo>
                  <a:cubicBezTo>
                    <a:pt x="25" y="93"/>
                    <a:pt x="25" y="93"/>
                    <a:pt x="25" y="93"/>
                  </a:cubicBezTo>
                  <a:cubicBezTo>
                    <a:pt x="25" y="152"/>
                    <a:pt x="25" y="152"/>
                    <a:pt x="25" y="152"/>
                  </a:cubicBezTo>
                  <a:cubicBezTo>
                    <a:pt x="25" y="154"/>
                    <a:pt x="27" y="156"/>
                    <a:pt x="30" y="156"/>
                  </a:cubicBezTo>
                  <a:cubicBezTo>
                    <a:pt x="30" y="156"/>
                    <a:pt x="30" y="156"/>
                    <a:pt x="30" y="156"/>
                  </a:cubicBezTo>
                  <a:cubicBezTo>
                    <a:pt x="32" y="156"/>
                    <a:pt x="35" y="154"/>
                    <a:pt x="35" y="152"/>
                  </a:cubicBezTo>
                  <a:cubicBezTo>
                    <a:pt x="35" y="93"/>
                    <a:pt x="35" y="93"/>
                    <a:pt x="35" y="93"/>
                  </a:cubicBezTo>
                  <a:cubicBezTo>
                    <a:pt x="35" y="93"/>
                    <a:pt x="34" y="93"/>
                    <a:pt x="34" y="93"/>
                  </a:cubicBezTo>
                  <a:cubicBezTo>
                    <a:pt x="44" y="93"/>
                    <a:pt x="44" y="93"/>
                    <a:pt x="44" y="93"/>
                  </a:cubicBezTo>
                  <a:cubicBezTo>
                    <a:pt x="57" y="93"/>
                    <a:pt x="57" y="93"/>
                    <a:pt x="57" y="93"/>
                  </a:cubicBezTo>
                  <a:cubicBezTo>
                    <a:pt x="57" y="93"/>
                    <a:pt x="57" y="93"/>
                    <a:pt x="57" y="93"/>
                  </a:cubicBezTo>
                  <a:cubicBezTo>
                    <a:pt x="57" y="152"/>
                    <a:pt x="57" y="152"/>
                    <a:pt x="57" y="152"/>
                  </a:cubicBezTo>
                  <a:cubicBezTo>
                    <a:pt x="57" y="154"/>
                    <a:pt x="59" y="156"/>
                    <a:pt x="62" y="156"/>
                  </a:cubicBezTo>
                  <a:cubicBezTo>
                    <a:pt x="62" y="156"/>
                    <a:pt x="62" y="156"/>
                    <a:pt x="62" y="156"/>
                  </a:cubicBezTo>
                  <a:cubicBezTo>
                    <a:pt x="64" y="156"/>
                    <a:pt x="66" y="154"/>
                    <a:pt x="66" y="152"/>
                  </a:cubicBezTo>
                  <a:cubicBezTo>
                    <a:pt x="66" y="93"/>
                    <a:pt x="66" y="93"/>
                    <a:pt x="66" y="93"/>
                  </a:cubicBezTo>
                  <a:cubicBezTo>
                    <a:pt x="66" y="93"/>
                    <a:pt x="66" y="93"/>
                    <a:pt x="66" y="93"/>
                  </a:cubicBezTo>
                  <a:cubicBezTo>
                    <a:pt x="72" y="93"/>
                    <a:pt x="72" y="93"/>
                    <a:pt x="72" y="93"/>
                  </a:cubicBezTo>
                  <a:cubicBezTo>
                    <a:pt x="81" y="93"/>
                    <a:pt x="80" y="94"/>
                    <a:pt x="75" y="86"/>
                  </a:cubicBezTo>
                  <a:cubicBezTo>
                    <a:pt x="68" y="72"/>
                    <a:pt x="55" y="49"/>
                    <a:pt x="55" y="40"/>
                  </a:cubicBezTo>
                  <a:cubicBezTo>
                    <a:pt x="55" y="35"/>
                    <a:pt x="59" y="21"/>
                    <a:pt x="61" y="14"/>
                  </a:cubicBezTo>
                  <a:cubicBezTo>
                    <a:pt x="62" y="11"/>
                    <a:pt x="63" y="12"/>
                    <a:pt x="64" y="14"/>
                  </a:cubicBezTo>
                  <a:cubicBezTo>
                    <a:pt x="78" y="46"/>
                    <a:pt x="82" y="56"/>
                    <a:pt x="85" y="52"/>
                  </a:cubicBezTo>
                  <a:cubicBezTo>
                    <a:pt x="89" y="45"/>
                    <a:pt x="80" y="21"/>
                    <a:pt x="71" y="9"/>
                  </a:cubicBezTo>
                  <a:cubicBezTo>
                    <a:pt x="65" y="0"/>
                    <a:pt x="64" y="1"/>
                    <a:pt x="5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5" name="Google Shape;2355;p49"/>
            <p:cNvSpPr/>
            <p:nvPr/>
          </p:nvSpPr>
          <p:spPr>
            <a:xfrm>
              <a:off x="5727700" y="1152525"/>
              <a:ext cx="106363" cy="1063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6" name="Google Shape;2356;p49"/>
            <p:cNvSpPr/>
            <p:nvPr/>
          </p:nvSpPr>
          <p:spPr>
            <a:xfrm>
              <a:off x="6038850" y="1212850"/>
              <a:ext cx="76200" cy="777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357" name="Google Shape;2357;p49"/>
          <p:cNvSpPr/>
          <p:nvPr/>
        </p:nvSpPr>
        <p:spPr>
          <a:xfrm>
            <a:off x="9468690" y="4061142"/>
            <a:ext cx="771272" cy="842284"/>
          </a:xfrm>
          <a:custGeom>
            <a:avLst/>
            <a:gdLst/>
            <a:ahLst/>
            <a:cxnLst/>
            <a:rect l="l" t="t" r="r" b="b"/>
            <a:pathLst>
              <a:path w="218" h="237" extrusionOk="0">
                <a:moveTo>
                  <a:pt x="27" y="118"/>
                </a:moveTo>
                <a:cubicBezTo>
                  <a:pt x="17" y="81"/>
                  <a:pt x="23" y="47"/>
                  <a:pt x="61" y="20"/>
                </a:cubicBezTo>
                <a:cubicBezTo>
                  <a:pt x="95" y="0"/>
                  <a:pt x="128" y="1"/>
                  <a:pt x="163" y="26"/>
                </a:cubicBezTo>
                <a:cubicBezTo>
                  <a:pt x="186" y="47"/>
                  <a:pt x="195" y="77"/>
                  <a:pt x="188" y="118"/>
                </a:cubicBezTo>
                <a:cubicBezTo>
                  <a:pt x="218" y="158"/>
                  <a:pt x="182" y="186"/>
                  <a:pt x="154" y="184"/>
                </a:cubicBezTo>
                <a:cubicBezTo>
                  <a:pt x="154" y="198"/>
                  <a:pt x="153" y="211"/>
                  <a:pt x="153" y="224"/>
                </a:cubicBezTo>
                <a:cubicBezTo>
                  <a:pt x="152" y="224"/>
                  <a:pt x="151" y="224"/>
                  <a:pt x="151" y="224"/>
                </a:cubicBezTo>
                <a:cubicBezTo>
                  <a:pt x="151" y="225"/>
                  <a:pt x="151" y="225"/>
                  <a:pt x="151" y="226"/>
                </a:cubicBezTo>
                <a:cubicBezTo>
                  <a:pt x="151" y="233"/>
                  <a:pt x="151" y="233"/>
                  <a:pt x="151" y="233"/>
                </a:cubicBezTo>
                <a:cubicBezTo>
                  <a:pt x="151" y="235"/>
                  <a:pt x="149" y="237"/>
                  <a:pt x="147" y="237"/>
                </a:cubicBezTo>
                <a:cubicBezTo>
                  <a:pt x="143" y="237"/>
                  <a:pt x="143" y="237"/>
                  <a:pt x="143" y="237"/>
                </a:cubicBezTo>
                <a:cubicBezTo>
                  <a:pt x="141" y="237"/>
                  <a:pt x="139" y="235"/>
                  <a:pt x="139" y="233"/>
                </a:cubicBezTo>
                <a:cubicBezTo>
                  <a:pt x="139" y="226"/>
                  <a:pt x="139" y="226"/>
                  <a:pt x="139" y="226"/>
                </a:cubicBezTo>
                <a:cubicBezTo>
                  <a:pt x="139" y="226"/>
                  <a:pt x="139" y="226"/>
                  <a:pt x="140" y="225"/>
                </a:cubicBezTo>
                <a:cubicBezTo>
                  <a:pt x="138" y="225"/>
                  <a:pt x="137" y="225"/>
                  <a:pt x="136" y="226"/>
                </a:cubicBezTo>
                <a:cubicBezTo>
                  <a:pt x="136" y="226"/>
                  <a:pt x="136" y="226"/>
                  <a:pt x="136" y="226"/>
                </a:cubicBezTo>
                <a:cubicBezTo>
                  <a:pt x="136" y="233"/>
                  <a:pt x="136" y="233"/>
                  <a:pt x="136" y="233"/>
                </a:cubicBezTo>
                <a:cubicBezTo>
                  <a:pt x="136" y="235"/>
                  <a:pt x="135" y="237"/>
                  <a:pt x="133" y="237"/>
                </a:cubicBezTo>
                <a:cubicBezTo>
                  <a:pt x="129" y="237"/>
                  <a:pt x="129" y="237"/>
                  <a:pt x="129" y="237"/>
                </a:cubicBezTo>
                <a:cubicBezTo>
                  <a:pt x="126" y="237"/>
                  <a:pt x="125" y="235"/>
                  <a:pt x="125" y="233"/>
                </a:cubicBezTo>
                <a:cubicBezTo>
                  <a:pt x="125" y="226"/>
                  <a:pt x="125" y="226"/>
                  <a:pt x="125" y="226"/>
                </a:cubicBezTo>
                <a:cubicBezTo>
                  <a:pt x="124" y="226"/>
                  <a:pt x="123" y="226"/>
                  <a:pt x="122" y="226"/>
                </a:cubicBezTo>
                <a:cubicBezTo>
                  <a:pt x="122" y="233"/>
                  <a:pt x="122" y="233"/>
                  <a:pt x="122" y="233"/>
                </a:cubicBezTo>
                <a:cubicBezTo>
                  <a:pt x="122" y="235"/>
                  <a:pt x="120" y="237"/>
                  <a:pt x="118" y="237"/>
                </a:cubicBezTo>
                <a:cubicBezTo>
                  <a:pt x="114" y="237"/>
                  <a:pt x="114" y="237"/>
                  <a:pt x="114" y="237"/>
                </a:cubicBezTo>
                <a:cubicBezTo>
                  <a:pt x="112" y="237"/>
                  <a:pt x="110" y="235"/>
                  <a:pt x="110" y="233"/>
                </a:cubicBezTo>
                <a:cubicBezTo>
                  <a:pt x="110" y="227"/>
                  <a:pt x="110" y="227"/>
                  <a:pt x="110" y="227"/>
                </a:cubicBezTo>
                <a:cubicBezTo>
                  <a:pt x="109" y="227"/>
                  <a:pt x="108" y="227"/>
                  <a:pt x="107" y="227"/>
                </a:cubicBezTo>
                <a:cubicBezTo>
                  <a:pt x="107" y="234"/>
                  <a:pt x="107" y="234"/>
                  <a:pt x="107" y="234"/>
                </a:cubicBezTo>
                <a:cubicBezTo>
                  <a:pt x="107" y="236"/>
                  <a:pt x="106" y="237"/>
                  <a:pt x="105" y="237"/>
                </a:cubicBezTo>
                <a:cubicBezTo>
                  <a:pt x="98" y="237"/>
                  <a:pt x="98" y="237"/>
                  <a:pt x="98" y="237"/>
                </a:cubicBezTo>
                <a:cubicBezTo>
                  <a:pt x="97" y="237"/>
                  <a:pt x="96" y="236"/>
                  <a:pt x="96" y="234"/>
                </a:cubicBezTo>
                <a:cubicBezTo>
                  <a:pt x="96" y="227"/>
                  <a:pt x="96" y="227"/>
                  <a:pt x="96" y="227"/>
                </a:cubicBezTo>
                <a:cubicBezTo>
                  <a:pt x="95" y="227"/>
                  <a:pt x="94" y="227"/>
                  <a:pt x="93" y="227"/>
                </a:cubicBezTo>
                <a:cubicBezTo>
                  <a:pt x="93" y="234"/>
                  <a:pt x="93" y="234"/>
                  <a:pt x="93" y="234"/>
                </a:cubicBezTo>
                <a:cubicBezTo>
                  <a:pt x="93" y="235"/>
                  <a:pt x="91" y="237"/>
                  <a:pt x="89" y="237"/>
                </a:cubicBezTo>
                <a:cubicBezTo>
                  <a:pt x="84" y="237"/>
                  <a:pt x="84" y="237"/>
                  <a:pt x="84" y="237"/>
                </a:cubicBezTo>
                <a:cubicBezTo>
                  <a:pt x="82" y="237"/>
                  <a:pt x="81" y="235"/>
                  <a:pt x="81" y="234"/>
                </a:cubicBezTo>
                <a:cubicBezTo>
                  <a:pt x="81" y="226"/>
                  <a:pt x="81" y="226"/>
                  <a:pt x="81" y="226"/>
                </a:cubicBezTo>
                <a:cubicBezTo>
                  <a:pt x="80" y="226"/>
                  <a:pt x="79" y="226"/>
                  <a:pt x="78" y="226"/>
                </a:cubicBezTo>
                <a:cubicBezTo>
                  <a:pt x="78" y="234"/>
                  <a:pt x="78" y="234"/>
                  <a:pt x="78" y="234"/>
                </a:cubicBezTo>
                <a:cubicBezTo>
                  <a:pt x="78" y="235"/>
                  <a:pt x="77" y="237"/>
                  <a:pt x="75" y="237"/>
                </a:cubicBezTo>
                <a:cubicBezTo>
                  <a:pt x="69" y="237"/>
                  <a:pt x="69" y="237"/>
                  <a:pt x="69" y="237"/>
                </a:cubicBezTo>
                <a:cubicBezTo>
                  <a:pt x="68" y="237"/>
                  <a:pt x="66" y="235"/>
                  <a:pt x="66" y="234"/>
                </a:cubicBezTo>
                <a:cubicBezTo>
                  <a:pt x="66" y="225"/>
                  <a:pt x="66" y="225"/>
                  <a:pt x="66" y="225"/>
                </a:cubicBezTo>
                <a:cubicBezTo>
                  <a:pt x="66" y="225"/>
                  <a:pt x="66" y="225"/>
                  <a:pt x="66" y="225"/>
                </a:cubicBezTo>
                <a:cubicBezTo>
                  <a:pt x="65" y="225"/>
                  <a:pt x="64" y="225"/>
                  <a:pt x="63" y="225"/>
                </a:cubicBezTo>
                <a:cubicBezTo>
                  <a:pt x="62" y="211"/>
                  <a:pt x="61" y="198"/>
                  <a:pt x="60" y="184"/>
                </a:cubicBezTo>
                <a:cubicBezTo>
                  <a:pt x="21" y="185"/>
                  <a:pt x="0" y="147"/>
                  <a:pt x="27" y="118"/>
                </a:cubicBezTo>
                <a:close/>
                <a:moveTo>
                  <a:pt x="69" y="118"/>
                </a:moveTo>
                <a:cubicBezTo>
                  <a:pt x="52" y="118"/>
                  <a:pt x="38" y="128"/>
                  <a:pt x="38" y="139"/>
                </a:cubicBezTo>
                <a:cubicBezTo>
                  <a:pt x="38" y="151"/>
                  <a:pt x="52" y="161"/>
                  <a:pt x="69" y="161"/>
                </a:cubicBezTo>
                <a:cubicBezTo>
                  <a:pt x="86" y="161"/>
                  <a:pt x="100" y="151"/>
                  <a:pt x="100" y="139"/>
                </a:cubicBezTo>
                <a:cubicBezTo>
                  <a:pt x="100" y="128"/>
                  <a:pt x="86" y="118"/>
                  <a:pt x="69" y="118"/>
                </a:cubicBezTo>
                <a:close/>
                <a:moveTo>
                  <a:pt x="146" y="117"/>
                </a:moveTo>
                <a:cubicBezTo>
                  <a:pt x="129" y="117"/>
                  <a:pt x="115" y="127"/>
                  <a:pt x="115" y="139"/>
                </a:cubicBezTo>
                <a:cubicBezTo>
                  <a:pt x="115" y="150"/>
                  <a:pt x="129" y="160"/>
                  <a:pt x="146" y="160"/>
                </a:cubicBezTo>
                <a:cubicBezTo>
                  <a:pt x="163" y="160"/>
                  <a:pt x="177" y="150"/>
                  <a:pt x="177" y="139"/>
                </a:cubicBezTo>
                <a:cubicBezTo>
                  <a:pt x="177" y="127"/>
                  <a:pt x="163" y="117"/>
                  <a:pt x="146" y="117"/>
                </a:cubicBezTo>
                <a:close/>
                <a:moveTo>
                  <a:pt x="107" y="176"/>
                </a:moveTo>
                <a:cubicBezTo>
                  <a:pt x="103" y="187"/>
                  <a:pt x="103" y="187"/>
                  <a:pt x="103" y="187"/>
                </a:cubicBezTo>
                <a:cubicBezTo>
                  <a:pt x="96" y="203"/>
                  <a:pt x="96" y="203"/>
                  <a:pt x="96" y="203"/>
                </a:cubicBezTo>
                <a:cubicBezTo>
                  <a:pt x="107" y="203"/>
                  <a:pt x="107" y="203"/>
                  <a:pt x="107" y="203"/>
                </a:cubicBezTo>
                <a:cubicBezTo>
                  <a:pt x="118" y="203"/>
                  <a:pt x="118" y="203"/>
                  <a:pt x="118" y="203"/>
                </a:cubicBezTo>
                <a:cubicBezTo>
                  <a:pt x="112" y="187"/>
                  <a:pt x="112" y="187"/>
                  <a:pt x="112" y="187"/>
                </a:cubicBezTo>
                <a:lnTo>
                  <a:pt x="107" y="1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58" name="Google Shape;2358;p49"/>
          <p:cNvGrpSpPr/>
          <p:nvPr/>
        </p:nvGrpSpPr>
        <p:grpSpPr>
          <a:xfrm>
            <a:off x="7387633" y="4256879"/>
            <a:ext cx="785081" cy="499059"/>
            <a:chOff x="5568950" y="425450"/>
            <a:chExt cx="631825" cy="401638"/>
          </a:xfrm>
        </p:grpSpPr>
        <p:sp>
          <p:nvSpPr>
            <p:cNvPr id="2359" name="Google Shape;2359;p49"/>
            <p:cNvSpPr/>
            <p:nvPr/>
          </p:nvSpPr>
          <p:spPr>
            <a:xfrm>
              <a:off x="5568950" y="425450"/>
              <a:ext cx="631825" cy="401638"/>
            </a:xfrm>
            <a:custGeom>
              <a:avLst/>
              <a:gdLst/>
              <a:ahLst/>
              <a:cxnLst/>
              <a:rect l="l" t="t" r="r" b="b"/>
              <a:pathLst>
                <a:path w="222" h="140" extrusionOk="0">
                  <a:moveTo>
                    <a:pt x="29" y="36"/>
                  </a:moveTo>
                  <a:cubicBezTo>
                    <a:pt x="75" y="36"/>
                    <a:pt x="75" y="36"/>
                    <a:pt x="75" y="36"/>
                  </a:cubicBezTo>
                  <a:cubicBezTo>
                    <a:pt x="75" y="2"/>
                    <a:pt x="75" y="2"/>
                    <a:pt x="75" y="2"/>
                  </a:cubicBezTo>
                  <a:cubicBezTo>
                    <a:pt x="75" y="1"/>
                    <a:pt x="76" y="0"/>
                    <a:pt x="78" y="0"/>
                  </a:cubicBezTo>
                  <a:cubicBezTo>
                    <a:pt x="139" y="0"/>
                    <a:pt x="139" y="0"/>
                    <a:pt x="139" y="0"/>
                  </a:cubicBezTo>
                  <a:cubicBezTo>
                    <a:pt x="140" y="0"/>
                    <a:pt x="142" y="1"/>
                    <a:pt x="142" y="2"/>
                  </a:cubicBezTo>
                  <a:cubicBezTo>
                    <a:pt x="142" y="36"/>
                    <a:pt x="142" y="36"/>
                    <a:pt x="142" y="36"/>
                  </a:cubicBezTo>
                  <a:cubicBezTo>
                    <a:pt x="193" y="36"/>
                    <a:pt x="193" y="36"/>
                    <a:pt x="193" y="36"/>
                  </a:cubicBezTo>
                  <a:cubicBezTo>
                    <a:pt x="201" y="36"/>
                    <a:pt x="208" y="39"/>
                    <a:pt x="213" y="45"/>
                  </a:cubicBezTo>
                  <a:cubicBezTo>
                    <a:pt x="219" y="50"/>
                    <a:pt x="222" y="57"/>
                    <a:pt x="222" y="65"/>
                  </a:cubicBezTo>
                  <a:cubicBezTo>
                    <a:pt x="222" y="111"/>
                    <a:pt x="222" y="111"/>
                    <a:pt x="222" y="111"/>
                  </a:cubicBezTo>
                  <a:cubicBezTo>
                    <a:pt x="222" y="119"/>
                    <a:pt x="219" y="126"/>
                    <a:pt x="213" y="131"/>
                  </a:cubicBezTo>
                  <a:cubicBezTo>
                    <a:pt x="208" y="137"/>
                    <a:pt x="201" y="140"/>
                    <a:pt x="193" y="140"/>
                  </a:cubicBezTo>
                  <a:cubicBezTo>
                    <a:pt x="29" y="140"/>
                    <a:pt x="29" y="140"/>
                    <a:pt x="29" y="140"/>
                  </a:cubicBezTo>
                  <a:cubicBezTo>
                    <a:pt x="21" y="140"/>
                    <a:pt x="13" y="137"/>
                    <a:pt x="8" y="131"/>
                  </a:cubicBezTo>
                  <a:cubicBezTo>
                    <a:pt x="3" y="126"/>
                    <a:pt x="0" y="119"/>
                    <a:pt x="0" y="111"/>
                  </a:cubicBezTo>
                  <a:cubicBezTo>
                    <a:pt x="0" y="65"/>
                    <a:pt x="0" y="65"/>
                    <a:pt x="0" y="65"/>
                  </a:cubicBezTo>
                  <a:cubicBezTo>
                    <a:pt x="0" y="57"/>
                    <a:pt x="3" y="50"/>
                    <a:pt x="8" y="45"/>
                  </a:cubicBezTo>
                  <a:cubicBezTo>
                    <a:pt x="13" y="39"/>
                    <a:pt x="21" y="36"/>
                    <a:pt x="29" y="36"/>
                  </a:cubicBezTo>
                  <a:close/>
                  <a:moveTo>
                    <a:pt x="80" y="36"/>
                  </a:moveTo>
                  <a:cubicBezTo>
                    <a:pt x="137" y="36"/>
                    <a:pt x="137" y="36"/>
                    <a:pt x="137" y="36"/>
                  </a:cubicBezTo>
                  <a:cubicBezTo>
                    <a:pt x="137" y="5"/>
                    <a:pt x="137" y="5"/>
                    <a:pt x="137" y="5"/>
                  </a:cubicBezTo>
                  <a:cubicBezTo>
                    <a:pt x="80" y="5"/>
                    <a:pt x="80" y="5"/>
                    <a:pt x="80" y="5"/>
                  </a:cubicBezTo>
                  <a:cubicBezTo>
                    <a:pt x="80" y="36"/>
                    <a:pt x="80" y="36"/>
                    <a:pt x="80" y="36"/>
                  </a:cubicBezTo>
                  <a:close/>
                  <a:moveTo>
                    <a:pt x="193" y="46"/>
                  </a:moveTo>
                  <a:cubicBezTo>
                    <a:pt x="29" y="46"/>
                    <a:pt x="29" y="46"/>
                    <a:pt x="29" y="46"/>
                  </a:cubicBezTo>
                  <a:cubicBezTo>
                    <a:pt x="23" y="46"/>
                    <a:pt x="19" y="48"/>
                    <a:pt x="15" y="52"/>
                  </a:cubicBezTo>
                  <a:cubicBezTo>
                    <a:pt x="11" y="55"/>
                    <a:pt x="9" y="60"/>
                    <a:pt x="9" y="65"/>
                  </a:cubicBezTo>
                  <a:cubicBezTo>
                    <a:pt x="9" y="111"/>
                    <a:pt x="9" y="111"/>
                    <a:pt x="9" y="111"/>
                  </a:cubicBezTo>
                  <a:cubicBezTo>
                    <a:pt x="9" y="116"/>
                    <a:pt x="11" y="121"/>
                    <a:pt x="15" y="125"/>
                  </a:cubicBezTo>
                  <a:cubicBezTo>
                    <a:pt x="19" y="128"/>
                    <a:pt x="23" y="130"/>
                    <a:pt x="29" y="130"/>
                  </a:cubicBezTo>
                  <a:cubicBezTo>
                    <a:pt x="193" y="130"/>
                    <a:pt x="193" y="130"/>
                    <a:pt x="193" y="130"/>
                  </a:cubicBezTo>
                  <a:cubicBezTo>
                    <a:pt x="198" y="130"/>
                    <a:pt x="203" y="128"/>
                    <a:pt x="207" y="125"/>
                  </a:cubicBezTo>
                  <a:cubicBezTo>
                    <a:pt x="210" y="121"/>
                    <a:pt x="212" y="116"/>
                    <a:pt x="212" y="111"/>
                  </a:cubicBezTo>
                  <a:cubicBezTo>
                    <a:pt x="212" y="65"/>
                    <a:pt x="212" y="65"/>
                    <a:pt x="212" y="65"/>
                  </a:cubicBezTo>
                  <a:cubicBezTo>
                    <a:pt x="212" y="60"/>
                    <a:pt x="210" y="55"/>
                    <a:pt x="207" y="52"/>
                  </a:cubicBezTo>
                  <a:cubicBezTo>
                    <a:pt x="203" y="48"/>
                    <a:pt x="198" y="46"/>
                    <a:pt x="193"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0" name="Google Shape;2360;p49"/>
            <p:cNvSpPr/>
            <p:nvPr/>
          </p:nvSpPr>
          <p:spPr>
            <a:xfrm>
              <a:off x="5795963" y="652463"/>
              <a:ext cx="177800" cy="50800"/>
            </a:xfrm>
            <a:custGeom>
              <a:avLst/>
              <a:gdLst/>
              <a:ahLst/>
              <a:cxnLst/>
              <a:rect l="l" t="t" r="r" b="b"/>
              <a:pathLst>
                <a:path w="112" h="32" extrusionOk="0">
                  <a:moveTo>
                    <a:pt x="0" y="0"/>
                  </a:moveTo>
                  <a:lnTo>
                    <a:pt x="112" y="0"/>
                  </a:lnTo>
                  <a:lnTo>
                    <a:pt x="112" y="32"/>
                  </a:lnTo>
                  <a:lnTo>
                    <a:pt x="0" y="32"/>
                  </a:lnTo>
                  <a:lnTo>
                    <a:pt x="0" y="0"/>
                  </a:lnTo>
                  <a:lnTo>
                    <a:pt x="0" y="0"/>
                  </a:lnTo>
                  <a:close/>
                  <a:moveTo>
                    <a:pt x="29" y="9"/>
                  </a:moveTo>
                  <a:lnTo>
                    <a:pt x="29" y="23"/>
                  </a:lnTo>
                  <a:lnTo>
                    <a:pt x="81" y="23"/>
                  </a:lnTo>
                  <a:lnTo>
                    <a:pt x="81" y="9"/>
                  </a:lnTo>
                  <a:lnTo>
                    <a:pt x="2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1" name="Google Shape;2361;p49"/>
            <p:cNvSpPr/>
            <p:nvPr/>
          </p:nvSpPr>
          <p:spPr>
            <a:xfrm>
              <a:off x="5627688" y="609600"/>
              <a:ext cx="142875" cy="146050"/>
            </a:xfrm>
            <a:custGeom>
              <a:avLst/>
              <a:gdLst/>
              <a:ahLst/>
              <a:cxnLst/>
              <a:rect l="l" t="t" r="r" b="b"/>
              <a:pathLst>
                <a:path w="50" h="51" extrusionOk="0">
                  <a:moveTo>
                    <a:pt x="25" y="0"/>
                  </a:moveTo>
                  <a:cubicBezTo>
                    <a:pt x="39" y="0"/>
                    <a:pt x="50" y="12"/>
                    <a:pt x="50" y="26"/>
                  </a:cubicBezTo>
                  <a:cubicBezTo>
                    <a:pt x="50" y="39"/>
                    <a:pt x="39" y="51"/>
                    <a:pt x="25" y="51"/>
                  </a:cubicBezTo>
                  <a:cubicBezTo>
                    <a:pt x="11" y="51"/>
                    <a:pt x="0" y="39"/>
                    <a:pt x="0" y="26"/>
                  </a:cubicBezTo>
                  <a:cubicBezTo>
                    <a:pt x="0" y="12"/>
                    <a:pt x="11" y="0"/>
                    <a:pt x="25" y="0"/>
                  </a:cubicBezTo>
                  <a:close/>
                  <a:moveTo>
                    <a:pt x="25" y="3"/>
                  </a:moveTo>
                  <a:cubicBezTo>
                    <a:pt x="12" y="3"/>
                    <a:pt x="2" y="13"/>
                    <a:pt x="2" y="26"/>
                  </a:cubicBezTo>
                  <a:cubicBezTo>
                    <a:pt x="2" y="38"/>
                    <a:pt x="12" y="48"/>
                    <a:pt x="25" y="48"/>
                  </a:cubicBezTo>
                  <a:cubicBezTo>
                    <a:pt x="38" y="48"/>
                    <a:pt x="48" y="38"/>
                    <a:pt x="48" y="26"/>
                  </a:cubicBezTo>
                  <a:cubicBezTo>
                    <a:pt x="48" y="13"/>
                    <a:pt x="38" y="3"/>
                    <a:pt x="2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2" name="Google Shape;2362;p49"/>
            <p:cNvSpPr/>
            <p:nvPr/>
          </p:nvSpPr>
          <p:spPr>
            <a:xfrm>
              <a:off x="5634038" y="617538"/>
              <a:ext cx="131763" cy="128588"/>
            </a:xfrm>
            <a:custGeom>
              <a:avLst/>
              <a:gdLst/>
              <a:ahLst/>
              <a:cxnLst/>
              <a:rect l="l" t="t" r="r" b="b"/>
              <a:pathLst>
                <a:path w="46" h="45" extrusionOk="0">
                  <a:moveTo>
                    <a:pt x="23" y="0"/>
                  </a:moveTo>
                  <a:cubicBezTo>
                    <a:pt x="36" y="0"/>
                    <a:pt x="46" y="10"/>
                    <a:pt x="46" y="23"/>
                  </a:cubicBezTo>
                  <a:cubicBezTo>
                    <a:pt x="46" y="35"/>
                    <a:pt x="36" y="45"/>
                    <a:pt x="23" y="45"/>
                  </a:cubicBezTo>
                  <a:cubicBezTo>
                    <a:pt x="10" y="45"/>
                    <a:pt x="0" y="35"/>
                    <a:pt x="0" y="23"/>
                  </a:cubicBezTo>
                  <a:cubicBezTo>
                    <a:pt x="0" y="10"/>
                    <a:pt x="10" y="0"/>
                    <a:pt x="23" y="0"/>
                  </a:cubicBezTo>
                  <a:close/>
                  <a:moveTo>
                    <a:pt x="23" y="4"/>
                  </a:moveTo>
                  <a:cubicBezTo>
                    <a:pt x="13" y="4"/>
                    <a:pt x="5" y="12"/>
                    <a:pt x="5" y="23"/>
                  </a:cubicBezTo>
                  <a:cubicBezTo>
                    <a:pt x="5" y="33"/>
                    <a:pt x="13" y="41"/>
                    <a:pt x="23" y="41"/>
                  </a:cubicBezTo>
                  <a:cubicBezTo>
                    <a:pt x="33" y="41"/>
                    <a:pt x="41" y="33"/>
                    <a:pt x="41" y="23"/>
                  </a:cubicBezTo>
                  <a:cubicBezTo>
                    <a:pt x="41" y="12"/>
                    <a:pt x="33" y="4"/>
                    <a:pt x="2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3" name="Google Shape;2363;p49"/>
            <p:cNvSpPr/>
            <p:nvPr/>
          </p:nvSpPr>
          <p:spPr>
            <a:xfrm>
              <a:off x="5648325" y="628650"/>
              <a:ext cx="103188" cy="106363"/>
            </a:xfrm>
            <a:custGeom>
              <a:avLst/>
              <a:gdLst/>
              <a:ahLst/>
              <a:cxnLst/>
              <a:rect l="l" t="t" r="r" b="b"/>
              <a:pathLst>
                <a:path w="36" h="37" extrusionOk="0">
                  <a:moveTo>
                    <a:pt x="18" y="0"/>
                  </a:moveTo>
                  <a:cubicBezTo>
                    <a:pt x="28" y="0"/>
                    <a:pt x="36" y="8"/>
                    <a:pt x="36" y="19"/>
                  </a:cubicBezTo>
                  <a:cubicBezTo>
                    <a:pt x="36" y="29"/>
                    <a:pt x="28" y="37"/>
                    <a:pt x="18" y="37"/>
                  </a:cubicBezTo>
                  <a:cubicBezTo>
                    <a:pt x="8" y="37"/>
                    <a:pt x="0" y="29"/>
                    <a:pt x="0" y="19"/>
                  </a:cubicBezTo>
                  <a:cubicBezTo>
                    <a:pt x="0" y="8"/>
                    <a:pt x="8" y="0"/>
                    <a:pt x="18" y="0"/>
                  </a:cubicBezTo>
                  <a:close/>
                  <a:moveTo>
                    <a:pt x="18" y="14"/>
                  </a:moveTo>
                  <a:cubicBezTo>
                    <a:pt x="15" y="14"/>
                    <a:pt x="13" y="16"/>
                    <a:pt x="13" y="19"/>
                  </a:cubicBezTo>
                  <a:cubicBezTo>
                    <a:pt x="13" y="21"/>
                    <a:pt x="15" y="23"/>
                    <a:pt x="18" y="23"/>
                  </a:cubicBezTo>
                  <a:cubicBezTo>
                    <a:pt x="21" y="23"/>
                    <a:pt x="23" y="21"/>
                    <a:pt x="23" y="19"/>
                  </a:cubicBezTo>
                  <a:cubicBezTo>
                    <a:pt x="23" y="16"/>
                    <a:pt x="21" y="14"/>
                    <a:pt x="18"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4" name="Google Shape;2364;p49"/>
            <p:cNvSpPr/>
            <p:nvPr/>
          </p:nvSpPr>
          <p:spPr>
            <a:xfrm>
              <a:off x="5999163" y="609600"/>
              <a:ext cx="144463" cy="146050"/>
            </a:xfrm>
            <a:custGeom>
              <a:avLst/>
              <a:gdLst/>
              <a:ahLst/>
              <a:cxnLst/>
              <a:rect l="l" t="t" r="r" b="b"/>
              <a:pathLst>
                <a:path w="51" h="51" extrusionOk="0">
                  <a:moveTo>
                    <a:pt x="25" y="0"/>
                  </a:moveTo>
                  <a:cubicBezTo>
                    <a:pt x="39" y="0"/>
                    <a:pt x="51" y="12"/>
                    <a:pt x="51" y="26"/>
                  </a:cubicBezTo>
                  <a:cubicBezTo>
                    <a:pt x="51" y="39"/>
                    <a:pt x="39" y="51"/>
                    <a:pt x="25" y="51"/>
                  </a:cubicBezTo>
                  <a:cubicBezTo>
                    <a:pt x="12" y="51"/>
                    <a:pt x="0" y="39"/>
                    <a:pt x="0" y="26"/>
                  </a:cubicBezTo>
                  <a:cubicBezTo>
                    <a:pt x="0" y="12"/>
                    <a:pt x="12" y="0"/>
                    <a:pt x="25" y="0"/>
                  </a:cubicBezTo>
                  <a:close/>
                  <a:moveTo>
                    <a:pt x="25" y="3"/>
                  </a:moveTo>
                  <a:cubicBezTo>
                    <a:pt x="13" y="3"/>
                    <a:pt x="3" y="13"/>
                    <a:pt x="3" y="26"/>
                  </a:cubicBezTo>
                  <a:cubicBezTo>
                    <a:pt x="3" y="38"/>
                    <a:pt x="13" y="48"/>
                    <a:pt x="25" y="48"/>
                  </a:cubicBezTo>
                  <a:cubicBezTo>
                    <a:pt x="38" y="48"/>
                    <a:pt x="48" y="38"/>
                    <a:pt x="48" y="26"/>
                  </a:cubicBezTo>
                  <a:cubicBezTo>
                    <a:pt x="48" y="13"/>
                    <a:pt x="38" y="3"/>
                    <a:pt x="2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5" name="Google Shape;2365;p49"/>
            <p:cNvSpPr/>
            <p:nvPr/>
          </p:nvSpPr>
          <p:spPr>
            <a:xfrm>
              <a:off x="6007100" y="617538"/>
              <a:ext cx="128588" cy="128588"/>
            </a:xfrm>
            <a:custGeom>
              <a:avLst/>
              <a:gdLst/>
              <a:ahLst/>
              <a:cxnLst/>
              <a:rect l="l" t="t" r="r" b="b"/>
              <a:pathLst>
                <a:path w="45" h="45" extrusionOk="0">
                  <a:moveTo>
                    <a:pt x="22" y="0"/>
                  </a:moveTo>
                  <a:cubicBezTo>
                    <a:pt x="35" y="0"/>
                    <a:pt x="45" y="10"/>
                    <a:pt x="45" y="23"/>
                  </a:cubicBezTo>
                  <a:cubicBezTo>
                    <a:pt x="45" y="35"/>
                    <a:pt x="35" y="45"/>
                    <a:pt x="22" y="45"/>
                  </a:cubicBezTo>
                  <a:cubicBezTo>
                    <a:pt x="10" y="45"/>
                    <a:pt x="0" y="35"/>
                    <a:pt x="0" y="23"/>
                  </a:cubicBezTo>
                  <a:cubicBezTo>
                    <a:pt x="0" y="10"/>
                    <a:pt x="10" y="0"/>
                    <a:pt x="22" y="0"/>
                  </a:cubicBezTo>
                  <a:close/>
                  <a:moveTo>
                    <a:pt x="22" y="4"/>
                  </a:moveTo>
                  <a:cubicBezTo>
                    <a:pt x="12" y="4"/>
                    <a:pt x="4" y="12"/>
                    <a:pt x="4" y="23"/>
                  </a:cubicBezTo>
                  <a:cubicBezTo>
                    <a:pt x="4" y="33"/>
                    <a:pt x="12" y="41"/>
                    <a:pt x="22" y="41"/>
                  </a:cubicBezTo>
                  <a:cubicBezTo>
                    <a:pt x="33" y="41"/>
                    <a:pt x="41" y="33"/>
                    <a:pt x="41" y="23"/>
                  </a:cubicBezTo>
                  <a:cubicBezTo>
                    <a:pt x="41" y="12"/>
                    <a:pt x="33" y="4"/>
                    <a:pt x="2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6" name="Google Shape;2366;p49"/>
            <p:cNvSpPr/>
            <p:nvPr/>
          </p:nvSpPr>
          <p:spPr>
            <a:xfrm>
              <a:off x="6018213" y="628650"/>
              <a:ext cx="106363" cy="106363"/>
            </a:xfrm>
            <a:custGeom>
              <a:avLst/>
              <a:gdLst/>
              <a:ahLst/>
              <a:cxnLst/>
              <a:rect l="l" t="t" r="r" b="b"/>
              <a:pathLst>
                <a:path w="37" h="37" extrusionOk="0">
                  <a:moveTo>
                    <a:pt x="18" y="0"/>
                  </a:moveTo>
                  <a:cubicBezTo>
                    <a:pt x="29" y="0"/>
                    <a:pt x="37" y="8"/>
                    <a:pt x="37" y="19"/>
                  </a:cubicBezTo>
                  <a:cubicBezTo>
                    <a:pt x="37" y="29"/>
                    <a:pt x="29" y="37"/>
                    <a:pt x="18" y="37"/>
                  </a:cubicBezTo>
                  <a:cubicBezTo>
                    <a:pt x="8" y="37"/>
                    <a:pt x="0" y="29"/>
                    <a:pt x="0" y="19"/>
                  </a:cubicBezTo>
                  <a:cubicBezTo>
                    <a:pt x="0" y="8"/>
                    <a:pt x="8" y="0"/>
                    <a:pt x="18" y="0"/>
                  </a:cubicBezTo>
                  <a:close/>
                  <a:moveTo>
                    <a:pt x="18" y="14"/>
                  </a:moveTo>
                  <a:cubicBezTo>
                    <a:pt x="16" y="14"/>
                    <a:pt x="14" y="16"/>
                    <a:pt x="14" y="19"/>
                  </a:cubicBezTo>
                  <a:cubicBezTo>
                    <a:pt x="14" y="21"/>
                    <a:pt x="16" y="23"/>
                    <a:pt x="18" y="23"/>
                  </a:cubicBezTo>
                  <a:cubicBezTo>
                    <a:pt x="21" y="23"/>
                    <a:pt x="23" y="21"/>
                    <a:pt x="23" y="19"/>
                  </a:cubicBezTo>
                  <a:cubicBezTo>
                    <a:pt x="23" y="16"/>
                    <a:pt x="21" y="14"/>
                    <a:pt x="18"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7" name="Google Shape;2367;p49"/>
            <p:cNvSpPr/>
            <p:nvPr/>
          </p:nvSpPr>
          <p:spPr>
            <a:xfrm>
              <a:off x="5835650" y="660400"/>
              <a:ext cx="95250" cy="34925"/>
            </a:xfrm>
            <a:custGeom>
              <a:avLst/>
              <a:gdLst/>
              <a:ahLst/>
              <a:cxnLst/>
              <a:rect l="l" t="t" r="r" b="b"/>
              <a:pathLst>
                <a:path w="60" h="22" extrusionOk="0">
                  <a:moveTo>
                    <a:pt x="4" y="0"/>
                  </a:moveTo>
                  <a:lnTo>
                    <a:pt x="56" y="0"/>
                  </a:lnTo>
                  <a:lnTo>
                    <a:pt x="60" y="0"/>
                  </a:lnTo>
                  <a:lnTo>
                    <a:pt x="60" y="4"/>
                  </a:lnTo>
                  <a:lnTo>
                    <a:pt x="60" y="18"/>
                  </a:lnTo>
                  <a:lnTo>
                    <a:pt x="60" y="22"/>
                  </a:lnTo>
                  <a:lnTo>
                    <a:pt x="56" y="22"/>
                  </a:lnTo>
                  <a:lnTo>
                    <a:pt x="4" y="22"/>
                  </a:lnTo>
                  <a:lnTo>
                    <a:pt x="0" y="22"/>
                  </a:lnTo>
                  <a:lnTo>
                    <a:pt x="0" y="18"/>
                  </a:lnTo>
                  <a:lnTo>
                    <a:pt x="0" y="4"/>
                  </a:lnTo>
                  <a:lnTo>
                    <a:pt x="0" y="0"/>
                  </a:lnTo>
                  <a:lnTo>
                    <a:pt x="4" y="0"/>
                  </a:lnTo>
                  <a:lnTo>
                    <a:pt x="4" y="0"/>
                  </a:lnTo>
                  <a:close/>
                  <a:moveTo>
                    <a:pt x="54" y="7"/>
                  </a:moveTo>
                  <a:lnTo>
                    <a:pt x="8" y="7"/>
                  </a:lnTo>
                  <a:lnTo>
                    <a:pt x="8" y="15"/>
                  </a:lnTo>
                  <a:lnTo>
                    <a:pt x="54" y="15"/>
                  </a:lnTo>
                  <a:lnTo>
                    <a:pt x="54"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8" name="Google Shape;2368;p49"/>
            <p:cNvSpPr/>
            <p:nvPr/>
          </p:nvSpPr>
          <p:spPr>
            <a:xfrm>
              <a:off x="5781675" y="592138"/>
              <a:ext cx="206375" cy="14288"/>
            </a:xfrm>
            <a:custGeom>
              <a:avLst/>
              <a:gdLst/>
              <a:ahLst/>
              <a:cxnLst/>
              <a:rect l="l" t="t" r="r" b="b"/>
              <a:pathLst>
                <a:path w="130" h="9" extrusionOk="0">
                  <a:moveTo>
                    <a:pt x="9" y="0"/>
                  </a:moveTo>
                  <a:lnTo>
                    <a:pt x="9" y="9"/>
                  </a:lnTo>
                  <a:lnTo>
                    <a:pt x="0" y="9"/>
                  </a:lnTo>
                  <a:lnTo>
                    <a:pt x="0" y="0"/>
                  </a:lnTo>
                  <a:lnTo>
                    <a:pt x="9" y="0"/>
                  </a:lnTo>
                  <a:lnTo>
                    <a:pt x="9" y="0"/>
                  </a:lnTo>
                  <a:close/>
                  <a:moveTo>
                    <a:pt x="130" y="0"/>
                  </a:moveTo>
                  <a:lnTo>
                    <a:pt x="122" y="0"/>
                  </a:lnTo>
                  <a:lnTo>
                    <a:pt x="122" y="9"/>
                  </a:lnTo>
                  <a:lnTo>
                    <a:pt x="130" y="9"/>
                  </a:lnTo>
                  <a:lnTo>
                    <a:pt x="130" y="0"/>
                  </a:lnTo>
                  <a:lnTo>
                    <a:pt x="130" y="0"/>
                  </a:lnTo>
                  <a:close/>
                  <a:moveTo>
                    <a:pt x="113" y="0"/>
                  </a:moveTo>
                  <a:lnTo>
                    <a:pt x="113" y="9"/>
                  </a:lnTo>
                  <a:lnTo>
                    <a:pt x="104" y="9"/>
                  </a:lnTo>
                  <a:lnTo>
                    <a:pt x="104" y="0"/>
                  </a:lnTo>
                  <a:lnTo>
                    <a:pt x="113" y="0"/>
                  </a:lnTo>
                  <a:lnTo>
                    <a:pt x="113" y="0"/>
                  </a:lnTo>
                  <a:close/>
                  <a:moveTo>
                    <a:pt x="95" y="0"/>
                  </a:moveTo>
                  <a:lnTo>
                    <a:pt x="95" y="9"/>
                  </a:lnTo>
                  <a:lnTo>
                    <a:pt x="86" y="9"/>
                  </a:lnTo>
                  <a:lnTo>
                    <a:pt x="86" y="0"/>
                  </a:lnTo>
                  <a:lnTo>
                    <a:pt x="95" y="0"/>
                  </a:lnTo>
                  <a:lnTo>
                    <a:pt x="95" y="0"/>
                  </a:lnTo>
                  <a:close/>
                  <a:moveTo>
                    <a:pt x="77" y="0"/>
                  </a:moveTo>
                  <a:lnTo>
                    <a:pt x="77" y="9"/>
                  </a:lnTo>
                  <a:lnTo>
                    <a:pt x="70" y="9"/>
                  </a:lnTo>
                  <a:lnTo>
                    <a:pt x="70" y="0"/>
                  </a:lnTo>
                  <a:lnTo>
                    <a:pt x="77" y="0"/>
                  </a:lnTo>
                  <a:lnTo>
                    <a:pt x="77" y="0"/>
                  </a:lnTo>
                  <a:close/>
                  <a:moveTo>
                    <a:pt x="61" y="0"/>
                  </a:moveTo>
                  <a:lnTo>
                    <a:pt x="61" y="9"/>
                  </a:lnTo>
                  <a:lnTo>
                    <a:pt x="52" y="9"/>
                  </a:lnTo>
                  <a:lnTo>
                    <a:pt x="52" y="0"/>
                  </a:lnTo>
                  <a:lnTo>
                    <a:pt x="61" y="0"/>
                  </a:lnTo>
                  <a:lnTo>
                    <a:pt x="61" y="0"/>
                  </a:lnTo>
                  <a:close/>
                  <a:moveTo>
                    <a:pt x="43" y="0"/>
                  </a:moveTo>
                  <a:lnTo>
                    <a:pt x="43" y="9"/>
                  </a:lnTo>
                  <a:lnTo>
                    <a:pt x="34" y="9"/>
                  </a:lnTo>
                  <a:lnTo>
                    <a:pt x="34" y="0"/>
                  </a:lnTo>
                  <a:lnTo>
                    <a:pt x="43" y="0"/>
                  </a:lnTo>
                  <a:lnTo>
                    <a:pt x="43" y="0"/>
                  </a:lnTo>
                  <a:close/>
                  <a:moveTo>
                    <a:pt x="25" y="0"/>
                  </a:moveTo>
                  <a:lnTo>
                    <a:pt x="25" y="9"/>
                  </a:lnTo>
                  <a:lnTo>
                    <a:pt x="16" y="9"/>
                  </a:lnTo>
                  <a:lnTo>
                    <a:pt x="1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369" name="Google Shape;2369;p49"/>
          <p:cNvSpPr/>
          <p:nvPr/>
        </p:nvSpPr>
        <p:spPr>
          <a:xfrm>
            <a:off x="5233593" y="4246563"/>
            <a:ext cx="796916" cy="518784"/>
          </a:xfrm>
          <a:custGeom>
            <a:avLst/>
            <a:gdLst/>
            <a:ahLst/>
            <a:cxnLst/>
            <a:rect l="l" t="t" r="r" b="b"/>
            <a:pathLst>
              <a:path w="225" h="146" extrusionOk="0">
                <a:moveTo>
                  <a:pt x="48" y="49"/>
                </a:moveTo>
                <a:cubicBezTo>
                  <a:pt x="56" y="49"/>
                  <a:pt x="63" y="51"/>
                  <a:pt x="69" y="54"/>
                </a:cubicBezTo>
                <a:cubicBezTo>
                  <a:pt x="79" y="36"/>
                  <a:pt x="79" y="36"/>
                  <a:pt x="79" y="36"/>
                </a:cubicBezTo>
                <a:cubicBezTo>
                  <a:pt x="74" y="17"/>
                  <a:pt x="74" y="17"/>
                  <a:pt x="74" y="17"/>
                </a:cubicBezTo>
                <a:cubicBezTo>
                  <a:pt x="69" y="18"/>
                  <a:pt x="63" y="18"/>
                  <a:pt x="60" y="16"/>
                </a:cubicBezTo>
                <a:cubicBezTo>
                  <a:pt x="56" y="13"/>
                  <a:pt x="57" y="6"/>
                  <a:pt x="63" y="7"/>
                </a:cubicBezTo>
                <a:cubicBezTo>
                  <a:pt x="77" y="6"/>
                  <a:pt x="93" y="8"/>
                  <a:pt x="93" y="8"/>
                </a:cubicBezTo>
                <a:cubicBezTo>
                  <a:pt x="93" y="8"/>
                  <a:pt x="87" y="14"/>
                  <a:pt x="81" y="15"/>
                </a:cubicBezTo>
                <a:cubicBezTo>
                  <a:pt x="81" y="16"/>
                  <a:pt x="79" y="16"/>
                  <a:pt x="78" y="16"/>
                </a:cubicBezTo>
                <a:cubicBezTo>
                  <a:pt x="83" y="33"/>
                  <a:pt x="83" y="33"/>
                  <a:pt x="83" y="33"/>
                </a:cubicBezTo>
                <a:cubicBezTo>
                  <a:pt x="152" y="31"/>
                  <a:pt x="152" y="31"/>
                  <a:pt x="152" y="31"/>
                </a:cubicBezTo>
                <a:cubicBezTo>
                  <a:pt x="150" y="22"/>
                  <a:pt x="148" y="14"/>
                  <a:pt x="146" y="7"/>
                </a:cubicBezTo>
                <a:cubicBezTo>
                  <a:pt x="143" y="7"/>
                  <a:pt x="141" y="7"/>
                  <a:pt x="138" y="8"/>
                </a:cubicBezTo>
                <a:cubicBezTo>
                  <a:pt x="135" y="8"/>
                  <a:pt x="132" y="9"/>
                  <a:pt x="129" y="11"/>
                </a:cubicBezTo>
                <a:cubicBezTo>
                  <a:pt x="127" y="12"/>
                  <a:pt x="125" y="11"/>
                  <a:pt x="125" y="9"/>
                </a:cubicBezTo>
                <a:cubicBezTo>
                  <a:pt x="124" y="7"/>
                  <a:pt x="124" y="5"/>
                  <a:pt x="126" y="4"/>
                </a:cubicBezTo>
                <a:cubicBezTo>
                  <a:pt x="129" y="3"/>
                  <a:pt x="133" y="1"/>
                  <a:pt x="137" y="1"/>
                </a:cubicBezTo>
                <a:cubicBezTo>
                  <a:pt x="140" y="0"/>
                  <a:pt x="144" y="0"/>
                  <a:pt x="148" y="0"/>
                </a:cubicBezTo>
                <a:cubicBezTo>
                  <a:pt x="150" y="1"/>
                  <a:pt x="151" y="2"/>
                  <a:pt x="151" y="4"/>
                </a:cubicBezTo>
                <a:cubicBezTo>
                  <a:pt x="151" y="5"/>
                  <a:pt x="151" y="5"/>
                  <a:pt x="151" y="6"/>
                </a:cubicBezTo>
                <a:cubicBezTo>
                  <a:pt x="153" y="16"/>
                  <a:pt x="157" y="32"/>
                  <a:pt x="161" y="45"/>
                </a:cubicBezTo>
                <a:cubicBezTo>
                  <a:pt x="161" y="45"/>
                  <a:pt x="161" y="45"/>
                  <a:pt x="161" y="45"/>
                </a:cubicBezTo>
                <a:cubicBezTo>
                  <a:pt x="161" y="46"/>
                  <a:pt x="161" y="46"/>
                  <a:pt x="161" y="46"/>
                </a:cubicBezTo>
                <a:cubicBezTo>
                  <a:pt x="162" y="48"/>
                  <a:pt x="162" y="50"/>
                  <a:pt x="163" y="52"/>
                </a:cubicBezTo>
                <a:cubicBezTo>
                  <a:pt x="167" y="50"/>
                  <a:pt x="172" y="49"/>
                  <a:pt x="177" y="49"/>
                </a:cubicBezTo>
                <a:cubicBezTo>
                  <a:pt x="190" y="49"/>
                  <a:pt x="202" y="55"/>
                  <a:pt x="211" y="64"/>
                </a:cubicBezTo>
                <a:cubicBezTo>
                  <a:pt x="220" y="72"/>
                  <a:pt x="225" y="84"/>
                  <a:pt x="225" y="98"/>
                </a:cubicBezTo>
                <a:cubicBezTo>
                  <a:pt x="225" y="111"/>
                  <a:pt x="220" y="123"/>
                  <a:pt x="211" y="132"/>
                </a:cubicBezTo>
                <a:cubicBezTo>
                  <a:pt x="202" y="140"/>
                  <a:pt x="190" y="146"/>
                  <a:pt x="177" y="146"/>
                </a:cubicBezTo>
                <a:cubicBezTo>
                  <a:pt x="164" y="146"/>
                  <a:pt x="152" y="140"/>
                  <a:pt x="143" y="132"/>
                </a:cubicBezTo>
                <a:cubicBezTo>
                  <a:pt x="134" y="123"/>
                  <a:pt x="129" y="111"/>
                  <a:pt x="129" y="98"/>
                </a:cubicBezTo>
                <a:cubicBezTo>
                  <a:pt x="129" y="88"/>
                  <a:pt x="132" y="79"/>
                  <a:pt x="136" y="71"/>
                </a:cubicBezTo>
                <a:cubicBezTo>
                  <a:pt x="115" y="94"/>
                  <a:pt x="115" y="94"/>
                  <a:pt x="115" y="94"/>
                </a:cubicBezTo>
                <a:cubicBezTo>
                  <a:pt x="117" y="96"/>
                  <a:pt x="118" y="99"/>
                  <a:pt x="118" y="102"/>
                </a:cubicBezTo>
                <a:cubicBezTo>
                  <a:pt x="118" y="106"/>
                  <a:pt x="116" y="110"/>
                  <a:pt x="113" y="113"/>
                </a:cubicBezTo>
                <a:cubicBezTo>
                  <a:pt x="113" y="113"/>
                  <a:pt x="113" y="113"/>
                  <a:pt x="113" y="113"/>
                </a:cubicBezTo>
                <a:cubicBezTo>
                  <a:pt x="111" y="115"/>
                  <a:pt x="107" y="117"/>
                  <a:pt x="103" y="117"/>
                </a:cubicBezTo>
                <a:cubicBezTo>
                  <a:pt x="103" y="124"/>
                  <a:pt x="103" y="124"/>
                  <a:pt x="103" y="124"/>
                </a:cubicBezTo>
                <a:cubicBezTo>
                  <a:pt x="106" y="124"/>
                  <a:pt x="106" y="124"/>
                  <a:pt x="106" y="124"/>
                </a:cubicBezTo>
                <a:cubicBezTo>
                  <a:pt x="106" y="128"/>
                  <a:pt x="106" y="128"/>
                  <a:pt x="106" y="128"/>
                </a:cubicBezTo>
                <a:cubicBezTo>
                  <a:pt x="97" y="128"/>
                  <a:pt x="97" y="128"/>
                  <a:pt x="97" y="128"/>
                </a:cubicBezTo>
                <a:cubicBezTo>
                  <a:pt x="97" y="124"/>
                  <a:pt x="97" y="124"/>
                  <a:pt x="97" y="124"/>
                </a:cubicBezTo>
                <a:cubicBezTo>
                  <a:pt x="101" y="124"/>
                  <a:pt x="101" y="124"/>
                  <a:pt x="101" y="124"/>
                </a:cubicBezTo>
                <a:cubicBezTo>
                  <a:pt x="101" y="117"/>
                  <a:pt x="101" y="117"/>
                  <a:pt x="101" y="117"/>
                </a:cubicBezTo>
                <a:cubicBezTo>
                  <a:pt x="98" y="117"/>
                  <a:pt x="96" y="116"/>
                  <a:pt x="94" y="114"/>
                </a:cubicBezTo>
                <a:cubicBezTo>
                  <a:pt x="91" y="121"/>
                  <a:pt x="87" y="127"/>
                  <a:pt x="82" y="132"/>
                </a:cubicBezTo>
                <a:cubicBezTo>
                  <a:pt x="74" y="140"/>
                  <a:pt x="62" y="146"/>
                  <a:pt x="48" y="146"/>
                </a:cubicBezTo>
                <a:cubicBezTo>
                  <a:pt x="35" y="146"/>
                  <a:pt x="23" y="140"/>
                  <a:pt x="14" y="132"/>
                </a:cubicBezTo>
                <a:cubicBezTo>
                  <a:pt x="6" y="123"/>
                  <a:pt x="0" y="111"/>
                  <a:pt x="0" y="98"/>
                </a:cubicBezTo>
                <a:cubicBezTo>
                  <a:pt x="0" y="84"/>
                  <a:pt x="6" y="72"/>
                  <a:pt x="14" y="64"/>
                </a:cubicBezTo>
                <a:cubicBezTo>
                  <a:pt x="23" y="55"/>
                  <a:pt x="35" y="49"/>
                  <a:pt x="48" y="49"/>
                </a:cubicBezTo>
                <a:close/>
                <a:moveTo>
                  <a:pt x="96" y="99"/>
                </a:moveTo>
                <a:cubicBezTo>
                  <a:pt x="98" y="100"/>
                  <a:pt x="98" y="100"/>
                  <a:pt x="98" y="100"/>
                </a:cubicBezTo>
                <a:cubicBezTo>
                  <a:pt x="97" y="97"/>
                  <a:pt x="97" y="97"/>
                  <a:pt x="97" y="97"/>
                </a:cubicBezTo>
                <a:cubicBezTo>
                  <a:pt x="97" y="97"/>
                  <a:pt x="97" y="98"/>
                  <a:pt x="96" y="98"/>
                </a:cubicBezTo>
                <a:cubicBezTo>
                  <a:pt x="96" y="99"/>
                  <a:pt x="96" y="99"/>
                  <a:pt x="96" y="99"/>
                </a:cubicBezTo>
                <a:close/>
                <a:moveTo>
                  <a:pt x="102" y="97"/>
                </a:moveTo>
                <a:cubicBezTo>
                  <a:pt x="102" y="97"/>
                  <a:pt x="102" y="97"/>
                  <a:pt x="102" y="97"/>
                </a:cubicBezTo>
                <a:cubicBezTo>
                  <a:pt x="103" y="97"/>
                  <a:pt x="104" y="98"/>
                  <a:pt x="105" y="98"/>
                </a:cubicBezTo>
                <a:cubicBezTo>
                  <a:pt x="107" y="96"/>
                  <a:pt x="107" y="96"/>
                  <a:pt x="107" y="96"/>
                </a:cubicBezTo>
                <a:cubicBezTo>
                  <a:pt x="105" y="95"/>
                  <a:pt x="104" y="95"/>
                  <a:pt x="102" y="95"/>
                </a:cubicBezTo>
                <a:cubicBezTo>
                  <a:pt x="102" y="95"/>
                  <a:pt x="102" y="95"/>
                  <a:pt x="101" y="95"/>
                </a:cubicBezTo>
                <a:cubicBezTo>
                  <a:pt x="102" y="97"/>
                  <a:pt x="102" y="97"/>
                  <a:pt x="102" y="97"/>
                </a:cubicBezTo>
                <a:close/>
                <a:moveTo>
                  <a:pt x="107" y="102"/>
                </a:moveTo>
                <a:cubicBezTo>
                  <a:pt x="107" y="105"/>
                  <a:pt x="105" y="106"/>
                  <a:pt x="103" y="107"/>
                </a:cubicBezTo>
                <a:cubicBezTo>
                  <a:pt x="103" y="109"/>
                  <a:pt x="103" y="109"/>
                  <a:pt x="103" y="109"/>
                </a:cubicBezTo>
                <a:cubicBezTo>
                  <a:pt x="105" y="109"/>
                  <a:pt x="106" y="108"/>
                  <a:pt x="108" y="107"/>
                </a:cubicBezTo>
                <a:cubicBezTo>
                  <a:pt x="109" y="106"/>
                  <a:pt x="110" y="104"/>
                  <a:pt x="110" y="102"/>
                </a:cubicBezTo>
                <a:cubicBezTo>
                  <a:pt x="110" y="101"/>
                  <a:pt x="110" y="101"/>
                  <a:pt x="109" y="100"/>
                </a:cubicBezTo>
                <a:cubicBezTo>
                  <a:pt x="107" y="102"/>
                  <a:pt x="107" y="102"/>
                  <a:pt x="107" y="102"/>
                </a:cubicBezTo>
                <a:close/>
                <a:moveTo>
                  <a:pt x="101" y="106"/>
                </a:moveTo>
                <a:cubicBezTo>
                  <a:pt x="100" y="106"/>
                  <a:pt x="100" y="106"/>
                  <a:pt x="100" y="106"/>
                </a:cubicBezTo>
                <a:cubicBezTo>
                  <a:pt x="100" y="106"/>
                  <a:pt x="100" y="106"/>
                  <a:pt x="100" y="106"/>
                </a:cubicBezTo>
                <a:cubicBezTo>
                  <a:pt x="100" y="106"/>
                  <a:pt x="100" y="106"/>
                  <a:pt x="100" y="106"/>
                </a:cubicBezTo>
                <a:cubicBezTo>
                  <a:pt x="99" y="105"/>
                  <a:pt x="99" y="105"/>
                  <a:pt x="98" y="104"/>
                </a:cubicBezTo>
                <a:cubicBezTo>
                  <a:pt x="96" y="104"/>
                  <a:pt x="96" y="104"/>
                  <a:pt x="96" y="104"/>
                </a:cubicBezTo>
                <a:cubicBezTo>
                  <a:pt x="96" y="104"/>
                  <a:pt x="96" y="105"/>
                  <a:pt x="96" y="105"/>
                </a:cubicBezTo>
                <a:cubicBezTo>
                  <a:pt x="96" y="106"/>
                  <a:pt x="97" y="107"/>
                  <a:pt x="97" y="107"/>
                </a:cubicBezTo>
                <a:cubicBezTo>
                  <a:pt x="98" y="108"/>
                  <a:pt x="99" y="109"/>
                  <a:pt x="101" y="109"/>
                </a:cubicBezTo>
                <a:cubicBezTo>
                  <a:pt x="101" y="106"/>
                  <a:pt x="101" y="106"/>
                  <a:pt x="101" y="106"/>
                </a:cubicBezTo>
                <a:close/>
                <a:moveTo>
                  <a:pt x="88" y="103"/>
                </a:moveTo>
                <a:cubicBezTo>
                  <a:pt x="66" y="102"/>
                  <a:pt x="66" y="102"/>
                  <a:pt x="66" y="102"/>
                </a:cubicBezTo>
                <a:cubicBezTo>
                  <a:pt x="88" y="108"/>
                  <a:pt x="88" y="108"/>
                  <a:pt x="88" y="108"/>
                </a:cubicBezTo>
                <a:cubicBezTo>
                  <a:pt x="88" y="107"/>
                  <a:pt x="88" y="107"/>
                  <a:pt x="88" y="107"/>
                </a:cubicBezTo>
                <a:cubicBezTo>
                  <a:pt x="88" y="106"/>
                  <a:pt x="88" y="105"/>
                  <a:pt x="88" y="103"/>
                </a:cubicBezTo>
                <a:close/>
                <a:moveTo>
                  <a:pt x="71" y="55"/>
                </a:moveTo>
                <a:cubicBezTo>
                  <a:pt x="75" y="57"/>
                  <a:pt x="79" y="60"/>
                  <a:pt x="82" y="64"/>
                </a:cubicBezTo>
                <a:cubicBezTo>
                  <a:pt x="86" y="67"/>
                  <a:pt x="88" y="70"/>
                  <a:pt x="91" y="74"/>
                </a:cubicBezTo>
                <a:cubicBezTo>
                  <a:pt x="80" y="39"/>
                  <a:pt x="80" y="39"/>
                  <a:pt x="80" y="39"/>
                </a:cubicBezTo>
                <a:cubicBezTo>
                  <a:pt x="71" y="55"/>
                  <a:pt x="71" y="55"/>
                  <a:pt x="71" y="55"/>
                </a:cubicBezTo>
                <a:close/>
                <a:moveTo>
                  <a:pt x="68" y="61"/>
                </a:moveTo>
                <a:cubicBezTo>
                  <a:pt x="61" y="73"/>
                  <a:pt x="61" y="73"/>
                  <a:pt x="61" y="73"/>
                </a:cubicBezTo>
                <a:cubicBezTo>
                  <a:pt x="68" y="61"/>
                  <a:pt x="68" y="61"/>
                  <a:pt x="68" y="61"/>
                </a:cubicBezTo>
                <a:cubicBezTo>
                  <a:pt x="68" y="61"/>
                  <a:pt x="68" y="61"/>
                  <a:pt x="68" y="61"/>
                </a:cubicBezTo>
                <a:close/>
                <a:moveTo>
                  <a:pt x="54" y="82"/>
                </a:moveTo>
                <a:cubicBezTo>
                  <a:pt x="66" y="60"/>
                  <a:pt x="66" y="60"/>
                  <a:pt x="66" y="60"/>
                </a:cubicBezTo>
                <a:cubicBezTo>
                  <a:pt x="64" y="59"/>
                  <a:pt x="62" y="59"/>
                  <a:pt x="60" y="58"/>
                </a:cubicBezTo>
                <a:cubicBezTo>
                  <a:pt x="54" y="82"/>
                  <a:pt x="54" y="82"/>
                  <a:pt x="54" y="82"/>
                </a:cubicBezTo>
                <a:close/>
                <a:moveTo>
                  <a:pt x="217" y="88"/>
                </a:moveTo>
                <a:cubicBezTo>
                  <a:pt x="186" y="96"/>
                  <a:pt x="186" y="96"/>
                  <a:pt x="186" y="96"/>
                </a:cubicBezTo>
                <a:cubicBezTo>
                  <a:pt x="218" y="96"/>
                  <a:pt x="218" y="96"/>
                  <a:pt x="218" y="96"/>
                </a:cubicBezTo>
                <a:cubicBezTo>
                  <a:pt x="218" y="94"/>
                  <a:pt x="218" y="91"/>
                  <a:pt x="217" y="88"/>
                </a:cubicBezTo>
                <a:close/>
                <a:moveTo>
                  <a:pt x="185" y="101"/>
                </a:moveTo>
                <a:cubicBezTo>
                  <a:pt x="213" y="117"/>
                  <a:pt x="213" y="117"/>
                  <a:pt x="213" y="117"/>
                </a:cubicBezTo>
                <a:cubicBezTo>
                  <a:pt x="214" y="115"/>
                  <a:pt x="215" y="112"/>
                  <a:pt x="216" y="109"/>
                </a:cubicBezTo>
                <a:cubicBezTo>
                  <a:pt x="185" y="101"/>
                  <a:pt x="185" y="101"/>
                  <a:pt x="185" y="101"/>
                </a:cubicBezTo>
                <a:close/>
                <a:moveTo>
                  <a:pt x="212" y="119"/>
                </a:moveTo>
                <a:cubicBezTo>
                  <a:pt x="184" y="103"/>
                  <a:pt x="184" y="103"/>
                  <a:pt x="184" y="103"/>
                </a:cubicBezTo>
                <a:cubicBezTo>
                  <a:pt x="207" y="126"/>
                  <a:pt x="207" y="126"/>
                  <a:pt x="207" y="126"/>
                </a:cubicBezTo>
                <a:cubicBezTo>
                  <a:pt x="209" y="124"/>
                  <a:pt x="210" y="122"/>
                  <a:pt x="212" y="119"/>
                </a:cubicBezTo>
                <a:close/>
                <a:moveTo>
                  <a:pt x="180" y="106"/>
                </a:moveTo>
                <a:cubicBezTo>
                  <a:pt x="189" y="137"/>
                  <a:pt x="189" y="137"/>
                  <a:pt x="189" y="137"/>
                </a:cubicBezTo>
                <a:cubicBezTo>
                  <a:pt x="191" y="136"/>
                  <a:pt x="194" y="135"/>
                  <a:pt x="196" y="134"/>
                </a:cubicBezTo>
                <a:cubicBezTo>
                  <a:pt x="180" y="106"/>
                  <a:pt x="180" y="106"/>
                  <a:pt x="180" y="106"/>
                </a:cubicBezTo>
                <a:close/>
                <a:moveTo>
                  <a:pt x="186" y="138"/>
                </a:moveTo>
                <a:cubicBezTo>
                  <a:pt x="178" y="106"/>
                  <a:pt x="178" y="106"/>
                  <a:pt x="178" y="106"/>
                </a:cubicBezTo>
                <a:cubicBezTo>
                  <a:pt x="178" y="139"/>
                  <a:pt x="178" y="139"/>
                  <a:pt x="178" y="139"/>
                </a:cubicBezTo>
                <a:cubicBezTo>
                  <a:pt x="181" y="139"/>
                  <a:pt x="184" y="138"/>
                  <a:pt x="186" y="138"/>
                </a:cubicBezTo>
                <a:close/>
                <a:moveTo>
                  <a:pt x="173" y="106"/>
                </a:moveTo>
                <a:cubicBezTo>
                  <a:pt x="157" y="134"/>
                  <a:pt x="157" y="134"/>
                  <a:pt x="157" y="134"/>
                </a:cubicBezTo>
                <a:cubicBezTo>
                  <a:pt x="160" y="135"/>
                  <a:pt x="162" y="136"/>
                  <a:pt x="165" y="137"/>
                </a:cubicBezTo>
                <a:cubicBezTo>
                  <a:pt x="173" y="106"/>
                  <a:pt x="173" y="106"/>
                  <a:pt x="173" y="106"/>
                </a:cubicBezTo>
                <a:close/>
                <a:moveTo>
                  <a:pt x="155" y="133"/>
                </a:moveTo>
                <a:cubicBezTo>
                  <a:pt x="171" y="105"/>
                  <a:pt x="171" y="105"/>
                  <a:pt x="171" y="105"/>
                </a:cubicBezTo>
                <a:cubicBezTo>
                  <a:pt x="149" y="127"/>
                  <a:pt x="149" y="127"/>
                  <a:pt x="149" y="127"/>
                </a:cubicBezTo>
                <a:cubicBezTo>
                  <a:pt x="151" y="129"/>
                  <a:pt x="153" y="131"/>
                  <a:pt x="155" y="133"/>
                </a:cubicBezTo>
                <a:close/>
                <a:moveTo>
                  <a:pt x="169" y="101"/>
                </a:moveTo>
                <a:cubicBezTo>
                  <a:pt x="137" y="109"/>
                  <a:pt x="137" y="109"/>
                  <a:pt x="137" y="109"/>
                </a:cubicBezTo>
                <a:cubicBezTo>
                  <a:pt x="138" y="112"/>
                  <a:pt x="139" y="115"/>
                  <a:pt x="141" y="117"/>
                </a:cubicBezTo>
                <a:cubicBezTo>
                  <a:pt x="169" y="101"/>
                  <a:pt x="169" y="101"/>
                  <a:pt x="169" y="101"/>
                </a:cubicBezTo>
                <a:close/>
                <a:moveTo>
                  <a:pt x="137" y="107"/>
                </a:moveTo>
                <a:cubicBezTo>
                  <a:pt x="168" y="99"/>
                  <a:pt x="168" y="99"/>
                  <a:pt x="168" y="99"/>
                </a:cubicBezTo>
                <a:cubicBezTo>
                  <a:pt x="136" y="99"/>
                  <a:pt x="136" y="99"/>
                  <a:pt x="136" y="99"/>
                </a:cubicBezTo>
                <a:cubicBezTo>
                  <a:pt x="136" y="102"/>
                  <a:pt x="136" y="104"/>
                  <a:pt x="137" y="107"/>
                </a:cubicBezTo>
                <a:close/>
                <a:moveTo>
                  <a:pt x="169" y="94"/>
                </a:moveTo>
                <a:cubicBezTo>
                  <a:pt x="141" y="78"/>
                  <a:pt x="141" y="78"/>
                  <a:pt x="141" y="78"/>
                </a:cubicBezTo>
                <a:cubicBezTo>
                  <a:pt x="139" y="80"/>
                  <a:pt x="138" y="83"/>
                  <a:pt x="137" y="86"/>
                </a:cubicBezTo>
                <a:cubicBezTo>
                  <a:pt x="169" y="94"/>
                  <a:pt x="169" y="94"/>
                  <a:pt x="169" y="94"/>
                </a:cubicBezTo>
                <a:close/>
                <a:moveTo>
                  <a:pt x="142" y="76"/>
                </a:moveTo>
                <a:cubicBezTo>
                  <a:pt x="170" y="92"/>
                  <a:pt x="170" y="92"/>
                  <a:pt x="170" y="92"/>
                </a:cubicBezTo>
                <a:cubicBezTo>
                  <a:pt x="147" y="69"/>
                  <a:pt x="147" y="69"/>
                  <a:pt x="147" y="69"/>
                </a:cubicBezTo>
                <a:cubicBezTo>
                  <a:pt x="145" y="71"/>
                  <a:pt x="143" y="74"/>
                  <a:pt x="142" y="76"/>
                </a:cubicBezTo>
                <a:close/>
                <a:moveTo>
                  <a:pt x="168" y="70"/>
                </a:moveTo>
                <a:cubicBezTo>
                  <a:pt x="165" y="58"/>
                  <a:pt x="165" y="58"/>
                  <a:pt x="165" y="58"/>
                </a:cubicBezTo>
                <a:cubicBezTo>
                  <a:pt x="165" y="58"/>
                  <a:pt x="165" y="58"/>
                  <a:pt x="165" y="58"/>
                </a:cubicBezTo>
                <a:cubicBezTo>
                  <a:pt x="165" y="60"/>
                  <a:pt x="165" y="60"/>
                  <a:pt x="165" y="60"/>
                </a:cubicBezTo>
                <a:cubicBezTo>
                  <a:pt x="166" y="63"/>
                  <a:pt x="167" y="66"/>
                  <a:pt x="168" y="70"/>
                </a:cubicBezTo>
                <a:close/>
                <a:moveTo>
                  <a:pt x="167" y="58"/>
                </a:moveTo>
                <a:cubicBezTo>
                  <a:pt x="176" y="89"/>
                  <a:pt x="176" y="89"/>
                  <a:pt x="176" y="89"/>
                </a:cubicBezTo>
                <a:cubicBezTo>
                  <a:pt x="176" y="56"/>
                  <a:pt x="176" y="56"/>
                  <a:pt x="176" y="56"/>
                </a:cubicBezTo>
                <a:cubicBezTo>
                  <a:pt x="173" y="57"/>
                  <a:pt x="170" y="57"/>
                  <a:pt x="167" y="58"/>
                </a:cubicBezTo>
                <a:close/>
                <a:moveTo>
                  <a:pt x="180" y="89"/>
                </a:moveTo>
                <a:cubicBezTo>
                  <a:pt x="196" y="61"/>
                  <a:pt x="196" y="61"/>
                  <a:pt x="196" y="61"/>
                </a:cubicBezTo>
                <a:cubicBezTo>
                  <a:pt x="194" y="60"/>
                  <a:pt x="191" y="59"/>
                  <a:pt x="189" y="58"/>
                </a:cubicBezTo>
                <a:cubicBezTo>
                  <a:pt x="180" y="89"/>
                  <a:pt x="180" y="89"/>
                  <a:pt x="180" y="89"/>
                </a:cubicBezTo>
                <a:close/>
                <a:moveTo>
                  <a:pt x="198" y="63"/>
                </a:moveTo>
                <a:cubicBezTo>
                  <a:pt x="182" y="90"/>
                  <a:pt x="182" y="90"/>
                  <a:pt x="182" y="90"/>
                </a:cubicBezTo>
                <a:cubicBezTo>
                  <a:pt x="205" y="68"/>
                  <a:pt x="205" y="68"/>
                  <a:pt x="205" y="68"/>
                </a:cubicBezTo>
                <a:cubicBezTo>
                  <a:pt x="203" y="66"/>
                  <a:pt x="201" y="64"/>
                  <a:pt x="198" y="63"/>
                </a:cubicBezTo>
                <a:close/>
                <a:moveTo>
                  <a:pt x="185" y="94"/>
                </a:moveTo>
                <a:cubicBezTo>
                  <a:pt x="216" y="86"/>
                  <a:pt x="216" y="86"/>
                  <a:pt x="216" y="86"/>
                </a:cubicBezTo>
                <a:cubicBezTo>
                  <a:pt x="215" y="83"/>
                  <a:pt x="214" y="80"/>
                  <a:pt x="213" y="78"/>
                </a:cubicBezTo>
                <a:cubicBezTo>
                  <a:pt x="185" y="94"/>
                  <a:pt x="185" y="94"/>
                  <a:pt x="185" y="94"/>
                </a:cubicBezTo>
                <a:close/>
                <a:moveTo>
                  <a:pt x="166" y="76"/>
                </a:moveTo>
                <a:cubicBezTo>
                  <a:pt x="164" y="72"/>
                  <a:pt x="162" y="67"/>
                  <a:pt x="161" y="62"/>
                </a:cubicBezTo>
                <a:cubicBezTo>
                  <a:pt x="160" y="60"/>
                  <a:pt x="160" y="60"/>
                  <a:pt x="160" y="60"/>
                </a:cubicBezTo>
                <a:cubicBezTo>
                  <a:pt x="159" y="60"/>
                  <a:pt x="158" y="61"/>
                  <a:pt x="157" y="61"/>
                </a:cubicBezTo>
                <a:cubicBezTo>
                  <a:pt x="166" y="76"/>
                  <a:pt x="166" y="76"/>
                  <a:pt x="166" y="76"/>
                </a:cubicBezTo>
                <a:close/>
                <a:moveTo>
                  <a:pt x="158" y="53"/>
                </a:moveTo>
                <a:cubicBezTo>
                  <a:pt x="158" y="52"/>
                  <a:pt x="158" y="51"/>
                  <a:pt x="157" y="49"/>
                </a:cubicBezTo>
                <a:cubicBezTo>
                  <a:pt x="149" y="59"/>
                  <a:pt x="149" y="59"/>
                  <a:pt x="149" y="59"/>
                </a:cubicBezTo>
                <a:cubicBezTo>
                  <a:pt x="152" y="56"/>
                  <a:pt x="155" y="55"/>
                  <a:pt x="158" y="53"/>
                </a:cubicBezTo>
                <a:close/>
                <a:moveTo>
                  <a:pt x="207" y="69"/>
                </a:moveTo>
                <a:cubicBezTo>
                  <a:pt x="184" y="92"/>
                  <a:pt x="184" y="92"/>
                  <a:pt x="184" y="92"/>
                </a:cubicBezTo>
                <a:cubicBezTo>
                  <a:pt x="212" y="76"/>
                  <a:pt x="212" y="76"/>
                  <a:pt x="212" y="76"/>
                </a:cubicBezTo>
                <a:cubicBezTo>
                  <a:pt x="210" y="74"/>
                  <a:pt x="209" y="71"/>
                  <a:pt x="207" y="69"/>
                </a:cubicBezTo>
                <a:close/>
                <a:moveTo>
                  <a:pt x="218" y="99"/>
                </a:moveTo>
                <a:cubicBezTo>
                  <a:pt x="186" y="99"/>
                  <a:pt x="186" y="99"/>
                  <a:pt x="186" y="99"/>
                </a:cubicBezTo>
                <a:cubicBezTo>
                  <a:pt x="217" y="107"/>
                  <a:pt x="217" y="107"/>
                  <a:pt x="217" y="107"/>
                </a:cubicBezTo>
                <a:cubicBezTo>
                  <a:pt x="218" y="104"/>
                  <a:pt x="218" y="102"/>
                  <a:pt x="218" y="99"/>
                </a:cubicBezTo>
                <a:close/>
                <a:moveTo>
                  <a:pt x="205" y="127"/>
                </a:moveTo>
                <a:cubicBezTo>
                  <a:pt x="182" y="105"/>
                  <a:pt x="182" y="105"/>
                  <a:pt x="182" y="105"/>
                </a:cubicBezTo>
                <a:cubicBezTo>
                  <a:pt x="198" y="133"/>
                  <a:pt x="198" y="133"/>
                  <a:pt x="198" y="133"/>
                </a:cubicBezTo>
                <a:cubicBezTo>
                  <a:pt x="201" y="131"/>
                  <a:pt x="203" y="129"/>
                  <a:pt x="205" y="127"/>
                </a:cubicBezTo>
                <a:close/>
                <a:moveTo>
                  <a:pt x="176" y="139"/>
                </a:moveTo>
                <a:cubicBezTo>
                  <a:pt x="176" y="106"/>
                  <a:pt x="176" y="106"/>
                  <a:pt x="176" y="106"/>
                </a:cubicBezTo>
                <a:cubicBezTo>
                  <a:pt x="167" y="138"/>
                  <a:pt x="167" y="138"/>
                  <a:pt x="167" y="138"/>
                </a:cubicBezTo>
                <a:cubicBezTo>
                  <a:pt x="170" y="138"/>
                  <a:pt x="173" y="139"/>
                  <a:pt x="176" y="139"/>
                </a:cubicBezTo>
                <a:close/>
                <a:moveTo>
                  <a:pt x="147" y="126"/>
                </a:moveTo>
                <a:cubicBezTo>
                  <a:pt x="170" y="103"/>
                  <a:pt x="170" y="103"/>
                  <a:pt x="170" y="103"/>
                </a:cubicBezTo>
                <a:cubicBezTo>
                  <a:pt x="142" y="119"/>
                  <a:pt x="142" y="119"/>
                  <a:pt x="142" y="119"/>
                </a:cubicBezTo>
                <a:cubicBezTo>
                  <a:pt x="143" y="122"/>
                  <a:pt x="145" y="124"/>
                  <a:pt x="147" y="126"/>
                </a:cubicBezTo>
                <a:close/>
                <a:moveTo>
                  <a:pt x="136" y="96"/>
                </a:moveTo>
                <a:cubicBezTo>
                  <a:pt x="168" y="96"/>
                  <a:pt x="168" y="96"/>
                  <a:pt x="168" y="96"/>
                </a:cubicBezTo>
                <a:cubicBezTo>
                  <a:pt x="137" y="88"/>
                  <a:pt x="137" y="88"/>
                  <a:pt x="137" y="88"/>
                </a:cubicBezTo>
                <a:cubicBezTo>
                  <a:pt x="136" y="91"/>
                  <a:pt x="136" y="94"/>
                  <a:pt x="136" y="96"/>
                </a:cubicBezTo>
                <a:close/>
                <a:moveTo>
                  <a:pt x="149" y="68"/>
                </a:moveTo>
                <a:cubicBezTo>
                  <a:pt x="171" y="90"/>
                  <a:pt x="171" y="90"/>
                  <a:pt x="171" y="90"/>
                </a:cubicBezTo>
                <a:cubicBezTo>
                  <a:pt x="155" y="63"/>
                  <a:pt x="155" y="63"/>
                  <a:pt x="155" y="63"/>
                </a:cubicBezTo>
                <a:cubicBezTo>
                  <a:pt x="153" y="64"/>
                  <a:pt x="151" y="66"/>
                  <a:pt x="149" y="68"/>
                </a:cubicBezTo>
                <a:close/>
                <a:moveTo>
                  <a:pt x="178" y="56"/>
                </a:moveTo>
                <a:cubicBezTo>
                  <a:pt x="178" y="89"/>
                  <a:pt x="178" y="89"/>
                  <a:pt x="178" y="89"/>
                </a:cubicBezTo>
                <a:cubicBezTo>
                  <a:pt x="186" y="58"/>
                  <a:pt x="186" y="58"/>
                  <a:pt x="186" y="58"/>
                </a:cubicBezTo>
                <a:cubicBezTo>
                  <a:pt x="184" y="57"/>
                  <a:pt x="181" y="57"/>
                  <a:pt x="178" y="56"/>
                </a:cubicBezTo>
                <a:close/>
                <a:moveTo>
                  <a:pt x="88" y="89"/>
                </a:moveTo>
                <a:cubicBezTo>
                  <a:pt x="60" y="96"/>
                  <a:pt x="60" y="96"/>
                  <a:pt x="60" y="96"/>
                </a:cubicBezTo>
                <a:cubicBezTo>
                  <a:pt x="89" y="96"/>
                  <a:pt x="89" y="96"/>
                  <a:pt x="89" y="96"/>
                </a:cubicBezTo>
                <a:cubicBezTo>
                  <a:pt x="89" y="96"/>
                  <a:pt x="89" y="95"/>
                  <a:pt x="89" y="95"/>
                </a:cubicBezTo>
                <a:cubicBezTo>
                  <a:pt x="89" y="93"/>
                  <a:pt x="89" y="91"/>
                  <a:pt x="88" y="89"/>
                </a:cubicBezTo>
                <a:close/>
                <a:moveTo>
                  <a:pt x="56" y="101"/>
                </a:moveTo>
                <a:cubicBezTo>
                  <a:pt x="84" y="118"/>
                  <a:pt x="84" y="118"/>
                  <a:pt x="84" y="118"/>
                </a:cubicBezTo>
                <a:cubicBezTo>
                  <a:pt x="86" y="115"/>
                  <a:pt x="87" y="113"/>
                  <a:pt x="88" y="110"/>
                </a:cubicBezTo>
                <a:cubicBezTo>
                  <a:pt x="56" y="101"/>
                  <a:pt x="56" y="101"/>
                  <a:pt x="56" y="101"/>
                </a:cubicBezTo>
                <a:close/>
                <a:moveTo>
                  <a:pt x="83" y="120"/>
                </a:moveTo>
                <a:cubicBezTo>
                  <a:pt x="57" y="105"/>
                  <a:pt x="57" y="105"/>
                  <a:pt x="57" y="105"/>
                </a:cubicBezTo>
                <a:cubicBezTo>
                  <a:pt x="78" y="126"/>
                  <a:pt x="78" y="126"/>
                  <a:pt x="78" y="126"/>
                </a:cubicBezTo>
                <a:cubicBezTo>
                  <a:pt x="80" y="124"/>
                  <a:pt x="82" y="122"/>
                  <a:pt x="83" y="120"/>
                </a:cubicBezTo>
                <a:close/>
                <a:moveTo>
                  <a:pt x="51" y="106"/>
                </a:moveTo>
                <a:cubicBezTo>
                  <a:pt x="60" y="137"/>
                  <a:pt x="60" y="137"/>
                  <a:pt x="60" y="137"/>
                </a:cubicBezTo>
                <a:cubicBezTo>
                  <a:pt x="63" y="136"/>
                  <a:pt x="65" y="135"/>
                  <a:pt x="68" y="134"/>
                </a:cubicBezTo>
                <a:cubicBezTo>
                  <a:pt x="51" y="106"/>
                  <a:pt x="51" y="106"/>
                  <a:pt x="51" y="106"/>
                </a:cubicBezTo>
                <a:close/>
                <a:moveTo>
                  <a:pt x="58" y="138"/>
                </a:moveTo>
                <a:cubicBezTo>
                  <a:pt x="49" y="107"/>
                  <a:pt x="49" y="107"/>
                  <a:pt x="49" y="107"/>
                </a:cubicBezTo>
                <a:cubicBezTo>
                  <a:pt x="49" y="139"/>
                  <a:pt x="49" y="139"/>
                  <a:pt x="49" y="139"/>
                </a:cubicBezTo>
                <a:cubicBezTo>
                  <a:pt x="52" y="139"/>
                  <a:pt x="55" y="138"/>
                  <a:pt x="58" y="138"/>
                </a:cubicBezTo>
                <a:close/>
                <a:moveTo>
                  <a:pt x="45" y="107"/>
                </a:moveTo>
                <a:cubicBezTo>
                  <a:pt x="29" y="134"/>
                  <a:pt x="29" y="134"/>
                  <a:pt x="29" y="134"/>
                </a:cubicBezTo>
                <a:cubicBezTo>
                  <a:pt x="31" y="135"/>
                  <a:pt x="34" y="136"/>
                  <a:pt x="37" y="137"/>
                </a:cubicBezTo>
                <a:cubicBezTo>
                  <a:pt x="45" y="107"/>
                  <a:pt x="45" y="107"/>
                  <a:pt x="45" y="107"/>
                </a:cubicBezTo>
                <a:close/>
                <a:moveTo>
                  <a:pt x="27" y="133"/>
                </a:moveTo>
                <a:cubicBezTo>
                  <a:pt x="44" y="104"/>
                  <a:pt x="44" y="104"/>
                  <a:pt x="44" y="104"/>
                </a:cubicBezTo>
                <a:cubicBezTo>
                  <a:pt x="20" y="127"/>
                  <a:pt x="20" y="127"/>
                  <a:pt x="20" y="127"/>
                </a:cubicBezTo>
                <a:cubicBezTo>
                  <a:pt x="22" y="129"/>
                  <a:pt x="24" y="131"/>
                  <a:pt x="27" y="133"/>
                </a:cubicBezTo>
                <a:close/>
                <a:moveTo>
                  <a:pt x="39" y="102"/>
                </a:moveTo>
                <a:cubicBezTo>
                  <a:pt x="9" y="110"/>
                  <a:pt x="9" y="110"/>
                  <a:pt x="9" y="110"/>
                </a:cubicBezTo>
                <a:cubicBezTo>
                  <a:pt x="10" y="113"/>
                  <a:pt x="11" y="115"/>
                  <a:pt x="12" y="117"/>
                </a:cubicBezTo>
                <a:cubicBezTo>
                  <a:pt x="39" y="102"/>
                  <a:pt x="39" y="102"/>
                  <a:pt x="39" y="102"/>
                </a:cubicBezTo>
                <a:close/>
                <a:moveTo>
                  <a:pt x="8" y="108"/>
                </a:moveTo>
                <a:cubicBezTo>
                  <a:pt x="42" y="99"/>
                  <a:pt x="42" y="99"/>
                  <a:pt x="42" y="99"/>
                </a:cubicBezTo>
                <a:cubicBezTo>
                  <a:pt x="7" y="99"/>
                  <a:pt x="7" y="99"/>
                  <a:pt x="7" y="99"/>
                </a:cubicBezTo>
                <a:cubicBezTo>
                  <a:pt x="7" y="102"/>
                  <a:pt x="8" y="105"/>
                  <a:pt x="8" y="108"/>
                </a:cubicBezTo>
                <a:close/>
                <a:moveTo>
                  <a:pt x="39" y="94"/>
                </a:moveTo>
                <a:cubicBezTo>
                  <a:pt x="12" y="79"/>
                  <a:pt x="12" y="79"/>
                  <a:pt x="12" y="79"/>
                </a:cubicBezTo>
                <a:cubicBezTo>
                  <a:pt x="11" y="81"/>
                  <a:pt x="10" y="83"/>
                  <a:pt x="9" y="86"/>
                </a:cubicBezTo>
                <a:cubicBezTo>
                  <a:pt x="39" y="94"/>
                  <a:pt x="39" y="94"/>
                  <a:pt x="39" y="94"/>
                </a:cubicBezTo>
                <a:close/>
                <a:moveTo>
                  <a:pt x="13" y="77"/>
                </a:moveTo>
                <a:cubicBezTo>
                  <a:pt x="43" y="94"/>
                  <a:pt x="43" y="94"/>
                  <a:pt x="43" y="94"/>
                </a:cubicBezTo>
                <a:cubicBezTo>
                  <a:pt x="18" y="69"/>
                  <a:pt x="18" y="69"/>
                  <a:pt x="18" y="69"/>
                </a:cubicBezTo>
                <a:cubicBezTo>
                  <a:pt x="16" y="71"/>
                  <a:pt x="14" y="74"/>
                  <a:pt x="13" y="77"/>
                </a:cubicBezTo>
                <a:close/>
                <a:moveTo>
                  <a:pt x="45" y="89"/>
                </a:moveTo>
                <a:cubicBezTo>
                  <a:pt x="36" y="58"/>
                  <a:pt x="36" y="58"/>
                  <a:pt x="36" y="58"/>
                </a:cubicBezTo>
                <a:cubicBezTo>
                  <a:pt x="34" y="59"/>
                  <a:pt x="31" y="60"/>
                  <a:pt x="29" y="61"/>
                </a:cubicBezTo>
                <a:cubicBezTo>
                  <a:pt x="45" y="89"/>
                  <a:pt x="45" y="89"/>
                  <a:pt x="45" y="89"/>
                </a:cubicBezTo>
                <a:close/>
                <a:moveTo>
                  <a:pt x="39" y="58"/>
                </a:moveTo>
                <a:cubicBezTo>
                  <a:pt x="47" y="90"/>
                  <a:pt x="47" y="90"/>
                  <a:pt x="47" y="90"/>
                </a:cubicBezTo>
                <a:cubicBezTo>
                  <a:pt x="47" y="56"/>
                  <a:pt x="47" y="56"/>
                  <a:pt x="47" y="56"/>
                </a:cubicBezTo>
                <a:cubicBezTo>
                  <a:pt x="44" y="57"/>
                  <a:pt x="41" y="57"/>
                  <a:pt x="39" y="58"/>
                </a:cubicBezTo>
                <a:close/>
                <a:moveTo>
                  <a:pt x="70" y="63"/>
                </a:moveTo>
                <a:cubicBezTo>
                  <a:pt x="54" y="90"/>
                  <a:pt x="54" y="90"/>
                  <a:pt x="54" y="90"/>
                </a:cubicBezTo>
                <a:cubicBezTo>
                  <a:pt x="77" y="68"/>
                  <a:pt x="77" y="68"/>
                  <a:pt x="77" y="68"/>
                </a:cubicBezTo>
                <a:cubicBezTo>
                  <a:pt x="75" y="66"/>
                  <a:pt x="72" y="64"/>
                  <a:pt x="70" y="63"/>
                </a:cubicBezTo>
                <a:close/>
                <a:moveTo>
                  <a:pt x="55" y="95"/>
                </a:moveTo>
                <a:cubicBezTo>
                  <a:pt x="88" y="86"/>
                  <a:pt x="88" y="86"/>
                  <a:pt x="88" y="86"/>
                </a:cubicBezTo>
                <a:cubicBezTo>
                  <a:pt x="87" y="84"/>
                  <a:pt x="86" y="81"/>
                  <a:pt x="85" y="78"/>
                </a:cubicBezTo>
                <a:cubicBezTo>
                  <a:pt x="55" y="95"/>
                  <a:pt x="55" y="95"/>
                  <a:pt x="55" y="95"/>
                </a:cubicBezTo>
                <a:close/>
                <a:moveTo>
                  <a:pt x="78" y="69"/>
                </a:moveTo>
                <a:cubicBezTo>
                  <a:pt x="55" y="93"/>
                  <a:pt x="55" y="93"/>
                  <a:pt x="55" y="93"/>
                </a:cubicBezTo>
                <a:cubicBezTo>
                  <a:pt x="83" y="76"/>
                  <a:pt x="83" y="76"/>
                  <a:pt x="83" y="76"/>
                </a:cubicBezTo>
                <a:cubicBezTo>
                  <a:pt x="82" y="74"/>
                  <a:pt x="80" y="71"/>
                  <a:pt x="78" y="69"/>
                </a:cubicBezTo>
                <a:close/>
                <a:moveTo>
                  <a:pt x="77" y="127"/>
                </a:moveTo>
                <a:cubicBezTo>
                  <a:pt x="53" y="104"/>
                  <a:pt x="53" y="104"/>
                  <a:pt x="53" y="104"/>
                </a:cubicBezTo>
                <a:cubicBezTo>
                  <a:pt x="70" y="133"/>
                  <a:pt x="70" y="133"/>
                  <a:pt x="70" y="133"/>
                </a:cubicBezTo>
                <a:cubicBezTo>
                  <a:pt x="72" y="131"/>
                  <a:pt x="74" y="129"/>
                  <a:pt x="77" y="127"/>
                </a:cubicBezTo>
                <a:close/>
                <a:moveTo>
                  <a:pt x="47" y="139"/>
                </a:moveTo>
                <a:cubicBezTo>
                  <a:pt x="47" y="107"/>
                  <a:pt x="47" y="107"/>
                  <a:pt x="47" y="107"/>
                </a:cubicBezTo>
                <a:cubicBezTo>
                  <a:pt x="39" y="138"/>
                  <a:pt x="39" y="138"/>
                  <a:pt x="39" y="138"/>
                </a:cubicBezTo>
                <a:cubicBezTo>
                  <a:pt x="41" y="138"/>
                  <a:pt x="44" y="139"/>
                  <a:pt x="47" y="139"/>
                </a:cubicBezTo>
                <a:close/>
                <a:moveTo>
                  <a:pt x="18" y="126"/>
                </a:moveTo>
                <a:cubicBezTo>
                  <a:pt x="40" y="104"/>
                  <a:pt x="40" y="104"/>
                  <a:pt x="40" y="104"/>
                </a:cubicBezTo>
                <a:cubicBezTo>
                  <a:pt x="13" y="119"/>
                  <a:pt x="13" y="119"/>
                  <a:pt x="13" y="119"/>
                </a:cubicBezTo>
                <a:cubicBezTo>
                  <a:pt x="15" y="122"/>
                  <a:pt x="17" y="124"/>
                  <a:pt x="18" y="126"/>
                </a:cubicBezTo>
                <a:close/>
                <a:moveTo>
                  <a:pt x="7" y="96"/>
                </a:moveTo>
                <a:cubicBezTo>
                  <a:pt x="38" y="96"/>
                  <a:pt x="38" y="96"/>
                  <a:pt x="38" y="96"/>
                </a:cubicBezTo>
                <a:cubicBezTo>
                  <a:pt x="8" y="88"/>
                  <a:pt x="8" y="88"/>
                  <a:pt x="8" y="88"/>
                </a:cubicBezTo>
                <a:cubicBezTo>
                  <a:pt x="8" y="91"/>
                  <a:pt x="7" y="94"/>
                  <a:pt x="7" y="96"/>
                </a:cubicBezTo>
                <a:close/>
                <a:moveTo>
                  <a:pt x="20" y="68"/>
                </a:moveTo>
                <a:cubicBezTo>
                  <a:pt x="42" y="90"/>
                  <a:pt x="42" y="90"/>
                  <a:pt x="42" y="90"/>
                </a:cubicBezTo>
                <a:cubicBezTo>
                  <a:pt x="27" y="63"/>
                  <a:pt x="27" y="63"/>
                  <a:pt x="27" y="63"/>
                </a:cubicBezTo>
                <a:cubicBezTo>
                  <a:pt x="24" y="64"/>
                  <a:pt x="22" y="66"/>
                  <a:pt x="20" y="68"/>
                </a:cubicBezTo>
                <a:close/>
                <a:moveTo>
                  <a:pt x="49" y="56"/>
                </a:moveTo>
                <a:cubicBezTo>
                  <a:pt x="49" y="89"/>
                  <a:pt x="49" y="89"/>
                  <a:pt x="49" y="89"/>
                </a:cubicBezTo>
                <a:cubicBezTo>
                  <a:pt x="58" y="58"/>
                  <a:pt x="58" y="58"/>
                  <a:pt x="58" y="58"/>
                </a:cubicBezTo>
                <a:cubicBezTo>
                  <a:pt x="55" y="57"/>
                  <a:pt x="52" y="57"/>
                  <a:pt x="49" y="56"/>
                </a:cubicBezTo>
                <a:close/>
                <a:moveTo>
                  <a:pt x="156" y="44"/>
                </a:moveTo>
                <a:cubicBezTo>
                  <a:pt x="155" y="41"/>
                  <a:pt x="154" y="38"/>
                  <a:pt x="153" y="35"/>
                </a:cubicBezTo>
                <a:cubicBezTo>
                  <a:pt x="85" y="38"/>
                  <a:pt x="85" y="38"/>
                  <a:pt x="85" y="38"/>
                </a:cubicBezTo>
                <a:cubicBezTo>
                  <a:pt x="99" y="87"/>
                  <a:pt x="99" y="87"/>
                  <a:pt x="99" y="87"/>
                </a:cubicBezTo>
                <a:cubicBezTo>
                  <a:pt x="100" y="87"/>
                  <a:pt x="101" y="87"/>
                  <a:pt x="102" y="87"/>
                </a:cubicBezTo>
                <a:cubicBezTo>
                  <a:pt x="106" y="87"/>
                  <a:pt x="109" y="88"/>
                  <a:pt x="112" y="90"/>
                </a:cubicBezTo>
                <a:cubicBezTo>
                  <a:pt x="156" y="44"/>
                  <a:pt x="156" y="44"/>
                  <a:pt x="156" y="44"/>
                </a:cubicBezTo>
                <a:close/>
                <a:moveTo>
                  <a:pt x="100" y="90"/>
                </a:moveTo>
                <a:cubicBezTo>
                  <a:pt x="101" y="93"/>
                  <a:pt x="101" y="93"/>
                  <a:pt x="101" y="93"/>
                </a:cubicBezTo>
                <a:cubicBezTo>
                  <a:pt x="101" y="93"/>
                  <a:pt x="102" y="92"/>
                  <a:pt x="102" y="92"/>
                </a:cubicBezTo>
                <a:cubicBezTo>
                  <a:pt x="105" y="92"/>
                  <a:pt x="107" y="93"/>
                  <a:pt x="108" y="94"/>
                </a:cubicBezTo>
                <a:cubicBezTo>
                  <a:pt x="110" y="92"/>
                  <a:pt x="110" y="92"/>
                  <a:pt x="110" y="92"/>
                </a:cubicBezTo>
                <a:cubicBezTo>
                  <a:pt x="108" y="90"/>
                  <a:pt x="105" y="89"/>
                  <a:pt x="102" y="89"/>
                </a:cubicBezTo>
                <a:cubicBezTo>
                  <a:pt x="102" y="89"/>
                  <a:pt x="101" y="89"/>
                  <a:pt x="100" y="90"/>
                </a:cubicBezTo>
                <a:close/>
                <a:moveTo>
                  <a:pt x="95" y="108"/>
                </a:moveTo>
                <a:cubicBezTo>
                  <a:pt x="95" y="109"/>
                  <a:pt x="95" y="111"/>
                  <a:pt x="94" y="112"/>
                </a:cubicBezTo>
                <a:cubicBezTo>
                  <a:pt x="96" y="113"/>
                  <a:pt x="98" y="114"/>
                  <a:pt x="101" y="115"/>
                </a:cubicBezTo>
                <a:cubicBezTo>
                  <a:pt x="101" y="111"/>
                  <a:pt x="101" y="111"/>
                  <a:pt x="101" y="111"/>
                </a:cubicBezTo>
                <a:cubicBezTo>
                  <a:pt x="99" y="111"/>
                  <a:pt x="97" y="110"/>
                  <a:pt x="96" y="109"/>
                </a:cubicBezTo>
                <a:cubicBezTo>
                  <a:pt x="96" y="109"/>
                  <a:pt x="96" y="109"/>
                  <a:pt x="96" y="109"/>
                </a:cubicBezTo>
                <a:cubicBezTo>
                  <a:pt x="96" y="109"/>
                  <a:pt x="95" y="108"/>
                  <a:pt x="95" y="108"/>
                </a:cubicBezTo>
                <a:close/>
                <a:moveTo>
                  <a:pt x="113" y="96"/>
                </a:moveTo>
                <a:cubicBezTo>
                  <a:pt x="111" y="98"/>
                  <a:pt x="111" y="98"/>
                  <a:pt x="111" y="98"/>
                </a:cubicBezTo>
                <a:cubicBezTo>
                  <a:pt x="112" y="99"/>
                  <a:pt x="112" y="101"/>
                  <a:pt x="112" y="102"/>
                </a:cubicBezTo>
                <a:cubicBezTo>
                  <a:pt x="112" y="105"/>
                  <a:pt x="111" y="107"/>
                  <a:pt x="109" y="109"/>
                </a:cubicBezTo>
                <a:cubicBezTo>
                  <a:pt x="109" y="109"/>
                  <a:pt x="109" y="109"/>
                  <a:pt x="109" y="109"/>
                </a:cubicBezTo>
                <a:cubicBezTo>
                  <a:pt x="108" y="110"/>
                  <a:pt x="105" y="111"/>
                  <a:pt x="103" y="112"/>
                </a:cubicBezTo>
                <a:cubicBezTo>
                  <a:pt x="103" y="115"/>
                  <a:pt x="103" y="115"/>
                  <a:pt x="103" y="115"/>
                </a:cubicBezTo>
                <a:cubicBezTo>
                  <a:pt x="106" y="115"/>
                  <a:pt x="109" y="113"/>
                  <a:pt x="111" y="111"/>
                </a:cubicBezTo>
                <a:cubicBezTo>
                  <a:pt x="114" y="109"/>
                  <a:pt x="115" y="106"/>
                  <a:pt x="115" y="102"/>
                </a:cubicBezTo>
                <a:cubicBezTo>
                  <a:pt x="115" y="100"/>
                  <a:pt x="115" y="97"/>
                  <a:pt x="113" y="9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0" name="Google Shape;2370;p49"/>
          <p:cNvGrpSpPr/>
          <p:nvPr/>
        </p:nvGrpSpPr>
        <p:grpSpPr>
          <a:xfrm>
            <a:off x="6369790" y="4225317"/>
            <a:ext cx="684480" cy="495114"/>
            <a:chOff x="4749800" y="400050"/>
            <a:chExt cx="550863" cy="398463"/>
          </a:xfrm>
        </p:grpSpPr>
        <p:sp>
          <p:nvSpPr>
            <p:cNvPr id="2371" name="Google Shape;2371;p49"/>
            <p:cNvSpPr/>
            <p:nvPr/>
          </p:nvSpPr>
          <p:spPr>
            <a:xfrm>
              <a:off x="4749800" y="457200"/>
              <a:ext cx="163513" cy="314325"/>
            </a:xfrm>
            <a:custGeom>
              <a:avLst/>
              <a:gdLst/>
              <a:ahLst/>
              <a:cxnLst/>
              <a:rect l="l" t="t" r="r" b="b"/>
              <a:pathLst>
                <a:path w="57" h="110" extrusionOk="0">
                  <a:moveTo>
                    <a:pt x="9" y="0"/>
                  </a:moveTo>
                  <a:cubicBezTo>
                    <a:pt x="3" y="4"/>
                    <a:pt x="0" y="9"/>
                    <a:pt x="0" y="16"/>
                  </a:cubicBezTo>
                  <a:cubicBezTo>
                    <a:pt x="0" y="100"/>
                    <a:pt x="0" y="100"/>
                    <a:pt x="0" y="100"/>
                  </a:cubicBezTo>
                  <a:cubicBezTo>
                    <a:pt x="0" y="103"/>
                    <a:pt x="1" y="107"/>
                    <a:pt x="4" y="110"/>
                  </a:cubicBezTo>
                  <a:cubicBezTo>
                    <a:pt x="57" y="42"/>
                    <a:pt x="57" y="42"/>
                    <a:pt x="57" y="42"/>
                  </a:cubicBezTo>
                  <a:lnTo>
                    <a:pt x="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2" name="Google Shape;2372;p49"/>
            <p:cNvSpPr/>
            <p:nvPr/>
          </p:nvSpPr>
          <p:spPr>
            <a:xfrm>
              <a:off x="5138738" y="457200"/>
              <a:ext cx="161925" cy="314325"/>
            </a:xfrm>
            <a:custGeom>
              <a:avLst/>
              <a:gdLst/>
              <a:ahLst/>
              <a:cxnLst/>
              <a:rect l="l" t="t" r="r" b="b"/>
              <a:pathLst>
                <a:path w="57" h="110" extrusionOk="0">
                  <a:moveTo>
                    <a:pt x="48" y="0"/>
                  </a:moveTo>
                  <a:cubicBezTo>
                    <a:pt x="0" y="42"/>
                    <a:pt x="0" y="42"/>
                    <a:pt x="0" y="42"/>
                  </a:cubicBezTo>
                  <a:cubicBezTo>
                    <a:pt x="53" y="110"/>
                    <a:pt x="53" y="110"/>
                    <a:pt x="53" y="110"/>
                  </a:cubicBezTo>
                  <a:cubicBezTo>
                    <a:pt x="55" y="107"/>
                    <a:pt x="57" y="103"/>
                    <a:pt x="57" y="100"/>
                  </a:cubicBezTo>
                  <a:cubicBezTo>
                    <a:pt x="57" y="16"/>
                    <a:pt x="57" y="16"/>
                    <a:pt x="57" y="16"/>
                  </a:cubicBezTo>
                  <a:cubicBezTo>
                    <a:pt x="57" y="9"/>
                    <a:pt x="53" y="4"/>
                    <a:pt x="4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3" name="Google Shape;2373;p49"/>
            <p:cNvSpPr/>
            <p:nvPr/>
          </p:nvSpPr>
          <p:spPr>
            <a:xfrm>
              <a:off x="4776788" y="592138"/>
              <a:ext cx="498475" cy="206375"/>
            </a:xfrm>
            <a:custGeom>
              <a:avLst/>
              <a:gdLst/>
              <a:ahLst/>
              <a:cxnLst/>
              <a:rect l="l" t="t" r="r" b="b"/>
              <a:pathLst>
                <a:path w="175" h="72" extrusionOk="0">
                  <a:moveTo>
                    <a:pt x="87" y="30"/>
                  </a:moveTo>
                  <a:cubicBezTo>
                    <a:pt x="53" y="0"/>
                    <a:pt x="53" y="0"/>
                    <a:pt x="53" y="0"/>
                  </a:cubicBezTo>
                  <a:cubicBezTo>
                    <a:pt x="0" y="68"/>
                    <a:pt x="0" y="68"/>
                    <a:pt x="0" y="68"/>
                  </a:cubicBezTo>
                  <a:cubicBezTo>
                    <a:pt x="3" y="71"/>
                    <a:pt x="7" y="72"/>
                    <a:pt x="11" y="72"/>
                  </a:cubicBezTo>
                  <a:cubicBezTo>
                    <a:pt x="164" y="72"/>
                    <a:pt x="164" y="72"/>
                    <a:pt x="164" y="72"/>
                  </a:cubicBezTo>
                  <a:cubicBezTo>
                    <a:pt x="168" y="72"/>
                    <a:pt x="172" y="71"/>
                    <a:pt x="175" y="68"/>
                  </a:cubicBezTo>
                  <a:cubicBezTo>
                    <a:pt x="122" y="0"/>
                    <a:pt x="122" y="0"/>
                    <a:pt x="122" y="0"/>
                  </a:cubicBezTo>
                  <a:lnTo>
                    <a:pt x="87"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4" name="Google Shape;2374;p49"/>
            <p:cNvSpPr/>
            <p:nvPr/>
          </p:nvSpPr>
          <p:spPr>
            <a:xfrm>
              <a:off x="4773613" y="400050"/>
              <a:ext cx="504825" cy="239713"/>
            </a:xfrm>
            <a:custGeom>
              <a:avLst/>
              <a:gdLst/>
              <a:ahLst/>
              <a:cxnLst/>
              <a:rect l="l" t="t" r="r" b="b"/>
              <a:pathLst>
                <a:path w="177" h="84" extrusionOk="0">
                  <a:moveTo>
                    <a:pt x="171" y="12"/>
                  </a:moveTo>
                  <a:cubicBezTo>
                    <a:pt x="177" y="6"/>
                    <a:pt x="175" y="1"/>
                    <a:pt x="166" y="0"/>
                  </a:cubicBezTo>
                  <a:cubicBezTo>
                    <a:pt x="114" y="0"/>
                    <a:pt x="62" y="0"/>
                    <a:pt x="10" y="0"/>
                  </a:cubicBezTo>
                  <a:cubicBezTo>
                    <a:pt x="2" y="1"/>
                    <a:pt x="0" y="6"/>
                    <a:pt x="6" y="12"/>
                  </a:cubicBezTo>
                  <a:cubicBezTo>
                    <a:pt x="88" y="84"/>
                    <a:pt x="88" y="84"/>
                    <a:pt x="88" y="84"/>
                  </a:cubicBezTo>
                  <a:lnTo>
                    <a:pt x="171"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75" name="Google Shape;2375;p49"/>
          <p:cNvGrpSpPr/>
          <p:nvPr/>
        </p:nvGrpSpPr>
        <p:grpSpPr>
          <a:xfrm>
            <a:off x="4164463" y="5191874"/>
            <a:ext cx="721959" cy="773245"/>
            <a:chOff x="2974975" y="1177925"/>
            <a:chExt cx="581025" cy="622300"/>
          </a:xfrm>
        </p:grpSpPr>
        <p:sp>
          <p:nvSpPr>
            <p:cNvPr id="2376" name="Google Shape;2376;p49"/>
            <p:cNvSpPr/>
            <p:nvPr/>
          </p:nvSpPr>
          <p:spPr>
            <a:xfrm>
              <a:off x="3114675" y="1338263"/>
              <a:ext cx="301625" cy="304800"/>
            </a:xfrm>
            <a:custGeom>
              <a:avLst/>
              <a:gdLst/>
              <a:ahLst/>
              <a:cxnLst/>
              <a:rect l="l" t="t" r="r" b="b"/>
              <a:pathLst>
                <a:path w="106" h="106" extrusionOk="0">
                  <a:moveTo>
                    <a:pt x="53" y="0"/>
                  </a:moveTo>
                  <a:cubicBezTo>
                    <a:pt x="24" y="0"/>
                    <a:pt x="0" y="24"/>
                    <a:pt x="0" y="53"/>
                  </a:cubicBezTo>
                  <a:cubicBezTo>
                    <a:pt x="0" y="82"/>
                    <a:pt x="24" y="106"/>
                    <a:pt x="53" y="106"/>
                  </a:cubicBezTo>
                  <a:cubicBezTo>
                    <a:pt x="82" y="106"/>
                    <a:pt x="106" y="82"/>
                    <a:pt x="106" y="53"/>
                  </a:cubicBezTo>
                  <a:cubicBezTo>
                    <a:pt x="106" y="24"/>
                    <a:pt x="82" y="0"/>
                    <a:pt x="53" y="0"/>
                  </a:cubicBezTo>
                  <a:close/>
                  <a:moveTo>
                    <a:pt x="53" y="92"/>
                  </a:moveTo>
                  <a:cubicBezTo>
                    <a:pt x="32" y="92"/>
                    <a:pt x="14" y="74"/>
                    <a:pt x="14" y="53"/>
                  </a:cubicBezTo>
                  <a:cubicBezTo>
                    <a:pt x="14" y="31"/>
                    <a:pt x="32" y="14"/>
                    <a:pt x="53" y="14"/>
                  </a:cubicBezTo>
                  <a:cubicBezTo>
                    <a:pt x="75" y="14"/>
                    <a:pt x="92" y="31"/>
                    <a:pt x="92" y="53"/>
                  </a:cubicBezTo>
                  <a:cubicBezTo>
                    <a:pt x="92" y="74"/>
                    <a:pt x="75" y="92"/>
                    <a:pt x="53" y="9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7" name="Google Shape;2377;p49"/>
            <p:cNvSpPr/>
            <p:nvPr/>
          </p:nvSpPr>
          <p:spPr>
            <a:xfrm>
              <a:off x="3200400" y="1771650"/>
              <a:ext cx="128588" cy="28575"/>
            </a:xfrm>
            <a:custGeom>
              <a:avLst/>
              <a:gdLst/>
              <a:ahLst/>
              <a:cxnLst/>
              <a:rect l="l" t="t" r="r" b="b"/>
              <a:pathLst>
                <a:path w="45" h="10" extrusionOk="0">
                  <a:moveTo>
                    <a:pt x="45" y="1"/>
                  </a:moveTo>
                  <a:cubicBezTo>
                    <a:pt x="43" y="6"/>
                    <a:pt x="39" y="10"/>
                    <a:pt x="34" y="10"/>
                  </a:cubicBezTo>
                  <a:cubicBezTo>
                    <a:pt x="12" y="10"/>
                    <a:pt x="12" y="10"/>
                    <a:pt x="12" y="10"/>
                  </a:cubicBezTo>
                  <a:cubicBezTo>
                    <a:pt x="7" y="10"/>
                    <a:pt x="2" y="6"/>
                    <a:pt x="0" y="0"/>
                  </a:cubicBezTo>
                  <a:cubicBezTo>
                    <a:pt x="7" y="2"/>
                    <a:pt x="15" y="2"/>
                    <a:pt x="24" y="2"/>
                  </a:cubicBezTo>
                  <a:cubicBezTo>
                    <a:pt x="32" y="2"/>
                    <a:pt x="39" y="2"/>
                    <a:pt x="4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8" name="Google Shape;2378;p49"/>
            <p:cNvSpPr/>
            <p:nvPr/>
          </p:nvSpPr>
          <p:spPr>
            <a:xfrm>
              <a:off x="3194050" y="1733550"/>
              <a:ext cx="142875" cy="25400"/>
            </a:xfrm>
            <a:custGeom>
              <a:avLst/>
              <a:gdLst/>
              <a:ahLst/>
              <a:cxnLst/>
              <a:rect l="l" t="t" r="r" b="b"/>
              <a:pathLst>
                <a:path w="50" h="9" extrusionOk="0">
                  <a:moveTo>
                    <a:pt x="50" y="1"/>
                  </a:moveTo>
                  <a:cubicBezTo>
                    <a:pt x="50" y="2"/>
                    <a:pt x="50" y="2"/>
                    <a:pt x="50" y="2"/>
                  </a:cubicBezTo>
                  <a:cubicBezTo>
                    <a:pt x="50" y="3"/>
                    <a:pt x="50" y="3"/>
                    <a:pt x="50" y="3"/>
                  </a:cubicBezTo>
                  <a:cubicBezTo>
                    <a:pt x="50" y="4"/>
                    <a:pt x="50" y="6"/>
                    <a:pt x="49" y="7"/>
                  </a:cubicBezTo>
                  <a:cubicBezTo>
                    <a:pt x="43" y="8"/>
                    <a:pt x="35" y="9"/>
                    <a:pt x="26" y="9"/>
                  </a:cubicBezTo>
                  <a:cubicBezTo>
                    <a:pt x="16" y="9"/>
                    <a:pt x="8" y="8"/>
                    <a:pt x="0" y="7"/>
                  </a:cubicBezTo>
                  <a:cubicBezTo>
                    <a:pt x="0" y="5"/>
                    <a:pt x="0" y="4"/>
                    <a:pt x="0" y="3"/>
                  </a:cubicBezTo>
                  <a:cubicBezTo>
                    <a:pt x="0" y="2"/>
                    <a:pt x="0" y="2"/>
                    <a:pt x="0" y="2"/>
                  </a:cubicBezTo>
                  <a:cubicBezTo>
                    <a:pt x="0" y="0"/>
                    <a:pt x="0" y="0"/>
                    <a:pt x="0" y="0"/>
                  </a:cubicBezTo>
                  <a:cubicBezTo>
                    <a:pt x="7" y="2"/>
                    <a:pt x="16" y="2"/>
                    <a:pt x="26" y="2"/>
                  </a:cubicBezTo>
                  <a:cubicBezTo>
                    <a:pt x="35" y="2"/>
                    <a:pt x="43" y="2"/>
                    <a:pt x="5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9" name="Google Shape;2379;p49"/>
            <p:cNvSpPr/>
            <p:nvPr/>
          </p:nvSpPr>
          <p:spPr>
            <a:xfrm>
              <a:off x="3194050" y="1697038"/>
              <a:ext cx="142875" cy="25400"/>
            </a:xfrm>
            <a:custGeom>
              <a:avLst/>
              <a:gdLst/>
              <a:ahLst/>
              <a:cxnLst/>
              <a:rect l="l" t="t" r="r" b="b"/>
              <a:pathLst>
                <a:path w="50" h="9" extrusionOk="0">
                  <a:moveTo>
                    <a:pt x="50" y="1"/>
                  </a:moveTo>
                  <a:cubicBezTo>
                    <a:pt x="50" y="2"/>
                    <a:pt x="50" y="2"/>
                    <a:pt x="50" y="2"/>
                  </a:cubicBezTo>
                  <a:cubicBezTo>
                    <a:pt x="50" y="7"/>
                    <a:pt x="50" y="7"/>
                    <a:pt x="50" y="7"/>
                  </a:cubicBezTo>
                  <a:cubicBezTo>
                    <a:pt x="43" y="8"/>
                    <a:pt x="35" y="9"/>
                    <a:pt x="26" y="9"/>
                  </a:cubicBezTo>
                  <a:cubicBezTo>
                    <a:pt x="16" y="9"/>
                    <a:pt x="7" y="8"/>
                    <a:pt x="0" y="7"/>
                  </a:cubicBezTo>
                  <a:cubicBezTo>
                    <a:pt x="0" y="3"/>
                    <a:pt x="0" y="3"/>
                    <a:pt x="0" y="3"/>
                  </a:cubicBezTo>
                  <a:cubicBezTo>
                    <a:pt x="0" y="0"/>
                    <a:pt x="0" y="0"/>
                    <a:pt x="0" y="0"/>
                  </a:cubicBezTo>
                  <a:cubicBezTo>
                    <a:pt x="7" y="2"/>
                    <a:pt x="16" y="2"/>
                    <a:pt x="26" y="2"/>
                  </a:cubicBezTo>
                  <a:cubicBezTo>
                    <a:pt x="35" y="2"/>
                    <a:pt x="43" y="2"/>
                    <a:pt x="5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0" name="Google Shape;2380;p49"/>
            <p:cNvSpPr/>
            <p:nvPr/>
          </p:nvSpPr>
          <p:spPr>
            <a:xfrm>
              <a:off x="3194050" y="1647825"/>
              <a:ext cx="142875" cy="38100"/>
            </a:xfrm>
            <a:custGeom>
              <a:avLst/>
              <a:gdLst/>
              <a:ahLst/>
              <a:cxnLst/>
              <a:rect l="l" t="t" r="r" b="b"/>
              <a:pathLst>
                <a:path w="50" h="13" extrusionOk="0">
                  <a:moveTo>
                    <a:pt x="50" y="0"/>
                  </a:moveTo>
                  <a:cubicBezTo>
                    <a:pt x="50" y="6"/>
                    <a:pt x="50" y="6"/>
                    <a:pt x="50" y="6"/>
                  </a:cubicBezTo>
                  <a:cubicBezTo>
                    <a:pt x="50" y="11"/>
                    <a:pt x="50" y="11"/>
                    <a:pt x="50" y="11"/>
                  </a:cubicBezTo>
                  <a:cubicBezTo>
                    <a:pt x="44" y="12"/>
                    <a:pt x="37" y="13"/>
                    <a:pt x="30" y="13"/>
                  </a:cubicBezTo>
                  <a:cubicBezTo>
                    <a:pt x="29" y="13"/>
                    <a:pt x="27" y="13"/>
                    <a:pt x="26" y="13"/>
                  </a:cubicBezTo>
                  <a:cubicBezTo>
                    <a:pt x="25" y="13"/>
                    <a:pt x="25" y="13"/>
                    <a:pt x="24" y="13"/>
                  </a:cubicBezTo>
                  <a:cubicBezTo>
                    <a:pt x="15" y="13"/>
                    <a:pt x="7" y="12"/>
                    <a:pt x="0" y="11"/>
                  </a:cubicBezTo>
                  <a:cubicBezTo>
                    <a:pt x="0" y="7"/>
                    <a:pt x="0" y="7"/>
                    <a:pt x="0" y="7"/>
                  </a:cubicBezTo>
                  <a:cubicBezTo>
                    <a:pt x="0" y="0"/>
                    <a:pt x="0" y="0"/>
                    <a:pt x="0" y="0"/>
                  </a:cubicBezTo>
                  <a:cubicBezTo>
                    <a:pt x="7" y="4"/>
                    <a:pt x="16" y="6"/>
                    <a:pt x="25" y="6"/>
                  </a:cubicBezTo>
                  <a:cubicBezTo>
                    <a:pt x="34" y="6"/>
                    <a:pt x="42" y="4"/>
                    <a:pt x="5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1" name="Google Shape;2381;p49"/>
            <p:cNvSpPr/>
            <p:nvPr/>
          </p:nvSpPr>
          <p:spPr>
            <a:xfrm>
              <a:off x="2974975" y="1573213"/>
              <a:ext cx="77788" cy="114300"/>
            </a:xfrm>
            <a:custGeom>
              <a:avLst/>
              <a:gdLst/>
              <a:ahLst/>
              <a:cxnLst/>
              <a:rect l="l" t="t" r="r" b="b"/>
              <a:pathLst>
                <a:path w="27" h="40" extrusionOk="0">
                  <a:moveTo>
                    <a:pt x="27" y="39"/>
                  </a:moveTo>
                  <a:cubicBezTo>
                    <a:pt x="21" y="40"/>
                    <a:pt x="16" y="38"/>
                    <a:pt x="14" y="34"/>
                  </a:cubicBezTo>
                  <a:cubicBezTo>
                    <a:pt x="3" y="14"/>
                    <a:pt x="3" y="14"/>
                    <a:pt x="3" y="14"/>
                  </a:cubicBezTo>
                  <a:cubicBezTo>
                    <a:pt x="0" y="10"/>
                    <a:pt x="1" y="5"/>
                    <a:pt x="5" y="0"/>
                  </a:cubicBezTo>
                  <a:cubicBezTo>
                    <a:pt x="7" y="6"/>
                    <a:pt x="11" y="14"/>
                    <a:pt x="15" y="21"/>
                  </a:cubicBezTo>
                  <a:cubicBezTo>
                    <a:pt x="19" y="28"/>
                    <a:pt x="23" y="34"/>
                    <a:pt x="27"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2" name="Google Shape;2382;p49"/>
            <p:cNvSpPr/>
            <p:nvPr/>
          </p:nvSpPr>
          <p:spPr>
            <a:xfrm>
              <a:off x="3003550" y="1547813"/>
              <a:ext cx="85725" cy="134938"/>
            </a:xfrm>
            <a:custGeom>
              <a:avLst/>
              <a:gdLst/>
              <a:ahLst/>
              <a:cxnLst/>
              <a:rect l="l" t="t" r="r" b="b"/>
              <a:pathLst>
                <a:path w="30" h="47" extrusionOk="0">
                  <a:moveTo>
                    <a:pt x="30" y="44"/>
                  </a:moveTo>
                  <a:cubicBezTo>
                    <a:pt x="28" y="44"/>
                    <a:pt x="28" y="44"/>
                    <a:pt x="28" y="44"/>
                  </a:cubicBezTo>
                  <a:cubicBezTo>
                    <a:pt x="28" y="45"/>
                    <a:pt x="28" y="45"/>
                    <a:pt x="28" y="45"/>
                  </a:cubicBezTo>
                  <a:cubicBezTo>
                    <a:pt x="27" y="46"/>
                    <a:pt x="25" y="46"/>
                    <a:pt x="24" y="47"/>
                  </a:cubicBezTo>
                  <a:cubicBezTo>
                    <a:pt x="20" y="41"/>
                    <a:pt x="15" y="35"/>
                    <a:pt x="11" y="27"/>
                  </a:cubicBezTo>
                  <a:cubicBezTo>
                    <a:pt x="6" y="19"/>
                    <a:pt x="2" y="11"/>
                    <a:pt x="0" y="4"/>
                  </a:cubicBezTo>
                  <a:cubicBezTo>
                    <a:pt x="1" y="3"/>
                    <a:pt x="2" y="2"/>
                    <a:pt x="3" y="2"/>
                  </a:cubicBezTo>
                  <a:cubicBezTo>
                    <a:pt x="3" y="1"/>
                    <a:pt x="3" y="1"/>
                    <a:pt x="3" y="1"/>
                  </a:cubicBezTo>
                  <a:cubicBezTo>
                    <a:pt x="5" y="0"/>
                    <a:pt x="5" y="0"/>
                    <a:pt x="5" y="0"/>
                  </a:cubicBezTo>
                  <a:cubicBezTo>
                    <a:pt x="8" y="7"/>
                    <a:pt x="12" y="15"/>
                    <a:pt x="16" y="24"/>
                  </a:cubicBezTo>
                  <a:cubicBezTo>
                    <a:pt x="21" y="31"/>
                    <a:pt x="25" y="38"/>
                    <a:pt x="30"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3" name="Google Shape;2383;p49"/>
            <p:cNvSpPr/>
            <p:nvPr/>
          </p:nvSpPr>
          <p:spPr>
            <a:xfrm>
              <a:off x="3035300" y="1530350"/>
              <a:ext cx="85725" cy="131763"/>
            </a:xfrm>
            <a:custGeom>
              <a:avLst/>
              <a:gdLst/>
              <a:ahLst/>
              <a:cxnLst/>
              <a:rect l="l" t="t" r="r" b="b"/>
              <a:pathLst>
                <a:path w="30" h="46" extrusionOk="0">
                  <a:moveTo>
                    <a:pt x="30" y="43"/>
                  </a:moveTo>
                  <a:cubicBezTo>
                    <a:pt x="29" y="44"/>
                    <a:pt x="29" y="44"/>
                    <a:pt x="29" y="44"/>
                  </a:cubicBezTo>
                  <a:cubicBezTo>
                    <a:pt x="25" y="46"/>
                    <a:pt x="25" y="46"/>
                    <a:pt x="25" y="46"/>
                  </a:cubicBezTo>
                  <a:cubicBezTo>
                    <a:pt x="20" y="41"/>
                    <a:pt x="15" y="34"/>
                    <a:pt x="11" y="27"/>
                  </a:cubicBezTo>
                  <a:cubicBezTo>
                    <a:pt x="6" y="18"/>
                    <a:pt x="2" y="10"/>
                    <a:pt x="0" y="3"/>
                  </a:cubicBezTo>
                  <a:cubicBezTo>
                    <a:pt x="4" y="1"/>
                    <a:pt x="4" y="1"/>
                    <a:pt x="4" y="1"/>
                  </a:cubicBezTo>
                  <a:cubicBezTo>
                    <a:pt x="6" y="0"/>
                    <a:pt x="6" y="0"/>
                    <a:pt x="6" y="0"/>
                  </a:cubicBezTo>
                  <a:cubicBezTo>
                    <a:pt x="8" y="7"/>
                    <a:pt x="12" y="15"/>
                    <a:pt x="17" y="23"/>
                  </a:cubicBezTo>
                  <a:cubicBezTo>
                    <a:pt x="21" y="31"/>
                    <a:pt x="26" y="38"/>
                    <a:pt x="30"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4" name="Google Shape;2384;p49"/>
            <p:cNvSpPr/>
            <p:nvPr/>
          </p:nvSpPr>
          <p:spPr>
            <a:xfrm>
              <a:off x="3067050" y="1504950"/>
              <a:ext cx="96838" cy="139700"/>
            </a:xfrm>
            <a:custGeom>
              <a:avLst/>
              <a:gdLst/>
              <a:ahLst/>
              <a:cxnLst/>
              <a:rect l="l" t="t" r="r" b="b"/>
              <a:pathLst>
                <a:path w="34" h="49" extrusionOk="0">
                  <a:moveTo>
                    <a:pt x="34" y="44"/>
                  </a:moveTo>
                  <a:cubicBezTo>
                    <a:pt x="29" y="46"/>
                    <a:pt x="29" y="46"/>
                    <a:pt x="29" y="46"/>
                  </a:cubicBezTo>
                  <a:cubicBezTo>
                    <a:pt x="25" y="49"/>
                    <a:pt x="25" y="49"/>
                    <a:pt x="25" y="49"/>
                  </a:cubicBezTo>
                  <a:cubicBezTo>
                    <a:pt x="21" y="44"/>
                    <a:pt x="17" y="39"/>
                    <a:pt x="13" y="33"/>
                  </a:cubicBezTo>
                  <a:cubicBezTo>
                    <a:pt x="13" y="32"/>
                    <a:pt x="12" y="30"/>
                    <a:pt x="11" y="29"/>
                  </a:cubicBezTo>
                  <a:cubicBezTo>
                    <a:pt x="11" y="29"/>
                    <a:pt x="11" y="28"/>
                    <a:pt x="10" y="27"/>
                  </a:cubicBezTo>
                  <a:cubicBezTo>
                    <a:pt x="6" y="20"/>
                    <a:pt x="2" y="12"/>
                    <a:pt x="0" y="5"/>
                  </a:cubicBezTo>
                  <a:cubicBezTo>
                    <a:pt x="4" y="3"/>
                    <a:pt x="4" y="3"/>
                    <a:pt x="4" y="3"/>
                  </a:cubicBezTo>
                  <a:cubicBezTo>
                    <a:pt x="9" y="0"/>
                    <a:pt x="9" y="0"/>
                    <a:pt x="9" y="0"/>
                  </a:cubicBezTo>
                  <a:cubicBezTo>
                    <a:pt x="10" y="9"/>
                    <a:pt x="12" y="17"/>
                    <a:pt x="17" y="25"/>
                  </a:cubicBezTo>
                  <a:cubicBezTo>
                    <a:pt x="21" y="32"/>
                    <a:pt x="27" y="39"/>
                    <a:pt x="34"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5" name="Google Shape;2385;p49"/>
            <p:cNvSpPr/>
            <p:nvPr/>
          </p:nvSpPr>
          <p:spPr>
            <a:xfrm>
              <a:off x="2978150" y="1287463"/>
              <a:ext cx="76200" cy="114300"/>
            </a:xfrm>
            <a:custGeom>
              <a:avLst/>
              <a:gdLst/>
              <a:ahLst/>
              <a:cxnLst/>
              <a:rect l="l" t="t" r="r" b="b"/>
              <a:pathLst>
                <a:path w="27" h="40" extrusionOk="0">
                  <a:moveTo>
                    <a:pt x="4" y="40"/>
                  </a:moveTo>
                  <a:cubicBezTo>
                    <a:pt x="1" y="35"/>
                    <a:pt x="0" y="30"/>
                    <a:pt x="2" y="25"/>
                  </a:cubicBezTo>
                  <a:cubicBezTo>
                    <a:pt x="13" y="6"/>
                    <a:pt x="13" y="6"/>
                    <a:pt x="13" y="6"/>
                  </a:cubicBezTo>
                  <a:cubicBezTo>
                    <a:pt x="16" y="2"/>
                    <a:pt x="21" y="0"/>
                    <a:pt x="27" y="1"/>
                  </a:cubicBezTo>
                  <a:cubicBezTo>
                    <a:pt x="23" y="6"/>
                    <a:pt x="18" y="13"/>
                    <a:pt x="14" y="20"/>
                  </a:cubicBezTo>
                  <a:cubicBezTo>
                    <a:pt x="10" y="27"/>
                    <a:pt x="7" y="34"/>
                    <a:pt x="4" y="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6" name="Google Shape;2386;p49"/>
            <p:cNvSpPr/>
            <p:nvPr/>
          </p:nvSpPr>
          <p:spPr>
            <a:xfrm>
              <a:off x="3003550" y="1293813"/>
              <a:ext cx="88900" cy="131763"/>
            </a:xfrm>
            <a:custGeom>
              <a:avLst/>
              <a:gdLst/>
              <a:ahLst/>
              <a:cxnLst/>
              <a:rect l="l" t="t" r="r" b="b"/>
              <a:pathLst>
                <a:path w="31" h="46" extrusionOk="0">
                  <a:moveTo>
                    <a:pt x="6" y="46"/>
                  </a:moveTo>
                  <a:cubicBezTo>
                    <a:pt x="4" y="46"/>
                    <a:pt x="4" y="46"/>
                    <a:pt x="4" y="46"/>
                  </a:cubicBezTo>
                  <a:cubicBezTo>
                    <a:pt x="3" y="45"/>
                    <a:pt x="3" y="45"/>
                    <a:pt x="3" y="45"/>
                  </a:cubicBezTo>
                  <a:cubicBezTo>
                    <a:pt x="2" y="44"/>
                    <a:pt x="1" y="44"/>
                    <a:pt x="0" y="43"/>
                  </a:cubicBezTo>
                  <a:cubicBezTo>
                    <a:pt x="2" y="36"/>
                    <a:pt x="6" y="29"/>
                    <a:pt x="10" y="22"/>
                  </a:cubicBezTo>
                  <a:cubicBezTo>
                    <a:pt x="15" y="13"/>
                    <a:pt x="20" y="6"/>
                    <a:pt x="25" y="0"/>
                  </a:cubicBezTo>
                  <a:cubicBezTo>
                    <a:pt x="26" y="1"/>
                    <a:pt x="27" y="1"/>
                    <a:pt x="28" y="2"/>
                  </a:cubicBezTo>
                  <a:cubicBezTo>
                    <a:pt x="29" y="2"/>
                    <a:pt x="29" y="2"/>
                    <a:pt x="29" y="2"/>
                  </a:cubicBezTo>
                  <a:cubicBezTo>
                    <a:pt x="31" y="3"/>
                    <a:pt x="31" y="3"/>
                    <a:pt x="31" y="3"/>
                  </a:cubicBezTo>
                  <a:cubicBezTo>
                    <a:pt x="26" y="9"/>
                    <a:pt x="21" y="16"/>
                    <a:pt x="16" y="25"/>
                  </a:cubicBezTo>
                  <a:cubicBezTo>
                    <a:pt x="11" y="32"/>
                    <a:pt x="8" y="40"/>
                    <a:pt x="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7" name="Google Shape;2387;p49"/>
            <p:cNvSpPr/>
            <p:nvPr/>
          </p:nvSpPr>
          <p:spPr>
            <a:xfrm>
              <a:off x="3035300" y="1312863"/>
              <a:ext cx="88900" cy="131763"/>
            </a:xfrm>
            <a:custGeom>
              <a:avLst/>
              <a:gdLst/>
              <a:ahLst/>
              <a:cxnLst/>
              <a:rect l="l" t="t" r="r" b="b"/>
              <a:pathLst>
                <a:path w="31" h="46" extrusionOk="0">
                  <a:moveTo>
                    <a:pt x="6" y="46"/>
                  </a:moveTo>
                  <a:cubicBezTo>
                    <a:pt x="4" y="45"/>
                    <a:pt x="4" y="45"/>
                    <a:pt x="4" y="45"/>
                  </a:cubicBezTo>
                  <a:cubicBezTo>
                    <a:pt x="0" y="43"/>
                    <a:pt x="0" y="43"/>
                    <a:pt x="0" y="43"/>
                  </a:cubicBezTo>
                  <a:cubicBezTo>
                    <a:pt x="3" y="36"/>
                    <a:pt x="6" y="29"/>
                    <a:pt x="10" y="21"/>
                  </a:cubicBezTo>
                  <a:cubicBezTo>
                    <a:pt x="15" y="13"/>
                    <a:pt x="20" y="5"/>
                    <a:pt x="25" y="0"/>
                  </a:cubicBezTo>
                  <a:cubicBezTo>
                    <a:pt x="29" y="2"/>
                    <a:pt x="29" y="2"/>
                    <a:pt x="29" y="2"/>
                  </a:cubicBezTo>
                  <a:cubicBezTo>
                    <a:pt x="31" y="3"/>
                    <a:pt x="31" y="3"/>
                    <a:pt x="31" y="3"/>
                  </a:cubicBezTo>
                  <a:cubicBezTo>
                    <a:pt x="26" y="9"/>
                    <a:pt x="21" y="16"/>
                    <a:pt x="16" y="24"/>
                  </a:cubicBezTo>
                  <a:cubicBezTo>
                    <a:pt x="12" y="32"/>
                    <a:pt x="8" y="39"/>
                    <a:pt x="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8" name="Google Shape;2388;p49"/>
            <p:cNvSpPr/>
            <p:nvPr/>
          </p:nvSpPr>
          <p:spPr>
            <a:xfrm>
              <a:off x="3067050" y="1330325"/>
              <a:ext cx="96838" cy="138113"/>
            </a:xfrm>
            <a:custGeom>
              <a:avLst/>
              <a:gdLst/>
              <a:ahLst/>
              <a:cxnLst/>
              <a:rect l="l" t="t" r="r" b="b"/>
              <a:pathLst>
                <a:path w="34" h="48" extrusionOk="0">
                  <a:moveTo>
                    <a:pt x="10" y="48"/>
                  </a:moveTo>
                  <a:cubicBezTo>
                    <a:pt x="5" y="45"/>
                    <a:pt x="5" y="45"/>
                    <a:pt x="5" y="45"/>
                  </a:cubicBezTo>
                  <a:cubicBezTo>
                    <a:pt x="0" y="43"/>
                    <a:pt x="0" y="43"/>
                    <a:pt x="0" y="43"/>
                  </a:cubicBezTo>
                  <a:cubicBezTo>
                    <a:pt x="2" y="38"/>
                    <a:pt x="5" y="31"/>
                    <a:pt x="9" y="25"/>
                  </a:cubicBezTo>
                  <a:cubicBezTo>
                    <a:pt x="9" y="24"/>
                    <a:pt x="10" y="23"/>
                    <a:pt x="11" y="22"/>
                  </a:cubicBezTo>
                  <a:cubicBezTo>
                    <a:pt x="11" y="21"/>
                    <a:pt x="11" y="20"/>
                    <a:pt x="12" y="20"/>
                  </a:cubicBezTo>
                  <a:cubicBezTo>
                    <a:pt x="16" y="12"/>
                    <a:pt x="21" y="5"/>
                    <a:pt x="26" y="0"/>
                  </a:cubicBezTo>
                  <a:cubicBezTo>
                    <a:pt x="29" y="2"/>
                    <a:pt x="29" y="2"/>
                    <a:pt x="29" y="2"/>
                  </a:cubicBezTo>
                  <a:cubicBezTo>
                    <a:pt x="34" y="5"/>
                    <a:pt x="34" y="5"/>
                    <a:pt x="34" y="5"/>
                  </a:cubicBezTo>
                  <a:cubicBezTo>
                    <a:pt x="28" y="10"/>
                    <a:pt x="22" y="16"/>
                    <a:pt x="17" y="24"/>
                  </a:cubicBezTo>
                  <a:cubicBezTo>
                    <a:pt x="13" y="32"/>
                    <a:pt x="10" y="40"/>
                    <a:pt x="10"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9" name="Google Shape;2389;p49"/>
            <p:cNvSpPr/>
            <p:nvPr/>
          </p:nvSpPr>
          <p:spPr>
            <a:xfrm>
              <a:off x="3203575" y="1177925"/>
              <a:ext cx="130175" cy="26988"/>
            </a:xfrm>
            <a:custGeom>
              <a:avLst/>
              <a:gdLst/>
              <a:ahLst/>
              <a:cxnLst/>
              <a:rect l="l" t="t" r="r" b="b"/>
              <a:pathLst>
                <a:path w="46" h="9" extrusionOk="0">
                  <a:moveTo>
                    <a:pt x="46" y="9"/>
                  </a:moveTo>
                  <a:cubicBezTo>
                    <a:pt x="43" y="4"/>
                    <a:pt x="39" y="0"/>
                    <a:pt x="34" y="0"/>
                  </a:cubicBezTo>
                  <a:cubicBezTo>
                    <a:pt x="12" y="0"/>
                    <a:pt x="12" y="0"/>
                    <a:pt x="12" y="0"/>
                  </a:cubicBezTo>
                  <a:cubicBezTo>
                    <a:pt x="7" y="0"/>
                    <a:pt x="3" y="4"/>
                    <a:pt x="0" y="9"/>
                  </a:cubicBezTo>
                  <a:cubicBezTo>
                    <a:pt x="7" y="8"/>
                    <a:pt x="14" y="7"/>
                    <a:pt x="22" y="7"/>
                  </a:cubicBezTo>
                  <a:cubicBezTo>
                    <a:pt x="31" y="7"/>
                    <a:pt x="39" y="8"/>
                    <a:pt x="46"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0" name="Google Shape;2390;p49"/>
            <p:cNvSpPr/>
            <p:nvPr/>
          </p:nvSpPr>
          <p:spPr>
            <a:xfrm>
              <a:off x="3197225" y="1219200"/>
              <a:ext cx="142875" cy="25400"/>
            </a:xfrm>
            <a:custGeom>
              <a:avLst/>
              <a:gdLst/>
              <a:ahLst/>
              <a:cxnLst/>
              <a:rect l="l" t="t" r="r" b="b"/>
              <a:pathLst>
                <a:path w="50" h="9" extrusionOk="0">
                  <a:moveTo>
                    <a:pt x="50" y="2"/>
                  </a:moveTo>
                  <a:cubicBezTo>
                    <a:pt x="42" y="1"/>
                    <a:pt x="33" y="0"/>
                    <a:pt x="24" y="0"/>
                  </a:cubicBezTo>
                  <a:cubicBezTo>
                    <a:pt x="15" y="0"/>
                    <a:pt x="7" y="0"/>
                    <a:pt x="0" y="2"/>
                  </a:cubicBezTo>
                  <a:cubicBezTo>
                    <a:pt x="0" y="3"/>
                    <a:pt x="0" y="4"/>
                    <a:pt x="0" y="6"/>
                  </a:cubicBezTo>
                  <a:cubicBezTo>
                    <a:pt x="0" y="7"/>
                    <a:pt x="0" y="7"/>
                    <a:pt x="0" y="7"/>
                  </a:cubicBezTo>
                  <a:cubicBezTo>
                    <a:pt x="0" y="8"/>
                    <a:pt x="0" y="8"/>
                    <a:pt x="0" y="8"/>
                  </a:cubicBezTo>
                  <a:cubicBezTo>
                    <a:pt x="7" y="7"/>
                    <a:pt x="15" y="6"/>
                    <a:pt x="24" y="6"/>
                  </a:cubicBezTo>
                  <a:cubicBezTo>
                    <a:pt x="33" y="6"/>
                    <a:pt x="42" y="7"/>
                    <a:pt x="50" y="9"/>
                  </a:cubicBezTo>
                  <a:cubicBezTo>
                    <a:pt x="50" y="6"/>
                    <a:pt x="50" y="6"/>
                    <a:pt x="50" y="6"/>
                  </a:cubicBezTo>
                  <a:cubicBezTo>
                    <a:pt x="50" y="6"/>
                    <a:pt x="50" y="6"/>
                    <a:pt x="50" y="6"/>
                  </a:cubicBezTo>
                  <a:cubicBezTo>
                    <a:pt x="50" y="4"/>
                    <a:pt x="50" y="3"/>
                    <a:pt x="5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1" name="Google Shape;2391;p49"/>
            <p:cNvSpPr/>
            <p:nvPr/>
          </p:nvSpPr>
          <p:spPr>
            <a:xfrm>
              <a:off x="3197225" y="1255713"/>
              <a:ext cx="142875" cy="23813"/>
            </a:xfrm>
            <a:custGeom>
              <a:avLst/>
              <a:gdLst/>
              <a:ahLst/>
              <a:cxnLst/>
              <a:rect l="l" t="t" r="r" b="b"/>
              <a:pathLst>
                <a:path w="50" h="8" extrusionOk="0">
                  <a:moveTo>
                    <a:pt x="0" y="2"/>
                  </a:moveTo>
                  <a:cubicBezTo>
                    <a:pt x="0" y="6"/>
                    <a:pt x="0" y="6"/>
                    <a:pt x="0" y="6"/>
                  </a:cubicBezTo>
                  <a:cubicBezTo>
                    <a:pt x="0" y="8"/>
                    <a:pt x="0" y="8"/>
                    <a:pt x="0" y="8"/>
                  </a:cubicBezTo>
                  <a:cubicBezTo>
                    <a:pt x="7" y="7"/>
                    <a:pt x="15" y="6"/>
                    <a:pt x="24" y="6"/>
                  </a:cubicBezTo>
                  <a:cubicBezTo>
                    <a:pt x="33" y="6"/>
                    <a:pt x="42" y="7"/>
                    <a:pt x="50" y="8"/>
                  </a:cubicBezTo>
                  <a:cubicBezTo>
                    <a:pt x="50" y="6"/>
                    <a:pt x="50" y="6"/>
                    <a:pt x="50" y="6"/>
                  </a:cubicBezTo>
                  <a:cubicBezTo>
                    <a:pt x="50" y="2"/>
                    <a:pt x="50" y="2"/>
                    <a:pt x="50" y="2"/>
                  </a:cubicBezTo>
                  <a:cubicBezTo>
                    <a:pt x="42" y="1"/>
                    <a:pt x="33" y="0"/>
                    <a:pt x="24" y="0"/>
                  </a:cubicBezTo>
                  <a:cubicBezTo>
                    <a:pt x="15" y="0"/>
                    <a:pt x="7" y="0"/>
                    <a:pt x="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2" name="Google Shape;2392;p49"/>
            <p:cNvSpPr/>
            <p:nvPr/>
          </p:nvSpPr>
          <p:spPr>
            <a:xfrm>
              <a:off x="3197225" y="1293813"/>
              <a:ext cx="142875" cy="33338"/>
            </a:xfrm>
            <a:custGeom>
              <a:avLst/>
              <a:gdLst/>
              <a:ahLst/>
              <a:cxnLst/>
              <a:rect l="l" t="t" r="r" b="b"/>
              <a:pathLst>
                <a:path w="50" h="12" extrusionOk="0">
                  <a:moveTo>
                    <a:pt x="24" y="0"/>
                  </a:moveTo>
                  <a:cubicBezTo>
                    <a:pt x="22" y="0"/>
                    <a:pt x="21" y="0"/>
                    <a:pt x="20" y="0"/>
                  </a:cubicBezTo>
                  <a:cubicBezTo>
                    <a:pt x="12" y="0"/>
                    <a:pt x="6" y="1"/>
                    <a:pt x="0" y="2"/>
                  </a:cubicBezTo>
                  <a:cubicBezTo>
                    <a:pt x="0" y="6"/>
                    <a:pt x="0" y="6"/>
                    <a:pt x="0" y="6"/>
                  </a:cubicBezTo>
                  <a:cubicBezTo>
                    <a:pt x="0" y="12"/>
                    <a:pt x="0" y="12"/>
                    <a:pt x="0" y="12"/>
                  </a:cubicBezTo>
                  <a:cubicBezTo>
                    <a:pt x="8" y="9"/>
                    <a:pt x="16" y="7"/>
                    <a:pt x="25" y="7"/>
                  </a:cubicBezTo>
                  <a:cubicBezTo>
                    <a:pt x="34" y="7"/>
                    <a:pt x="42" y="9"/>
                    <a:pt x="50" y="12"/>
                  </a:cubicBezTo>
                  <a:cubicBezTo>
                    <a:pt x="50" y="6"/>
                    <a:pt x="50" y="6"/>
                    <a:pt x="50" y="6"/>
                  </a:cubicBezTo>
                  <a:cubicBezTo>
                    <a:pt x="50" y="2"/>
                    <a:pt x="50" y="2"/>
                    <a:pt x="50" y="2"/>
                  </a:cubicBezTo>
                  <a:cubicBezTo>
                    <a:pt x="43" y="1"/>
                    <a:pt x="35" y="0"/>
                    <a:pt x="26" y="0"/>
                  </a:cubicBezTo>
                  <a:cubicBezTo>
                    <a:pt x="25" y="0"/>
                    <a:pt x="24" y="0"/>
                    <a:pt x="2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3" name="Google Shape;2393;p49"/>
            <p:cNvSpPr/>
            <p:nvPr/>
          </p:nvSpPr>
          <p:spPr>
            <a:xfrm>
              <a:off x="3479800" y="1290638"/>
              <a:ext cx="76200" cy="114300"/>
            </a:xfrm>
            <a:custGeom>
              <a:avLst/>
              <a:gdLst/>
              <a:ahLst/>
              <a:cxnLst/>
              <a:rect l="l" t="t" r="r" b="b"/>
              <a:pathLst>
                <a:path w="27" h="40" extrusionOk="0">
                  <a:moveTo>
                    <a:pt x="0" y="0"/>
                  </a:moveTo>
                  <a:cubicBezTo>
                    <a:pt x="6" y="0"/>
                    <a:pt x="11" y="2"/>
                    <a:pt x="14" y="6"/>
                  </a:cubicBezTo>
                  <a:cubicBezTo>
                    <a:pt x="25" y="25"/>
                    <a:pt x="25" y="25"/>
                    <a:pt x="25" y="25"/>
                  </a:cubicBezTo>
                  <a:cubicBezTo>
                    <a:pt x="27" y="30"/>
                    <a:pt x="26" y="35"/>
                    <a:pt x="23" y="40"/>
                  </a:cubicBezTo>
                  <a:cubicBezTo>
                    <a:pt x="20" y="33"/>
                    <a:pt x="17" y="26"/>
                    <a:pt x="13" y="18"/>
                  </a:cubicBezTo>
                  <a:cubicBezTo>
                    <a:pt x="9" y="12"/>
                    <a:pt x="4" y="6"/>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4" name="Google Shape;2394;p49"/>
            <p:cNvSpPr/>
            <p:nvPr/>
          </p:nvSpPr>
          <p:spPr>
            <a:xfrm>
              <a:off x="3444875" y="1295400"/>
              <a:ext cx="85725" cy="131763"/>
            </a:xfrm>
            <a:custGeom>
              <a:avLst/>
              <a:gdLst/>
              <a:ahLst/>
              <a:cxnLst/>
              <a:rect l="l" t="t" r="r" b="b"/>
              <a:pathLst>
                <a:path w="30" h="46" extrusionOk="0">
                  <a:moveTo>
                    <a:pt x="0" y="3"/>
                  </a:moveTo>
                  <a:cubicBezTo>
                    <a:pt x="1" y="2"/>
                    <a:pt x="1" y="2"/>
                    <a:pt x="1" y="2"/>
                  </a:cubicBezTo>
                  <a:cubicBezTo>
                    <a:pt x="2" y="2"/>
                    <a:pt x="2" y="2"/>
                    <a:pt x="2" y="2"/>
                  </a:cubicBezTo>
                  <a:cubicBezTo>
                    <a:pt x="3" y="1"/>
                    <a:pt x="4" y="1"/>
                    <a:pt x="6" y="0"/>
                  </a:cubicBezTo>
                  <a:cubicBezTo>
                    <a:pt x="10" y="5"/>
                    <a:pt x="15" y="12"/>
                    <a:pt x="19" y="20"/>
                  </a:cubicBezTo>
                  <a:cubicBezTo>
                    <a:pt x="24" y="28"/>
                    <a:pt x="27" y="36"/>
                    <a:pt x="30" y="43"/>
                  </a:cubicBezTo>
                  <a:cubicBezTo>
                    <a:pt x="29" y="44"/>
                    <a:pt x="28" y="44"/>
                    <a:pt x="27" y="45"/>
                  </a:cubicBezTo>
                  <a:cubicBezTo>
                    <a:pt x="26" y="45"/>
                    <a:pt x="26" y="45"/>
                    <a:pt x="26" y="45"/>
                  </a:cubicBezTo>
                  <a:cubicBezTo>
                    <a:pt x="24" y="46"/>
                    <a:pt x="24" y="46"/>
                    <a:pt x="24" y="46"/>
                  </a:cubicBezTo>
                  <a:cubicBezTo>
                    <a:pt x="22" y="39"/>
                    <a:pt x="18" y="31"/>
                    <a:pt x="13" y="23"/>
                  </a:cubicBezTo>
                  <a:cubicBezTo>
                    <a:pt x="9" y="15"/>
                    <a:pt x="4" y="9"/>
                    <a:pt x="0"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5" name="Google Shape;2395;p49"/>
            <p:cNvSpPr/>
            <p:nvPr/>
          </p:nvSpPr>
          <p:spPr>
            <a:xfrm>
              <a:off x="3414713" y="1312863"/>
              <a:ext cx="84138" cy="134938"/>
            </a:xfrm>
            <a:custGeom>
              <a:avLst/>
              <a:gdLst/>
              <a:ahLst/>
              <a:cxnLst/>
              <a:rect l="l" t="t" r="r" b="b"/>
              <a:pathLst>
                <a:path w="30" h="47" extrusionOk="0">
                  <a:moveTo>
                    <a:pt x="0" y="4"/>
                  </a:moveTo>
                  <a:cubicBezTo>
                    <a:pt x="1" y="3"/>
                    <a:pt x="1" y="3"/>
                    <a:pt x="1" y="3"/>
                  </a:cubicBezTo>
                  <a:cubicBezTo>
                    <a:pt x="5" y="0"/>
                    <a:pt x="5" y="0"/>
                    <a:pt x="5" y="0"/>
                  </a:cubicBezTo>
                  <a:cubicBezTo>
                    <a:pt x="10" y="6"/>
                    <a:pt x="14" y="13"/>
                    <a:pt x="19" y="20"/>
                  </a:cubicBezTo>
                  <a:cubicBezTo>
                    <a:pt x="24" y="28"/>
                    <a:pt x="27" y="37"/>
                    <a:pt x="30" y="44"/>
                  </a:cubicBezTo>
                  <a:cubicBezTo>
                    <a:pt x="26" y="46"/>
                    <a:pt x="26" y="46"/>
                    <a:pt x="26" y="46"/>
                  </a:cubicBezTo>
                  <a:cubicBezTo>
                    <a:pt x="24" y="47"/>
                    <a:pt x="24" y="47"/>
                    <a:pt x="24" y="47"/>
                  </a:cubicBezTo>
                  <a:cubicBezTo>
                    <a:pt x="22" y="40"/>
                    <a:pt x="18" y="32"/>
                    <a:pt x="13" y="23"/>
                  </a:cubicBezTo>
                  <a:cubicBezTo>
                    <a:pt x="9" y="16"/>
                    <a:pt x="4" y="9"/>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6" name="Google Shape;2396;p49"/>
            <p:cNvSpPr/>
            <p:nvPr/>
          </p:nvSpPr>
          <p:spPr>
            <a:xfrm>
              <a:off x="3371850" y="1333500"/>
              <a:ext cx="96838" cy="136525"/>
            </a:xfrm>
            <a:custGeom>
              <a:avLst/>
              <a:gdLst/>
              <a:ahLst/>
              <a:cxnLst/>
              <a:rect l="l" t="t" r="r" b="b"/>
              <a:pathLst>
                <a:path w="34" h="48" extrusionOk="0">
                  <a:moveTo>
                    <a:pt x="0" y="5"/>
                  </a:moveTo>
                  <a:cubicBezTo>
                    <a:pt x="5" y="2"/>
                    <a:pt x="5" y="2"/>
                    <a:pt x="5" y="2"/>
                  </a:cubicBezTo>
                  <a:cubicBezTo>
                    <a:pt x="9" y="0"/>
                    <a:pt x="9" y="0"/>
                    <a:pt x="9" y="0"/>
                  </a:cubicBezTo>
                  <a:cubicBezTo>
                    <a:pt x="13" y="4"/>
                    <a:pt x="17" y="10"/>
                    <a:pt x="20" y="16"/>
                  </a:cubicBezTo>
                  <a:cubicBezTo>
                    <a:pt x="21" y="17"/>
                    <a:pt x="22" y="18"/>
                    <a:pt x="22" y="20"/>
                  </a:cubicBezTo>
                  <a:cubicBezTo>
                    <a:pt x="23" y="20"/>
                    <a:pt x="23" y="21"/>
                    <a:pt x="23" y="21"/>
                  </a:cubicBezTo>
                  <a:cubicBezTo>
                    <a:pt x="28" y="29"/>
                    <a:pt x="31" y="37"/>
                    <a:pt x="34" y="43"/>
                  </a:cubicBezTo>
                  <a:cubicBezTo>
                    <a:pt x="30" y="45"/>
                    <a:pt x="30" y="45"/>
                    <a:pt x="30" y="45"/>
                  </a:cubicBezTo>
                  <a:cubicBezTo>
                    <a:pt x="25" y="48"/>
                    <a:pt x="25" y="48"/>
                    <a:pt x="25" y="48"/>
                  </a:cubicBezTo>
                  <a:cubicBezTo>
                    <a:pt x="24" y="40"/>
                    <a:pt x="21" y="32"/>
                    <a:pt x="17" y="24"/>
                  </a:cubicBezTo>
                  <a:cubicBezTo>
                    <a:pt x="13" y="16"/>
                    <a:pt x="7" y="10"/>
                    <a:pt x="0"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7" name="Google Shape;2397;p49"/>
            <p:cNvSpPr/>
            <p:nvPr/>
          </p:nvSpPr>
          <p:spPr>
            <a:xfrm>
              <a:off x="3479800" y="1576388"/>
              <a:ext cx="76200" cy="114300"/>
            </a:xfrm>
            <a:custGeom>
              <a:avLst/>
              <a:gdLst/>
              <a:ahLst/>
              <a:cxnLst/>
              <a:rect l="l" t="t" r="r" b="b"/>
              <a:pathLst>
                <a:path w="27" h="40" extrusionOk="0">
                  <a:moveTo>
                    <a:pt x="23" y="0"/>
                  </a:moveTo>
                  <a:cubicBezTo>
                    <a:pt x="26" y="5"/>
                    <a:pt x="27" y="10"/>
                    <a:pt x="24" y="14"/>
                  </a:cubicBezTo>
                  <a:cubicBezTo>
                    <a:pt x="13" y="34"/>
                    <a:pt x="13" y="34"/>
                    <a:pt x="13" y="34"/>
                  </a:cubicBezTo>
                  <a:cubicBezTo>
                    <a:pt x="11" y="38"/>
                    <a:pt x="6" y="40"/>
                    <a:pt x="0" y="39"/>
                  </a:cubicBezTo>
                  <a:cubicBezTo>
                    <a:pt x="4" y="34"/>
                    <a:pt x="9" y="27"/>
                    <a:pt x="13" y="19"/>
                  </a:cubicBezTo>
                  <a:cubicBezTo>
                    <a:pt x="17" y="13"/>
                    <a:pt x="20" y="6"/>
                    <a:pt x="2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8" name="Google Shape;2398;p49"/>
            <p:cNvSpPr/>
            <p:nvPr/>
          </p:nvSpPr>
          <p:spPr>
            <a:xfrm>
              <a:off x="3443288" y="1550988"/>
              <a:ext cx="87313" cy="131763"/>
            </a:xfrm>
            <a:custGeom>
              <a:avLst/>
              <a:gdLst/>
              <a:ahLst/>
              <a:cxnLst/>
              <a:rect l="l" t="t" r="r" b="b"/>
              <a:pathLst>
                <a:path w="31" h="46" extrusionOk="0">
                  <a:moveTo>
                    <a:pt x="25" y="0"/>
                  </a:moveTo>
                  <a:cubicBezTo>
                    <a:pt x="27" y="1"/>
                    <a:pt x="27" y="1"/>
                    <a:pt x="27" y="1"/>
                  </a:cubicBezTo>
                  <a:cubicBezTo>
                    <a:pt x="27" y="2"/>
                    <a:pt x="27" y="2"/>
                    <a:pt x="27" y="2"/>
                  </a:cubicBezTo>
                  <a:cubicBezTo>
                    <a:pt x="29" y="2"/>
                    <a:pt x="30" y="3"/>
                    <a:pt x="31" y="4"/>
                  </a:cubicBezTo>
                  <a:cubicBezTo>
                    <a:pt x="28" y="10"/>
                    <a:pt x="25" y="18"/>
                    <a:pt x="20" y="25"/>
                  </a:cubicBezTo>
                  <a:cubicBezTo>
                    <a:pt x="16" y="33"/>
                    <a:pt x="11" y="41"/>
                    <a:pt x="6" y="46"/>
                  </a:cubicBezTo>
                  <a:cubicBezTo>
                    <a:pt x="5" y="46"/>
                    <a:pt x="4" y="45"/>
                    <a:pt x="2" y="45"/>
                  </a:cubicBezTo>
                  <a:cubicBezTo>
                    <a:pt x="2" y="44"/>
                    <a:pt x="2" y="44"/>
                    <a:pt x="2" y="44"/>
                  </a:cubicBezTo>
                  <a:cubicBezTo>
                    <a:pt x="0" y="43"/>
                    <a:pt x="0" y="43"/>
                    <a:pt x="0" y="43"/>
                  </a:cubicBezTo>
                  <a:cubicBezTo>
                    <a:pt x="5" y="38"/>
                    <a:pt x="10" y="30"/>
                    <a:pt x="15" y="22"/>
                  </a:cubicBezTo>
                  <a:cubicBezTo>
                    <a:pt x="19" y="14"/>
                    <a:pt x="23" y="7"/>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9" name="Google Shape;2399;p49"/>
            <p:cNvSpPr/>
            <p:nvPr/>
          </p:nvSpPr>
          <p:spPr>
            <a:xfrm>
              <a:off x="3411538" y="1533525"/>
              <a:ext cx="87313" cy="131763"/>
            </a:xfrm>
            <a:custGeom>
              <a:avLst/>
              <a:gdLst/>
              <a:ahLst/>
              <a:cxnLst/>
              <a:rect l="l" t="t" r="r" b="b"/>
              <a:pathLst>
                <a:path w="31" h="46" extrusionOk="0">
                  <a:moveTo>
                    <a:pt x="25" y="0"/>
                  </a:moveTo>
                  <a:cubicBezTo>
                    <a:pt x="26" y="1"/>
                    <a:pt x="26" y="1"/>
                    <a:pt x="26" y="1"/>
                  </a:cubicBezTo>
                  <a:cubicBezTo>
                    <a:pt x="31" y="3"/>
                    <a:pt x="31" y="3"/>
                    <a:pt x="31" y="3"/>
                  </a:cubicBezTo>
                  <a:cubicBezTo>
                    <a:pt x="28" y="10"/>
                    <a:pt x="25" y="17"/>
                    <a:pt x="20" y="25"/>
                  </a:cubicBezTo>
                  <a:cubicBezTo>
                    <a:pt x="15" y="33"/>
                    <a:pt x="10" y="40"/>
                    <a:pt x="5" y="46"/>
                  </a:cubicBezTo>
                  <a:cubicBezTo>
                    <a:pt x="2" y="44"/>
                    <a:pt x="2" y="44"/>
                    <a:pt x="2" y="44"/>
                  </a:cubicBezTo>
                  <a:cubicBezTo>
                    <a:pt x="0" y="43"/>
                    <a:pt x="0" y="43"/>
                    <a:pt x="0" y="43"/>
                  </a:cubicBezTo>
                  <a:cubicBezTo>
                    <a:pt x="5" y="37"/>
                    <a:pt x="10" y="30"/>
                    <a:pt x="15" y="21"/>
                  </a:cubicBezTo>
                  <a:cubicBezTo>
                    <a:pt x="19" y="14"/>
                    <a:pt x="23" y="6"/>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00" name="Google Shape;2400;p49"/>
            <p:cNvSpPr/>
            <p:nvPr/>
          </p:nvSpPr>
          <p:spPr>
            <a:xfrm>
              <a:off x="3368675" y="1508125"/>
              <a:ext cx="96838" cy="139700"/>
            </a:xfrm>
            <a:custGeom>
              <a:avLst/>
              <a:gdLst/>
              <a:ahLst/>
              <a:cxnLst/>
              <a:rect l="l" t="t" r="r" b="b"/>
              <a:pathLst>
                <a:path w="34" h="49" extrusionOk="0">
                  <a:moveTo>
                    <a:pt x="25" y="0"/>
                  </a:moveTo>
                  <a:cubicBezTo>
                    <a:pt x="30" y="3"/>
                    <a:pt x="30" y="3"/>
                    <a:pt x="30" y="3"/>
                  </a:cubicBezTo>
                  <a:cubicBezTo>
                    <a:pt x="34" y="6"/>
                    <a:pt x="34" y="6"/>
                    <a:pt x="34" y="6"/>
                  </a:cubicBezTo>
                  <a:cubicBezTo>
                    <a:pt x="32" y="11"/>
                    <a:pt x="30" y="17"/>
                    <a:pt x="26" y="23"/>
                  </a:cubicBezTo>
                  <a:cubicBezTo>
                    <a:pt x="25" y="25"/>
                    <a:pt x="25" y="26"/>
                    <a:pt x="24" y="27"/>
                  </a:cubicBezTo>
                  <a:cubicBezTo>
                    <a:pt x="24" y="28"/>
                    <a:pt x="23" y="28"/>
                    <a:pt x="23" y="29"/>
                  </a:cubicBezTo>
                  <a:cubicBezTo>
                    <a:pt x="18" y="37"/>
                    <a:pt x="14" y="43"/>
                    <a:pt x="9" y="49"/>
                  </a:cubicBezTo>
                  <a:cubicBezTo>
                    <a:pt x="6" y="46"/>
                    <a:pt x="6" y="46"/>
                    <a:pt x="6" y="46"/>
                  </a:cubicBezTo>
                  <a:cubicBezTo>
                    <a:pt x="0" y="43"/>
                    <a:pt x="0" y="43"/>
                    <a:pt x="0" y="43"/>
                  </a:cubicBezTo>
                  <a:cubicBezTo>
                    <a:pt x="7" y="39"/>
                    <a:pt x="13" y="32"/>
                    <a:pt x="18" y="25"/>
                  </a:cubicBezTo>
                  <a:cubicBezTo>
                    <a:pt x="22" y="17"/>
                    <a:pt x="24" y="9"/>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404"/>
        <p:cNvGrpSpPr/>
        <p:nvPr/>
      </p:nvGrpSpPr>
      <p:grpSpPr>
        <a:xfrm>
          <a:off x="0" y="0"/>
          <a:ext cx="0" cy="0"/>
          <a:chOff x="0" y="0"/>
          <a:chExt cx="0" cy="0"/>
        </a:xfrm>
      </p:grpSpPr>
      <p:grpSp>
        <p:nvGrpSpPr>
          <p:cNvPr id="2405" name="Google Shape;2405;p50"/>
          <p:cNvGrpSpPr/>
          <p:nvPr/>
        </p:nvGrpSpPr>
        <p:grpSpPr>
          <a:xfrm>
            <a:off x="10293874" y="1020013"/>
            <a:ext cx="364771" cy="366721"/>
            <a:chOff x="7989888" y="755650"/>
            <a:chExt cx="296863" cy="298450"/>
          </a:xfrm>
        </p:grpSpPr>
        <p:sp>
          <p:nvSpPr>
            <p:cNvPr id="2406" name="Google Shape;2406;p50"/>
            <p:cNvSpPr/>
            <p:nvPr/>
          </p:nvSpPr>
          <p:spPr>
            <a:xfrm>
              <a:off x="7989888" y="755650"/>
              <a:ext cx="296863" cy="298450"/>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07" name="Google Shape;2407;p50"/>
            <p:cNvSpPr/>
            <p:nvPr/>
          </p:nvSpPr>
          <p:spPr>
            <a:xfrm>
              <a:off x="8043863" y="812800"/>
              <a:ext cx="138113" cy="138113"/>
            </a:xfrm>
            <a:custGeom>
              <a:avLst/>
              <a:gdLst/>
              <a:ahLst/>
              <a:cxnLst/>
              <a:rect l="l" t="t" r="r" b="b"/>
              <a:pathLst>
                <a:path w="54" h="54" extrusionOk="0">
                  <a:moveTo>
                    <a:pt x="37" y="0"/>
                  </a:moveTo>
                  <a:cubicBezTo>
                    <a:pt x="17" y="0"/>
                    <a:pt x="0" y="16"/>
                    <a:pt x="0" y="36"/>
                  </a:cubicBezTo>
                  <a:cubicBezTo>
                    <a:pt x="0" y="42"/>
                    <a:pt x="2" y="48"/>
                    <a:pt x="5" y="54"/>
                  </a:cubicBezTo>
                  <a:cubicBezTo>
                    <a:pt x="54" y="4"/>
                    <a:pt x="54" y="4"/>
                    <a:pt x="54" y="4"/>
                  </a:cubicBezTo>
                  <a:cubicBezTo>
                    <a:pt x="49" y="2"/>
                    <a:pt x="43" y="0"/>
                    <a:pt x="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08" name="Google Shape;2408;p50"/>
            <p:cNvSpPr/>
            <p:nvPr/>
          </p:nvSpPr>
          <p:spPr>
            <a:xfrm>
              <a:off x="8091488" y="862013"/>
              <a:ext cx="138113" cy="134938"/>
            </a:xfrm>
            <a:custGeom>
              <a:avLst/>
              <a:gdLst/>
              <a:ahLst/>
              <a:cxnLst/>
              <a:rect l="l" t="t" r="r" b="b"/>
              <a:pathLst>
                <a:path w="54" h="53" extrusionOk="0">
                  <a:moveTo>
                    <a:pt x="49" y="0"/>
                  </a:moveTo>
                  <a:cubicBezTo>
                    <a:pt x="0" y="49"/>
                    <a:pt x="0" y="49"/>
                    <a:pt x="0" y="49"/>
                  </a:cubicBezTo>
                  <a:cubicBezTo>
                    <a:pt x="6" y="52"/>
                    <a:pt x="11" y="53"/>
                    <a:pt x="18" y="53"/>
                  </a:cubicBezTo>
                  <a:cubicBezTo>
                    <a:pt x="38" y="53"/>
                    <a:pt x="54" y="37"/>
                    <a:pt x="54" y="17"/>
                  </a:cubicBezTo>
                  <a:cubicBezTo>
                    <a:pt x="54" y="11"/>
                    <a:pt x="52" y="5"/>
                    <a:pt x="4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09" name="Google Shape;2409;p50"/>
          <p:cNvSpPr/>
          <p:nvPr/>
        </p:nvSpPr>
        <p:spPr>
          <a:xfrm>
            <a:off x="8825038" y="1011975"/>
            <a:ext cx="378424" cy="374523"/>
          </a:xfrm>
          <a:custGeom>
            <a:avLst/>
            <a:gdLst/>
            <a:ahLst/>
            <a:cxnLst/>
            <a:rect l="l" t="t" r="r" b="b"/>
            <a:pathLst>
              <a:path w="120" h="119" extrusionOk="0">
                <a:moveTo>
                  <a:pt x="39" y="119"/>
                </a:moveTo>
                <a:cubicBezTo>
                  <a:pt x="89" y="119"/>
                  <a:pt x="89" y="119"/>
                  <a:pt x="89" y="119"/>
                </a:cubicBezTo>
                <a:cubicBezTo>
                  <a:pt x="89" y="119"/>
                  <a:pt x="109" y="68"/>
                  <a:pt x="114" y="52"/>
                </a:cubicBezTo>
                <a:cubicBezTo>
                  <a:pt x="120" y="36"/>
                  <a:pt x="106" y="32"/>
                  <a:pt x="100" y="47"/>
                </a:cubicBezTo>
                <a:cubicBezTo>
                  <a:pt x="96" y="58"/>
                  <a:pt x="94" y="60"/>
                  <a:pt x="94" y="60"/>
                </a:cubicBezTo>
                <a:cubicBezTo>
                  <a:pt x="94" y="60"/>
                  <a:pt x="88" y="60"/>
                  <a:pt x="89" y="53"/>
                </a:cubicBezTo>
                <a:cubicBezTo>
                  <a:pt x="90" y="45"/>
                  <a:pt x="92" y="34"/>
                  <a:pt x="94" y="18"/>
                </a:cubicBezTo>
                <a:cubicBezTo>
                  <a:pt x="96" y="8"/>
                  <a:pt x="80" y="7"/>
                  <a:pt x="79" y="15"/>
                </a:cubicBezTo>
                <a:cubicBezTo>
                  <a:pt x="78" y="23"/>
                  <a:pt x="75" y="45"/>
                  <a:pt x="74" y="50"/>
                </a:cubicBezTo>
                <a:cubicBezTo>
                  <a:pt x="73" y="55"/>
                  <a:pt x="67" y="59"/>
                  <a:pt x="66" y="47"/>
                </a:cubicBezTo>
                <a:cubicBezTo>
                  <a:pt x="66" y="39"/>
                  <a:pt x="65" y="27"/>
                  <a:pt x="65" y="11"/>
                </a:cubicBezTo>
                <a:cubicBezTo>
                  <a:pt x="65" y="0"/>
                  <a:pt x="48" y="1"/>
                  <a:pt x="48" y="11"/>
                </a:cubicBezTo>
                <a:cubicBezTo>
                  <a:pt x="48" y="18"/>
                  <a:pt x="49" y="46"/>
                  <a:pt x="49" y="52"/>
                </a:cubicBezTo>
                <a:cubicBezTo>
                  <a:pt x="49" y="57"/>
                  <a:pt x="46" y="59"/>
                  <a:pt x="43" y="51"/>
                </a:cubicBezTo>
                <a:cubicBezTo>
                  <a:pt x="39" y="43"/>
                  <a:pt x="35" y="34"/>
                  <a:pt x="32" y="26"/>
                </a:cubicBezTo>
                <a:cubicBezTo>
                  <a:pt x="27" y="14"/>
                  <a:pt x="13" y="22"/>
                  <a:pt x="16" y="30"/>
                </a:cubicBezTo>
                <a:cubicBezTo>
                  <a:pt x="19" y="37"/>
                  <a:pt x="26" y="53"/>
                  <a:pt x="31" y="66"/>
                </a:cubicBezTo>
                <a:cubicBezTo>
                  <a:pt x="34" y="72"/>
                  <a:pt x="37" y="84"/>
                  <a:pt x="29" y="78"/>
                </a:cubicBezTo>
                <a:cubicBezTo>
                  <a:pt x="23" y="73"/>
                  <a:pt x="21" y="69"/>
                  <a:pt x="14" y="64"/>
                </a:cubicBezTo>
                <a:cubicBezTo>
                  <a:pt x="7" y="60"/>
                  <a:pt x="0" y="69"/>
                  <a:pt x="3" y="73"/>
                </a:cubicBezTo>
                <a:cubicBezTo>
                  <a:pt x="9" y="80"/>
                  <a:pt x="19" y="91"/>
                  <a:pt x="26" y="102"/>
                </a:cubicBezTo>
                <a:cubicBezTo>
                  <a:pt x="31" y="110"/>
                  <a:pt x="39" y="119"/>
                  <a:pt x="39"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10" name="Google Shape;2410;p50"/>
          <p:cNvGrpSpPr/>
          <p:nvPr/>
        </p:nvGrpSpPr>
        <p:grpSpPr>
          <a:xfrm>
            <a:off x="7395219" y="1020013"/>
            <a:ext cx="343313" cy="366722"/>
            <a:chOff x="5630863" y="755650"/>
            <a:chExt cx="279400" cy="298451"/>
          </a:xfrm>
        </p:grpSpPr>
        <p:sp>
          <p:nvSpPr>
            <p:cNvPr id="2411" name="Google Shape;2411;p50"/>
            <p:cNvSpPr/>
            <p:nvPr/>
          </p:nvSpPr>
          <p:spPr>
            <a:xfrm>
              <a:off x="5667375" y="868363"/>
              <a:ext cx="204788" cy="185738"/>
            </a:xfrm>
            <a:custGeom>
              <a:avLst/>
              <a:gdLst/>
              <a:ahLst/>
              <a:cxnLst/>
              <a:rect l="l" t="t" r="r" b="b"/>
              <a:pathLst>
                <a:path w="80" h="72" extrusionOk="0">
                  <a:moveTo>
                    <a:pt x="66" y="58"/>
                  </a:moveTo>
                  <a:cubicBezTo>
                    <a:pt x="58" y="58"/>
                    <a:pt x="58" y="58"/>
                    <a:pt x="58" y="58"/>
                  </a:cubicBezTo>
                  <a:cubicBezTo>
                    <a:pt x="58" y="0"/>
                    <a:pt x="58" y="0"/>
                    <a:pt x="58" y="0"/>
                  </a:cubicBezTo>
                  <a:cubicBezTo>
                    <a:pt x="44" y="0"/>
                    <a:pt x="44" y="0"/>
                    <a:pt x="44" y="0"/>
                  </a:cubicBezTo>
                  <a:cubicBezTo>
                    <a:pt x="44" y="58"/>
                    <a:pt x="44" y="58"/>
                    <a:pt x="44" y="58"/>
                  </a:cubicBezTo>
                  <a:cubicBezTo>
                    <a:pt x="37" y="58"/>
                    <a:pt x="37" y="58"/>
                    <a:pt x="37" y="58"/>
                  </a:cubicBezTo>
                  <a:cubicBezTo>
                    <a:pt x="37" y="0"/>
                    <a:pt x="37" y="0"/>
                    <a:pt x="37" y="0"/>
                  </a:cubicBezTo>
                  <a:cubicBezTo>
                    <a:pt x="22" y="0"/>
                    <a:pt x="22" y="0"/>
                    <a:pt x="22" y="0"/>
                  </a:cubicBezTo>
                  <a:cubicBezTo>
                    <a:pt x="22" y="58"/>
                    <a:pt x="22" y="58"/>
                    <a:pt x="22" y="58"/>
                  </a:cubicBezTo>
                  <a:cubicBezTo>
                    <a:pt x="15" y="58"/>
                    <a:pt x="15" y="58"/>
                    <a:pt x="15" y="58"/>
                  </a:cubicBezTo>
                  <a:cubicBezTo>
                    <a:pt x="15" y="0"/>
                    <a:pt x="15" y="0"/>
                    <a:pt x="15" y="0"/>
                  </a:cubicBezTo>
                  <a:cubicBezTo>
                    <a:pt x="0" y="0"/>
                    <a:pt x="0" y="0"/>
                    <a:pt x="0" y="0"/>
                  </a:cubicBezTo>
                  <a:cubicBezTo>
                    <a:pt x="0" y="69"/>
                    <a:pt x="0" y="69"/>
                    <a:pt x="0" y="69"/>
                  </a:cubicBezTo>
                  <a:cubicBezTo>
                    <a:pt x="0" y="71"/>
                    <a:pt x="2" y="72"/>
                    <a:pt x="4" y="72"/>
                  </a:cubicBezTo>
                  <a:cubicBezTo>
                    <a:pt x="77" y="72"/>
                    <a:pt x="77" y="72"/>
                    <a:pt x="77" y="72"/>
                  </a:cubicBezTo>
                  <a:cubicBezTo>
                    <a:pt x="79" y="72"/>
                    <a:pt x="80" y="71"/>
                    <a:pt x="80" y="69"/>
                  </a:cubicBezTo>
                  <a:cubicBezTo>
                    <a:pt x="80" y="0"/>
                    <a:pt x="80" y="0"/>
                    <a:pt x="80" y="0"/>
                  </a:cubicBezTo>
                  <a:cubicBezTo>
                    <a:pt x="66" y="0"/>
                    <a:pt x="66" y="0"/>
                    <a:pt x="66" y="0"/>
                  </a:cubicBezTo>
                  <a:lnTo>
                    <a:pt x="66"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12" name="Google Shape;2412;p50"/>
            <p:cNvSpPr/>
            <p:nvPr/>
          </p:nvSpPr>
          <p:spPr>
            <a:xfrm>
              <a:off x="5630863" y="755650"/>
              <a:ext cx="279400" cy="92075"/>
            </a:xfrm>
            <a:custGeom>
              <a:avLst/>
              <a:gdLst/>
              <a:ahLst/>
              <a:cxnLst/>
              <a:rect l="l" t="t" r="r" b="b"/>
              <a:pathLst>
                <a:path w="109" h="36" extrusionOk="0">
                  <a:moveTo>
                    <a:pt x="101" y="15"/>
                  </a:moveTo>
                  <a:cubicBezTo>
                    <a:pt x="72" y="15"/>
                    <a:pt x="72" y="15"/>
                    <a:pt x="72" y="15"/>
                  </a:cubicBezTo>
                  <a:cubicBezTo>
                    <a:pt x="72" y="4"/>
                    <a:pt x="72" y="4"/>
                    <a:pt x="72" y="4"/>
                  </a:cubicBezTo>
                  <a:cubicBezTo>
                    <a:pt x="72" y="2"/>
                    <a:pt x="71" y="0"/>
                    <a:pt x="69" y="0"/>
                  </a:cubicBezTo>
                  <a:cubicBezTo>
                    <a:pt x="40" y="0"/>
                    <a:pt x="40" y="0"/>
                    <a:pt x="40" y="0"/>
                  </a:cubicBezTo>
                  <a:cubicBezTo>
                    <a:pt x="38" y="0"/>
                    <a:pt x="36" y="2"/>
                    <a:pt x="36" y="4"/>
                  </a:cubicBezTo>
                  <a:cubicBezTo>
                    <a:pt x="36" y="15"/>
                    <a:pt x="36" y="15"/>
                    <a:pt x="36" y="15"/>
                  </a:cubicBezTo>
                  <a:cubicBezTo>
                    <a:pt x="7" y="15"/>
                    <a:pt x="7" y="15"/>
                    <a:pt x="7" y="15"/>
                  </a:cubicBezTo>
                  <a:cubicBezTo>
                    <a:pt x="3" y="15"/>
                    <a:pt x="0" y="18"/>
                    <a:pt x="0" y="22"/>
                  </a:cubicBezTo>
                  <a:cubicBezTo>
                    <a:pt x="0" y="29"/>
                    <a:pt x="0" y="29"/>
                    <a:pt x="0" y="29"/>
                  </a:cubicBezTo>
                  <a:cubicBezTo>
                    <a:pt x="0" y="33"/>
                    <a:pt x="3" y="36"/>
                    <a:pt x="7" y="36"/>
                  </a:cubicBezTo>
                  <a:cubicBezTo>
                    <a:pt x="101" y="36"/>
                    <a:pt x="101" y="36"/>
                    <a:pt x="101" y="36"/>
                  </a:cubicBezTo>
                  <a:cubicBezTo>
                    <a:pt x="105" y="36"/>
                    <a:pt x="109" y="33"/>
                    <a:pt x="109" y="29"/>
                  </a:cubicBezTo>
                  <a:cubicBezTo>
                    <a:pt x="109" y="22"/>
                    <a:pt x="109" y="22"/>
                    <a:pt x="109" y="22"/>
                  </a:cubicBezTo>
                  <a:cubicBezTo>
                    <a:pt x="109" y="18"/>
                    <a:pt x="105" y="15"/>
                    <a:pt x="101" y="15"/>
                  </a:cubicBezTo>
                  <a:close/>
                  <a:moveTo>
                    <a:pt x="43" y="15"/>
                  </a:moveTo>
                  <a:cubicBezTo>
                    <a:pt x="43" y="7"/>
                    <a:pt x="43" y="7"/>
                    <a:pt x="43" y="7"/>
                  </a:cubicBezTo>
                  <a:cubicBezTo>
                    <a:pt x="65" y="7"/>
                    <a:pt x="65" y="7"/>
                    <a:pt x="65" y="7"/>
                  </a:cubicBezTo>
                  <a:cubicBezTo>
                    <a:pt x="65" y="15"/>
                    <a:pt x="65" y="15"/>
                    <a:pt x="65" y="15"/>
                  </a:cubicBezTo>
                  <a:lnTo>
                    <a:pt x="43"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13" name="Google Shape;2413;p50"/>
          <p:cNvSpPr/>
          <p:nvPr/>
        </p:nvSpPr>
        <p:spPr>
          <a:xfrm>
            <a:off x="6640320" y="1019778"/>
            <a:ext cx="251633" cy="321855"/>
          </a:xfrm>
          <a:custGeom>
            <a:avLst/>
            <a:gdLst/>
            <a:ahLst/>
            <a:cxnLst/>
            <a:rect l="l" t="t" r="r" b="b"/>
            <a:pathLst>
              <a:path w="80" h="102" extrusionOk="0">
                <a:moveTo>
                  <a:pt x="73" y="44"/>
                </a:moveTo>
                <a:cubicBezTo>
                  <a:pt x="69" y="44"/>
                  <a:pt x="66" y="47"/>
                  <a:pt x="66" y="50"/>
                </a:cubicBezTo>
                <a:cubicBezTo>
                  <a:pt x="66" y="50"/>
                  <a:pt x="66" y="50"/>
                  <a:pt x="66" y="50"/>
                </a:cubicBezTo>
                <a:cubicBezTo>
                  <a:pt x="66" y="44"/>
                  <a:pt x="66" y="44"/>
                  <a:pt x="66" y="44"/>
                </a:cubicBezTo>
                <a:cubicBezTo>
                  <a:pt x="66" y="40"/>
                  <a:pt x="62" y="36"/>
                  <a:pt x="58" y="36"/>
                </a:cubicBezTo>
                <a:cubicBezTo>
                  <a:pt x="54" y="36"/>
                  <a:pt x="51" y="40"/>
                  <a:pt x="51" y="44"/>
                </a:cubicBezTo>
                <a:cubicBezTo>
                  <a:pt x="51" y="36"/>
                  <a:pt x="51" y="36"/>
                  <a:pt x="51" y="36"/>
                </a:cubicBezTo>
                <a:cubicBezTo>
                  <a:pt x="51" y="32"/>
                  <a:pt x="48" y="29"/>
                  <a:pt x="44" y="29"/>
                </a:cubicBezTo>
                <a:cubicBezTo>
                  <a:pt x="40" y="29"/>
                  <a:pt x="37" y="32"/>
                  <a:pt x="37" y="36"/>
                </a:cubicBezTo>
                <a:cubicBezTo>
                  <a:pt x="37" y="7"/>
                  <a:pt x="37" y="7"/>
                  <a:pt x="37" y="7"/>
                </a:cubicBezTo>
                <a:cubicBezTo>
                  <a:pt x="37" y="3"/>
                  <a:pt x="33" y="0"/>
                  <a:pt x="29" y="0"/>
                </a:cubicBezTo>
                <a:cubicBezTo>
                  <a:pt x="25" y="0"/>
                  <a:pt x="22" y="3"/>
                  <a:pt x="22" y="7"/>
                </a:cubicBezTo>
                <a:cubicBezTo>
                  <a:pt x="22" y="12"/>
                  <a:pt x="22" y="12"/>
                  <a:pt x="22" y="12"/>
                </a:cubicBezTo>
                <a:cubicBezTo>
                  <a:pt x="22" y="51"/>
                  <a:pt x="22" y="51"/>
                  <a:pt x="22" y="51"/>
                </a:cubicBezTo>
                <a:cubicBezTo>
                  <a:pt x="22" y="56"/>
                  <a:pt x="22" y="56"/>
                  <a:pt x="22" y="56"/>
                </a:cubicBezTo>
                <a:cubicBezTo>
                  <a:pt x="22" y="57"/>
                  <a:pt x="21" y="58"/>
                  <a:pt x="20" y="58"/>
                </a:cubicBezTo>
                <a:cubicBezTo>
                  <a:pt x="19" y="58"/>
                  <a:pt x="18" y="58"/>
                  <a:pt x="18" y="57"/>
                </a:cubicBezTo>
                <a:cubicBezTo>
                  <a:pt x="13" y="50"/>
                  <a:pt x="13" y="43"/>
                  <a:pt x="5" y="43"/>
                </a:cubicBezTo>
                <a:cubicBezTo>
                  <a:pt x="3" y="43"/>
                  <a:pt x="2" y="44"/>
                  <a:pt x="1" y="46"/>
                </a:cubicBezTo>
                <a:cubicBezTo>
                  <a:pt x="0" y="47"/>
                  <a:pt x="0" y="49"/>
                  <a:pt x="1" y="51"/>
                </a:cubicBezTo>
                <a:cubicBezTo>
                  <a:pt x="24" y="100"/>
                  <a:pt x="24" y="100"/>
                  <a:pt x="24" y="100"/>
                </a:cubicBezTo>
                <a:cubicBezTo>
                  <a:pt x="24" y="101"/>
                  <a:pt x="25" y="102"/>
                  <a:pt x="27" y="102"/>
                </a:cubicBezTo>
                <a:cubicBezTo>
                  <a:pt x="33" y="102"/>
                  <a:pt x="56" y="102"/>
                  <a:pt x="69" y="102"/>
                </a:cubicBezTo>
                <a:cubicBezTo>
                  <a:pt x="75" y="102"/>
                  <a:pt x="80" y="97"/>
                  <a:pt x="80" y="91"/>
                </a:cubicBezTo>
                <a:cubicBezTo>
                  <a:pt x="80" y="71"/>
                  <a:pt x="80" y="51"/>
                  <a:pt x="80" y="51"/>
                </a:cubicBezTo>
                <a:cubicBezTo>
                  <a:pt x="80" y="47"/>
                  <a:pt x="77" y="44"/>
                  <a:pt x="7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14" name="Google Shape;2414;p50"/>
          <p:cNvGrpSpPr/>
          <p:nvPr/>
        </p:nvGrpSpPr>
        <p:grpSpPr>
          <a:xfrm>
            <a:off x="2259180" y="1121446"/>
            <a:ext cx="368672" cy="306251"/>
            <a:chOff x="1450975" y="838200"/>
            <a:chExt cx="300038" cy="249238"/>
          </a:xfrm>
        </p:grpSpPr>
        <p:sp>
          <p:nvSpPr>
            <p:cNvPr id="2415" name="Google Shape;2415;p50"/>
            <p:cNvSpPr/>
            <p:nvPr/>
          </p:nvSpPr>
          <p:spPr>
            <a:xfrm>
              <a:off x="1450975" y="838200"/>
              <a:ext cx="300038" cy="249238"/>
            </a:xfrm>
            <a:custGeom>
              <a:avLst/>
              <a:gdLst/>
              <a:ahLst/>
              <a:cxnLst/>
              <a:rect l="l" t="t" r="r" b="b"/>
              <a:pathLst>
                <a:path w="117" h="97" extrusionOk="0">
                  <a:moveTo>
                    <a:pt x="1" y="42"/>
                  </a:moveTo>
                  <a:cubicBezTo>
                    <a:pt x="0" y="46"/>
                    <a:pt x="0" y="46"/>
                    <a:pt x="0" y="46"/>
                  </a:cubicBezTo>
                  <a:cubicBezTo>
                    <a:pt x="23" y="92"/>
                    <a:pt x="87" y="97"/>
                    <a:pt x="117" y="56"/>
                  </a:cubicBezTo>
                  <a:cubicBezTo>
                    <a:pt x="117" y="51"/>
                    <a:pt x="117" y="51"/>
                    <a:pt x="117" y="51"/>
                  </a:cubicBezTo>
                  <a:cubicBezTo>
                    <a:pt x="94" y="5"/>
                    <a:pt x="31" y="0"/>
                    <a:pt x="1" y="42"/>
                  </a:cubicBezTo>
                  <a:close/>
                  <a:moveTo>
                    <a:pt x="58" y="75"/>
                  </a:moveTo>
                  <a:cubicBezTo>
                    <a:pt x="43" y="74"/>
                    <a:pt x="32" y="61"/>
                    <a:pt x="33" y="47"/>
                  </a:cubicBezTo>
                  <a:cubicBezTo>
                    <a:pt x="35" y="32"/>
                    <a:pt x="47" y="21"/>
                    <a:pt x="62" y="23"/>
                  </a:cubicBezTo>
                  <a:cubicBezTo>
                    <a:pt x="76" y="24"/>
                    <a:pt x="87" y="36"/>
                    <a:pt x="86" y="51"/>
                  </a:cubicBezTo>
                  <a:cubicBezTo>
                    <a:pt x="85" y="66"/>
                    <a:pt x="72" y="76"/>
                    <a:pt x="58" y="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16" name="Google Shape;2416;p50"/>
            <p:cNvSpPr/>
            <p:nvPr/>
          </p:nvSpPr>
          <p:spPr>
            <a:xfrm>
              <a:off x="1571625" y="930275"/>
              <a:ext cx="66675" cy="6667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17" name="Google Shape;2417;p50"/>
          <p:cNvGrpSpPr/>
          <p:nvPr/>
        </p:nvGrpSpPr>
        <p:grpSpPr>
          <a:xfrm>
            <a:off x="5912731" y="1018063"/>
            <a:ext cx="345263" cy="345263"/>
            <a:chOff x="4424363" y="754063"/>
            <a:chExt cx="280987" cy="280987"/>
          </a:xfrm>
        </p:grpSpPr>
        <p:sp>
          <p:nvSpPr>
            <p:cNvPr id="2418" name="Google Shape;2418;p50"/>
            <p:cNvSpPr/>
            <p:nvPr/>
          </p:nvSpPr>
          <p:spPr>
            <a:xfrm>
              <a:off x="4424363" y="942975"/>
              <a:ext cx="92075" cy="92075"/>
            </a:xfrm>
            <a:custGeom>
              <a:avLst/>
              <a:gdLst/>
              <a:ahLst/>
              <a:cxnLst/>
              <a:rect l="l" t="t" r="r" b="b"/>
              <a:pathLst>
                <a:path w="58" h="58" extrusionOk="0">
                  <a:moveTo>
                    <a:pt x="8" y="0"/>
                  </a:moveTo>
                  <a:lnTo>
                    <a:pt x="3" y="29"/>
                  </a:lnTo>
                  <a:lnTo>
                    <a:pt x="0" y="58"/>
                  </a:lnTo>
                  <a:lnTo>
                    <a:pt x="29" y="53"/>
                  </a:lnTo>
                  <a:lnTo>
                    <a:pt x="58" y="50"/>
                  </a:lnTo>
                  <a:lnTo>
                    <a:pt x="32" y="24"/>
                  </a:lnTo>
                  <a:lnTo>
                    <a:pt x="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19" name="Google Shape;2419;p50"/>
            <p:cNvSpPr/>
            <p:nvPr/>
          </p:nvSpPr>
          <p:spPr>
            <a:xfrm>
              <a:off x="4449763" y="800100"/>
              <a:ext cx="206375" cy="209550"/>
            </a:xfrm>
            <a:custGeom>
              <a:avLst/>
              <a:gdLst/>
              <a:ahLst/>
              <a:cxnLst/>
              <a:rect l="l" t="t" r="r" b="b"/>
              <a:pathLst>
                <a:path w="130" h="132" extrusionOk="0">
                  <a:moveTo>
                    <a:pt x="50" y="114"/>
                  </a:moveTo>
                  <a:lnTo>
                    <a:pt x="40" y="106"/>
                  </a:lnTo>
                  <a:lnTo>
                    <a:pt x="114" y="32"/>
                  </a:lnTo>
                  <a:lnTo>
                    <a:pt x="98" y="16"/>
                  </a:lnTo>
                  <a:lnTo>
                    <a:pt x="24" y="90"/>
                  </a:lnTo>
                  <a:lnTo>
                    <a:pt x="16" y="82"/>
                  </a:lnTo>
                  <a:lnTo>
                    <a:pt x="90" y="8"/>
                  </a:lnTo>
                  <a:lnTo>
                    <a:pt x="82" y="0"/>
                  </a:lnTo>
                  <a:lnTo>
                    <a:pt x="0" y="82"/>
                  </a:lnTo>
                  <a:lnTo>
                    <a:pt x="50" y="132"/>
                  </a:lnTo>
                  <a:lnTo>
                    <a:pt x="130" y="50"/>
                  </a:lnTo>
                  <a:lnTo>
                    <a:pt x="122" y="42"/>
                  </a:lnTo>
                  <a:lnTo>
                    <a:pt x="50" y="1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20" name="Google Shape;2420;p50"/>
            <p:cNvSpPr/>
            <p:nvPr/>
          </p:nvSpPr>
          <p:spPr>
            <a:xfrm>
              <a:off x="4594225" y="754063"/>
              <a:ext cx="111125" cy="112713"/>
            </a:xfrm>
            <a:custGeom>
              <a:avLst/>
              <a:gdLst/>
              <a:ahLst/>
              <a:cxnLst/>
              <a:rect l="l" t="t" r="r" b="b"/>
              <a:pathLst>
                <a:path w="43" h="44" extrusionOk="0">
                  <a:moveTo>
                    <a:pt x="40" y="24"/>
                  </a:moveTo>
                  <a:cubicBezTo>
                    <a:pt x="20" y="3"/>
                    <a:pt x="20" y="3"/>
                    <a:pt x="20" y="3"/>
                  </a:cubicBezTo>
                  <a:cubicBezTo>
                    <a:pt x="17" y="0"/>
                    <a:pt x="13" y="0"/>
                    <a:pt x="10" y="3"/>
                  </a:cubicBezTo>
                  <a:cubicBezTo>
                    <a:pt x="9" y="4"/>
                    <a:pt x="9" y="4"/>
                    <a:pt x="9" y="4"/>
                  </a:cubicBezTo>
                  <a:cubicBezTo>
                    <a:pt x="9" y="4"/>
                    <a:pt x="9" y="4"/>
                    <a:pt x="9" y="4"/>
                  </a:cubicBezTo>
                  <a:cubicBezTo>
                    <a:pt x="0" y="13"/>
                    <a:pt x="0" y="13"/>
                    <a:pt x="0" y="13"/>
                  </a:cubicBezTo>
                  <a:cubicBezTo>
                    <a:pt x="30" y="44"/>
                    <a:pt x="30" y="44"/>
                    <a:pt x="30" y="44"/>
                  </a:cubicBezTo>
                  <a:cubicBezTo>
                    <a:pt x="40" y="34"/>
                    <a:pt x="40" y="34"/>
                    <a:pt x="40" y="34"/>
                  </a:cubicBezTo>
                  <a:cubicBezTo>
                    <a:pt x="40" y="34"/>
                    <a:pt x="40" y="34"/>
                    <a:pt x="40" y="34"/>
                  </a:cubicBezTo>
                  <a:cubicBezTo>
                    <a:pt x="40" y="33"/>
                    <a:pt x="40" y="33"/>
                    <a:pt x="40" y="33"/>
                  </a:cubicBezTo>
                  <a:cubicBezTo>
                    <a:pt x="43" y="31"/>
                    <a:pt x="43" y="26"/>
                    <a:pt x="40"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21" name="Google Shape;2421;p50"/>
          <p:cNvSpPr/>
          <p:nvPr/>
        </p:nvSpPr>
        <p:spPr>
          <a:xfrm>
            <a:off x="5144179" y="1008074"/>
            <a:ext cx="409635" cy="349164"/>
          </a:xfrm>
          <a:custGeom>
            <a:avLst/>
            <a:gdLst/>
            <a:ahLst/>
            <a:cxnLst/>
            <a:rect l="l" t="t" r="r" b="b"/>
            <a:pathLst>
              <a:path w="130" h="111" extrusionOk="0">
                <a:moveTo>
                  <a:pt x="36" y="111"/>
                </a:moveTo>
                <a:cubicBezTo>
                  <a:pt x="31" y="111"/>
                  <a:pt x="27" y="109"/>
                  <a:pt x="23" y="104"/>
                </a:cubicBezTo>
                <a:cubicBezTo>
                  <a:pt x="22" y="104"/>
                  <a:pt x="22" y="104"/>
                  <a:pt x="22" y="104"/>
                </a:cubicBezTo>
                <a:cubicBezTo>
                  <a:pt x="18" y="100"/>
                  <a:pt x="0" y="85"/>
                  <a:pt x="22" y="65"/>
                </a:cubicBezTo>
                <a:cubicBezTo>
                  <a:pt x="31" y="56"/>
                  <a:pt x="43" y="44"/>
                  <a:pt x="55" y="32"/>
                </a:cubicBezTo>
                <a:cubicBezTo>
                  <a:pt x="61" y="26"/>
                  <a:pt x="68" y="19"/>
                  <a:pt x="75" y="12"/>
                </a:cubicBezTo>
                <a:cubicBezTo>
                  <a:pt x="88" y="0"/>
                  <a:pt x="97" y="2"/>
                  <a:pt x="111" y="16"/>
                </a:cubicBezTo>
                <a:cubicBezTo>
                  <a:pt x="127" y="32"/>
                  <a:pt x="130" y="47"/>
                  <a:pt x="123" y="55"/>
                </a:cubicBezTo>
                <a:cubicBezTo>
                  <a:pt x="114" y="66"/>
                  <a:pt x="78" y="103"/>
                  <a:pt x="76" y="104"/>
                </a:cubicBezTo>
                <a:cubicBezTo>
                  <a:pt x="74" y="106"/>
                  <a:pt x="71" y="106"/>
                  <a:pt x="69" y="104"/>
                </a:cubicBezTo>
                <a:cubicBezTo>
                  <a:pt x="67" y="102"/>
                  <a:pt x="67" y="99"/>
                  <a:pt x="69" y="97"/>
                </a:cubicBezTo>
                <a:cubicBezTo>
                  <a:pt x="69" y="96"/>
                  <a:pt x="106" y="59"/>
                  <a:pt x="115" y="49"/>
                </a:cubicBezTo>
                <a:cubicBezTo>
                  <a:pt x="118" y="46"/>
                  <a:pt x="118" y="37"/>
                  <a:pt x="104" y="23"/>
                </a:cubicBezTo>
                <a:cubicBezTo>
                  <a:pt x="95" y="15"/>
                  <a:pt x="93" y="9"/>
                  <a:pt x="83" y="19"/>
                </a:cubicBezTo>
                <a:cubicBezTo>
                  <a:pt x="76" y="26"/>
                  <a:pt x="69" y="33"/>
                  <a:pt x="62" y="40"/>
                </a:cubicBezTo>
                <a:cubicBezTo>
                  <a:pt x="50" y="52"/>
                  <a:pt x="38" y="63"/>
                  <a:pt x="30" y="72"/>
                </a:cubicBezTo>
                <a:cubicBezTo>
                  <a:pt x="16" y="85"/>
                  <a:pt x="25" y="92"/>
                  <a:pt x="30" y="97"/>
                </a:cubicBezTo>
                <a:cubicBezTo>
                  <a:pt x="30" y="97"/>
                  <a:pt x="30" y="97"/>
                  <a:pt x="30" y="97"/>
                </a:cubicBezTo>
                <a:cubicBezTo>
                  <a:pt x="34" y="101"/>
                  <a:pt x="37" y="102"/>
                  <a:pt x="43" y="96"/>
                </a:cubicBezTo>
                <a:cubicBezTo>
                  <a:pt x="44" y="95"/>
                  <a:pt x="47" y="92"/>
                  <a:pt x="52" y="88"/>
                </a:cubicBezTo>
                <a:cubicBezTo>
                  <a:pt x="63" y="77"/>
                  <a:pt x="84" y="57"/>
                  <a:pt x="88" y="51"/>
                </a:cubicBezTo>
                <a:cubicBezTo>
                  <a:pt x="89" y="50"/>
                  <a:pt x="91" y="46"/>
                  <a:pt x="89" y="44"/>
                </a:cubicBezTo>
                <a:cubicBezTo>
                  <a:pt x="87" y="42"/>
                  <a:pt x="82" y="46"/>
                  <a:pt x="81" y="48"/>
                </a:cubicBezTo>
                <a:cubicBezTo>
                  <a:pt x="66" y="63"/>
                  <a:pt x="47" y="82"/>
                  <a:pt x="47" y="82"/>
                </a:cubicBezTo>
                <a:cubicBezTo>
                  <a:pt x="45" y="84"/>
                  <a:pt x="41" y="84"/>
                  <a:pt x="39" y="82"/>
                </a:cubicBezTo>
                <a:cubicBezTo>
                  <a:pt x="37" y="80"/>
                  <a:pt x="37" y="76"/>
                  <a:pt x="40" y="74"/>
                </a:cubicBezTo>
                <a:cubicBezTo>
                  <a:pt x="40" y="74"/>
                  <a:pt x="59" y="56"/>
                  <a:pt x="73" y="41"/>
                </a:cubicBezTo>
                <a:cubicBezTo>
                  <a:pt x="82" y="31"/>
                  <a:pt x="91" y="32"/>
                  <a:pt x="96" y="36"/>
                </a:cubicBezTo>
                <a:cubicBezTo>
                  <a:pt x="102" y="42"/>
                  <a:pt x="101" y="52"/>
                  <a:pt x="96" y="58"/>
                </a:cubicBezTo>
                <a:cubicBezTo>
                  <a:pt x="92" y="63"/>
                  <a:pt x="75" y="79"/>
                  <a:pt x="59" y="95"/>
                </a:cubicBezTo>
                <a:cubicBezTo>
                  <a:pt x="55" y="99"/>
                  <a:pt x="52" y="102"/>
                  <a:pt x="50" y="104"/>
                </a:cubicBezTo>
                <a:cubicBezTo>
                  <a:pt x="45" y="108"/>
                  <a:pt x="41" y="111"/>
                  <a:pt x="36" y="1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50"/>
          <p:cNvSpPr/>
          <p:nvPr/>
        </p:nvSpPr>
        <p:spPr>
          <a:xfrm>
            <a:off x="8216438" y="1045136"/>
            <a:ext cx="251633" cy="341363"/>
          </a:xfrm>
          <a:custGeom>
            <a:avLst/>
            <a:gdLst/>
            <a:ahLst/>
            <a:cxnLst/>
            <a:rect l="l" t="t" r="r" b="b"/>
            <a:pathLst>
              <a:path w="80" h="108" extrusionOk="0">
                <a:moveTo>
                  <a:pt x="73" y="43"/>
                </a:moveTo>
                <a:cubicBezTo>
                  <a:pt x="73" y="33"/>
                  <a:pt x="73" y="33"/>
                  <a:pt x="73" y="33"/>
                </a:cubicBezTo>
                <a:cubicBezTo>
                  <a:pt x="73" y="15"/>
                  <a:pt x="58" y="0"/>
                  <a:pt x="40" y="0"/>
                </a:cubicBezTo>
                <a:cubicBezTo>
                  <a:pt x="22" y="0"/>
                  <a:pt x="7" y="15"/>
                  <a:pt x="7" y="33"/>
                </a:cubicBezTo>
                <a:cubicBezTo>
                  <a:pt x="7" y="43"/>
                  <a:pt x="7" y="43"/>
                  <a:pt x="7" y="43"/>
                </a:cubicBezTo>
                <a:cubicBezTo>
                  <a:pt x="0" y="43"/>
                  <a:pt x="0" y="43"/>
                  <a:pt x="0" y="43"/>
                </a:cubicBezTo>
                <a:cubicBezTo>
                  <a:pt x="0" y="108"/>
                  <a:pt x="0" y="108"/>
                  <a:pt x="0" y="108"/>
                </a:cubicBezTo>
                <a:cubicBezTo>
                  <a:pt x="80" y="108"/>
                  <a:pt x="80" y="108"/>
                  <a:pt x="80" y="108"/>
                </a:cubicBezTo>
                <a:cubicBezTo>
                  <a:pt x="80" y="43"/>
                  <a:pt x="80" y="43"/>
                  <a:pt x="80" y="43"/>
                </a:cubicBezTo>
                <a:lnTo>
                  <a:pt x="73" y="43"/>
                </a:lnTo>
                <a:close/>
                <a:moveTo>
                  <a:pt x="45" y="94"/>
                </a:moveTo>
                <a:cubicBezTo>
                  <a:pt x="33" y="94"/>
                  <a:pt x="33" y="94"/>
                  <a:pt x="33" y="94"/>
                </a:cubicBezTo>
                <a:cubicBezTo>
                  <a:pt x="36" y="77"/>
                  <a:pt x="36" y="77"/>
                  <a:pt x="36" y="77"/>
                </a:cubicBezTo>
                <a:cubicBezTo>
                  <a:pt x="34" y="76"/>
                  <a:pt x="33" y="74"/>
                  <a:pt x="33" y="72"/>
                </a:cubicBezTo>
                <a:cubicBezTo>
                  <a:pt x="33" y="69"/>
                  <a:pt x="36" y="66"/>
                  <a:pt x="39" y="66"/>
                </a:cubicBezTo>
                <a:cubicBezTo>
                  <a:pt x="42" y="66"/>
                  <a:pt x="45" y="69"/>
                  <a:pt x="45" y="72"/>
                </a:cubicBezTo>
                <a:cubicBezTo>
                  <a:pt x="45" y="74"/>
                  <a:pt x="44" y="76"/>
                  <a:pt x="42" y="77"/>
                </a:cubicBezTo>
                <a:lnTo>
                  <a:pt x="45" y="94"/>
                </a:lnTo>
                <a:close/>
                <a:moveTo>
                  <a:pt x="58" y="43"/>
                </a:moveTo>
                <a:cubicBezTo>
                  <a:pt x="22" y="43"/>
                  <a:pt x="22" y="43"/>
                  <a:pt x="22" y="43"/>
                </a:cubicBezTo>
                <a:cubicBezTo>
                  <a:pt x="22" y="33"/>
                  <a:pt x="22" y="33"/>
                  <a:pt x="22" y="33"/>
                </a:cubicBezTo>
                <a:cubicBezTo>
                  <a:pt x="22" y="23"/>
                  <a:pt x="30" y="15"/>
                  <a:pt x="40" y="15"/>
                </a:cubicBezTo>
                <a:cubicBezTo>
                  <a:pt x="50" y="15"/>
                  <a:pt x="58" y="23"/>
                  <a:pt x="58" y="33"/>
                </a:cubicBezTo>
                <a:lnTo>
                  <a:pt x="58"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50"/>
          <p:cNvSpPr/>
          <p:nvPr/>
        </p:nvSpPr>
        <p:spPr>
          <a:xfrm>
            <a:off x="9560431" y="1019778"/>
            <a:ext cx="368671" cy="343313"/>
          </a:xfrm>
          <a:custGeom>
            <a:avLst/>
            <a:gdLst/>
            <a:ahLst/>
            <a:cxnLst/>
            <a:rect l="l" t="t" r="r" b="b"/>
            <a:pathLst>
              <a:path w="117" h="109" extrusionOk="0">
                <a:moveTo>
                  <a:pt x="84" y="0"/>
                </a:moveTo>
                <a:cubicBezTo>
                  <a:pt x="66" y="0"/>
                  <a:pt x="51" y="15"/>
                  <a:pt x="51" y="33"/>
                </a:cubicBezTo>
                <a:cubicBezTo>
                  <a:pt x="51" y="44"/>
                  <a:pt x="51" y="44"/>
                  <a:pt x="51" y="44"/>
                </a:cubicBezTo>
                <a:cubicBezTo>
                  <a:pt x="0" y="44"/>
                  <a:pt x="0" y="44"/>
                  <a:pt x="0" y="44"/>
                </a:cubicBezTo>
                <a:cubicBezTo>
                  <a:pt x="0" y="109"/>
                  <a:pt x="0" y="109"/>
                  <a:pt x="0" y="109"/>
                </a:cubicBezTo>
                <a:cubicBezTo>
                  <a:pt x="80" y="109"/>
                  <a:pt x="80" y="109"/>
                  <a:pt x="80" y="109"/>
                </a:cubicBezTo>
                <a:cubicBezTo>
                  <a:pt x="80" y="44"/>
                  <a:pt x="80" y="44"/>
                  <a:pt x="80" y="44"/>
                </a:cubicBezTo>
                <a:cubicBezTo>
                  <a:pt x="66" y="44"/>
                  <a:pt x="66" y="44"/>
                  <a:pt x="66" y="44"/>
                </a:cubicBezTo>
                <a:cubicBezTo>
                  <a:pt x="66" y="33"/>
                  <a:pt x="66" y="33"/>
                  <a:pt x="66" y="33"/>
                </a:cubicBezTo>
                <a:cubicBezTo>
                  <a:pt x="66" y="23"/>
                  <a:pt x="74" y="15"/>
                  <a:pt x="84" y="15"/>
                </a:cubicBezTo>
                <a:cubicBezTo>
                  <a:pt x="94" y="15"/>
                  <a:pt x="102" y="23"/>
                  <a:pt x="102" y="33"/>
                </a:cubicBezTo>
                <a:cubicBezTo>
                  <a:pt x="102" y="44"/>
                  <a:pt x="102" y="44"/>
                  <a:pt x="102" y="44"/>
                </a:cubicBezTo>
                <a:cubicBezTo>
                  <a:pt x="117" y="44"/>
                  <a:pt x="117" y="44"/>
                  <a:pt x="117" y="44"/>
                </a:cubicBezTo>
                <a:cubicBezTo>
                  <a:pt x="117" y="33"/>
                  <a:pt x="117" y="33"/>
                  <a:pt x="117" y="33"/>
                </a:cubicBezTo>
                <a:cubicBezTo>
                  <a:pt x="117" y="15"/>
                  <a:pt x="102" y="0"/>
                  <a:pt x="84" y="0"/>
                </a:cubicBezTo>
                <a:close/>
                <a:moveTo>
                  <a:pt x="46" y="95"/>
                </a:moveTo>
                <a:cubicBezTo>
                  <a:pt x="34" y="95"/>
                  <a:pt x="34" y="95"/>
                  <a:pt x="34" y="95"/>
                </a:cubicBezTo>
                <a:cubicBezTo>
                  <a:pt x="37" y="78"/>
                  <a:pt x="37" y="78"/>
                  <a:pt x="37" y="78"/>
                </a:cubicBezTo>
                <a:cubicBezTo>
                  <a:pt x="35" y="76"/>
                  <a:pt x="34" y="75"/>
                  <a:pt x="34" y="72"/>
                </a:cubicBezTo>
                <a:cubicBezTo>
                  <a:pt x="34" y="69"/>
                  <a:pt x="37" y="66"/>
                  <a:pt x="40" y="66"/>
                </a:cubicBezTo>
                <a:cubicBezTo>
                  <a:pt x="43" y="66"/>
                  <a:pt x="46" y="69"/>
                  <a:pt x="46" y="72"/>
                </a:cubicBezTo>
                <a:cubicBezTo>
                  <a:pt x="46" y="75"/>
                  <a:pt x="45" y="76"/>
                  <a:pt x="43" y="78"/>
                </a:cubicBezTo>
                <a:lnTo>
                  <a:pt x="46" y="9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50"/>
          <p:cNvSpPr/>
          <p:nvPr/>
        </p:nvSpPr>
        <p:spPr>
          <a:xfrm>
            <a:off x="800100" y="1070495"/>
            <a:ext cx="314054" cy="316004"/>
          </a:xfrm>
          <a:custGeom>
            <a:avLst/>
            <a:gdLst/>
            <a:ahLst/>
            <a:cxnLst/>
            <a:rect l="l" t="t" r="r" b="b"/>
            <a:pathLst>
              <a:path w="161" h="162" extrusionOk="0">
                <a:moveTo>
                  <a:pt x="161" y="141"/>
                </a:moveTo>
                <a:lnTo>
                  <a:pt x="97" y="76"/>
                </a:lnTo>
                <a:lnTo>
                  <a:pt x="149" y="50"/>
                </a:lnTo>
                <a:lnTo>
                  <a:pt x="0" y="0"/>
                </a:lnTo>
                <a:lnTo>
                  <a:pt x="50" y="150"/>
                </a:lnTo>
                <a:lnTo>
                  <a:pt x="76" y="99"/>
                </a:lnTo>
                <a:lnTo>
                  <a:pt x="139" y="162"/>
                </a:lnTo>
                <a:lnTo>
                  <a:pt x="161" y="1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25" name="Google Shape;2425;p50"/>
          <p:cNvGrpSpPr/>
          <p:nvPr/>
        </p:nvGrpSpPr>
        <p:grpSpPr>
          <a:xfrm>
            <a:off x="3720211" y="1020013"/>
            <a:ext cx="362819" cy="362819"/>
            <a:chOff x="2640013" y="755650"/>
            <a:chExt cx="295275" cy="295275"/>
          </a:xfrm>
        </p:grpSpPr>
        <p:sp>
          <p:nvSpPr>
            <p:cNvPr id="2426" name="Google Shape;2426;p50"/>
            <p:cNvSpPr/>
            <p:nvPr/>
          </p:nvSpPr>
          <p:spPr>
            <a:xfrm>
              <a:off x="2714625" y="868363"/>
              <a:ext cx="112713" cy="365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27" name="Google Shape;2427;p50"/>
            <p:cNvSpPr/>
            <p:nvPr/>
          </p:nvSpPr>
          <p:spPr>
            <a:xfrm>
              <a:off x="2640013" y="755650"/>
              <a:ext cx="295275" cy="295275"/>
            </a:xfrm>
            <a:custGeom>
              <a:avLst/>
              <a:gdLst/>
              <a:ahLst/>
              <a:cxnLst/>
              <a:rect l="l" t="t" r="r" b="b"/>
              <a:pathLst>
                <a:path w="115" h="115" extrusionOk="0">
                  <a:moveTo>
                    <a:pt x="114" y="98"/>
                  </a:moveTo>
                  <a:cubicBezTo>
                    <a:pt x="94" y="78"/>
                    <a:pt x="94" y="78"/>
                    <a:pt x="94" y="78"/>
                  </a:cubicBezTo>
                  <a:cubicBezTo>
                    <a:pt x="99" y="70"/>
                    <a:pt x="102" y="61"/>
                    <a:pt x="102" y="51"/>
                  </a:cubicBezTo>
                  <a:cubicBezTo>
                    <a:pt x="102" y="23"/>
                    <a:pt x="79" y="0"/>
                    <a:pt x="51" y="0"/>
                  </a:cubicBezTo>
                  <a:cubicBezTo>
                    <a:pt x="23" y="0"/>
                    <a:pt x="0" y="23"/>
                    <a:pt x="0" y="51"/>
                  </a:cubicBezTo>
                  <a:cubicBezTo>
                    <a:pt x="0" y="79"/>
                    <a:pt x="23" y="102"/>
                    <a:pt x="51" y="102"/>
                  </a:cubicBezTo>
                  <a:cubicBezTo>
                    <a:pt x="61" y="102"/>
                    <a:pt x="70" y="99"/>
                    <a:pt x="78" y="94"/>
                  </a:cubicBezTo>
                  <a:cubicBezTo>
                    <a:pt x="98" y="114"/>
                    <a:pt x="98" y="114"/>
                    <a:pt x="98" y="114"/>
                  </a:cubicBezTo>
                  <a:cubicBezTo>
                    <a:pt x="100" y="115"/>
                    <a:pt x="102" y="115"/>
                    <a:pt x="103" y="114"/>
                  </a:cubicBezTo>
                  <a:cubicBezTo>
                    <a:pt x="114" y="103"/>
                    <a:pt x="114" y="103"/>
                    <a:pt x="114" y="103"/>
                  </a:cubicBezTo>
                  <a:cubicBezTo>
                    <a:pt x="115" y="102"/>
                    <a:pt x="115" y="100"/>
                    <a:pt x="114" y="98"/>
                  </a:cubicBezTo>
                  <a:close/>
                  <a:moveTo>
                    <a:pt x="51" y="87"/>
                  </a:moveTo>
                  <a:cubicBezTo>
                    <a:pt x="31" y="87"/>
                    <a:pt x="15" y="71"/>
                    <a:pt x="15" y="51"/>
                  </a:cubicBezTo>
                  <a:cubicBezTo>
                    <a:pt x="15" y="31"/>
                    <a:pt x="31" y="15"/>
                    <a:pt x="51" y="15"/>
                  </a:cubicBezTo>
                  <a:cubicBezTo>
                    <a:pt x="71" y="15"/>
                    <a:pt x="87" y="31"/>
                    <a:pt x="87" y="51"/>
                  </a:cubicBezTo>
                  <a:cubicBezTo>
                    <a:pt x="87" y="71"/>
                    <a:pt x="71" y="87"/>
                    <a:pt x="51"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28" name="Google Shape;2428;p50"/>
          <p:cNvGrpSpPr/>
          <p:nvPr/>
        </p:nvGrpSpPr>
        <p:grpSpPr>
          <a:xfrm>
            <a:off x="4455602" y="1020013"/>
            <a:ext cx="362819" cy="362819"/>
            <a:chOff x="3238500" y="755650"/>
            <a:chExt cx="295275" cy="295275"/>
          </a:xfrm>
        </p:grpSpPr>
        <p:sp>
          <p:nvSpPr>
            <p:cNvPr id="2429" name="Google Shape;2429;p50"/>
            <p:cNvSpPr/>
            <p:nvPr/>
          </p:nvSpPr>
          <p:spPr>
            <a:xfrm>
              <a:off x="3313113" y="830263"/>
              <a:ext cx="109538" cy="112713"/>
            </a:xfrm>
            <a:custGeom>
              <a:avLst/>
              <a:gdLst/>
              <a:ahLst/>
              <a:cxnLst/>
              <a:rect l="l" t="t" r="r" b="b"/>
              <a:pathLst>
                <a:path w="69" h="71" extrusionOk="0">
                  <a:moveTo>
                    <a:pt x="47" y="0"/>
                  </a:moveTo>
                  <a:lnTo>
                    <a:pt x="23" y="0"/>
                  </a:lnTo>
                  <a:lnTo>
                    <a:pt x="23" y="24"/>
                  </a:lnTo>
                  <a:lnTo>
                    <a:pt x="0" y="24"/>
                  </a:lnTo>
                  <a:lnTo>
                    <a:pt x="0" y="47"/>
                  </a:lnTo>
                  <a:lnTo>
                    <a:pt x="23" y="47"/>
                  </a:lnTo>
                  <a:lnTo>
                    <a:pt x="23" y="71"/>
                  </a:lnTo>
                  <a:lnTo>
                    <a:pt x="47" y="71"/>
                  </a:lnTo>
                  <a:lnTo>
                    <a:pt x="47" y="47"/>
                  </a:lnTo>
                  <a:lnTo>
                    <a:pt x="69" y="47"/>
                  </a:lnTo>
                  <a:lnTo>
                    <a:pt x="69" y="24"/>
                  </a:lnTo>
                  <a:lnTo>
                    <a:pt x="47" y="24"/>
                  </a:lnTo>
                  <a:lnTo>
                    <a:pt x="47"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30" name="Google Shape;2430;p50"/>
            <p:cNvSpPr/>
            <p:nvPr/>
          </p:nvSpPr>
          <p:spPr>
            <a:xfrm>
              <a:off x="3238500" y="755650"/>
              <a:ext cx="295275" cy="295275"/>
            </a:xfrm>
            <a:custGeom>
              <a:avLst/>
              <a:gdLst/>
              <a:ahLst/>
              <a:cxnLst/>
              <a:rect l="l" t="t" r="r" b="b"/>
              <a:pathLst>
                <a:path w="115" h="115" extrusionOk="0">
                  <a:moveTo>
                    <a:pt x="113" y="98"/>
                  </a:moveTo>
                  <a:cubicBezTo>
                    <a:pt x="93" y="78"/>
                    <a:pt x="93" y="78"/>
                    <a:pt x="93" y="78"/>
                  </a:cubicBezTo>
                  <a:cubicBezTo>
                    <a:pt x="98" y="70"/>
                    <a:pt x="101" y="61"/>
                    <a:pt x="101" y="51"/>
                  </a:cubicBezTo>
                  <a:cubicBezTo>
                    <a:pt x="101" y="23"/>
                    <a:pt x="79" y="0"/>
                    <a:pt x="51" y="0"/>
                  </a:cubicBezTo>
                  <a:cubicBezTo>
                    <a:pt x="23" y="0"/>
                    <a:pt x="0" y="23"/>
                    <a:pt x="0" y="51"/>
                  </a:cubicBezTo>
                  <a:cubicBezTo>
                    <a:pt x="0" y="79"/>
                    <a:pt x="23" y="102"/>
                    <a:pt x="51" y="102"/>
                  </a:cubicBezTo>
                  <a:cubicBezTo>
                    <a:pt x="61" y="102"/>
                    <a:pt x="70" y="99"/>
                    <a:pt x="78" y="94"/>
                  </a:cubicBezTo>
                  <a:cubicBezTo>
                    <a:pt x="98" y="114"/>
                    <a:pt x="98" y="114"/>
                    <a:pt x="98" y="114"/>
                  </a:cubicBezTo>
                  <a:cubicBezTo>
                    <a:pt x="99" y="115"/>
                    <a:pt x="102" y="115"/>
                    <a:pt x="103" y="114"/>
                  </a:cubicBezTo>
                  <a:cubicBezTo>
                    <a:pt x="113" y="103"/>
                    <a:pt x="113" y="103"/>
                    <a:pt x="113" y="103"/>
                  </a:cubicBezTo>
                  <a:cubicBezTo>
                    <a:pt x="115" y="102"/>
                    <a:pt x="115" y="100"/>
                    <a:pt x="113" y="98"/>
                  </a:cubicBezTo>
                  <a:close/>
                  <a:moveTo>
                    <a:pt x="51" y="87"/>
                  </a:moveTo>
                  <a:cubicBezTo>
                    <a:pt x="31" y="87"/>
                    <a:pt x="14" y="71"/>
                    <a:pt x="14" y="51"/>
                  </a:cubicBezTo>
                  <a:cubicBezTo>
                    <a:pt x="14" y="31"/>
                    <a:pt x="31" y="15"/>
                    <a:pt x="51" y="15"/>
                  </a:cubicBezTo>
                  <a:cubicBezTo>
                    <a:pt x="71" y="15"/>
                    <a:pt x="87" y="31"/>
                    <a:pt x="87" y="51"/>
                  </a:cubicBezTo>
                  <a:cubicBezTo>
                    <a:pt x="87" y="71"/>
                    <a:pt x="71" y="87"/>
                    <a:pt x="51"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31" name="Google Shape;2431;p50"/>
          <p:cNvSpPr/>
          <p:nvPr/>
        </p:nvSpPr>
        <p:spPr>
          <a:xfrm>
            <a:off x="2994572" y="1027580"/>
            <a:ext cx="360868" cy="360868"/>
          </a:xfrm>
          <a:custGeom>
            <a:avLst/>
            <a:gdLst/>
            <a:ahLst/>
            <a:cxnLst/>
            <a:rect l="l" t="t" r="r" b="b"/>
            <a:pathLst>
              <a:path w="115" h="115" extrusionOk="0">
                <a:moveTo>
                  <a:pt x="114" y="98"/>
                </a:moveTo>
                <a:cubicBezTo>
                  <a:pt x="94" y="78"/>
                  <a:pt x="94" y="78"/>
                  <a:pt x="94" y="78"/>
                </a:cubicBezTo>
                <a:cubicBezTo>
                  <a:pt x="99" y="70"/>
                  <a:pt x="102" y="60"/>
                  <a:pt x="102" y="50"/>
                </a:cubicBezTo>
                <a:cubicBezTo>
                  <a:pt x="102" y="22"/>
                  <a:pt x="79" y="0"/>
                  <a:pt x="51" y="0"/>
                </a:cubicBezTo>
                <a:cubicBezTo>
                  <a:pt x="23" y="0"/>
                  <a:pt x="0" y="22"/>
                  <a:pt x="0" y="50"/>
                </a:cubicBezTo>
                <a:cubicBezTo>
                  <a:pt x="0" y="78"/>
                  <a:pt x="23" y="101"/>
                  <a:pt x="51" y="101"/>
                </a:cubicBezTo>
                <a:cubicBezTo>
                  <a:pt x="61" y="101"/>
                  <a:pt x="71" y="98"/>
                  <a:pt x="78" y="93"/>
                </a:cubicBezTo>
                <a:cubicBezTo>
                  <a:pt x="98" y="113"/>
                  <a:pt x="98" y="113"/>
                  <a:pt x="98" y="113"/>
                </a:cubicBezTo>
                <a:cubicBezTo>
                  <a:pt x="100" y="115"/>
                  <a:pt x="102" y="115"/>
                  <a:pt x="104" y="113"/>
                </a:cubicBezTo>
                <a:cubicBezTo>
                  <a:pt x="114" y="103"/>
                  <a:pt x="114" y="103"/>
                  <a:pt x="114" y="103"/>
                </a:cubicBezTo>
                <a:cubicBezTo>
                  <a:pt x="115" y="101"/>
                  <a:pt x="115" y="99"/>
                  <a:pt x="114" y="98"/>
                </a:cubicBezTo>
                <a:close/>
                <a:moveTo>
                  <a:pt x="51" y="87"/>
                </a:moveTo>
                <a:cubicBezTo>
                  <a:pt x="31" y="87"/>
                  <a:pt x="15" y="70"/>
                  <a:pt x="15" y="50"/>
                </a:cubicBezTo>
                <a:cubicBezTo>
                  <a:pt x="15" y="30"/>
                  <a:pt x="31" y="14"/>
                  <a:pt x="51" y="14"/>
                </a:cubicBezTo>
                <a:cubicBezTo>
                  <a:pt x="71" y="14"/>
                  <a:pt x="87" y="30"/>
                  <a:pt x="87" y="50"/>
                </a:cubicBezTo>
                <a:cubicBezTo>
                  <a:pt x="87" y="70"/>
                  <a:pt x="71" y="87"/>
                  <a:pt x="51"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50"/>
          <p:cNvSpPr/>
          <p:nvPr/>
        </p:nvSpPr>
        <p:spPr>
          <a:xfrm>
            <a:off x="1529640" y="1019778"/>
            <a:ext cx="364771" cy="366721"/>
          </a:xfrm>
          <a:custGeom>
            <a:avLst/>
            <a:gdLst/>
            <a:ahLst/>
            <a:cxnLst/>
            <a:rect l="l" t="t" r="r" b="b"/>
            <a:pathLst>
              <a:path w="187" h="188" extrusionOk="0">
                <a:moveTo>
                  <a:pt x="187" y="94"/>
                </a:moveTo>
                <a:lnTo>
                  <a:pt x="140" y="58"/>
                </a:lnTo>
                <a:lnTo>
                  <a:pt x="140" y="83"/>
                </a:lnTo>
                <a:lnTo>
                  <a:pt x="105" y="83"/>
                </a:lnTo>
                <a:lnTo>
                  <a:pt x="105" y="47"/>
                </a:lnTo>
                <a:lnTo>
                  <a:pt x="129" y="47"/>
                </a:lnTo>
                <a:lnTo>
                  <a:pt x="94" y="0"/>
                </a:lnTo>
                <a:lnTo>
                  <a:pt x="60" y="47"/>
                </a:lnTo>
                <a:lnTo>
                  <a:pt x="82" y="47"/>
                </a:lnTo>
                <a:lnTo>
                  <a:pt x="82" y="83"/>
                </a:lnTo>
                <a:lnTo>
                  <a:pt x="47" y="83"/>
                </a:lnTo>
                <a:lnTo>
                  <a:pt x="47" y="58"/>
                </a:lnTo>
                <a:lnTo>
                  <a:pt x="0" y="94"/>
                </a:lnTo>
                <a:lnTo>
                  <a:pt x="47" y="129"/>
                </a:lnTo>
                <a:lnTo>
                  <a:pt x="47" y="105"/>
                </a:lnTo>
                <a:lnTo>
                  <a:pt x="82" y="105"/>
                </a:lnTo>
                <a:lnTo>
                  <a:pt x="82" y="141"/>
                </a:lnTo>
                <a:lnTo>
                  <a:pt x="60" y="141"/>
                </a:lnTo>
                <a:lnTo>
                  <a:pt x="94" y="188"/>
                </a:lnTo>
                <a:lnTo>
                  <a:pt x="129" y="141"/>
                </a:lnTo>
                <a:lnTo>
                  <a:pt x="105" y="141"/>
                </a:lnTo>
                <a:lnTo>
                  <a:pt x="105" y="105"/>
                </a:lnTo>
                <a:lnTo>
                  <a:pt x="140" y="105"/>
                </a:lnTo>
                <a:lnTo>
                  <a:pt x="140" y="129"/>
                </a:lnTo>
                <a:lnTo>
                  <a:pt x="187" y="9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50"/>
          <p:cNvSpPr/>
          <p:nvPr/>
        </p:nvSpPr>
        <p:spPr>
          <a:xfrm>
            <a:off x="11023411" y="1019778"/>
            <a:ext cx="364769" cy="366721"/>
          </a:xfrm>
          <a:custGeom>
            <a:avLst/>
            <a:gdLst/>
            <a:ahLst/>
            <a:cxnLst/>
            <a:rect l="l" t="t" r="r" b="b"/>
            <a:pathLst>
              <a:path w="187" h="188" extrusionOk="0">
                <a:moveTo>
                  <a:pt x="187" y="58"/>
                </a:moveTo>
                <a:lnTo>
                  <a:pt x="58" y="188"/>
                </a:lnTo>
                <a:lnTo>
                  <a:pt x="58" y="129"/>
                </a:lnTo>
                <a:lnTo>
                  <a:pt x="0" y="129"/>
                </a:lnTo>
                <a:lnTo>
                  <a:pt x="129" y="0"/>
                </a:lnTo>
                <a:lnTo>
                  <a:pt x="187"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50"/>
          <p:cNvSpPr/>
          <p:nvPr/>
        </p:nvSpPr>
        <p:spPr>
          <a:xfrm>
            <a:off x="800100" y="1751268"/>
            <a:ext cx="364771" cy="364771"/>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85" y="96"/>
                </a:moveTo>
                <a:cubicBezTo>
                  <a:pt x="58" y="76"/>
                  <a:pt x="58" y="76"/>
                  <a:pt x="58" y="76"/>
                </a:cubicBezTo>
                <a:cubicBezTo>
                  <a:pt x="31" y="96"/>
                  <a:pt x="31" y="96"/>
                  <a:pt x="31" y="96"/>
                </a:cubicBezTo>
                <a:cubicBezTo>
                  <a:pt x="41" y="64"/>
                  <a:pt x="41" y="64"/>
                  <a:pt x="41" y="64"/>
                </a:cubicBezTo>
                <a:cubicBezTo>
                  <a:pt x="14" y="45"/>
                  <a:pt x="14" y="45"/>
                  <a:pt x="14" y="45"/>
                </a:cubicBezTo>
                <a:cubicBezTo>
                  <a:pt x="48" y="45"/>
                  <a:pt x="48" y="45"/>
                  <a:pt x="48" y="45"/>
                </a:cubicBezTo>
                <a:cubicBezTo>
                  <a:pt x="58" y="13"/>
                  <a:pt x="58" y="13"/>
                  <a:pt x="58" y="13"/>
                </a:cubicBezTo>
                <a:cubicBezTo>
                  <a:pt x="68" y="45"/>
                  <a:pt x="68" y="45"/>
                  <a:pt x="68" y="45"/>
                </a:cubicBezTo>
                <a:cubicBezTo>
                  <a:pt x="101" y="45"/>
                  <a:pt x="101" y="45"/>
                  <a:pt x="101" y="45"/>
                </a:cubicBezTo>
                <a:cubicBezTo>
                  <a:pt x="75" y="64"/>
                  <a:pt x="75" y="64"/>
                  <a:pt x="75" y="64"/>
                </a:cubicBezTo>
                <a:lnTo>
                  <a:pt x="85" y="9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5" name="Google Shape;2435;p50"/>
          <p:cNvGrpSpPr/>
          <p:nvPr/>
        </p:nvGrpSpPr>
        <p:grpSpPr>
          <a:xfrm>
            <a:off x="5934188" y="1798319"/>
            <a:ext cx="341363" cy="317955"/>
            <a:chOff x="4441825" y="1389063"/>
            <a:chExt cx="277813" cy="258763"/>
          </a:xfrm>
        </p:grpSpPr>
        <p:sp>
          <p:nvSpPr>
            <p:cNvPr id="2436" name="Google Shape;2436;p50"/>
            <p:cNvSpPr/>
            <p:nvPr/>
          </p:nvSpPr>
          <p:spPr>
            <a:xfrm>
              <a:off x="4479925" y="1611313"/>
              <a:ext cx="204788" cy="36513"/>
            </a:xfrm>
            <a:custGeom>
              <a:avLst/>
              <a:gdLst/>
              <a:ahLst/>
              <a:cxnLst/>
              <a:rect l="l" t="t" r="r" b="b"/>
              <a:pathLst>
                <a:path w="80" h="14" extrusionOk="0">
                  <a:moveTo>
                    <a:pt x="78" y="0"/>
                  </a:moveTo>
                  <a:cubicBezTo>
                    <a:pt x="1" y="0"/>
                    <a:pt x="1" y="0"/>
                    <a:pt x="1" y="0"/>
                  </a:cubicBezTo>
                  <a:cubicBezTo>
                    <a:pt x="0" y="0"/>
                    <a:pt x="0" y="1"/>
                    <a:pt x="0" y="1"/>
                  </a:cubicBezTo>
                  <a:cubicBezTo>
                    <a:pt x="0" y="13"/>
                    <a:pt x="0" y="13"/>
                    <a:pt x="0" y="13"/>
                  </a:cubicBezTo>
                  <a:cubicBezTo>
                    <a:pt x="0" y="14"/>
                    <a:pt x="0" y="14"/>
                    <a:pt x="1" y="14"/>
                  </a:cubicBezTo>
                  <a:cubicBezTo>
                    <a:pt x="78" y="14"/>
                    <a:pt x="78" y="14"/>
                    <a:pt x="78" y="14"/>
                  </a:cubicBezTo>
                  <a:cubicBezTo>
                    <a:pt x="79" y="14"/>
                    <a:pt x="80" y="14"/>
                    <a:pt x="80" y="13"/>
                  </a:cubicBezTo>
                  <a:cubicBezTo>
                    <a:pt x="80" y="1"/>
                    <a:pt x="80" y="1"/>
                    <a:pt x="80" y="1"/>
                  </a:cubicBezTo>
                  <a:cubicBezTo>
                    <a:pt x="80" y="1"/>
                    <a:pt x="79" y="0"/>
                    <a:pt x="7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37" name="Google Shape;2437;p50"/>
            <p:cNvSpPr/>
            <p:nvPr/>
          </p:nvSpPr>
          <p:spPr>
            <a:xfrm>
              <a:off x="4441825" y="1389063"/>
              <a:ext cx="277813" cy="204788"/>
            </a:xfrm>
            <a:custGeom>
              <a:avLst/>
              <a:gdLst/>
              <a:ahLst/>
              <a:cxnLst/>
              <a:rect l="l" t="t" r="r" b="b"/>
              <a:pathLst>
                <a:path w="109" h="80" extrusionOk="0">
                  <a:moveTo>
                    <a:pt x="109" y="11"/>
                  </a:moveTo>
                  <a:cubicBezTo>
                    <a:pt x="109" y="5"/>
                    <a:pt x="104" y="0"/>
                    <a:pt x="98" y="0"/>
                  </a:cubicBezTo>
                  <a:cubicBezTo>
                    <a:pt x="92" y="0"/>
                    <a:pt x="87" y="5"/>
                    <a:pt x="87" y="11"/>
                  </a:cubicBezTo>
                  <a:cubicBezTo>
                    <a:pt x="87" y="14"/>
                    <a:pt x="89" y="18"/>
                    <a:pt x="92" y="20"/>
                  </a:cubicBezTo>
                  <a:cubicBezTo>
                    <a:pt x="73" y="58"/>
                    <a:pt x="73" y="58"/>
                    <a:pt x="73" y="58"/>
                  </a:cubicBezTo>
                  <a:cubicBezTo>
                    <a:pt x="60" y="20"/>
                    <a:pt x="60" y="20"/>
                    <a:pt x="60" y="20"/>
                  </a:cubicBezTo>
                  <a:cubicBezTo>
                    <a:pt x="63" y="18"/>
                    <a:pt x="66" y="15"/>
                    <a:pt x="66" y="11"/>
                  </a:cubicBezTo>
                  <a:cubicBezTo>
                    <a:pt x="66" y="5"/>
                    <a:pt x="61" y="0"/>
                    <a:pt x="55" y="0"/>
                  </a:cubicBezTo>
                  <a:cubicBezTo>
                    <a:pt x="49" y="0"/>
                    <a:pt x="44" y="5"/>
                    <a:pt x="44" y="11"/>
                  </a:cubicBezTo>
                  <a:cubicBezTo>
                    <a:pt x="44" y="15"/>
                    <a:pt x="46" y="18"/>
                    <a:pt x="49" y="20"/>
                  </a:cubicBezTo>
                  <a:cubicBezTo>
                    <a:pt x="36" y="58"/>
                    <a:pt x="36" y="58"/>
                    <a:pt x="36" y="58"/>
                  </a:cubicBezTo>
                  <a:cubicBezTo>
                    <a:pt x="17" y="20"/>
                    <a:pt x="17" y="20"/>
                    <a:pt x="17" y="20"/>
                  </a:cubicBezTo>
                  <a:cubicBezTo>
                    <a:pt x="20" y="18"/>
                    <a:pt x="22" y="14"/>
                    <a:pt x="22" y="11"/>
                  </a:cubicBezTo>
                  <a:cubicBezTo>
                    <a:pt x="22" y="5"/>
                    <a:pt x="17" y="0"/>
                    <a:pt x="11" y="0"/>
                  </a:cubicBezTo>
                  <a:cubicBezTo>
                    <a:pt x="5" y="0"/>
                    <a:pt x="0" y="5"/>
                    <a:pt x="0" y="11"/>
                  </a:cubicBezTo>
                  <a:cubicBezTo>
                    <a:pt x="0" y="16"/>
                    <a:pt x="4" y="20"/>
                    <a:pt x="8" y="21"/>
                  </a:cubicBezTo>
                  <a:cubicBezTo>
                    <a:pt x="15" y="80"/>
                    <a:pt x="15" y="80"/>
                    <a:pt x="15" y="80"/>
                  </a:cubicBezTo>
                  <a:cubicBezTo>
                    <a:pt x="95" y="80"/>
                    <a:pt x="95" y="80"/>
                    <a:pt x="95" y="80"/>
                  </a:cubicBezTo>
                  <a:cubicBezTo>
                    <a:pt x="101" y="21"/>
                    <a:pt x="101" y="21"/>
                    <a:pt x="101" y="21"/>
                  </a:cubicBezTo>
                  <a:cubicBezTo>
                    <a:pt x="106" y="20"/>
                    <a:pt x="109" y="16"/>
                    <a:pt x="10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38" name="Google Shape;2438;p50"/>
          <p:cNvGrpSpPr/>
          <p:nvPr/>
        </p:nvGrpSpPr>
        <p:grpSpPr>
          <a:xfrm>
            <a:off x="7373761" y="1776861"/>
            <a:ext cx="364771" cy="339413"/>
            <a:chOff x="5613400" y="1371600"/>
            <a:chExt cx="296863" cy="276226"/>
          </a:xfrm>
        </p:grpSpPr>
        <p:sp>
          <p:nvSpPr>
            <p:cNvPr id="2439" name="Google Shape;2439;p50"/>
            <p:cNvSpPr/>
            <p:nvPr/>
          </p:nvSpPr>
          <p:spPr>
            <a:xfrm>
              <a:off x="5613400" y="1371600"/>
              <a:ext cx="74613" cy="34925"/>
            </a:xfrm>
            <a:custGeom>
              <a:avLst/>
              <a:gdLst/>
              <a:ahLst/>
              <a:cxnLst/>
              <a:rect l="l" t="t" r="r" b="b"/>
              <a:pathLst>
                <a:path w="29" h="14" extrusionOk="0">
                  <a:moveTo>
                    <a:pt x="29" y="0"/>
                  </a:moveTo>
                  <a:cubicBezTo>
                    <a:pt x="7" y="0"/>
                    <a:pt x="7" y="0"/>
                    <a:pt x="7" y="0"/>
                  </a:cubicBezTo>
                  <a:cubicBezTo>
                    <a:pt x="3" y="0"/>
                    <a:pt x="0" y="3"/>
                    <a:pt x="0" y="7"/>
                  </a:cubicBezTo>
                  <a:cubicBezTo>
                    <a:pt x="0" y="14"/>
                    <a:pt x="0" y="14"/>
                    <a:pt x="0" y="14"/>
                  </a:cubicBezTo>
                  <a:cubicBezTo>
                    <a:pt x="29" y="14"/>
                    <a:pt x="29" y="14"/>
                    <a:pt x="29" y="14"/>
                  </a:cubicBezTo>
                  <a:lnTo>
                    <a:pt x="2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0" name="Google Shape;2440;p50"/>
            <p:cNvSpPr/>
            <p:nvPr/>
          </p:nvSpPr>
          <p:spPr>
            <a:xfrm>
              <a:off x="5705475" y="1371600"/>
              <a:ext cx="9207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1" name="Google Shape;2441;p50"/>
            <p:cNvSpPr/>
            <p:nvPr/>
          </p:nvSpPr>
          <p:spPr>
            <a:xfrm>
              <a:off x="5815013" y="1371600"/>
              <a:ext cx="95250" cy="34925"/>
            </a:xfrm>
            <a:custGeom>
              <a:avLst/>
              <a:gdLst/>
              <a:ahLst/>
              <a:cxnLst/>
              <a:rect l="l" t="t" r="r" b="b"/>
              <a:pathLst>
                <a:path w="37" h="14" extrusionOk="0">
                  <a:moveTo>
                    <a:pt x="29" y="0"/>
                  </a:moveTo>
                  <a:cubicBezTo>
                    <a:pt x="0" y="0"/>
                    <a:pt x="0" y="0"/>
                    <a:pt x="0" y="0"/>
                  </a:cubicBezTo>
                  <a:cubicBezTo>
                    <a:pt x="0" y="14"/>
                    <a:pt x="0" y="14"/>
                    <a:pt x="0" y="14"/>
                  </a:cubicBezTo>
                  <a:cubicBezTo>
                    <a:pt x="37" y="14"/>
                    <a:pt x="37" y="14"/>
                    <a:pt x="37" y="14"/>
                  </a:cubicBezTo>
                  <a:cubicBezTo>
                    <a:pt x="37" y="7"/>
                    <a:pt x="37" y="7"/>
                    <a:pt x="37" y="7"/>
                  </a:cubicBezTo>
                  <a:cubicBezTo>
                    <a:pt x="37" y="3"/>
                    <a:pt x="33" y="0"/>
                    <a:pt x="2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2" name="Google Shape;2442;p50"/>
            <p:cNvSpPr/>
            <p:nvPr/>
          </p:nvSpPr>
          <p:spPr>
            <a:xfrm>
              <a:off x="5613400" y="1423988"/>
              <a:ext cx="296863" cy="223838"/>
            </a:xfrm>
            <a:custGeom>
              <a:avLst/>
              <a:gdLst/>
              <a:ahLst/>
              <a:cxnLst/>
              <a:rect l="l" t="t" r="r" b="b"/>
              <a:pathLst>
                <a:path w="116" h="87" extrusionOk="0">
                  <a:moveTo>
                    <a:pt x="0" y="80"/>
                  </a:moveTo>
                  <a:cubicBezTo>
                    <a:pt x="0" y="84"/>
                    <a:pt x="3" y="87"/>
                    <a:pt x="7" y="87"/>
                  </a:cubicBezTo>
                  <a:cubicBezTo>
                    <a:pt x="108" y="87"/>
                    <a:pt x="108" y="87"/>
                    <a:pt x="108" y="87"/>
                  </a:cubicBezTo>
                  <a:cubicBezTo>
                    <a:pt x="112" y="87"/>
                    <a:pt x="116" y="84"/>
                    <a:pt x="116" y="80"/>
                  </a:cubicBezTo>
                  <a:cubicBezTo>
                    <a:pt x="116" y="0"/>
                    <a:pt x="116" y="0"/>
                    <a:pt x="116" y="0"/>
                  </a:cubicBezTo>
                  <a:cubicBezTo>
                    <a:pt x="0" y="0"/>
                    <a:pt x="0" y="0"/>
                    <a:pt x="0" y="0"/>
                  </a:cubicBezTo>
                  <a:lnTo>
                    <a:pt x="0" y="80"/>
                  </a:lnTo>
                  <a:close/>
                  <a:moveTo>
                    <a:pt x="58" y="22"/>
                  </a:moveTo>
                  <a:cubicBezTo>
                    <a:pt x="87" y="15"/>
                    <a:pt x="87" y="15"/>
                    <a:pt x="87" y="15"/>
                  </a:cubicBezTo>
                  <a:cubicBezTo>
                    <a:pt x="94" y="15"/>
                    <a:pt x="94" y="15"/>
                    <a:pt x="94" y="15"/>
                  </a:cubicBezTo>
                  <a:cubicBezTo>
                    <a:pt x="79" y="73"/>
                    <a:pt x="79" y="73"/>
                    <a:pt x="79" y="73"/>
                  </a:cubicBezTo>
                  <a:cubicBezTo>
                    <a:pt x="65" y="73"/>
                    <a:pt x="65" y="73"/>
                    <a:pt x="65" y="73"/>
                  </a:cubicBezTo>
                  <a:cubicBezTo>
                    <a:pt x="75" y="32"/>
                    <a:pt x="75" y="32"/>
                    <a:pt x="75" y="32"/>
                  </a:cubicBezTo>
                  <a:cubicBezTo>
                    <a:pt x="58" y="37"/>
                    <a:pt x="58" y="37"/>
                    <a:pt x="58" y="37"/>
                  </a:cubicBezTo>
                  <a:lnTo>
                    <a:pt x="58" y="22"/>
                  </a:lnTo>
                  <a:close/>
                  <a:moveTo>
                    <a:pt x="14" y="37"/>
                  </a:moveTo>
                  <a:cubicBezTo>
                    <a:pt x="29" y="37"/>
                    <a:pt x="29" y="37"/>
                    <a:pt x="29" y="37"/>
                  </a:cubicBezTo>
                  <a:cubicBezTo>
                    <a:pt x="29" y="22"/>
                    <a:pt x="29" y="22"/>
                    <a:pt x="29" y="22"/>
                  </a:cubicBezTo>
                  <a:cubicBezTo>
                    <a:pt x="36" y="22"/>
                    <a:pt x="36" y="22"/>
                    <a:pt x="36" y="22"/>
                  </a:cubicBezTo>
                  <a:cubicBezTo>
                    <a:pt x="36" y="37"/>
                    <a:pt x="36" y="37"/>
                    <a:pt x="36" y="37"/>
                  </a:cubicBezTo>
                  <a:cubicBezTo>
                    <a:pt x="50" y="37"/>
                    <a:pt x="50" y="37"/>
                    <a:pt x="50" y="37"/>
                  </a:cubicBezTo>
                  <a:cubicBezTo>
                    <a:pt x="50" y="44"/>
                    <a:pt x="50" y="44"/>
                    <a:pt x="50" y="44"/>
                  </a:cubicBezTo>
                  <a:cubicBezTo>
                    <a:pt x="36" y="44"/>
                    <a:pt x="36" y="44"/>
                    <a:pt x="36" y="44"/>
                  </a:cubicBezTo>
                  <a:cubicBezTo>
                    <a:pt x="36" y="58"/>
                    <a:pt x="36" y="58"/>
                    <a:pt x="36" y="58"/>
                  </a:cubicBezTo>
                  <a:cubicBezTo>
                    <a:pt x="29" y="58"/>
                    <a:pt x="29" y="58"/>
                    <a:pt x="29" y="58"/>
                  </a:cubicBezTo>
                  <a:cubicBezTo>
                    <a:pt x="29" y="44"/>
                    <a:pt x="29" y="44"/>
                    <a:pt x="29" y="44"/>
                  </a:cubicBezTo>
                  <a:cubicBezTo>
                    <a:pt x="14" y="44"/>
                    <a:pt x="14" y="44"/>
                    <a:pt x="14" y="44"/>
                  </a:cubicBez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43" name="Google Shape;2443;p50"/>
          <p:cNvGrpSpPr/>
          <p:nvPr/>
        </p:nvGrpSpPr>
        <p:grpSpPr>
          <a:xfrm>
            <a:off x="1529640" y="1751504"/>
            <a:ext cx="364771" cy="364771"/>
            <a:chOff x="857250" y="1350963"/>
            <a:chExt cx="296863" cy="296863"/>
          </a:xfrm>
        </p:grpSpPr>
        <p:sp>
          <p:nvSpPr>
            <p:cNvPr id="2444" name="Google Shape;2444;p50"/>
            <p:cNvSpPr/>
            <p:nvPr/>
          </p:nvSpPr>
          <p:spPr>
            <a:xfrm>
              <a:off x="857250" y="1350963"/>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8"/>
                    <a:pt x="58" y="8"/>
                  </a:cubicBezTo>
                  <a:cubicBezTo>
                    <a:pt x="86" y="8"/>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5" name="Google Shape;2445;p50"/>
            <p:cNvSpPr/>
            <p:nvPr/>
          </p:nvSpPr>
          <p:spPr>
            <a:xfrm>
              <a:off x="895350" y="1381125"/>
              <a:ext cx="223838" cy="212725"/>
            </a:xfrm>
            <a:custGeom>
              <a:avLst/>
              <a:gdLst/>
              <a:ahLst/>
              <a:cxnLst/>
              <a:rect l="l" t="t" r="r" b="b"/>
              <a:pathLst>
                <a:path w="141" h="134" extrusionOk="0">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46" name="Google Shape;2446;p50"/>
          <p:cNvSpPr/>
          <p:nvPr/>
        </p:nvSpPr>
        <p:spPr>
          <a:xfrm>
            <a:off x="5190994" y="1741515"/>
            <a:ext cx="356967" cy="323806"/>
          </a:xfrm>
          <a:custGeom>
            <a:avLst/>
            <a:gdLst/>
            <a:ahLst/>
            <a:cxnLst/>
            <a:rect l="l" t="t" r="r" b="b"/>
            <a:pathLst>
              <a:path w="113" h="103" extrusionOk="0">
                <a:moveTo>
                  <a:pt x="83" y="5"/>
                </a:moveTo>
                <a:cubicBezTo>
                  <a:pt x="83" y="5"/>
                  <a:pt x="65" y="14"/>
                  <a:pt x="46" y="7"/>
                </a:cubicBezTo>
                <a:cubicBezTo>
                  <a:pt x="26" y="0"/>
                  <a:pt x="16" y="3"/>
                  <a:pt x="8" y="14"/>
                </a:cubicBezTo>
                <a:cubicBezTo>
                  <a:pt x="6" y="13"/>
                  <a:pt x="4" y="13"/>
                  <a:pt x="3" y="14"/>
                </a:cubicBezTo>
                <a:cubicBezTo>
                  <a:pt x="1" y="15"/>
                  <a:pt x="0" y="18"/>
                  <a:pt x="1" y="20"/>
                </a:cubicBezTo>
                <a:cubicBezTo>
                  <a:pt x="51" y="101"/>
                  <a:pt x="51" y="101"/>
                  <a:pt x="51" y="101"/>
                </a:cubicBezTo>
                <a:cubicBezTo>
                  <a:pt x="52" y="102"/>
                  <a:pt x="53" y="103"/>
                  <a:pt x="55" y="103"/>
                </a:cubicBezTo>
                <a:cubicBezTo>
                  <a:pt x="56" y="103"/>
                  <a:pt x="57" y="103"/>
                  <a:pt x="58" y="102"/>
                </a:cubicBezTo>
                <a:cubicBezTo>
                  <a:pt x="60" y="101"/>
                  <a:pt x="61" y="98"/>
                  <a:pt x="59" y="96"/>
                </a:cubicBezTo>
                <a:cubicBezTo>
                  <a:pt x="37" y="60"/>
                  <a:pt x="37" y="60"/>
                  <a:pt x="37" y="60"/>
                </a:cubicBezTo>
                <a:cubicBezTo>
                  <a:pt x="46" y="49"/>
                  <a:pt x="55" y="46"/>
                  <a:pt x="75" y="54"/>
                </a:cubicBezTo>
                <a:cubicBezTo>
                  <a:pt x="94" y="60"/>
                  <a:pt x="113" y="51"/>
                  <a:pt x="113" y="51"/>
                </a:cubicBezTo>
                <a:lnTo>
                  <a:pt x="83"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50"/>
          <p:cNvSpPr/>
          <p:nvPr/>
        </p:nvSpPr>
        <p:spPr>
          <a:xfrm>
            <a:off x="3712408" y="1751268"/>
            <a:ext cx="310151" cy="364771"/>
          </a:xfrm>
          <a:custGeom>
            <a:avLst/>
            <a:gdLst/>
            <a:ahLst/>
            <a:cxnLst/>
            <a:rect l="l" t="t" r="r" b="b"/>
            <a:pathLst>
              <a:path w="99" h="116" extrusionOk="0">
                <a:moveTo>
                  <a:pt x="83" y="44"/>
                </a:moveTo>
                <a:cubicBezTo>
                  <a:pt x="83" y="44"/>
                  <a:pt x="78" y="44"/>
                  <a:pt x="65" y="51"/>
                </a:cubicBezTo>
                <a:cubicBezTo>
                  <a:pt x="64" y="50"/>
                  <a:pt x="64" y="50"/>
                  <a:pt x="64" y="50"/>
                </a:cubicBezTo>
                <a:cubicBezTo>
                  <a:pt x="65" y="41"/>
                  <a:pt x="66" y="29"/>
                  <a:pt x="68" y="22"/>
                </a:cubicBezTo>
                <a:cubicBezTo>
                  <a:pt x="67" y="23"/>
                  <a:pt x="61" y="28"/>
                  <a:pt x="54" y="33"/>
                </a:cubicBezTo>
                <a:cubicBezTo>
                  <a:pt x="51" y="25"/>
                  <a:pt x="50" y="9"/>
                  <a:pt x="54" y="0"/>
                </a:cubicBezTo>
                <a:cubicBezTo>
                  <a:pt x="22" y="23"/>
                  <a:pt x="3" y="56"/>
                  <a:pt x="3" y="76"/>
                </a:cubicBezTo>
                <a:cubicBezTo>
                  <a:pt x="3" y="92"/>
                  <a:pt x="1" y="116"/>
                  <a:pt x="39" y="116"/>
                </a:cubicBezTo>
                <a:cubicBezTo>
                  <a:pt x="99" y="116"/>
                  <a:pt x="68" y="73"/>
                  <a:pt x="83" y="44"/>
                </a:cubicBezTo>
                <a:close/>
                <a:moveTo>
                  <a:pt x="44" y="105"/>
                </a:moveTo>
                <a:cubicBezTo>
                  <a:pt x="0" y="106"/>
                  <a:pt x="28" y="64"/>
                  <a:pt x="23" y="72"/>
                </a:cubicBezTo>
                <a:cubicBezTo>
                  <a:pt x="23" y="73"/>
                  <a:pt x="20" y="83"/>
                  <a:pt x="35" y="92"/>
                </a:cubicBezTo>
                <a:cubicBezTo>
                  <a:pt x="27" y="82"/>
                  <a:pt x="41" y="71"/>
                  <a:pt x="46" y="66"/>
                </a:cubicBezTo>
                <a:cubicBezTo>
                  <a:pt x="46" y="79"/>
                  <a:pt x="52" y="92"/>
                  <a:pt x="52" y="92"/>
                </a:cubicBezTo>
                <a:cubicBezTo>
                  <a:pt x="52" y="92"/>
                  <a:pt x="60" y="86"/>
                  <a:pt x="67" y="68"/>
                </a:cubicBezTo>
                <a:cubicBezTo>
                  <a:pt x="72" y="92"/>
                  <a:pt x="68" y="104"/>
                  <a:pt x="44" y="10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50"/>
          <p:cNvSpPr/>
          <p:nvPr/>
        </p:nvSpPr>
        <p:spPr>
          <a:xfrm>
            <a:off x="6640320" y="1778577"/>
            <a:ext cx="364771" cy="337462"/>
          </a:xfrm>
          <a:custGeom>
            <a:avLst/>
            <a:gdLst/>
            <a:ahLst/>
            <a:cxnLst/>
            <a:rect l="l" t="t" r="r" b="b"/>
            <a:pathLst>
              <a:path w="187" h="173" extrusionOk="0">
                <a:moveTo>
                  <a:pt x="92" y="0"/>
                </a:moveTo>
                <a:lnTo>
                  <a:pt x="118" y="68"/>
                </a:lnTo>
                <a:lnTo>
                  <a:pt x="187" y="68"/>
                </a:lnTo>
                <a:lnTo>
                  <a:pt x="128" y="108"/>
                </a:lnTo>
                <a:lnTo>
                  <a:pt x="153" y="173"/>
                </a:lnTo>
                <a:lnTo>
                  <a:pt x="92" y="134"/>
                </a:lnTo>
                <a:lnTo>
                  <a:pt x="36" y="173"/>
                </a:lnTo>
                <a:lnTo>
                  <a:pt x="55" y="108"/>
                </a:lnTo>
                <a:lnTo>
                  <a:pt x="0" y="68"/>
                </a:lnTo>
                <a:lnTo>
                  <a:pt x="71" y="68"/>
                </a:lnTo>
                <a:lnTo>
                  <a:pt x="9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50"/>
          <p:cNvSpPr/>
          <p:nvPr/>
        </p:nvSpPr>
        <p:spPr>
          <a:xfrm>
            <a:off x="2259180" y="1727860"/>
            <a:ext cx="282844" cy="353067"/>
          </a:xfrm>
          <a:custGeom>
            <a:avLst/>
            <a:gdLst/>
            <a:ahLst/>
            <a:cxnLst/>
            <a:rect l="l" t="t" r="r" b="b"/>
            <a:pathLst>
              <a:path w="90" h="112" extrusionOk="0">
                <a:moveTo>
                  <a:pt x="0" y="68"/>
                </a:moveTo>
                <a:cubicBezTo>
                  <a:pt x="1" y="64"/>
                  <a:pt x="5" y="61"/>
                  <a:pt x="9" y="61"/>
                </a:cubicBezTo>
                <a:cubicBezTo>
                  <a:pt x="21" y="62"/>
                  <a:pt x="21" y="62"/>
                  <a:pt x="21" y="62"/>
                </a:cubicBezTo>
                <a:cubicBezTo>
                  <a:pt x="21" y="62"/>
                  <a:pt x="21" y="62"/>
                  <a:pt x="21" y="62"/>
                </a:cubicBezTo>
                <a:cubicBezTo>
                  <a:pt x="11" y="61"/>
                  <a:pt x="11" y="61"/>
                  <a:pt x="11" y="61"/>
                </a:cubicBezTo>
                <a:cubicBezTo>
                  <a:pt x="8" y="61"/>
                  <a:pt x="5" y="57"/>
                  <a:pt x="5" y="53"/>
                </a:cubicBezTo>
                <a:cubicBezTo>
                  <a:pt x="6" y="48"/>
                  <a:pt x="9" y="45"/>
                  <a:pt x="13" y="46"/>
                </a:cubicBezTo>
                <a:cubicBezTo>
                  <a:pt x="44" y="49"/>
                  <a:pt x="44" y="49"/>
                  <a:pt x="44" y="49"/>
                </a:cubicBezTo>
                <a:cubicBezTo>
                  <a:pt x="48" y="49"/>
                  <a:pt x="48" y="49"/>
                  <a:pt x="48" y="49"/>
                </a:cubicBezTo>
                <a:cubicBezTo>
                  <a:pt x="48" y="49"/>
                  <a:pt x="42" y="46"/>
                  <a:pt x="47" y="23"/>
                </a:cubicBezTo>
                <a:cubicBezTo>
                  <a:pt x="52" y="0"/>
                  <a:pt x="64" y="9"/>
                  <a:pt x="64" y="9"/>
                </a:cubicBezTo>
                <a:cubicBezTo>
                  <a:pt x="64" y="9"/>
                  <a:pt x="65" y="28"/>
                  <a:pt x="65" y="31"/>
                </a:cubicBezTo>
                <a:cubicBezTo>
                  <a:pt x="66" y="34"/>
                  <a:pt x="81" y="63"/>
                  <a:pt x="81" y="63"/>
                </a:cubicBezTo>
                <a:cubicBezTo>
                  <a:pt x="81" y="65"/>
                  <a:pt x="90" y="66"/>
                  <a:pt x="90" y="68"/>
                </a:cubicBezTo>
                <a:cubicBezTo>
                  <a:pt x="90" y="81"/>
                  <a:pt x="90" y="93"/>
                  <a:pt x="90" y="107"/>
                </a:cubicBezTo>
                <a:cubicBezTo>
                  <a:pt x="80" y="104"/>
                  <a:pt x="75" y="112"/>
                  <a:pt x="54" y="112"/>
                </a:cubicBezTo>
                <a:cubicBezTo>
                  <a:pt x="47" y="112"/>
                  <a:pt x="38" y="111"/>
                  <a:pt x="31" y="110"/>
                </a:cubicBezTo>
                <a:cubicBezTo>
                  <a:pt x="11" y="108"/>
                  <a:pt x="11" y="108"/>
                  <a:pt x="11" y="108"/>
                </a:cubicBezTo>
                <a:cubicBezTo>
                  <a:pt x="8" y="107"/>
                  <a:pt x="6" y="104"/>
                  <a:pt x="6" y="99"/>
                </a:cubicBezTo>
                <a:cubicBezTo>
                  <a:pt x="7" y="96"/>
                  <a:pt x="8" y="93"/>
                  <a:pt x="11" y="92"/>
                </a:cubicBezTo>
                <a:cubicBezTo>
                  <a:pt x="8" y="92"/>
                  <a:pt x="8" y="92"/>
                  <a:pt x="8" y="92"/>
                </a:cubicBezTo>
                <a:cubicBezTo>
                  <a:pt x="5" y="92"/>
                  <a:pt x="2" y="88"/>
                  <a:pt x="2" y="84"/>
                </a:cubicBezTo>
                <a:cubicBezTo>
                  <a:pt x="3" y="80"/>
                  <a:pt x="5" y="77"/>
                  <a:pt x="8" y="77"/>
                </a:cubicBezTo>
                <a:cubicBezTo>
                  <a:pt x="7" y="77"/>
                  <a:pt x="7" y="77"/>
                  <a:pt x="7" y="77"/>
                </a:cubicBezTo>
                <a:cubicBezTo>
                  <a:pt x="3" y="76"/>
                  <a:pt x="0" y="73"/>
                  <a:pt x="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50"/>
          <p:cNvSpPr/>
          <p:nvPr/>
        </p:nvSpPr>
        <p:spPr>
          <a:xfrm>
            <a:off x="2990671" y="1766873"/>
            <a:ext cx="308201" cy="360869"/>
          </a:xfrm>
          <a:custGeom>
            <a:avLst/>
            <a:gdLst/>
            <a:ahLst/>
            <a:cxnLst/>
            <a:rect l="l" t="t" r="r" b="b"/>
            <a:pathLst>
              <a:path w="98" h="115" extrusionOk="0">
                <a:moveTo>
                  <a:pt x="97" y="51"/>
                </a:moveTo>
                <a:cubicBezTo>
                  <a:pt x="96" y="46"/>
                  <a:pt x="93" y="44"/>
                  <a:pt x="89" y="45"/>
                </a:cubicBezTo>
                <a:cubicBezTo>
                  <a:pt x="80" y="47"/>
                  <a:pt x="80" y="47"/>
                  <a:pt x="80" y="47"/>
                </a:cubicBezTo>
                <a:cubicBezTo>
                  <a:pt x="80" y="46"/>
                  <a:pt x="80" y="46"/>
                  <a:pt x="80" y="46"/>
                </a:cubicBezTo>
                <a:cubicBezTo>
                  <a:pt x="91" y="44"/>
                  <a:pt x="91" y="44"/>
                  <a:pt x="91" y="44"/>
                </a:cubicBezTo>
                <a:cubicBezTo>
                  <a:pt x="95" y="43"/>
                  <a:pt x="98" y="39"/>
                  <a:pt x="97" y="34"/>
                </a:cubicBezTo>
                <a:cubicBezTo>
                  <a:pt x="96" y="30"/>
                  <a:pt x="92" y="28"/>
                  <a:pt x="88" y="28"/>
                </a:cubicBezTo>
                <a:cubicBezTo>
                  <a:pt x="87" y="29"/>
                  <a:pt x="87" y="29"/>
                  <a:pt x="87" y="29"/>
                </a:cubicBezTo>
                <a:cubicBezTo>
                  <a:pt x="90" y="27"/>
                  <a:pt x="91" y="24"/>
                  <a:pt x="90" y="20"/>
                </a:cubicBezTo>
                <a:cubicBezTo>
                  <a:pt x="89" y="16"/>
                  <a:pt x="86" y="13"/>
                  <a:pt x="82" y="14"/>
                </a:cubicBezTo>
                <a:cubicBezTo>
                  <a:pt x="80" y="15"/>
                  <a:pt x="80" y="15"/>
                  <a:pt x="80" y="15"/>
                </a:cubicBezTo>
                <a:cubicBezTo>
                  <a:pt x="81" y="13"/>
                  <a:pt x="82" y="10"/>
                  <a:pt x="82" y="7"/>
                </a:cubicBezTo>
                <a:cubicBezTo>
                  <a:pt x="81" y="3"/>
                  <a:pt x="77" y="0"/>
                  <a:pt x="74" y="1"/>
                </a:cubicBezTo>
                <a:cubicBezTo>
                  <a:pt x="55" y="5"/>
                  <a:pt x="55" y="5"/>
                  <a:pt x="55" y="5"/>
                </a:cubicBezTo>
                <a:cubicBezTo>
                  <a:pt x="48" y="6"/>
                  <a:pt x="39" y="8"/>
                  <a:pt x="33" y="10"/>
                </a:cubicBezTo>
                <a:cubicBezTo>
                  <a:pt x="13" y="17"/>
                  <a:pt x="10" y="26"/>
                  <a:pt x="0" y="27"/>
                </a:cubicBezTo>
                <a:cubicBezTo>
                  <a:pt x="0" y="43"/>
                  <a:pt x="0" y="49"/>
                  <a:pt x="1" y="64"/>
                </a:cubicBezTo>
                <a:cubicBezTo>
                  <a:pt x="1" y="65"/>
                  <a:pt x="22" y="64"/>
                  <a:pt x="23" y="65"/>
                </a:cubicBezTo>
                <a:cubicBezTo>
                  <a:pt x="23" y="65"/>
                  <a:pt x="46" y="88"/>
                  <a:pt x="48" y="90"/>
                </a:cubicBezTo>
                <a:cubicBezTo>
                  <a:pt x="49" y="93"/>
                  <a:pt x="56" y="111"/>
                  <a:pt x="56" y="111"/>
                </a:cubicBezTo>
                <a:cubicBezTo>
                  <a:pt x="56" y="111"/>
                  <a:pt x="71" y="115"/>
                  <a:pt x="68" y="92"/>
                </a:cubicBezTo>
                <a:cubicBezTo>
                  <a:pt x="65" y="69"/>
                  <a:pt x="58" y="68"/>
                  <a:pt x="58" y="68"/>
                </a:cubicBezTo>
                <a:cubicBezTo>
                  <a:pt x="62" y="67"/>
                  <a:pt x="62" y="67"/>
                  <a:pt x="62" y="67"/>
                </a:cubicBezTo>
                <a:cubicBezTo>
                  <a:pt x="93" y="60"/>
                  <a:pt x="93" y="60"/>
                  <a:pt x="93" y="60"/>
                </a:cubicBezTo>
                <a:cubicBezTo>
                  <a:pt x="96" y="59"/>
                  <a:pt x="98" y="55"/>
                  <a:pt x="97"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50"/>
          <p:cNvSpPr/>
          <p:nvPr/>
        </p:nvSpPr>
        <p:spPr>
          <a:xfrm>
            <a:off x="4449750" y="1751268"/>
            <a:ext cx="323806" cy="308201"/>
          </a:xfrm>
          <a:custGeom>
            <a:avLst/>
            <a:gdLst/>
            <a:ahLst/>
            <a:cxnLst/>
            <a:rect l="l" t="t" r="r" b="b"/>
            <a:pathLst>
              <a:path w="103" h="98" extrusionOk="0">
                <a:moveTo>
                  <a:pt x="80" y="1"/>
                </a:moveTo>
                <a:cubicBezTo>
                  <a:pt x="78" y="0"/>
                  <a:pt x="77" y="0"/>
                  <a:pt x="75" y="0"/>
                </a:cubicBezTo>
                <a:cubicBezTo>
                  <a:pt x="64" y="0"/>
                  <a:pt x="58" y="5"/>
                  <a:pt x="52" y="13"/>
                </a:cubicBezTo>
                <a:cubicBezTo>
                  <a:pt x="45" y="5"/>
                  <a:pt x="40" y="0"/>
                  <a:pt x="28" y="0"/>
                </a:cubicBezTo>
                <a:cubicBezTo>
                  <a:pt x="27" y="0"/>
                  <a:pt x="25" y="0"/>
                  <a:pt x="23" y="1"/>
                </a:cubicBezTo>
                <a:cubicBezTo>
                  <a:pt x="13" y="2"/>
                  <a:pt x="2" y="11"/>
                  <a:pt x="0" y="28"/>
                </a:cubicBezTo>
                <a:cubicBezTo>
                  <a:pt x="0" y="34"/>
                  <a:pt x="0" y="34"/>
                  <a:pt x="0" y="34"/>
                </a:cubicBezTo>
                <a:cubicBezTo>
                  <a:pt x="2" y="51"/>
                  <a:pt x="14" y="72"/>
                  <a:pt x="52" y="98"/>
                </a:cubicBezTo>
                <a:cubicBezTo>
                  <a:pt x="89" y="72"/>
                  <a:pt x="102" y="51"/>
                  <a:pt x="103" y="34"/>
                </a:cubicBezTo>
                <a:cubicBezTo>
                  <a:pt x="103" y="28"/>
                  <a:pt x="103" y="28"/>
                  <a:pt x="103" y="28"/>
                </a:cubicBezTo>
                <a:cubicBezTo>
                  <a:pt x="102" y="11"/>
                  <a:pt x="90" y="2"/>
                  <a:pt x="80" y="1"/>
                </a:cubicBezTo>
                <a:close/>
                <a:moveTo>
                  <a:pt x="92" y="34"/>
                </a:moveTo>
                <a:cubicBezTo>
                  <a:pt x="90" y="49"/>
                  <a:pt x="77" y="65"/>
                  <a:pt x="52" y="84"/>
                </a:cubicBezTo>
                <a:cubicBezTo>
                  <a:pt x="26" y="65"/>
                  <a:pt x="13" y="49"/>
                  <a:pt x="12" y="34"/>
                </a:cubicBezTo>
                <a:cubicBezTo>
                  <a:pt x="12" y="29"/>
                  <a:pt x="12" y="29"/>
                  <a:pt x="12" y="29"/>
                </a:cubicBezTo>
                <a:cubicBezTo>
                  <a:pt x="13" y="17"/>
                  <a:pt x="20" y="12"/>
                  <a:pt x="25" y="12"/>
                </a:cubicBezTo>
                <a:cubicBezTo>
                  <a:pt x="26" y="12"/>
                  <a:pt x="27" y="12"/>
                  <a:pt x="28" y="12"/>
                </a:cubicBezTo>
                <a:cubicBezTo>
                  <a:pt x="35" y="12"/>
                  <a:pt x="38" y="14"/>
                  <a:pt x="43" y="20"/>
                </a:cubicBezTo>
                <a:cubicBezTo>
                  <a:pt x="52" y="30"/>
                  <a:pt x="52" y="30"/>
                  <a:pt x="52" y="30"/>
                </a:cubicBezTo>
                <a:cubicBezTo>
                  <a:pt x="60" y="20"/>
                  <a:pt x="60" y="20"/>
                  <a:pt x="60" y="20"/>
                </a:cubicBezTo>
                <a:cubicBezTo>
                  <a:pt x="66" y="14"/>
                  <a:pt x="69" y="12"/>
                  <a:pt x="75" y="12"/>
                </a:cubicBezTo>
                <a:cubicBezTo>
                  <a:pt x="76" y="12"/>
                  <a:pt x="78" y="12"/>
                  <a:pt x="79" y="12"/>
                </a:cubicBezTo>
                <a:cubicBezTo>
                  <a:pt x="83" y="12"/>
                  <a:pt x="91" y="17"/>
                  <a:pt x="92" y="29"/>
                </a:cubicBezTo>
                <a:lnTo>
                  <a:pt x="9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2" name="Google Shape;2452;p50"/>
          <p:cNvGrpSpPr/>
          <p:nvPr/>
        </p:nvGrpSpPr>
        <p:grpSpPr>
          <a:xfrm>
            <a:off x="3720211" y="2459586"/>
            <a:ext cx="364769" cy="390128"/>
            <a:chOff x="2640013" y="1927225"/>
            <a:chExt cx="296862" cy="317500"/>
          </a:xfrm>
        </p:grpSpPr>
        <p:sp>
          <p:nvSpPr>
            <p:cNvPr id="2453" name="Google Shape;2453;p50"/>
            <p:cNvSpPr/>
            <p:nvPr/>
          </p:nvSpPr>
          <p:spPr>
            <a:xfrm>
              <a:off x="2660650" y="1927225"/>
              <a:ext cx="276225" cy="206375"/>
            </a:xfrm>
            <a:custGeom>
              <a:avLst/>
              <a:gdLst/>
              <a:ahLst/>
              <a:cxnLst/>
              <a:rect l="l" t="t" r="r" b="b"/>
              <a:pathLst>
                <a:path w="108" h="81" extrusionOk="0">
                  <a:moveTo>
                    <a:pt x="19" y="64"/>
                  </a:moveTo>
                  <a:cubicBezTo>
                    <a:pt x="0" y="79"/>
                    <a:pt x="0" y="79"/>
                    <a:pt x="0" y="79"/>
                  </a:cubicBezTo>
                  <a:cubicBezTo>
                    <a:pt x="8" y="81"/>
                    <a:pt x="8" y="81"/>
                    <a:pt x="8" y="81"/>
                  </a:cubicBezTo>
                  <a:cubicBezTo>
                    <a:pt x="25" y="67"/>
                    <a:pt x="25" y="67"/>
                    <a:pt x="25" y="67"/>
                  </a:cubicBezTo>
                  <a:cubicBezTo>
                    <a:pt x="58" y="66"/>
                    <a:pt x="78" y="53"/>
                    <a:pt x="78" y="53"/>
                  </a:cubicBezTo>
                  <a:cubicBezTo>
                    <a:pt x="66" y="44"/>
                    <a:pt x="66" y="44"/>
                    <a:pt x="66" y="44"/>
                  </a:cubicBezTo>
                  <a:cubicBezTo>
                    <a:pt x="66" y="44"/>
                    <a:pt x="87" y="42"/>
                    <a:pt x="92" y="44"/>
                  </a:cubicBezTo>
                  <a:cubicBezTo>
                    <a:pt x="97" y="42"/>
                    <a:pt x="106" y="34"/>
                    <a:pt x="108" y="9"/>
                  </a:cubicBezTo>
                  <a:cubicBezTo>
                    <a:pt x="49" y="0"/>
                    <a:pt x="34" y="33"/>
                    <a:pt x="19" y="64"/>
                  </a:cubicBezTo>
                  <a:close/>
                  <a:moveTo>
                    <a:pt x="28" y="60"/>
                  </a:moveTo>
                  <a:cubicBezTo>
                    <a:pt x="28" y="60"/>
                    <a:pt x="28" y="60"/>
                    <a:pt x="28" y="60"/>
                  </a:cubicBezTo>
                  <a:cubicBezTo>
                    <a:pt x="33" y="54"/>
                    <a:pt x="66" y="21"/>
                    <a:pt x="100" y="14"/>
                  </a:cubicBezTo>
                  <a:cubicBezTo>
                    <a:pt x="81" y="20"/>
                    <a:pt x="37" y="54"/>
                    <a:pt x="28"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54" name="Google Shape;2454;p50"/>
            <p:cNvSpPr/>
            <p:nvPr/>
          </p:nvSpPr>
          <p:spPr>
            <a:xfrm>
              <a:off x="2640013" y="2149475"/>
              <a:ext cx="131763" cy="95250"/>
            </a:xfrm>
            <a:custGeom>
              <a:avLst/>
              <a:gdLst/>
              <a:ahLst/>
              <a:cxnLst/>
              <a:rect l="l" t="t" r="r" b="b"/>
              <a:pathLst>
                <a:path w="51" h="37" extrusionOk="0">
                  <a:moveTo>
                    <a:pt x="44" y="8"/>
                  </a:moveTo>
                  <a:cubicBezTo>
                    <a:pt x="36" y="8"/>
                    <a:pt x="36" y="8"/>
                    <a:pt x="36" y="8"/>
                  </a:cubicBezTo>
                  <a:cubicBezTo>
                    <a:pt x="36" y="4"/>
                    <a:pt x="33" y="0"/>
                    <a:pt x="29" y="0"/>
                  </a:cubicBezTo>
                  <a:cubicBezTo>
                    <a:pt x="22" y="0"/>
                    <a:pt x="22" y="0"/>
                    <a:pt x="22" y="0"/>
                  </a:cubicBezTo>
                  <a:cubicBezTo>
                    <a:pt x="18" y="0"/>
                    <a:pt x="15" y="4"/>
                    <a:pt x="15" y="8"/>
                  </a:cubicBezTo>
                  <a:cubicBezTo>
                    <a:pt x="7" y="8"/>
                    <a:pt x="7" y="8"/>
                    <a:pt x="7" y="8"/>
                  </a:cubicBezTo>
                  <a:cubicBezTo>
                    <a:pt x="3" y="8"/>
                    <a:pt x="0" y="11"/>
                    <a:pt x="0" y="15"/>
                  </a:cubicBezTo>
                  <a:cubicBezTo>
                    <a:pt x="0" y="29"/>
                    <a:pt x="0" y="29"/>
                    <a:pt x="0" y="29"/>
                  </a:cubicBezTo>
                  <a:cubicBezTo>
                    <a:pt x="0" y="33"/>
                    <a:pt x="3" y="37"/>
                    <a:pt x="7" y="37"/>
                  </a:cubicBezTo>
                  <a:cubicBezTo>
                    <a:pt x="44" y="37"/>
                    <a:pt x="44" y="37"/>
                    <a:pt x="44" y="37"/>
                  </a:cubicBezTo>
                  <a:cubicBezTo>
                    <a:pt x="48" y="37"/>
                    <a:pt x="51" y="33"/>
                    <a:pt x="51" y="29"/>
                  </a:cubicBezTo>
                  <a:cubicBezTo>
                    <a:pt x="51" y="15"/>
                    <a:pt x="51" y="15"/>
                    <a:pt x="51" y="15"/>
                  </a:cubicBezTo>
                  <a:cubicBezTo>
                    <a:pt x="51" y="11"/>
                    <a:pt x="48" y="8"/>
                    <a:pt x="4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55" name="Google Shape;2455;p50"/>
          <p:cNvSpPr/>
          <p:nvPr/>
        </p:nvSpPr>
        <p:spPr>
          <a:xfrm>
            <a:off x="5183192" y="2527623"/>
            <a:ext cx="364769" cy="321856"/>
          </a:xfrm>
          <a:custGeom>
            <a:avLst/>
            <a:gdLst/>
            <a:ahLst/>
            <a:cxnLst/>
            <a:rect l="l" t="t" r="r" b="b"/>
            <a:pathLst>
              <a:path w="187" h="165" extrusionOk="0">
                <a:moveTo>
                  <a:pt x="187" y="36"/>
                </a:moveTo>
                <a:lnTo>
                  <a:pt x="187" y="0"/>
                </a:lnTo>
                <a:lnTo>
                  <a:pt x="151" y="0"/>
                </a:lnTo>
                <a:lnTo>
                  <a:pt x="151" y="12"/>
                </a:lnTo>
                <a:lnTo>
                  <a:pt x="34" y="12"/>
                </a:lnTo>
                <a:lnTo>
                  <a:pt x="34" y="0"/>
                </a:lnTo>
                <a:lnTo>
                  <a:pt x="0" y="0"/>
                </a:lnTo>
                <a:lnTo>
                  <a:pt x="0" y="36"/>
                </a:lnTo>
                <a:lnTo>
                  <a:pt x="11" y="36"/>
                </a:lnTo>
                <a:lnTo>
                  <a:pt x="11" y="129"/>
                </a:lnTo>
                <a:lnTo>
                  <a:pt x="0" y="129"/>
                </a:lnTo>
                <a:lnTo>
                  <a:pt x="0" y="165"/>
                </a:lnTo>
                <a:lnTo>
                  <a:pt x="34" y="165"/>
                </a:lnTo>
                <a:lnTo>
                  <a:pt x="34" y="152"/>
                </a:lnTo>
                <a:lnTo>
                  <a:pt x="151" y="152"/>
                </a:lnTo>
                <a:lnTo>
                  <a:pt x="151" y="165"/>
                </a:lnTo>
                <a:lnTo>
                  <a:pt x="187" y="165"/>
                </a:lnTo>
                <a:lnTo>
                  <a:pt x="187" y="129"/>
                </a:lnTo>
                <a:lnTo>
                  <a:pt x="175" y="129"/>
                </a:lnTo>
                <a:lnTo>
                  <a:pt x="175" y="36"/>
                </a:lnTo>
                <a:lnTo>
                  <a:pt x="187" y="36"/>
                </a:lnTo>
                <a:close/>
                <a:moveTo>
                  <a:pt x="162" y="12"/>
                </a:moveTo>
                <a:lnTo>
                  <a:pt x="175" y="12"/>
                </a:lnTo>
                <a:lnTo>
                  <a:pt x="175" y="24"/>
                </a:lnTo>
                <a:lnTo>
                  <a:pt x="162" y="24"/>
                </a:lnTo>
                <a:lnTo>
                  <a:pt x="162" y="12"/>
                </a:lnTo>
                <a:close/>
                <a:moveTo>
                  <a:pt x="11" y="12"/>
                </a:moveTo>
                <a:lnTo>
                  <a:pt x="22" y="12"/>
                </a:lnTo>
                <a:lnTo>
                  <a:pt x="22" y="24"/>
                </a:lnTo>
                <a:lnTo>
                  <a:pt x="11" y="24"/>
                </a:lnTo>
                <a:lnTo>
                  <a:pt x="11" y="12"/>
                </a:lnTo>
                <a:close/>
                <a:moveTo>
                  <a:pt x="11" y="152"/>
                </a:moveTo>
                <a:lnTo>
                  <a:pt x="11" y="141"/>
                </a:lnTo>
                <a:lnTo>
                  <a:pt x="22" y="141"/>
                </a:lnTo>
                <a:lnTo>
                  <a:pt x="22" y="152"/>
                </a:lnTo>
                <a:lnTo>
                  <a:pt x="11" y="152"/>
                </a:lnTo>
                <a:close/>
                <a:moveTo>
                  <a:pt x="175" y="152"/>
                </a:moveTo>
                <a:lnTo>
                  <a:pt x="162" y="152"/>
                </a:lnTo>
                <a:lnTo>
                  <a:pt x="162" y="141"/>
                </a:lnTo>
                <a:lnTo>
                  <a:pt x="175" y="141"/>
                </a:lnTo>
                <a:lnTo>
                  <a:pt x="175" y="152"/>
                </a:lnTo>
                <a:close/>
                <a:moveTo>
                  <a:pt x="162" y="129"/>
                </a:moveTo>
                <a:lnTo>
                  <a:pt x="151" y="129"/>
                </a:lnTo>
                <a:lnTo>
                  <a:pt x="151" y="141"/>
                </a:lnTo>
                <a:lnTo>
                  <a:pt x="34" y="141"/>
                </a:lnTo>
                <a:lnTo>
                  <a:pt x="34" y="129"/>
                </a:lnTo>
                <a:lnTo>
                  <a:pt x="22" y="129"/>
                </a:lnTo>
                <a:lnTo>
                  <a:pt x="22" y="36"/>
                </a:lnTo>
                <a:lnTo>
                  <a:pt x="34" y="36"/>
                </a:lnTo>
                <a:lnTo>
                  <a:pt x="34" y="24"/>
                </a:lnTo>
                <a:lnTo>
                  <a:pt x="151" y="24"/>
                </a:lnTo>
                <a:lnTo>
                  <a:pt x="151" y="36"/>
                </a:lnTo>
                <a:lnTo>
                  <a:pt x="162" y="36"/>
                </a:lnTo>
                <a:lnTo>
                  <a:pt x="162"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6" name="Google Shape;2456;p50"/>
          <p:cNvGrpSpPr/>
          <p:nvPr/>
        </p:nvGrpSpPr>
        <p:grpSpPr>
          <a:xfrm>
            <a:off x="5912731" y="2527859"/>
            <a:ext cx="362819" cy="321855"/>
            <a:chOff x="4424363" y="1982788"/>
            <a:chExt cx="295275" cy="261937"/>
          </a:xfrm>
        </p:grpSpPr>
        <p:sp>
          <p:nvSpPr>
            <p:cNvPr id="2457" name="Google Shape;2457;p50"/>
            <p:cNvSpPr/>
            <p:nvPr/>
          </p:nvSpPr>
          <p:spPr>
            <a:xfrm>
              <a:off x="4497388" y="2001838"/>
              <a:ext cx="149225"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58" name="Google Shape;2458;p50"/>
            <p:cNvSpPr/>
            <p:nvPr/>
          </p:nvSpPr>
          <p:spPr>
            <a:xfrm>
              <a:off x="4497388" y="2206625"/>
              <a:ext cx="1492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59" name="Google Shape;2459;p50"/>
            <p:cNvSpPr/>
            <p:nvPr/>
          </p:nvSpPr>
          <p:spPr>
            <a:xfrm>
              <a:off x="4441825" y="2057400"/>
              <a:ext cx="17463" cy="112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0" name="Google Shape;2460;p50"/>
            <p:cNvSpPr/>
            <p:nvPr/>
          </p:nvSpPr>
          <p:spPr>
            <a:xfrm>
              <a:off x="4684713" y="2057400"/>
              <a:ext cx="17463" cy="112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1" name="Google Shape;2461;p50"/>
            <p:cNvSpPr/>
            <p:nvPr/>
          </p:nvSpPr>
          <p:spPr>
            <a:xfrm>
              <a:off x="4424363" y="1982788"/>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2" name="Google Shape;2462;p50"/>
            <p:cNvSpPr/>
            <p:nvPr/>
          </p:nvSpPr>
          <p:spPr>
            <a:xfrm>
              <a:off x="4664075" y="1982788"/>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3" name="Google Shape;2463;p50"/>
            <p:cNvSpPr/>
            <p:nvPr/>
          </p:nvSpPr>
          <p:spPr>
            <a:xfrm>
              <a:off x="4664075" y="2187575"/>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4" name="Google Shape;2464;p50"/>
            <p:cNvSpPr/>
            <p:nvPr/>
          </p:nvSpPr>
          <p:spPr>
            <a:xfrm>
              <a:off x="4424363" y="2187575"/>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65" name="Google Shape;2465;p50"/>
          <p:cNvSpPr/>
          <p:nvPr/>
        </p:nvSpPr>
        <p:spPr>
          <a:xfrm>
            <a:off x="7373761" y="2484709"/>
            <a:ext cx="317955" cy="339412"/>
          </a:xfrm>
          <a:custGeom>
            <a:avLst/>
            <a:gdLst/>
            <a:ahLst/>
            <a:cxnLst/>
            <a:rect l="l" t="t" r="r" b="b"/>
            <a:pathLst>
              <a:path w="163" h="174" extrusionOk="0">
                <a:moveTo>
                  <a:pt x="116" y="58"/>
                </a:moveTo>
                <a:lnTo>
                  <a:pt x="116" y="0"/>
                </a:lnTo>
                <a:lnTo>
                  <a:pt x="0" y="0"/>
                </a:lnTo>
                <a:lnTo>
                  <a:pt x="0" y="116"/>
                </a:lnTo>
                <a:lnTo>
                  <a:pt x="47" y="116"/>
                </a:lnTo>
                <a:lnTo>
                  <a:pt x="47" y="174"/>
                </a:lnTo>
                <a:lnTo>
                  <a:pt x="163" y="174"/>
                </a:lnTo>
                <a:lnTo>
                  <a:pt x="163" y="58"/>
                </a:lnTo>
                <a:lnTo>
                  <a:pt x="116" y="58"/>
                </a:lnTo>
                <a:close/>
                <a:moveTo>
                  <a:pt x="151" y="163"/>
                </a:moveTo>
                <a:lnTo>
                  <a:pt x="58" y="163"/>
                </a:lnTo>
                <a:lnTo>
                  <a:pt x="58" y="116"/>
                </a:lnTo>
                <a:lnTo>
                  <a:pt x="116" y="116"/>
                </a:lnTo>
                <a:lnTo>
                  <a:pt x="116" y="69"/>
                </a:lnTo>
                <a:lnTo>
                  <a:pt x="151" y="69"/>
                </a:lnTo>
                <a:lnTo>
                  <a:pt x="151"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50"/>
          <p:cNvSpPr/>
          <p:nvPr/>
        </p:nvSpPr>
        <p:spPr>
          <a:xfrm>
            <a:off x="6640320" y="2484709"/>
            <a:ext cx="321856" cy="317955"/>
          </a:xfrm>
          <a:custGeom>
            <a:avLst/>
            <a:gdLst/>
            <a:ahLst/>
            <a:cxnLst/>
            <a:rect l="l" t="t" r="r" b="b"/>
            <a:pathLst>
              <a:path w="165" h="163" extrusionOk="0">
                <a:moveTo>
                  <a:pt x="118" y="46"/>
                </a:moveTo>
                <a:lnTo>
                  <a:pt x="118" y="0"/>
                </a:lnTo>
                <a:lnTo>
                  <a:pt x="0" y="0"/>
                </a:lnTo>
                <a:lnTo>
                  <a:pt x="0" y="116"/>
                </a:lnTo>
                <a:lnTo>
                  <a:pt x="47" y="116"/>
                </a:lnTo>
                <a:lnTo>
                  <a:pt x="47" y="163"/>
                </a:lnTo>
                <a:lnTo>
                  <a:pt x="165" y="163"/>
                </a:lnTo>
                <a:lnTo>
                  <a:pt x="165" y="46"/>
                </a:lnTo>
                <a:lnTo>
                  <a:pt x="118" y="46"/>
                </a:lnTo>
                <a:close/>
                <a:moveTo>
                  <a:pt x="153" y="151"/>
                </a:moveTo>
                <a:lnTo>
                  <a:pt x="60" y="151"/>
                </a:lnTo>
                <a:lnTo>
                  <a:pt x="60" y="58"/>
                </a:lnTo>
                <a:lnTo>
                  <a:pt x="153" y="58"/>
                </a:lnTo>
                <a:lnTo>
                  <a:pt x="153" y="1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67" name="Google Shape;2467;p50"/>
          <p:cNvGrpSpPr/>
          <p:nvPr/>
        </p:nvGrpSpPr>
        <p:grpSpPr>
          <a:xfrm>
            <a:off x="4449750" y="2484945"/>
            <a:ext cx="321856" cy="364769"/>
            <a:chOff x="3233738" y="1947863"/>
            <a:chExt cx="261938" cy="296862"/>
          </a:xfrm>
        </p:grpSpPr>
        <p:sp>
          <p:nvSpPr>
            <p:cNvPr id="2468" name="Google Shape;2468;p50"/>
            <p:cNvSpPr/>
            <p:nvPr/>
          </p:nvSpPr>
          <p:spPr>
            <a:xfrm>
              <a:off x="3233738" y="1947863"/>
              <a:ext cx="261938" cy="147638"/>
            </a:xfrm>
            <a:custGeom>
              <a:avLst/>
              <a:gdLst/>
              <a:ahLst/>
              <a:cxnLst/>
              <a:rect l="l" t="t" r="r" b="b"/>
              <a:pathLst>
                <a:path w="102" h="58" extrusionOk="0">
                  <a:moveTo>
                    <a:pt x="8" y="58"/>
                  </a:moveTo>
                  <a:cubicBezTo>
                    <a:pt x="95" y="58"/>
                    <a:pt x="95" y="58"/>
                    <a:pt x="95" y="58"/>
                  </a:cubicBezTo>
                  <a:cubicBezTo>
                    <a:pt x="99" y="58"/>
                    <a:pt x="102" y="54"/>
                    <a:pt x="102" y="50"/>
                  </a:cubicBezTo>
                  <a:cubicBezTo>
                    <a:pt x="102" y="46"/>
                    <a:pt x="99" y="43"/>
                    <a:pt x="95" y="43"/>
                  </a:cubicBezTo>
                  <a:cubicBezTo>
                    <a:pt x="73" y="43"/>
                    <a:pt x="73" y="43"/>
                    <a:pt x="73" y="43"/>
                  </a:cubicBezTo>
                  <a:cubicBezTo>
                    <a:pt x="69" y="43"/>
                    <a:pt x="66" y="40"/>
                    <a:pt x="66" y="36"/>
                  </a:cubicBezTo>
                  <a:cubicBezTo>
                    <a:pt x="66" y="7"/>
                    <a:pt x="66" y="7"/>
                    <a:pt x="66" y="7"/>
                  </a:cubicBezTo>
                  <a:cubicBezTo>
                    <a:pt x="66" y="3"/>
                    <a:pt x="62" y="0"/>
                    <a:pt x="58" y="0"/>
                  </a:cubicBezTo>
                  <a:cubicBezTo>
                    <a:pt x="44" y="0"/>
                    <a:pt x="44" y="0"/>
                    <a:pt x="44" y="0"/>
                  </a:cubicBezTo>
                  <a:cubicBezTo>
                    <a:pt x="40" y="0"/>
                    <a:pt x="37" y="3"/>
                    <a:pt x="37" y="7"/>
                  </a:cubicBezTo>
                  <a:cubicBezTo>
                    <a:pt x="37" y="36"/>
                    <a:pt x="37" y="36"/>
                    <a:pt x="37" y="36"/>
                  </a:cubicBezTo>
                  <a:cubicBezTo>
                    <a:pt x="37" y="40"/>
                    <a:pt x="33" y="43"/>
                    <a:pt x="29" y="43"/>
                  </a:cubicBezTo>
                  <a:cubicBezTo>
                    <a:pt x="8" y="43"/>
                    <a:pt x="8" y="43"/>
                    <a:pt x="8" y="43"/>
                  </a:cubicBezTo>
                  <a:cubicBezTo>
                    <a:pt x="4" y="43"/>
                    <a:pt x="0" y="46"/>
                    <a:pt x="0" y="50"/>
                  </a:cubicBezTo>
                  <a:cubicBezTo>
                    <a:pt x="0" y="54"/>
                    <a:pt x="4" y="58"/>
                    <a:pt x="8" y="58"/>
                  </a:cubicBezTo>
                  <a:close/>
                  <a:moveTo>
                    <a:pt x="48" y="7"/>
                  </a:moveTo>
                  <a:cubicBezTo>
                    <a:pt x="55" y="7"/>
                    <a:pt x="55" y="7"/>
                    <a:pt x="55" y="7"/>
                  </a:cubicBezTo>
                  <a:cubicBezTo>
                    <a:pt x="57" y="7"/>
                    <a:pt x="58" y="8"/>
                    <a:pt x="58" y="10"/>
                  </a:cubicBezTo>
                  <a:cubicBezTo>
                    <a:pt x="58" y="12"/>
                    <a:pt x="57" y="14"/>
                    <a:pt x="55" y="14"/>
                  </a:cubicBezTo>
                  <a:cubicBezTo>
                    <a:pt x="48" y="14"/>
                    <a:pt x="48" y="14"/>
                    <a:pt x="48" y="14"/>
                  </a:cubicBezTo>
                  <a:cubicBezTo>
                    <a:pt x="46" y="14"/>
                    <a:pt x="44" y="12"/>
                    <a:pt x="44" y="10"/>
                  </a:cubicBezTo>
                  <a:cubicBezTo>
                    <a:pt x="44" y="8"/>
                    <a:pt x="46" y="7"/>
                    <a:pt x="48"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9" name="Google Shape;2469;p50"/>
            <p:cNvSpPr/>
            <p:nvPr/>
          </p:nvSpPr>
          <p:spPr>
            <a:xfrm>
              <a:off x="3233738" y="2114550"/>
              <a:ext cx="261938" cy="130175"/>
            </a:xfrm>
            <a:custGeom>
              <a:avLst/>
              <a:gdLst/>
              <a:ahLst/>
              <a:cxnLst/>
              <a:rect l="l" t="t" r="r" b="b"/>
              <a:pathLst>
                <a:path w="102" h="51" extrusionOk="0">
                  <a:moveTo>
                    <a:pt x="92" y="0"/>
                  </a:moveTo>
                  <a:cubicBezTo>
                    <a:pt x="11" y="0"/>
                    <a:pt x="11" y="0"/>
                    <a:pt x="11" y="0"/>
                  </a:cubicBezTo>
                  <a:cubicBezTo>
                    <a:pt x="9" y="0"/>
                    <a:pt x="7" y="1"/>
                    <a:pt x="7" y="3"/>
                  </a:cubicBezTo>
                  <a:cubicBezTo>
                    <a:pt x="0" y="51"/>
                    <a:pt x="0" y="51"/>
                    <a:pt x="0" y="51"/>
                  </a:cubicBezTo>
                  <a:cubicBezTo>
                    <a:pt x="22" y="51"/>
                    <a:pt x="22" y="51"/>
                    <a:pt x="22" y="51"/>
                  </a:cubicBezTo>
                  <a:cubicBezTo>
                    <a:pt x="29" y="29"/>
                    <a:pt x="29" y="29"/>
                    <a:pt x="29" y="29"/>
                  </a:cubicBezTo>
                  <a:cubicBezTo>
                    <a:pt x="29" y="51"/>
                    <a:pt x="29" y="51"/>
                    <a:pt x="29" y="51"/>
                  </a:cubicBezTo>
                  <a:cubicBezTo>
                    <a:pt x="73" y="51"/>
                    <a:pt x="73" y="51"/>
                    <a:pt x="73" y="51"/>
                  </a:cubicBezTo>
                  <a:cubicBezTo>
                    <a:pt x="73" y="29"/>
                    <a:pt x="73" y="29"/>
                    <a:pt x="73" y="29"/>
                  </a:cubicBezTo>
                  <a:cubicBezTo>
                    <a:pt x="80" y="51"/>
                    <a:pt x="80" y="51"/>
                    <a:pt x="80" y="51"/>
                  </a:cubicBezTo>
                  <a:cubicBezTo>
                    <a:pt x="102" y="51"/>
                    <a:pt x="102" y="51"/>
                    <a:pt x="102" y="51"/>
                  </a:cubicBezTo>
                  <a:cubicBezTo>
                    <a:pt x="95" y="3"/>
                    <a:pt x="95" y="3"/>
                    <a:pt x="95" y="3"/>
                  </a:cubicBezTo>
                  <a:cubicBezTo>
                    <a:pt x="95" y="1"/>
                    <a:pt x="93" y="0"/>
                    <a:pt x="9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70" name="Google Shape;2470;p50"/>
          <p:cNvGrpSpPr/>
          <p:nvPr/>
        </p:nvGrpSpPr>
        <p:grpSpPr>
          <a:xfrm>
            <a:off x="2990671" y="2506401"/>
            <a:ext cx="362819" cy="368672"/>
            <a:chOff x="2046288" y="1965325"/>
            <a:chExt cx="295275" cy="300038"/>
          </a:xfrm>
        </p:grpSpPr>
        <p:sp>
          <p:nvSpPr>
            <p:cNvPr id="2471" name="Google Shape;2471;p50"/>
            <p:cNvSpPr/>
            <p:nvPr/>
          </p:nvSpPr>
          <p:spPr>
            <a:xfrm>
              <a:off x="2157413" y="1965325"/>
              <a:ext cx="184150" cy="182563"/>
            </a:xfrm>
            <a:custGeom>
              <a:avLst/>
              <a:gdLst/>
              <a:ahLst/>
              <a:cxnLst/>
              <a:rect l="l" t="t" r="r" b="b"/>
              <a:pathLst>
                <a:path w="72" h="71" extrusionOk="0">
                  <a:moveTo>
                    <a:pt x="67" y="4"/>
                  </a:moveTo>
                  <a:cubicBezTo>
                    <a:pt x="62" y="0"/>
                    <a:pt x="57" y="5"/>
                    <a:pt x="57" y="5"/>
                  </a:cubicBezTo>
                  <a:cubicBezTo>
                    <a:pt x="57" y="5"/>
                    <a:pt x="28" y="34"/>
                    <a:pt x="22" y="40"/>
                  </a:cubicBezTo>
                  <a:cubicBezTo>
                    <a:pt x="16" y="45"/>
                    <a:pt x="0" y="52"/>
                    <a:pt x="0" y="52"/>
                  </a:cubicBezTo>
                  <a:cubicBezTo>
                    <a:pt x="19" y="71"/>
                    <a:pt x="19" y="71"/>
                    <a:pt x="19" y="71"/>
                  </a:cubicBezTo>
                  <a:cubicBezTo>
                    <a:pt x="19" y="71"/>
                    <a:pt x="26" y="55"/>
                    <a:pt x="32" y="49"/>
                  </a:cubicBezTo>
                  <a:cubicBezTo>
                    <a:pt x="37" y="43"/>
                    <a:pt x="66" y="15"/>
                    <a:pt x="66" y="15"/>
                  </a:cubicBezTo>
                  <a:cubicBezTo>
                    <a:pt x="66" y="15"/>
                    <a:pt x="72" y="9"/>
                    <a:pt x="67"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72" name="Google Shape;2472;p50"/>
            <p:cNvSpPr/>
            <p:nvPr/>
          </p:nvSpPr>
          <p:spPr>
            <a:xfrm>
              <a:off x="2046288" y="2114550"/>
              <a:ext cx="144463" cy="150813"/>
            </a:xfrm>
            <a:custGeom>
              <a:avLst/>
              <a:gdLst/>
              <a:ahLst/>
              <a:cxnLst/>
              <a:rect l="l" t="t" r="r" b="b"/>
              <a:pathLst>
                <a:path w="56" h="59" extrusionOk="0">
                  <a:moveTo>
                    <a:pt x="22" y="13"/>
                  </a:moveTo>
                  <a:cubicBezTo>
                    <a:pt x="13" y="34"/>
                    <a:pt x="14" y="46"/>
                    <a:pt x="0" y="49"/>
                  </a:cubicBezTo>
                  <a:cubicBezTo>
                    <a:pt x="56" y="59"/>
                    <a:pt x="56" y="19"/>
                    <a:pt x="56" y="19"/>
                  </a:cubicBezTo>
                  <a:cubicBezTo>
                    <a:pt x="37" y="0"/>
                    <a:pt x="37" y="0"/>
                    <a:pt x="37" y="0"/>
                  </a:cubicBezTo>
                  <a:cubicBezTo>
                    <a:pt x="37" y="0"/>
                    <a:pt x="26" y="3"/>
                    <a:pt x="22" y="13"/>
                  </a:cubicBezTo>
                  <a:close/>
                  <a:moveTo>
                    <a:pt x="16" y="43"/>
                  </a:moveTo>
                  <a:cubicBezTo>
                    <a:pt x="21" y="38"/>
                    <a:pt x="27" y="14"/>
                    <a:pt x="36" y="8"/>
                  </a:cubicBezTo>
                  <a:cubicBezTo>
                    <a:pt x="42" y="12"/>
                    <a:pt x="36" y="31"/>
                    <a:pt x="16"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73" name="Google Shape;2473;p50"/>
          <p:cNvSpPr/>
          <p:nvPr/>
        </p:nvSpPr>
        <p:spPr>
          <a:xfrm>
            <a:off x="9560431" y="2484709"/>
            <a:ext cx="368671" cy="364771"/>
          </a:xfrm>
          <a:custGeom>
            <a:avLst/>
            <a:gdLst/>
            <a:ahLst/>
            <a:cxnLst/>
            <a:rect l="l" t="t" r="r" b="b"/>
            <a:pathLst>
              <a:path w="117" h="116" extrusionOk="0">
                <a:moveTo>
                  <a:pt x="101" y="47"/>
                </a:moveTo>
                <a:cubicBezTo>
                  <a:pt x="65" y="83"/>
                  <a:pt x="65" y="83"/>
                  <a:pt x="65" y="83"/>
                </a:cubicBezTo>
                <a:cubicBezTo>
                  <a:pt x="56" y="91"/>
                  <a:pt x="42" y="91"/>
                  <a:pt x="34" y="83"/>
                </a:cubicBezTo>
                <a:cubicBezTo>
                  <a:pt x="25" y="74"/>
                  <a:pt x="25" y="60"/>
                  <a:pt x="34" y="51"/>
                </a:cubicBezTo>
                <a:cubicBezTo>
                  <a:pt x="69" y="15"/>
                  <a:pt x="69" y="15"/>
                  <a:pt x="69" y="15"/>
                </a:cubicBezTo>
                <a:cubicBezTo>
                  <a:pt x="53" y="0"/>
                  <a:pt x="53" y="0"/>
                  <a:pt x="53" y="0"/>
                </a:cubicBezTo>
                <a:cubicBezTo>
                  <a:pt x="18" y="35"/>
                  <a:pt x="18" y="35"/>
                  <a:pt x="18" y="35"/>
                </a:cubicBezTo>
                <a:cubicBezTo>
                  <a:pt x="0" y="53"/>
                  <a:pt x="0" y="81"/>
                  <a:pt x="18" y="98"/>
                </a:cubicBezTo>
                <a:cubicBezTo>
                  <a:pt x="35" y="116"/>
                  <a:pt x="64" y="116"/>
                  <a:pt x="81" y="98"/>
                </a:cubicBezTo>
                <a:cubicBezTo>
                  <a:pt x="117" y="63"/>
                  <a:pt x="117" y="63"/>
                  <a:pt x="117" y="63"/>
                </a:cubicBezTo>
                <a:lnTo>
                  <a:pt x="101" y="47"/>
                </a:lnTo>
                <a:close/>
                <a:moveTo>
                  <a:pt x="53" y="8"/>
                </a:moveTo>
                <a:cubicBezTo>
                  <a:pt x="61" y="15"/>
                  <a:pt x="61" y="15"/>
                  <a:pt x="61" y="15"/>
                </a:cubicBezTo>
                <a:cubicBezTo>
                  <a:pt x="49" y="27"/>
                  <a:pt x="49" y="27"/>
                  <a:pt x="49" y="27"/>
                </a:cubicBezTo>
                <a:cubicBezTo>
                  <a:pt x="41" y="19"/>
                  <a:pt x="41" y="19"/>
                  <a:pt x="41" y="19"/>
                </a:cubicBezTo>
                <a:lnTo>
                  <a:pt x="53" y="8"/>
                </a:lnTo>
                <a:close/>
                <a:moveTo>
                  <a:pt x="89" y="67"/>
                </a:moveTo>
                <a:cubicBezTo>
                  <a:pt x="101" y="55"/>
                  <a:pt x="101" y="55"/>
                  <a:pt x="101" y="55"/>
                </a:cubicBezTo>
                <a:cubicBezTo>
                  <a:pt x="109" y="63"/>
                  <a:pt x="109" y="63"/>
                  <a:pt x="109" y="63"/>
                </a:cubicBezTo>
                <a:cubicBezTo>
                  <a:pt x="97" y="75"/>
                  <a:pt x="97" y="75"/>
                  <a:pt x="97" y="75"/>
                </a:cubicBezTo>
                <a:lnTo>
                  <a:pt x="89"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74" name="Google Shape;2474;p50"/>
          <p:cNvGrpSpPr/>
          <p:nvPr/>
        </p:nvGrpSpPr>
        <p:grpSpPr>
          <a:xfrm>
            <a:off x="8103301" y="2551267"/>
            <a:ext cx="364771" cy="298448"/>
            <a:chOff x="6207125" y="2001838"/>
            <a:chExt cx="296863" cy="242887"/>
          </a:xfrm>
        </p:grpSpPr>
        <p:sp>
          <p:nvSpPr>
            <p:cNvPr id="2475" name="Google Shape;2475;p50"/>
            <p:cNvSpPr/>
            <p:nvPr/>
          </p:nvSpPr>
          <p:spPr>
            <a:xfrm>
              <a:off x="6316663" y="2001838"/>
              <a:ext cx="187325" cy="13017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76" name="Google Shape;2476;p50"/>
            <p:cNvSpPr/>
            <p:nvPr/>
          </p:nvSpPr>
          <p:spPr>
            <a:xfrm>
              <a:off x="6262688" y="2057400"/>
              <a:ext cx="184150" cy="130175"/>
            </a:xfrm>
            <a:custGeom>
              <a:avLst/>
              <a:gdLst/>
              <a:ahLst/>
              <a:cxnLst/>
              <a:rect l="l" t="t" r="r" b="b"/>
              <a:pathLst>
                <a:path w="116" h="82" extrusionOk="0">
                  <a:moveTo>
                    <a:pt x="23" y="0"/>
                  </a:moveTo>
                  <a:lnTo>
                    <a:pt x="0" y="0"/>
                  </a:lnTo>
                  <a:lnTo>
                    <a:pt x="0" y="82"/>
                  </a:lnTo>
                  <a:lnTo>
                    <a:pt x="116" y="82"/>
                  </a:lnTo>
                  <a:lnTo>
                    <a:pt x="116" y="58"/>
                  </a:lnTo>
                  <a:lnTo>
                    <a:pt x="23" y="58"/>
                  </a:lnTo>
                  <a:lnTo>
                    <a:pt x="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77" name="Google Shape;2477;p50"/>
            <p:cNvSpPr/>
            <p:nvPr/>
          </p:nvSpPr>
          <p:spPr>
            <a:xfrm>
              <a:off x="6207125" y="2114550"/>
              <a:ext cx="184150" cy="130175"/>
            </a:xfrm>
            <a:custGeom>
              <a:avLst/>
              <a:gdLst/>
              <a:ahLst/>
              <a:cxnLst/>
              <a:rect l="l" t="t" r="r" b="b"/>
              <a:pathLst>
                <a:path w="116" h="82" extrusionOk="0">
                  <a:moveTo>
                    <a:pt x="22" y="0"/>
                  </a:moveTo>
                  <a:lnTo>
                    <a:pt x="0" y="0"/>
                  </a:lnTo>
                  <a:lnTo>
                    <a:pt x="0" y="82"/>
                  </a:lnTo>
                  <a:lnTo>
                    <a:pt x="116" y="82"/>
                  </a:lnTo>
                  <a:lnTo>
                    <a:pt x="116" y="58"/>
                  </a:lnTo>
                  <a:lnTo>
                    <a:pt x="22" y="58"/>
                  </a:lnTo>
                  <a:lnTo>
                    <a:pt x="2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78" name="Google Shape;2478;p50"/>
          <p:cNvSpPr/>
          <p:nvPr/>
        </p:nvSpPr>
        <p:spPr>
          <a:xfrm>
            <a:off x="8832841" y="2506167"/>
            <a:ext cx="362819" cy="343313"/>
          </a:xfrm>
          <a:custGeom>
            <a:avLst/>
            <a:gdLst/>
            <a:ahLst/>
            <a:cxnLst/>
            <a:rect l="l" t="t" r="r" b="b"/>
            <a:pathLst>
              <a:path w="116" h="109" extrusionOk="0">
                <a:moveTo>
                  <a:pt x="65" y="0"/>
                </a:moveTo>
                <a:cubicBezTo>
                  <a:pt x="22" y="0"/>
                  <a:pt x="0" y="43"/>
                  <a:pt x="0" y="72"/>
                </a:cubicBezTo>
                <a:cubicBezTo>
                  <a:pt x="0" y="80"/>
                  <a:pt x="15" y="94"/>
                  <a:pt x="22" y="72"/>
                </a:cubicBezTo>
                <a:cubicBezTo>
                  <a:pt x="25" y="63"/>
                  <a:pt x="44" y="65"/>
                  <a:pt x="44" y="80"/>
                </a:cubicBezTo>
                <a:cubicBezTo>
                  <a:pt x="44" y="96"/>
                  <a:pt x="51" y="109"/>
                  <a:pt x="65" y="109"/>
                </a:cubicBezTo>
                <a:cubicBezTo>
                  <a:pt x="109" y="109"/>
                  <a:pt x="116" y="72"/>
                  <a:pt x="116" y="51"/>
                </a:cubicBezTo>
                <a:cubicBezTo>
                  <a:pt x="116" y="29"/>
                  <a:pt x="109" y="0"/>
                  <a:pt x="65" y="0"/>
                </a:cubicBezTo>
                <a:close/>
                <a:moveTo>
                  <a:pt x="29" y="52"/>
                </a:moveTo>
                <a:cubicBezTo>
                  <a:pt x="24" y="52"/>
                  <a:pt x="20" y="48"/>
                  <a:pt x="20" y="43"/>
                </a:cubicBezTo>
                <a:cubicBezTo>
                  <a:pt x="20" y="38"/>
                  <a:pt x="24" y="34"/>
                  <a:pt x="29" y="34"/>
                </a:cubicBezTo>
                <a:cubicBezTo>
                  <a:pt x="34" y="34"/>
                  <a:pt x="38" y="38"/>
                  <a:pt x="38" y="43"/>
                </a:cubicBezTo>
                <a:cubicBezTo>
                  <a:pt x="38" y="48"/>
                  <a:pt x="34" y="52"/>
                  <a:pt x="29" y="52"/>
                </a:cubicBezTo>
                <a:close/>
                <a:moveTo>
                  <a:pt x="45" y="25"/>
                </a:moveTo>
                <a:cubicBezTo>
                  <a:pt x="45" y="20"/>
                  <a:pt x="50" y="16"/>
                  <a:pt x="55" y="16"/>
                </a:cubicBezTo>
                <a:cubicBezTo>
                  <a:pt x="60" y="16"/>
                  <a:pt x="64" y="20"/>
                  <a:pt x="64" y="25"/>
                </a:cubicBezTo>
                <a:cubicBezTo>
                  <a:pt x="64" y="30"/>
                  <a:pt x="60" y="34"/>
                  <a:pt x="55" y="34"/>
                </a:cubicBezTo>
                <a:cubicBezTo>
                  <a:pt x="50" y="34"/>
                  <a:pt x="45" y="30"/>
                  <a:pt x="45" y="25"/>
                </a:cubicBezTo>
                <a:close/>
                <a:moveTo>
                  <a:pt x="69" y="89"/>
                </a:moveTo>
                <a:cubicBezTo>
                  <a:pt x="62" y="89"/>
                  <a:pt x="56" y="83"/>
                  <a:pt x="56" y="76"/>
                </a:cubicBezTo>
                <a:cubicBezTo>
                  <a:pt x="56" y="69"/>
                  <a:pt x="62" y="63"/>
                  <a:pt x="69" y="63"/>
                </a:cubicBezTo>
                <a:cubicBezTo>
                  <a:pt x="76" y="63"/>
                  <a:pt x="82" y="69"/>
                  <a:pt x="82" y="76"/>
                </a:cubicBezTo>
                <a:cubicBezTo>
                  <a:pt x="82" y="83"/>
                  <a:pt x="76" y="89"/>
                  <a:pt x="69" y="89"/>
                </a:cubicBezTo>
                <a:close/>
                <a:moveTo>
                  <a:pt x="91" y="67"/>
                </a:moveTo>
                <a:cubicBezTo>
                  <a:pt x="88" y="67"/>
                  <a:pt x="85" y="65"/>
                  <a:pt x="85" y="62"/>
                </a:cubicBezTo>
                <a:cubicBezTo>
                  <a:pt x="85" y="59"/>
                  <a:pt x="88" y="56"/>
                  <a:pt x="91" y="56"/>
                </a:cubicBezTo>
                <a:cubicBezTo>
                  <a:pt x="94" y="56"/>
                  <a:pt x="96" y="59"/>
                  <a:pt x="96" y="62"/>
                </a:cubicBezTo>
                <a:cubicBezTo>
                  <a:pt x="96" y="65"/>
                  <a:pt x="94" y="67"/>
                  <a:pt x="91" y="67"/>
                </a:cubicBezTo>
                <a:close/>
                <a:moveTo>
                  <a:pt x="84" y="45"/>
                </a:moveTo>
                <a:cubicBezTo>
                  <a:pt x="77" y="45"/>
                  <a:pt x="71" y="40"/>
                  <a:pt x="71" y="33"/>
                </a:cubicBezTo>
                <a:cubicBezTo>
                  <a:pt x="71" y="26"/>
                  <a:pt x="77" y="20"/>
                  <a:pt x="84" y="20"/>
                </a:cubicBezTo>
                <a:cubicBezTo>
                  <a:pt x="91" y="20"/>
                  <a:pt x="96" y="26"/>
                  <a:pt x="96" y="33"/>
                </a:cubicBezTo>
                <a:cubicBezTo>
                  <a:pt x="96" y="40"/>
                  <a:pt x="91" y="45"/>
                  <a:pt x="84"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79" name="Google Shape;2479;p50"/>
          <p:cNvGrpSpPr/>
          <p:nvPr/>
        </p:nvGrpSpPr>
        <p:grpSpPr>
          <a:xfrm>
            <a:off x="11023413" y="2506401"/>
            <a:ext cx="364771" cy="343314"/>
            <a:chOff x="8583613" y="1965325"/>
            <a:chExt cx="296863" cy="279401"/>
          </a:xfrm>
        </p:grpSpPr>
        <p:sp>
          <p:nvSpPr>
            <p:cNvPr id="2480" name="Google Shape;2480;p50"/>
            <p:cNvSpPr/>
            <p:nvPr/>
          </p:nvSpPr>
          <p:spPr>
            <a:xfrm>
              <a:off x="8583613" y="1965325"/>
              <a:ext cx="296863" cy="109538"/>
            </a:xfrm>
            <a:custGeom>
              <a:avLst/>
              <a:gdLst/>
              <a:ahLst/>
              <a:cxnLst/>
              <a:rect l="l" t="t" r="r" b="b"/>
              <a:pathLst>
                <a:path w="116" h="43" extrusionOk="0">
                  <a:moveTo>
                    <a:pt x="108" y="15"/>
                  </a:moveTo>
                  <a:cubicBezTo>
                    <a:pt x="99" y="7"/>
                    <a:pt x="87" y="0"/>
                    <a:pt x="58" y="0"/>
                  </a:cubicBezTo>
                  <a:cubicBezTo>
                    <a:pt x="29" y="0"/>
                    <a:pt x="17" y="7"/>
                    <a:pt x="8" y="15"/>
                  </a:cubicBezTo>
                  <a:cubicBezTo>
                    <a:pt x="3" y="19"/>
                    <a:pt x="0" y="22"/>
                    <a:pt x="0" y="28"/>
                  </a:cubicBezTo>
                  <a:cubicBezTo>
                    <a:pt x="0" y="36"/>
                    <a:pt x="0" y="36"/>
                    <a:pt x="0" y="36"/>
                  </a:cubicBezTo>
                  <a:cubicBezTo>
                    <a:pt x="0" y="40"/>
                    <a:pt x="3" y="43"/>
                    <a:pt x="7" y="43"/>
                  </a:cubicBezTo>
                  <a:cubicBezTo>
                    <a:pt x="22" y="43"/>
                    <a:pt x="22" y="43"/>
                    <a:pt x="22" y="43"/>
                  </a:cubicBezTo>
                  <a:cubicBezTo>
                    <a:pt x="26" y="43"/>
                    <a:pt x="29" y="40"/>
                    <a:pt x="29" y="36"/>
                  </a:cubicBezTo>
                  <a:cubicBezTo>
                    <a:pt x="29" y="32"/>
                    <a:pt x="30" y="29"/>
                    <a:pt x="33" y="24"/>
                  </a:cubicBezTo>
                  <a:cubicBezTo>
                    <a:pt x="37" y="20"/>
                    <a:pt x="44" y="14"/>
                    <a:pt x="58" y="15"/>
                  </a:cubicBezTo>
                  <a:cubicBezTo>
                    <a:pt x="73" y="14"/>
                    <a:pt x="80" y="20"/>
                    <a:pt x="83" y="24"/>
                  </a:cubicBezTo>
                  <a:cubicBezTo>
                    <a:pt x="87" y="29"/>
                    <a:pt x="87" y="32"/>
                    <a:pt x="87" y="36"/>
                  </a:cubicBezTo>
                  <a:cubicBezTo>
                    <a:pt x="87" y="40"/>
                    <a:pt x="91" y="43"/>
                    <a:pt x="95" y="43"/>
                  </a:cubicBezTo>
                  <a:cubicBezTo>
                    <a:pt x="109" y="43"/>
                    <a:pt x="109" y="43"/>
                    <a:pt x="109" y="43"/>
                  </a:cubicBezTo>
                  <a:cubicBezTo>
                    <a:pt x="113" y="43"/>
                    <a:pt x="116" y="40"/>
                    <a:pt x="116" y="36"/>
                  </a:cubicBezTo>
                  <a:cubicBezTo>
                    <a:pt x="116" y="28"/>
                    <a:pt x="116" y="28"/>
                    <a:pt x="116" y="28"/>
                  </a:cubicBezTo>
                  <a:cubicBezTo>
                    <a:pt x="116" y="22"/>
                    <a:pt x="113" y="19"/>
                    <a:pt x="108"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81" name="Google Shape;2481;p50"/>
            <p:cNvSpPr/>
            <p:nvPr/>
          </p:nvSpPr>
          <p:spPr>
            <a:xfrm>
              <a:off x="8696325" y="2132013"/>
              <a:ext cx="73025"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82" name="Google Shape;2482;p50"/>
            <p:cNvSpPr/>
            <p:nvPr/>
          </p:nvSpPr>
          <p:spPr>
            <a:xfrm>
              <a:off x="8601075" y="2039938"/>
              <a:ext cx="260350" cy="204788"/>
            </a:xfrm>
            <a:custGeom>
              <a:avLst/>
              <a:gdLst/>
              <a:ahLst/>
              <a:cxnLst/>
              <a:rect l="l" t="t" r="r" b="b"/>
              <a:pathLst>
                <a:path w="102" h="80" extrusionOk="0">
                  <a:moveTo>
                    <a:pt x="76" y="14"/>
                  </a:moveTo>
                  <a:cubicBezTo>
                    <a:pt x="73" y="14"/>
                    <a:pt x="73" y="14"/>
                    <a:pt x="73" y="14"/>
                  </a:cubicBezTo>
                  <a:cubicBezTo>
                    <a:pt x="73" y="5"/>
                    <a:pt x="73" y="5"/>
                    <a:pt x="73" y="5"/>
                  </a:cubicBezTo>
                  <a:cubicBezTo>
                    <a:pt x="73" y="2"/>
                    <a:pt x="70" y="0"/>
                    <a:pt x="66" y="0"/>
                  </a:cubicBezTo>
                  <a:cubicBezTo>
                    <a:pt x="62" y="0"/>
                    <a:pt x="58" y="2"/>
                    <a:pt x="58" y="5"/>
                  </a:cubicBezTo>
                  <a:cubicBezTo>
                    <a:pt x="58" y="14"/>
                    <a:pt x="58" y="14"/>
                    <a:pt x="58" y="14"/>
                  </a:cubicBezTo>
                  <a:cubicBezTo>
                    <a:pt x="44" y="14"/>
                    <a:pt x="44" y="14"/>
                    <a:pt x="44" y="14"/>
                  </a:cubicBezTo>
                  <a:cubicBezTo>
                    <a:pt x="44" y="5"/>
                    <a:pt x="44" y="5"/>
                    <a:pt x="44" y="5"/>
                  </a:cubicBezTo>
                  <a:cubicBezTo>
                    <a:pt x="44" y="2"/>
                    <a:pt x="41" y="0"/>
                    <a:pt x="37" y="0"/>
                  </a:cubicBezTo>
                  <a:cubicBezTo>
                    <a:pt x="33" y="0"/>
                    <a:pt x="29" y="2"/>
                    <a:pt x="29" y="5"/>
                  </a:cubicBezTo>
                  <a:cubicBezTo>
                    <a:pt x="29" y="14"/>
                    <a:pt x="29" y="14"/>
                    <a:pt x="29" y="14"/>
                  </a:cubicBezTo>
                  <a:cubicBezTo>
                    <a:pt x="26" y="14"/>
                    <a:pt x="26" y="14"/>
                    <a:pt x="26" y="14"/>
                  </a:cubicBezTo>
                  <a:cubicBezTo>
                    <a:pt x="23" y="14"/>
                    <a:pt x="21" y="16"/>
                    <a:pt x="20" y="18"/>
                  </a:cubicBezTo>
                  <a:cubicBezTo>
                    <a:pt x="14" y="26"/>
                    <a:pt x="0" y="48"/>
                    <a:pt x="0" y="58"/>
                  </a:cubicBezTo>
                  <a:cubicBezTo>
                    <a:pt x="0" y="72"/>
                    <a:pt x="0" y="72"/>
                    <a:pt x="0" y="72"/>
                  </a:cubicBezTo>
                  <a:cubicBezTo>
                    <a:pt x="0" y="76"/>
                    <a:pt x="4" y="80"/>
                    <a:pt x="8" y="80"/>
                  </a:cubicBezTo>
                  <a:cubicBezTo>
                    <a:pt x="95" y="80"/>
                    <a:pt x="95" y="80"/>
                    <a:pt x="95" y="80"/>
                  </a:cubicBezTo>
                  <a:cubicBezTo>
                    <a:pt x="99" y="80"/>
                    <a:pt x="102" y="76"/>
                    <a:pt x="102" y="72"/>
                  </a:cubicBezTo>
                  <a:cubicBezTo>
                    <a:pt x="102" y="66"/>
                    <a:pt x="102" y="59"/>
                    <a:pt x="102" y="59"/>
                  </a:cubicBezTo>
                  <a:cubicBezTo>
                    <a:pt x="102" y="46"/>
                    <a:pt x="88" y="25"/>
                    <a:pt x="82" y="17"/>
                  </a:cubicBezTo>
                  <a:cubicBezTo>
                    <a:pt x="81" y="16"/>
                    <a:pt x="79" y="14"/>
                    <a:pt x="76" y="14"/>
                  </a:cubicBezTo>
                  <a:close/>
                  <a:moveTo>
                    <a:pt x="51" y="72"/>
                  </a:moveTo>
                  <a:cubicBezTo>
                    <a:pt x="39" y="72"/>
                    <a:pt x="29" y="63"/>
                    <a:pt x="29" y="51"/>
                  </a:cubicBezTo>
                  <a:cubicBezTo>
                    <a:pt x="29" y="39"/>
                    <a:pt x="39" y="29"/>
                    <a:pt x="51" y="29"/>
                  </a:cubicBezTo>
                  <a:cubicBezTo>
                    <a:pt x="63" y="29"/>
                    <a:pt x="73" y="39"/>
                    <a:pt x="73" y="51"/>
                  </a:cubicBezTo>
                  <a:cubicBezTo>
                    <a:pt x="73" y="63"/>
                    <a:pt x="63" y="72"/>
                    <a:pt x="51" y="7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83" name="Google Shape;2483;p50"/>
          <p:cNvGrpSpPr/>
          <p:nvPr/>
        </p:nvGrpSpPr>
        <p:grpSpPr>
          <a:xfrm>
            <a:off x="3720211" y="3214485"/>
            <a:ext cx="312103" cy="364769"/>
            <a:chOff x="2640013" y="2541588"/>
            <a:chExt cx="254000" cy="296862"/>
          </a:xfrm>
        </p:grpSpPr>
        <p:sp>
          <p:nvSpPr>
            <p:cNvPr id="2484" name="Google Shape;2484;p50"/>
            <p:cNvSpPr/>
            <p:nvPr/>
          </p:nvSpPr>
          <p:spPr>
            <a:xfrm>
              <a:off x="2651125" y="2541588"/>
              <a:ext cx="242888" cy="233363"/>
            </a:xfrm>
            <a:custGeom>
              <a:avLst/>
              <a:gdLst/>
              <a:ahLst/>
              <a:cxnLst/>
              <a:rect l="l" t="t" r="r" b="b"/>
              <a:pathLst>
                <a:path w="95" h="91" extrusionOk="0">
                  <a:moveTo>
                    <a:pt x="88" y="14"/>
                  </a:moveTo>
                  <a:cubicBezTo>
                    <a:pt x="92" y="14"/>
                    <a:pt x="95" y="11"/>
                    <a:pt x="95" y="7"/>
                  </a:cubicBezTo>
                  <a:cubicBezTo>
                    <a:pt x="95" y="3"/>
                    <a:pt x="92" y="0"/>
                    <a:pt x="88" y="0"/>
                  </a:cubicBezTo>
                  <a:cubicBezTo>
                    <a:pt x="84" y="0"/>
                    <a:pt x="81" y="3"/>
                    <a:pt x="81" y="7"/>
                  </a:cubicBezTo>
                  <a:cubicBezTo>
                    <a:pt x="81" y="9"/>
                    <a:pt x="81" y="10"/>
                    <a:pt x="82" y="11"/>
                  </a:cubicBezTo>
                  <a:cubicBezTo>
                    <a:pt x="46" y="35"/>
                    <a:pt x="46" y="35"/>
                    <a:pt x="46" y="35"/>
                  </a:cubicBezTo>
                  <a:cubicBezTo>
                    <a:pt x="13" y="3"/>
                    <a:pt x="13" y="3"/>
                    <a:pt x="13" y="3"/>
                  </a:cubicBezTo>
                  <a:cubicBezTo>
                    <a:pt x="11" y="0"/>
                    <a:pt x="8" y="0"/>
                    <a:pt x="5" y="1"/>
                  </a:cubicBezTo>
                  <a:cubicBezTo>
                    <a:pt x="2" y="2"/>
                    <a:pt x="0" y="5"/>
                    <a:pt x="0" y="8"/>
                  </a:cubicBezTo>
                  <a:cubicBezTo>
                    <a:pt x="0" y="30"/>
                    <a:pt x="8" y="51"/>
                    <a:pt x="24" y="67"/>
                  </a:cubicBezTo>
                  <a:cubicBezTo>
                    <a:pt x="40" y="83"/>
                    <a:pt x="62" y="91"/>
                    <a:pt x="83" y="91"/>
                  </a:cubicBezTo>
                  <a:cubicBezTo>
                    <a:pt x="86" y="91"/>
                    <a:pt x="89" y="89"/>
                    <a:pt x="90" y="87"/>
                  </a:cubicBezTo>
                  <a:cubicBezTo>
                    <a:pt x="92" y="84"/>
                    <a:pt x="91" y="81"/>
                    <a:pt x="89" y="78"/>
                  </a:cubicBezTo>
                  <a:cubicBezTo>
                    <a:pt x="60" y="49"/>
                    <a:pt x="60" y="49"/>
                    <a:pt x="60" y="49"/>
                  </a:cubicBezTo>
                  <a:cubicBezTo>
                    <a:pt x="84" y="13"/>
                    <a:pt x="84" y="13"/>
                    <a:pt x="84" y="13"/>
                  </a:cubicBezTo>
                  <a:cubicBezTo>
                    <a:pt x="85" y="14"/>
                    <a:pt x="86" y="14"/>
                    <a:pt x="88"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85" name="Google Shape;2485;p50"/>
            <p:cNvSpPr/>
            <p:nvPr/>
          </p:nvSpPr>
          <p:spPr>
            <a:xfrm>
              <a:off x="2640013" y="2730500"/>
              <a:ext cx="120650" cy="107950"/>
            </a:xfrm>
            <a:custGeom>
              <a:avLst/>
              <a:gdLst/>
              <a:ahLst/>
              <a:cxnLst/>
              <a:rect l="l" t="t" r="r" b="b"/>
              <a:pathLst>
                <a:path w="47" h="42" extrusionOk="0">
                  <a:moveTo>
                    <a:pt x="41" y="16"/>
                  </a:moveTo>
                  <a:cubicBezTo>
                    <a:pt x="41" y="15"/>
                    <a:pt x="40" y="15"/>
                    <a:pt x="39" y="14"/>
                  </a:cubicBezTo>
                  <a:cubicBezTo>
                    <a:pt x="33" y="11"/>
                    <a:pt x="27" y="6"/>
                    <a:pt x="21" y="0"/>
                  </a:cubicBezTo>
                  <a:cubicBezTo>
                    <a:pt x="21" y="0"/>
                    <a:pt x="21" y="0"/>
                    <a:pt x="21" y="0"/>
                  </a:cubicBezTo>
                  <a:cubicBezTo>
                    <a:pt x="21" y="0"/>
                    <a:pt x="21" y="0"/>
                    <a:pt x="21" y="0"/>
                  </a:cubicBezTo>
                  <a:cubicBezTo>
                    <a:pt x="0" y="37"/>
                    <a:pt x="0" y="37"/>
                    <a:pt x="0" y="37"/>
                  </a:cubicBezTo>
                  <a:cubicBezTo>
                    <a:pt x="0" y="38"/>
                    <a:pt x="0" y="39"/>
                    <a:pt x="1" y="40"/>
                  </a:cubicBezTo>
                  <a:cubicBezTo>
                    <a:pt x="1" y="41"/>
                    <a:pt x="2" y="42"/>
                    <a:pt x="4" y="42"/>
                  </a:cubicBezTo>
                  <a:cubicBezTo>
                    <a:pt x="44" y="42"/>
                    <a:pt x="44" y="42"/>
                    <a:pt x="44" y="42"/>
                  </a:cubicBezTo>
                  <a:cubicBezTo>
                    <a:pt x="45" y="42"/>
                    <a:pt x="46" y="42"/>
                    <a:pt x="46" y="41"/>
                  </a:cubicBezTo>
                  <a:cubicBezTo>
                    <a:pt x="47" y="40"/>
                    <a:pt x="47" y="39"/>
                    <a:pt x="47" y="37"/>
                  </a:cubicBezTo>
                  <a:lnTo>
                    <a:pt x="41"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86" name="Google Shape;2486;p50"/>
          <p:cNvSpPr/>
          <p:nvPr/>
        </p:nvSpPr>
        <p:spPr>
          <a:xfrm>
            <a:off x="800100" y="3214249"/>
            <a:ext cx="343313" cy="358918"/>
          </a:xfrm>
          <a:custGeom>
            <a:avLst/>
            <a:gdLst/>
            <a:ahLst/>
            <a:cxnLst/>
            <a:rect l="l" t="t" r="r" b="b"/>
            <a:pathLst>
              <a:path w="109" h="114" extrusionOk="0">
                <a:moveTo>
                  <a:pt x="53" y="114"/>
                </a:moveTo>
                <a:cubicBezTo>
                  <a:pt x="45" y="114"/>
                  <a:pt x="37" y="113"/>
                  <a:pt x="30" y="110"/>
                </a:cubicBezTo>
                <a:cubicBezTo>
                  <a:pt x="24" y="108"/>
                  <a:pt x="18" y="104"/>
                  <a:pt x="14" y="100"/>
                </a:cubicBezTo>
                <a:cubicBezTo>
                  <a:pt x="9" y="96"/>
                  <a:pt x="6" y="90"/>
                  <a:pt x="3" y="84"/>
                </a:cubicBezTo>
                <a:cubicBezTo>
                  <a:pt x="1" y="77"/>
                  <a:pt x="0" y="70"/>
                  <a:pt x="0" y="61"/>
                </a:cubicBezTo>
                <a:cubicBezTo>
                  <a:pt x="0" y="56"/>
                  <a:pt x="0" y="50"/>
                  <a:pt x="2" y="45"/>
                </a:cubicBezTo>
                <a:cubicBezTo>
                  <a:pt x="3" y="39"/>
                  <a:pt x="5" y="34"/>
                  <a:pt x="7" y="30"/>
                </a:cubicBezTo>
                <a:cubicBezTo>
                  <a:pt x="10" y="25"/>
                  <a:pt x="12" y="21"/>
                  <a:pt x="16" y="18"/>
                </a:cubicBezTo>
                <a:cubicBezTo>
                  <a:pt x="19" y="14"/>
                  <a:pt x="23" y="11"/>
                  <a:pt x="28" y="8"/>
                </a:cubicBezTo>
                <a:cubicBezTo>
                  <a:pt x="32" y="5"/>
                  <a:pt x="37" y="3"/>
                  <a:pt x="42" y="2"/>
                </a:cubicBezTo>
                <a:cubicBezTo>
                  <a:pt x="47" y="1"/>
                  <a:pt x="53" y="0"/>
                  <a:pt x="59" y="0"/>
                </a:cubicBezTo>
                <a:cubicBezTo>
                  <a:pt x="66" y="0"/>
                  <a:pt x="73" y="1"/>
                  <a:pt x="79" y="3"/>
                </a:cubicBezTo>
                <a:cubicBezTo>
                  <a:pt x="85" y="6"/>
                  <a:pt x="91" y="9"/>
                  <a:pt x="95" y="13"/>
                </a:cubicBezTo>
                <a:cubicBezTo>
                  <a:pt x="99" y="18"/>
                  <a:pt x="103" y="23"/>
                  <a:pt x="105" y="29"/>
                </a:cubicBezTo>
                <a:cubicBezTo>
                  <a:pt x="108" y="35"/>
                  <a:pt x="109" y="43"/>
                  <a:pt x="109" y="50"/>
                </a:cubicBezTo>
                <a:cubicBezTo>
                  <a:pt x="109" y="55"/>
                  <a:pt x="109" y="59"/>
                  <a:pt x="108" y="64"/>
                </a:cubicBezTo>
                <a:cubicBezTo>
                  <a:pt x="107" y="68"/>
                  <a:pt x="105" y="72"/>
                  <a:pt x="103" y="75"/>
                </a:cubicBezTo>
                <a:cubicBezTo>
                  <a:pt x="101" y="78"/>
                  <a:pt x="98" y="81"/>
                  <a:pt x="95" y="83"/>
                </a:cubicBezTo>
                <a:cubicBezTo>
                  <a:pt x="92" y="85"/>
                  <a:pt x="89" y="86"/>
                  <a:pt x="85" y="86"/>
                </a:cubicBezTo>
                <a:cubicBezTo>
                  <a:pt x="83" y="86"/>
                  <a:pt x="82" y="86"/>
                  <a:pt x="80" y="85"/>
                </a:cubicBezTo>
                <a:cubicBezTo>
                  <a:pt x="79" y="85"/>
                  <a:pt x="77" y="84"/>
                  <a:pt x="76" y="83"/>
                </a:cubicBezTo>
                <a:cubicBezTo>
                  <a:pt x="75" y="83"/>
                  <a:pt x="74" y="82"/>
                  <a:pt x="73" y="81"/>
                </a:cubicBezTo>
                <a:cubicBezTo>
                  <a:pt x="72" y="80"/>
                  <a:pt x="72" y="79"/>
                  <a:pt x="71" y="78"/>
                </a:cubicBezTo>
                <a:cubicBezTo>
                  <a:pt x="71" y="76"/>
                  <a:pt x="71" y="76"/>
                  <a:pt x="71" y="76"/>
                </a:cubicBezTo>
                <a:cubicBezTo>
                  <a:pt x="68" y="76"/>
                  <a:pt x="68" y="76"/>
                  <a:pt x="68" y="76"/>
                </a:cubicBezTo>
                <a:cubicBezTo>
                  <a:pt x="66" y="77"/>
                  <a:pt x="66" y="77"/>
                  <a:pt x="66" y="77"/>
                </a:cubicBezTo>
                <a:cubicBezTo>
                  <a:pt x="65" y="78"/>
                  <a:pt x="64" y="80"/>
                  <a:pt x="63" y="81"/>
                </a:cubicBezTo>
                <a:cubicBezTo>
                  <a:pt x="62" y="82"/>
                  <a:pt x="61" y="82"/>
                  <a:pt x="60" y="83"/>
                </a:cubicBezTo>
                <a:cubicBezTo>
                  <a:pt x="58" y="84"/>
                  <a:pt x="57" y="85"/>
                  <a:pt x="55" y="85"/>
                </a:cubicBezTo>
                <a:cubicBezTo>
                  <a:pt x="54" y="86"/>
                  <a:pt x="52" y="86"/>
                  <a:pt x="50" y="86"/>
                </a:cubicBezTo>
                <a:cubicBezTo>
                  <a:pt x="46" y="86"/>
                  <a:pt x="43" y="85"/>
                  <a:pt x="40" y="84"/>
                </a:cubicBezTo>
                <a:cubicBezTo>
                  <a:pt x="37" y="83"/>
                  <a:pt x="35" y="81"/>
                  <a:pt x="33" y="79"/>
                </a:cubicBezTo>
                <a:cubicBezTo>
                  <a:pt x="31" y="76"/>
                  <a:pt x="30" y="74"/>
                  <a:pt x="29" y="70"/>
                </a:cubicBezTo>
                <a:cubicBezTo>
                  <a:pt x="28" y="67"/>
                  <a:pt x="27" y="63"/>
                  <a:pt x="27" y="59"/>
                </a:cubicBezTo>
                <a:cubicBezTo>
                  <a:pt x="27" y="55"/>
                  <a:pt x="28" y="50"/>
                  <a:pt x="29" y="46"/>
                </a:cubicBezTo>
                <a:cubicBezTo>
                  <a:pt x="31" y="42"/>
                  <a:pt x="33" y="39"/>
                  <a:pt x="35" y="36"/>
                </a:cubicBezTo>
                <a:cubicBezTo>
                  <a:pt x="38" y="34"/>
                  <a:pt x="41" y="31"/>
                  <a:pt x="45" y="30"/>
                </a:cubicBezTo>
                <a:cubicBezTo>
                  <a:pt x="48" y="28"/>
                  <a:pt x="53" y="28"/>
                  <a:pt x="57" y="28"/>
                </a:cubicBezTo>
                <a:cubicBezTo>
                  <a:pt x="59" y="28"/>
                  <a:pt x="62" y="28"/>
                  <a:pt x="64" y="28"/>
                </a:cubicBezTo>
                <a:cubicBezTo>
                  <a:pt x="66" y="28"/>
                  <a:pt x="68" y="28"/>
                  <a:pt x="70" y="29"/>
                </a:cubicBezTo>
                <a:cubicBezTo>
                  <a:pt x="72" y="29"/>
                  <a:pt x="74" y="30"/>
                  <a:pt x="76" y="30"/>
                </a:cubicBezTo>
                <a:cubicBezTo>
                  <a:pt x="77" y="30"/>
                  <a:pt x="78" y="31"/>
                  <a:pt x="79" y="31"/>
                </a:cubicBezTo>
                <a:cubicBezTo>
                  <a:pt x="78" y="60"/>
                  <a:pt x="78" y="60"/>
                  <a:pt x="78" y="60"/>
                </a:cubicBezTo>
                <a:cubicBezTo>
                  <a:pt x="78" y="61"/>
                  <a:pt x="78" y="62"/>
                  <a:pt x="78" y="63"/>
                </a:cubicBezTo>
                <a:cubicBezTo>
                  <a:pt x="78" y="65"/>
                  <a:pt x="78" y="65"/>
                  <a:pt x="78" y="65"/>
                </a:cubicBezTo>
                <a:cubicBezTo>
                  <a:pt x="78" y="67"/>
                  <a:pt x="78" y="69"/>
                  <a:pt x="78" y="70"/>
                </a:cubicBezTo>
                <a:cubicBezTo>
                  <a:pt x="79" y="72"/>
                  <a:pt x="79" y="73"/>
                  <a:pt x="80" y="74"/>
                </a:cubicBezTo>
                <a:cubicBezTo>
                  <a:pt x="80" y="75"/>
                  <a:pt x="81" y="76"/>
                  <a:pt x="83" y="77"/>
                </a:cubicBezTo>
                <a:cubicBezTo>
                  <a:pt x="83" y="77"/>
                  <a:pt x="84" y="77"/>
                  <a:pt x="86" y="77"/>
                </a:cubicBezTo>
                <a:cubicBezTo>
                  <a:pt x="88" y="77"/>
                  <a:pt x="90" y="76"/>
                  <a:pt x="92" y="75"/>
                </a:cubicBezTo>
                <a:cubicBezTo>
                  <a:pt x="93" y="73"/>
                  <a:pt x="94" y="71"/>
                  <a:pt x="95" y="68"/>
                </a:cubicBezTo>
                <a:cubicBezTo>
                  <a:pt x="96" y="66"/>
                  <a:pt x="97" y="63"/>
                  <a:pt x="97" y="60"/>
                </a:cubicBezTo>
                <a:cubicBezTo>
                  <a:pt x="98" y="57"/>
                  <a:pt x="98" y="54"/>
                  <a:pt x="98" y="50"/>
                </a:cubicBezTo>
                <a:cubicBezTo>
                  <a:pt x="98" y="44"/>
                  <a:pt x="97" y="38"/>
                  <a:pt x="95" y="33"/>
                </a:cubicBezTo>
                <a:cubicBezTo>
                  <a:pt x="93" y="28"/>
                  <a:pt x="90" y="23"/>
                  <a:pt x="87" y="20"/>
                </a:cubicBezTo>
                <a:cubicBezTo>
                  <a:pt x="83" y="16"/>
                  <a:pt x="79" y="13"/>
                  <a:pt x="74" y="12"/>
                </a:cubicBezTo>
                <a:cubicBezTo>
                  <a:pt x="70" y="10"/>
                  <a:pt x="64" y="9"/>
                  <a:pt x="59" y="9"/>
                </a:cubicBezTo>
                <a:cubicBezTo>
                  <a:pt x="51" y="9"/>
                  <a:pt x="44" y="10"/>
                  <a:pt x="38" y="13"/>
                </a:cubicBezTo>
                <a:cubicBezTo>
                  <a:pt x="32" y="15"/>
                  <a:pt x="27" y="19"/>
                  <a:pt x="23" y="24"/>
                </a:cubicBezTo>
                <a:cubicBezTo>
                  <a:pt x="19" y="28"/>
                  <a:pt x="16" y="34"/>
                  <a:pt x="14" y="40"/>
                </a:cubicBezTo>
                <a:cubicBezTo>
                  <a:pt x="12" y="46"/>
                  <a:pt x="11" y="53"/>
                  <a:pt x="11" y="61"/>
                </a:cubicBezTo>
                <a:cubicBezTo>
                  <a:pt x="11" y="68"/>
                  <a:pt x="12" y="74"/>
                  <a:pt x="14" y="79"/>
                </a:cubicBezTo>
                <a:cubicBezTo>
                  <a:pt x="16" y="85"/>
                  <a:pt x="18" y="90"/>
                  <a:pt x="22" y="93"/>
                </a:cubicBezTo>
                <a:cubicBezTo>
                  <a:pt x="26" y="97"/>
                  <a:pt x="30" y="100"/>
                  <a:pt x="35" y="102"/>
                </a:cubicBezTo>
                <a:cubicBezTo>
                  <a:pt x="40" y="104"/>
                  <a:pt x="46" y="105"/>
                  <a:pt x="53" y="105"/>
                </a:cubicBezTo>
                <a:cubicBezTo>
                  <a:pt x="56" y="105"/>
                  <a:pt x="59" y="105"/>
                  <a:pt x="62" y="104"/>
                </a:cubicBezTo>
                <a:cubicBezTo>
                  <a:pt x="64" y="104"/>
                  <a:pt x="67" y="103"/>
                  <a:pt x="70" y="103"/>
                </a:cubicBezTo>
                <a:cubicBezTo>
                  <a:pt x="73" y="102"/>
                  <a:pt x="76" y="101"/>
                  <a:pt x="79" y="101"/>
                </a:cubicBezTo>
                <a:cubicBezTo>
                  <a:pt x="80" y="100"/>
                  <a:pt x="82" y="100"/>
                  <a:pt x="84" y="99"/>
                </a:cubicBezTo>
                <a:cubicBezTo>
                  <a:pt x="84" y="108"/>
                  <a:pt x="84" y="108"/>
                  <a:pt x="84" y="108"/>
                </a:cubicBezTo>
                <a:cubicBezTo>
                  <a:pt x="80" y="110"/>
                  <a:pt x="75" y="111"/>
                  <a:pt x="70" y="112"/>
                </a:cubicBezTo>
                <a:cubicBezTo>
                  <a:pt x="65" y="113"/>
                  <a:pt x="59" y="114"/>
                  <a:pt x="53" y="114"/>
                </a:cubicBezTo>
                <a:close/>
                <a:moveTo>
                  <a:pt x="57" y="36"/>
                </a:moveTo>
                <a:cubicBezTo>
                  <a:pt x="54" y="36"/>
                  <a:pt x="51" y="37"/>
                  <a:pt x="49" y="38"/>
                </a:cubicBezTo>
                <a:cubicBezTo>
                  <a:pt x="47" y="40"/>
                  <a:pt x="45" y="41"/>
                  <a:pt x="43" y="44"/>
                </a:cubicBezTo>
                <a:cubicBezTo>
                  <a:pt x="42" y="46"/>
                  <a:pt x="41" y="48"/>
                  <a:pt x="40" y="51"/>
                </a:cubicBezTo>
                <a:cubicBezTo>
                  <a:pt x="40" y="54"/>
                  <a:pt x="39" y="57"/>
                  <a:pt x="39" y="60"/>
                </a:cubicBezTo>
                <a:cubicBezTo>
                  <a:pt x="39" y="66"/>
                  <a:pt x="40" y="70"/>
                  <a:pt x="43" y="73"/>
                </a:cubicBezTo>
                <a:cubicBezTo>
                  <a:pt x="45" y="76"/>
                  <a:pt x="48" y="77"/>
                  <a:pt x="52" y="77"/>
                </a:cubicBezTo>
                <a:cubicBezTo>
                  <a:pt x="54" y="77"/>
                  <a:pt x="56" y="77"/>
                  <a:pt x="58" y="75"/>
                </a:cubicBezTo>
                <a:cubicBezTo>
                  <a:pt x="60" y="74"/>
                  <a:pt x="62" y="73"/>
                  <a:pt x="63" y="71"/>
                </a:cubicBezTo>
                <a:cubicBezTo>
                  <a:pt x="64" y="69"/>
                  <a:pt x="65" y="66"/>
                  <a:pt x="65" y="64"/>
                </a:cubicBezTo>
                <a:cubicBezTo>
                  <a:pt x="66" y="61"/>
                  <a:pt x="66" y="58"/>
                  <a:pt x="66" y="55"/>
                </a:cubicBezTo>
                <a:cubicBezTo>
                  <a:pt x="67" y="37"/>
                  <a:pt x="67" y="37"/>
                  <a:pt x="67" y="37"/>
                </a:cubicBezTo>
                <a:cubicBezTo>
                  <a:pt x="65" y="37"/>
                  <a:pt x="65" y="37"/>
                  <a:pt x="65" y="37"/>
                </a:cubicBezTo>
                <a:cubicBezTo>
                  <a:pt x="64" y="37"/>
                  <a:pt x="63" y="36"/>
                  <a:pt x="62" y="36"/>
                </a:cubicBezTo>
                <a:cubicBezTo>
                  <a:pt x="60" y="36"/>
                  <a:pt x="59" y="36"/>
                  <a:pt x="57"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50"/>
          <p:cNvSpPr/>
          <p:nvPr/>
        </p:nvSpPr>
        <p:spPr>
          <a:xfrm>
            <a:off x="3014078" y="3214249"/>
            <a:ext cx="341362" cy="364771"/>
          </a:xfrm>
          <a:custGeom>
            <a:avLst/>
            <a:gdLst/>
            <a:ahLst/>
            <a:cxnLst/>
            <a:rect l="l" t="t" r="r" b="b"/>
            <a:pathLst>
              <a:path w="109" h="116" extrusionOk="0">
                <a:moveTo>
                  <a:pt x="102" y="29"/>
                </a:moveTo>
                <a:cubicBezTo>
                  <a:pt x="44" y="29"/>
                  <a:pt x="44" y="29"/>
                  <a:pt x="44" y="29"/>
                </a:cubicBezTo>
                <a:cubicBezTo>
                  <a:pt x="44" y="22"/>
                  <a:pt x="44" y="22"/>
                  <a:pt x="44" y="22"/>
                </a:cubicBezTo>
                <a:cubicBezTo>
                  <a:pt x="54" y="22"/>
                  <a:pt x="54" y="22"/>
                  <a:pt x="54" y="22"/>
                </a:cubicBezTo>
                <a:cubicBezTo>
                  <a:pt x="60" y="22"/>
                  <a:pt x="65" y="17"/>
                  <a:pt x="65" y="11"/>
                </a:cubicBezTo>
                <a:cubicBezTo>
                  <a:pt x="65" y="5"/>
                  <a:pt x="60" y="0"/>
                  <a:pt x="54" y="0"/>
                </a:cubicBezTo>
                <a:cubicBezTo>
                  <a:pt x="36" y="0"/>
                  <a:pt x="36" y="0"/>
                  <a:pt x="36" y="0"/>
                </a:cubicBezTo>
                <a:cubicBezTo>
                  <a:pt x="32" y="0"/>
                  <a:pt x="29" y="3"/>
                  <a:pt x="29" y="7"/>
                </a:cubicBezTo>
                <a:cubicBezTo>
                  <a:pt x="29" y="29"/>
                  <a:pt x="29" y="29"/>
                  <a:pt x="29" y="29"/>
                </a:cubicBezTo>
                <a:cubicBezTo>
                  <a:pt x="7" y="29"/>
                  <a:pt x="7" y="29"/>
                  <a:pt x="7" y="29"/>
                </a:cubicBezTo>
                <a:cubicBezTo>
                  <a:pt x="3" y="29"/>
                  <a:pt x="0" y="32"/>
                  <a:pt x="0" y="36"/>
                </a:cubicBezTo>
                <a:cubicBezTo>
                  <a:pt x="0" y="80"/>
                  <a:pt x="0" y="80"/>
                  <a:pt x="0" y="80"/>
                </a:cubicBezTo>
                <a:cubicBezTo>
                  <a:pt x="0" y="84"/>
                  <a:pt x="3" y="87"/>
                  <a:pt x="7" y="87"/>
                </a:cubicBezTo>
                <a:cubicBezTo>
                  <a:pt x="44" y="87"/>
                  <a:pt x="44" y="87"/>
                  <a:pt x="44" y="87"/>
                </a:cubicBezTo>
                <a:cubicBezTo>
                  <a:pt x="44" y="116"/>
                  <a:pt x="44" y="116"/>
                  <a:pt x="44" y="116"/>
                </a:cubicBezTo>
                <a:cubicBezTo>
                  <a:pt x="73" y="116"/>
                  <a:pt x="73" y="116"/>
                  <a:pt x="73" y="116"/>
                </a:cubicBezTo>
                <a:cubicBezTo>
                  <a:pt x="73" y="87"/>
                  <a:pt x="73" y="87"/>
                  <a:pt x="73" y="87"/>
                </a:cubicBezTo>
                <a:cubicBezTo>
                  <a:pt x="102" y="87"/>
                  <a:pt x="102" y="87"/>
                  <a:pt x="102" y="87"/>
                </a:cubicBezTo>
                <a:cubicBezTo>
                  <a:pt x="106" y="87"/>
                  <a:pt x="109" y="84"/>
                  <a:pt x="109" y="80"/>
                </a:cubicBezTo>
                <a:cubicBezTo>
                  <a:pt x="109" y="36"/>
                  <a:pt x="109" y="36"/>
                  <a:pt x="109" y="36"/>
                </a:cubicBezTo>
                <a:cubicBezTo>
                  <a:pt x="109" y="32"/>
                  <a:pt x="106" y="29"/>
                  <a:pt x="102" y="29"/>
                </a:cubicBezTo>
                <a:close/>
                <a:moveTo>
                  <a:pt x="58" y="109"/>
                </a:moveTo>
                <a:cubicBezTo>
                  <a:pt x="51" y="109"/>
                  <a:pt x="51" y="109"/>
                  <a:pt x="51" y="109"/>
                </a:cubicBezTo>
                <a:cubicBezTo>
                  <a:pt x="51" y="87"/>
                  <a:pt x="51" y="87"/>
                  <a:pt x="51" y="87"/>
                </a:cubicBezTo>
                <a:cubicBezTo>
                  <a:pt x="58" y="87"/>
                  <a:pt x="58" y="87"/>
                  <a:pt x="58" y="87"/>
                </a:cubicBezTo>
                <a:lnTo>
                  <a:pt x="58" y="109"/>
                </a:lnTo>
                <a:close/>
                <a:moveTo>
                  <a:pt x="102" y="80"/>
                </a:moveTo>
                <a:cubicBezTo>
                  <a:pt x="7" y="80"/>
                  <a:pt x="7" y="80"/>
                  <a:pt x="7" y="80"/>
                </a:cubicBezTo>
                <a:cubicBezTo>
                  <a:pt x="7" y="36"/>
                  <a:pt x="7" y="36"/>
                  <a:pt x="7" y="36"/>
                </a:cubicBezTo>
                <a:cubicBezTo>
                  <a:pt x="29" y="36"/>
                  <a:pt x="29" y="36"/>
                  <a:pt x="29" y="36"/>
                </a:cubicBezTo>
                <a:cubicBezTo>
                  <a:pt x="29" y="58"/>
                  <a:pt x="29" y="58"/>
                  <a:pt x="29" y="58"/>
                </a:cubicBezTo>
                <a:cubicBezTo>
                  <a:pt x="29" y="62"/>
                  <a:pt x="32" y="65"/>
                  <a:pt x="36" y="65"/>
                </a:cubicBezTo>
                <a:cubicBezTo>
                  <a:pt x="40" y="65"/>
                  <a:pt x="44" y="62"/>
                  <a:pt x="44" y="58"/>
                </a:cubicBezTo>
                <a:cubicBezTo>
                  <a:pt x="44" y="36"/>
                  <a:pt x="44" y="36"/>
                  <a:pt x="44" y="36"/>
                </a:cubicBezTo>
                <a:cubicBezTo>
                  <a:pt x="102" y="36"/>
                  <a:pt x="102" y="36"/>
                  <a:pt x="102" y="36"/>
                </a:cubicBezTo>
                <a:lnTo>
                  <a:pt x="102"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8" name="Google Shape;2488;p50"/>
          <p:cNvGrpSpPr/>
          <p:nvPr/>
        </p:nvGrpSpPr>
        <p:grpSpPr>
          <a:xfrm>
            <a:off x="5296329" y="3214485"/>
            <a:ext cx="251633" cy="364771"/>
            <a:chOff x="3922713" y="2541588"/>
            <a:chExt cx="204788" cy="296863"/>
          </a:xfrm>
        </p:grpSpPr>
        <p:sp>
          <p:nvSpPr>
            <p:cNvPr id="2489" name="Google Shape;2489;p50"/>
            <p:cNvSpPr/>
            <p:nvPr/>
          </p:nvSpPr>
          <p:spPr>
            <a:xfrm>
              <a:off x="3957638" y="2616200"/>
              <a:ext cx="130175" cy="1095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0" name="Google Shape;2490;p50"/>
            <p:cNvSpPr/>
            <p:nvPr/>
          </p:nvSpPr>
          <p:spPr>
            <a:xfrm>
              <a:off x="3995738" y="2578100"/>
              <a:ext cx="57150"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1" name="Google Shape;2491;p50"/>
            <p:cNvSpPr/>
            <p:nvPr/>
          </p:nvSpPr>
          <p:spPr>
            <a:xfrm>
              <a:off x="3922713" y="2541588"/>
              <a:ext cx="204788" cy="296863"/>
            </a:xfrm>
            <a:custGeom>
              <a:avLst/>
              <a:gdLst/>
              <a:ahLst/>
              <a:cxnLst/>
              <a:rect l="l" t="t" r="r" b="b"/>
              <a:pathLst>
                <a:path w="80" h="116" extrusionOk="0">
                  <a:moveTo>
                    <a:pt x="65" y="0"/>
                  </a:moveTo>
                  <a:cubicBezTo>
                    <a:pt x="14" y="0"/>
                    <a:pt x="14" y="0"/>
                    <a:pt x="14" y="0"/>
                  </a:cubicBezTo>
                  <a:cubicBezTo>
                    <a:pt x="6" y="0"/>
                    <a:pt x="0" y="6"/>
                    <a:pt x="0" y="14"/>
                  </a:cubicBezTo>
                  <a:cubicBezTo>
                    <a:pt x="0" y="102"/>
                    <a:pt x="0" y="102"/>
                    <a:pt x="0" y="102"/>
                  </a:cubicBezTo>
                  <a:cubicBezTo>
                    <a:pt x="0" y="110"/>
                    <a:pt x="6" y="116"/>
                    <a:pt x="14" y="116"/>
                  </a:cubicBezTo>
                  <a:cubicBezTo>
                    <a:pt x="65" y="116"/>
                    <a:pt x="65" y="116"/>
                    <a:pt x="65" y="116"/>
                  </a:cubicBezTo>
                  <a:cubicBezTo>
                    <a:pt x="73" y="116"/>
                    <a:pt x="80" y="110"/>
                    <a:pt x="80" y="102"/>
                  </a:cubicBezTo>
                  <a:cubicBezTo>
                    <a:pt x="80" y="14"/>
                    <a:pt x="80" y="14"/>
                    <a:pt x="80" y="14"/>
                  </a:cubicBezTo>
                  <a:cubicBezTo>
                    <a:pt x="80" y="6"/>
                    <a:pt x="73" y="0"/>
                    <a:pt x="65" y="0"/>
                  </a:cubicBezTo>
                  <a:close/>
                  <a:moveTo>
                    <a:pt x="73" y="102"/>
                  </a:moveTo>
                  <a:cubicBezTo>
                    <a:pt x="73" y="106"/>
                    <a:pt x="69" y="109"/>
                    <a:pt x="65" y="109"/>
                  </a:cubicBezTo>
                  <a:cubicBezTo>
                    <a:pt x="14" y="109"/>
                    <a:pt x="14" y="109"/>
                    <a:pt x="14" y="109"/>
                  </a:cubicBezTo>
                  <a:cubicBezTo>
                    <a:pt x="10" y="109"/>
                    <a:pt x="7" y="106"/>
                    <a:pt x="7" y="102"/>
                  </a:cubicBezTo>
                  <a:cubicBezTo>
                    <a:pt x="7" y="14"/>
                    <a:pt x="7" y="14"/>
                    <a:pt x="7" y="14"/>
                  </a:cubicBezTo>
                  <a:cubicBezTo>
                    <a:pt x="7" y="10"/>
                    <a:pt x="10" y="7"/>
                    <a:pt x="14" y="7"/>
                  </a:cubicBezTo>
                  <a:cubicBezTo>
                    <a:pt x="65" y="7"/>
                    <a:pt x="65" y="7"/>
                    <a:pt x="65" y="7"/>
                  </a:cubicBezTo>
                  <a:cubicBezTo>
                    <a:pt x="69" y="7"/>
                    <a:pt x="73" y="10"/>
                    <a:pt x="73" y="14"/>
                  </a:cubicBezTo>
                  <a:lnTo>
                    <a:pt x="73"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2" name="Google Shape;2492;p50"/>
            <p:cNvSpPr/>
            <p:nvPr/>
          </p:nvSpPr>
          <p:spPr>
            <a:xfrm>
              <a:off x="3957638" y="2782888"/>
              <a:ext cx="20638"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3" name="Google Shape;2493;p50"/>
            <p:cNvSpPr/>
            <p:nvPr/>
          </p:nvSpPr>
          <p:spPr>
            <a:xfrm>
              <a:off x="3995738" y="2782888"/>
              <a:ext cx="19050"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4" name="Google Shape;2494;p50"/>
            <p:cNvSpPr/>
            <p:nvPr/>
          </p:nvSpPr>
          <p:spPr>
            <a:xfrm>
              <a:off x="4032250" y="2782888"/>
              <a:ext cx="20638"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5" name="Google Shape;2495;p50"/>
            <p:cNvSpPr/>
            <p:nvPr/>
          </p:nvSpPr>
          <p:spPr>
            <a:xfrm>
              <a:off x="4070350" y="2782888"/>
              <a:ext cx="17463"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6" name="Google Shape;2496;p50"/>
            <p:cNvSpPr/>
            <p:nvPr/>
          </p:nvSpPr>
          <p:spPr>
            <a:xfrm>
              <a:off x="3957638" y="2746375"/>
              <a:ext cx="20638"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7" name="Google Shape;2497;p50"/>
            <p:cNvSpPr/>
            <p:nvPr/>
          </p:nvSpPr>
          <p:spPr>
            <a:xfrm>
              <a:off x="3995738" y="2746375"/>
              <a:ext cx="1905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8" name="Google Shape;2498;p50"/>
            <p:cNvSpPr/>
            <p:nvPr/>
          </p:nvSpPr>
          <p:spPr>
            <a:xfrm>
              <a:off x="4032250" y="2746375"/>
              <a:ext cx="20638"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9" name="Google Shape;2499;p50"/>
            <p:cNvSpPr/>
            <p:nvPr/>
          </p:nvSpPr>
          <p:spPr>
            <a:xfrm>
              <a:off x="4070350" y="2746375"/>
              <a:ext cx="1746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00" name="Google Shape;2500;p50"/>
          <p:cNvGrpSpPr/>
          <p:nvPr/>
        </p:nvGrpSpPr>
        <p:grpSpPr>
          <a:xfrm>
            <a:off x="10293874" y="3214485"/>
            <a:ext cx="364771" cy="364771"/>
            <a:chOff x="7989888" y="2541588"/>
            <a:chExt cx="296863" cy="296863"/>
          </a:xfrm>
        </p:grpSpPr>
        <p:sp>
          <p:nvSpPr>
            <p:cNvPr id="2501" name="Google Shape;2501;p50"/>
            <p:cNvSpPr/>
            <p:nvPr/>
          </p:nvSpPr>
          <p:spPr>
            <a:xfrm>
              <a:off x="7989888" y="2541588"/>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2" name="Google Shape;2502;p50"/>
            <p:cNvSpPr/>
            <p:nvPr/>
          </p:nvSpPr>
          <p:spPr>
            <a:xfrm>
              <a:off x="8081963"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3" name="Google Shape;2503;p50"/>
            <p:cNvSpPr/>
            <p:nvPr/>
          </p:nvSpPr>
          <p:spPr>
            <a:xfrm>
              <a:off x="8156575"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4" name="Google Shape;2504;p50"/>
            <p:cNvSpPr/>
            <p:nvPr/>
          </p:nvSpPr>
          <p:spPr>
            <a:xfrm>
              <a:off x="8048625" y="2708275"/>
              <a:ext cx="179388" cy="74613"/>
            </a:xfrm>
            <a:custGeom>
              <a:avLst/>
              <a:gdLst/>
              <a:ahLst/>
              <a:cxnLst/>
              <a:rect l="l" t="t" r="r" b="b"/>
              <a:pathLst>
                <a:path w="70" h="29" extrusionOk="0">
                  <a:moveTo>
                    <a:pt x="4" y="12"/>
                  </a:moveTo>
                  <a:cubicBezTo>
                    <a:pt x="10" y="22"/>
                    <a:pt x="22" y="29"/>
                    <a:pt x="35" y="29"/>
                  </a:cubicBezTo>
                  <a:cubicBezTo>
                    <a:pt x="48" y="29"/>
                    <a:pt x="59" y="22"/>
                    <a:pt x="66" y="12"/>
                  </a:cubicBezTo>
                  <a:cubicBezTo>
                    <a:pt x="68" y="8"/>
                    <a:pt x="69" y="4"/>
                    <a:pt x="70" y="0"/>
                  </a:cubicBezTo>
                  <a:cubicBezTo>
                    <a:pt x="0" y="0"/>
                    <a:pt x="0" y="0"/>
                    <a:pt x="0" y="0"/>
                  </a:cubicBezTo>
                  <a:cubicBezTo>
                    <a:pt x="0" y="4"/>
                    <a:pt x="2" y="8"/>
                    <a:pt x="4"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05" name="Google Shape;2505;p50"/>
          <p:cNvGrpSpPr/>
          <p:nvPr/>
        </p:nvGrpSpPr>
        <p:grpSpPr>
          <a:xfrm>
            <a:off x="11000006" y="3214485"/>
            <a:ext cx="364771" cy="364771"/>
            <a:chOff x="8564563" y="2541588"/>
            <a:chExt cx="296863" cy="296863"/>
          </a:xfrm>
        </p:grpSpPr>
        <p:sp>
          <p:nvSpPr>
            <p:cNvPr id="2506" name="Google Shape;2506;p50"/>
            <p:cNvSpPr/>
            <p:nvPr/>
          </p:nvSpPr>
          <p:spPr>
            <a:xfrm>
              <a:off x="8564563" y="2541588"/>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7" name="Google Shape;2507;p50"/>
            <p:cNvSpPr/>
            <p:nvPr/>
          </p:nvSpPr>
          <p:spPr>
            <a:xfrm>
              <a:off x="8656638" y="2616200"/>
              <a:ext cx="39688"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8" name="Google Shape;2508;p50"/>
            <p:cNvSpPr/>
            <p:nvPr/>
          </p:nvSpPr>
          <p:spPr>
            <a:xfrm>
              <a:off x="8639175" y="2708275"/>
              <a:ext cx="149225" cy="74613"/>
            </a:xfrm>
            <a:custGeom>
              <a:avLst/>
              <a:gdLst/>
              <a:ahLst/>
              <a:cxnLst/>
              <a:rect l="l" t="t" r="r" b="b"/>
              <a:pathLst>
                <a:path w="58" h="29" extrusionOk="0">
                  <a:moveTo>
                    <a:pt x="29" y="15"/>
                  </a:moveTo>
                  <a:cubicBezTo>
                    <a:pt x="17" y="15"/>
                    <a:pt x="6" y="9"/>
                    <a:pt x="0" y="0"/>
                  </a:cubicBezTo>
                  <a:cubicBezTo>
                    <a:pt x="0" y="0"/>
                    <a:pt x="0" y="0"/>
                    <a:pt x="0" y="0"/>
                  </a:cubicBezTo>
                  <a:cubicBezTo>
                    <a:pt x="0" y="16"/>
                    <a:pt x="13" y="29"/>
                    <a:pt x="29" y="29"/>
                  </a:cubicBezTo>
                  <a:cubicBezTo>
                    <a:pt x="45" y="29"/>
                    <a:pt x="58" y="16"/>
                    <a:pt x="58" y="0"/>
                  </a:cubicBezTo>
                  <a:cubicBezTo>
                    <a:pt x="58" y="0"/>
                    <a:pt x="58" y="0"/>
                    <a:pt x="58" y="0"/>
                  </a:cubicBezTo>
                  <a:cubicBezTo>
                    <a:pt x="51" y="9"/>
                    <a:pt x="41" y="15"/>
                    <a:pt x="29"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9" name="Google Shape;2509;p50"/>
            <p:cNvSpPr/>
            <p:nvPr/>
          </p:nvSpPr>
          <p:spPr>
            <a:xfrm>
              <a:off x="8731250" y="2633663"/>
              <a:ext cx="5715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10" name="Google Shape;2510;p50"/>
          <p:cNvGrpSpPr/>
          <p:nvPr/>
        </p:nvGrpSpPr>
        <p:grpSpPr>
          <a:xfrm>
            <a:off x="800100" y="3944024"/>
            <a:ext cx="364771" cy="366721"/>
            <a:chOff x="263525" y="3135313"/>
            <a:chExt cx="296863" cy="298450"/>
          </a:xfrm>
        </p:grpSpPr>
        <p:sp>
          <p:nvSpPr>
            <p:cNvPr id="2511" name="Google Shape;2511;p50"/>
            <p:cNvSpPr/>
            <p:nvPr/>
          </p:nvSpPr>
          <p:spPr>
            <a:xfrm>
              <a:off x="263525" y="3135313"/>
              <a:ext cx="296863" cy="298450"/>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2" name="Google Shape;2512;p50"/>
            <p:cNvSpPr/>
            <p:nvPr/>
          </p:nvSpPr>
          <p:spPr>
            <a:xfrm>
              <a:off x="355600" y="3209925"/>
              <a:ext cx="39688"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3" name="Google Shape;2513;p50"/>
            <p:cNvSpPr/>
            <p:nvPr/>
          </p:nvSpPr>
          <p:spPr>
            <a:xfrm>
              <a:off x="430213" y="3209925"/>
              <a:ext cx="38100"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4" name="Google Shape;2514;p50"/>
            <p:cNvSpPr/>
            <p:nvPr/>
          </p:nvSpPr>
          <p:spPr>
            <a:xfrm>
              <a:off x="374650" y="3305175"/>
              <a:ext cx="73025"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15" name="Google Shape;2515;p50"/>
          <p:cNvGrpSpPr/>
          <p:nvPr/>
        </p:nvGrpSpPr>
        <p:grpSpPr>
          <a:xfrm>
            <a:off x="8103301" y="3214485"/>
            <a:ext cx="364771" cy="364771"/>
            <a:chOff x="6207125" y="2541588"/>
            <a:chExt cx="296863" cy="296863"/>
          </a:xfrm>
        </p:grpSpPr>
        <p:sp>
          <p:nvSpPr>
            <p:cNvPr id="2516" name="Google Shape;2516;p50"/>
            <p:cNvSpPr/>
            <p:nvPr/>
          </p:nvSpPr>
          <p:spPr>
            <a:xfrm>
              <a:off x="6207125" y="2541588"/>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7" name="Google Shape;2517;p50"/>
            <p:cNvSpPr/>
            <p:nvPr/>
          </p:nvSpPr>
          <p:spPr>
            <a:xfrm>
              <a:off x="6262688" y="2708275"/>
              <a:ext cx="184150" cy="55563"/>
            </a:xfrm>
            <a:custGeom>
              <a:avLst/>
              <a:gdLst/>
              <a:ahLst/>
              <a:cxnLst/>
              <a:rect l="l" t="t" r="r" b="b"/>
              <a:pathLst>
                <a:path w="72" h="22" extrusionOk="0">
                  <a:moveTo>
                    <a:pt x="71" y="0"/>
                  </a:moveTo>
                  <a:cubicBezTo>
                    <a:pt x="62" y="9"/>
                    <a:pt x="50" y="15"/>
                    <a:pt x="36" y="15"/>
                  </a:cubicBezTo>
                  <a:cubicBezTo>
                    <a:pt x="22" y="15"/>
                    <a:pt x="10" y="9"/>
                    <a:pt x="0" y="0"/>
                  </a:cubicBezTo>
                  <a:cubicBezTo>
                    <a:pt x="0" y="0"/>
                    <a:pt x="0" y="0"/>
                    <a:pt x="0" y="0"/>
                  </a:cubicBezTo>
                  <a:cubicBezTo>
                    <a:pt x="10" y="13"/>
                    <a:pt x="18" y="22"/>
                    <a:pt x="36" y="22"/>
                  </a:cubicBezTo>
                  <a:cubicBezTo>
                    <a:pt x="54" y="22"/>
                    <a:pt x="62" y="13"/>
                    <a:pt x="72" y="0"/>
                  </a:cubicBezTo>
                  <a:lnTo>
                    <a:pt x="7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8" name="Google Shape;2518;p50"/>
            <p:cNvSpPr/>
            <p:nvPr/>
          </p:nvSpPr>
          <p:spPr>
            <a:xfrm>
              <a:off x="6299200"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9" name="Google Shape;2519;p50"/>
            <p:cNvSpPr/>
            <p:nvPr/>
          </p:nvSpPr>
          <p:spPr>
            <a:xfrm>
              <a:off x="6372225" y="2616200"/>
              <a:ext cx="39688"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20" name="Google Shape;2520;p50"/>
          <p:cNvGrpSpPr/>
          <p:nvPr/>
        </p:nvGrpSpPr>
        <p:grpSpPr>
          <a:xfrm>
            <a:off x="8832841" y="3214485"/>
            <a:ext cx="362819" cy="364771"/>
            <a:chOff x="6800850" y="2541588"/>
            <a:chExt cx="295275" cy="296863"/>
          </a:xfrm>
        </p:grpSpPr>
        <p:sp>
          <p:nvSpPr>
            <p:cNvPr id="2521" name="Google Shape;2521;p50"/>
            <p:cNvSpPr/>
            <p:nvPr/>
          </p:nvSpPr>
          <p:spPr>
            <a:xfrm>
              <a:off x="6800850" y="2541588"/>
              <a:ext cx="295275"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2" name="Google Shape;2522;p50"/>
            <p:cNvSpPr/>
            <p:nvPr/>
          </p:nvSpPr>
          <p:spPr>
            <a:xfrm>
              <a:off x="6856413" y="2708275"/>
              <a:ext cx="184150" cy="55563"/>
            </a:xfrm>
            <a:custGeom>
              <a:avLst/>
              <a:gdLst/>
              <a:ahLst/>
              <a:cxnLst/>
              <a:rect l="l" t="t" r="r" b="b"/>
              <a:pathLst>
                <a:path w="72" h="22" extrusionOk="0">
                  <a:moveTo>
                    <a:pt x="36" y="0"/>
                  </a:moveTo>
                  <a:cubicBezTo>
                    <a:pt x="18" y="0"/>
                    <a:pt x="11" y="9"/>
                    <a:pt x="0" y="22"/>
                  </a:cubicBezTo>
                  <a:cubicBezTo>
                    <a:pt x="1" y="22"/>
                    <a:pt x="1" y="22"/>
                    <a:pt x="1" y="22"/>
                  </a:cubicBezTo>
                  <a:cubicBezTo>
                    <a:pt x="10" y="13"/>
                    <a:pt x="22" y="7"/>
                    <a:pt x="36" y="7"/>
                  </a:cubicBezTo>
                  <a:cubicBezTo>
                    <a:pt x="50" y="7"/>
                    <a:pt x="63" y="13"/>
                    <a:pt x="72" y="22"/>
                  </a:cubicBezTo>
                  <a:cubicBezTo>
                    <a:pt x="72" y="22"/>
                    <a:pt x="72" y="22"/>
                    <a:pt x="72" y="22"/>
                  </a:cubicBezTo>
                  <a:cubicBezTo>
                    <a:pt x="62" y="9"/>
                    <a:pt x="55" y="0"/>
                    <a:pt x="3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3" name="Google Shape;2523;p50"/>
            <p:cNvSpPr/>
            <p:nvPr/>
          </p:nvSpPr>
          <p:spPr>
            <a:xfrm>
              <a:off x="6892925"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4" name="Google Shape;2524;p50"/>
            <p:cNvSpPr/>
            <p:nvPr/>
          </p:nvSpPr>
          <p:spPr>
            <a:xfrm>
              <a:off x="6965950"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25" name="Google Shape;2525;p50"/>
          <p:cNvGrpSpPr/>
          <p:nvPr/>
        </p:nvGrpSpPr>
        <p:grpSpPr>
          <a:xfrm>
            <a:off x="9560433" y="3214485"/>
            <a:ext cx="368672" cy="364771"/>
            <a:chOff x="7392988" y="2541588"/>
            <a:chExt cx="300038" cy="296863"/>
          </a:xfrm>
        </p:grpSpPr>
        <p:sp>
          <p:nvSpPr>
            <p:cNvPr id="2526" name="Google Shape;2526;p50"/>
            <p:cNvSpPr/>
            <p:nvPr/>
          </p:nvSpPr>
          <p:spPr>
            <a:xfrm>
              <a:off x="7392988" y="2541588"/>
              <a:ext cx="300038" cy="296863"/>
            </a:xfrm>
            <a:custGeom>
              <a:avLst/>
              <a:gdLst/>
              <a:ahLst/>
              <a:cxnLst/>
              <a:rect l="l" t="t" r="r" b="b"/>
              <a:pathLst>
                <a:path w="117" h="116" extrusionOk="0">
                  <a:moveTo>
                    <a:pt x="58" y="0"/>
                  </a:moveTo>
                  <a:cubicBezTo>
                    <a:pt x="26" y="0"/>
                    <a:pt x="0" y="26"/>
                    <a:pt x="0" y="58"/>
                  </a:cubicBezTo>
                  <a:cubicBezTo>
                    <a:pt x="0" y="90"/>
                    <a:pt x="26" y="116"/>
                    <a:pt x="58" y="116"/>
                  </a:cubicBezTo>
                  <a:cubicBezTo>
                    <a:pt x="91" y="116"/>
                    <a:pt x="117" y="90"/>
                    <a:pt x="117" y="58"/>
                  </a:cubicBezTo>
                  <a:cubicBezTo>
                    <a:pt x="117" y="26"/>
                    <a:pt x="91" y="0"/>
                    <a:pt x="58" y="0"/>
                  </a:cubicBezTo>
                  <a:close/>
                  <a:moveTo>
                    <a:pt x="58" y="109"/>
                  </a:moveTo>
                  <a:cubicBezTo>
                    <a:pt x="30" y="109"/>
                    <a:pt x="8" y="86"/>
                    <a:pt x="8" y="58"/>
                  </a:cubicBezTo>
                  <a:cubicBezTo>
                    <a:pt x="8"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7" name="Google Shape;2527;p50"/>
            <p:cNvSpPr/>
            <p:nvPr/>
          </p:nvSpPr>
          <p:spPr>
            <a:xfrm>
              <a:off x="7488238" y="2616200"/>
              <a:ext cx="3651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8" name="Google Shape;2528;p50"/>
            <p:cNvSpPr/>
            <p:nvPr/>
          </p:nvSpPr>
          <p:spPr>
            <a:xfrm>
              <a:off x="7562850" y="2616200"/>
              <a:ext cx="34925"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9" name="Google Shape;2529;p50"/>
            <p:cNvSpPr/>
            <p:nvPr/>
          </p:nvSpPr>
          <p:spPr>
            <a:xfrm>
              <a:off x="7467600" y="2725738"/>
              <a:ext cx="150813"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30" name="Google Shape;2530;p50"/>
          <p:cNvSpPr/>
          <p:nvPr/>
        </p:nvSpPr>
        <p:spPr>
          <a:xfrm>
            <a:off x="10325082" y="2494463"/>
            <a:ext cx="339412" cy="356967"/>
          </a:xfrm>
          <a:custGeom>
            <a:avLst/>
            <a:gdLst/>
            <a:ahLst/>
            <a:cxnLst/>
            <a:rect l="l" t="t" r="r" b="b"/>
            <a:pathLst>
              <a:path w="108" h="114" extrusionOk="0">
                <a:moveTo>
                  <a:pt x="104" y="88"/>
                </a:moveTo>
                <a:cubicBezTo>
                  <a:pt x="103" y="87"/>
                  <a:pt x="103" y="87"/>
                  <a:pt x="103" y="87"/>
                </a:cubicBezTo>
                <a:cubicBezTo>
                  <a:pt x="101" y="83"/>
                  <a:pt x="80" y="76"/>
                  <a:pt x="78" y="76"/>
                </a:cubicBezTo>
                <a:cubicBezTo>
                  <a:pt x="77" y="76"/>
                  <a:pt x="77" y="76"/>
                  <a:pt x="77" y="76"/>
                </a:cubicBezTo>
                <a:cubicBezTo>
                  <a:pt x="74" y="77"/>
                  <a:pt x="70" y="80"/>
                  <a:pt x="64" y="86"/>
                </a:cubicBezTo>
                <a:cubicBezTo>
                  <a:pt x="56" y="82"/>
                  <a:pt x="46" y="73"/>
                  <a:pt x="41" y="67"/>
                </a:cubicBezTo>
                <a:cubicBezTo>
                  <a:pt x="35" y="61"/>
                  <a:pt x="29" y="51"/>
                  <a:pt x="26" y="44"/>
                </a:cubicBezTo>
                <a:cubicBezTo>
                  <a:pt x="34" y="37"/>
                  <a:pt x="37" y="34"/>
                  <a:pt x="37" y="30"/>
                </a:cubicBezTo>
                <a:cubicBezTo>
                  <a:pt x="38" y="29"/>
                  <a:pt x="34" y="7"/>
                  <a:pt x="30" y="4"/>
                </a:cubicBezTo>
                <a:cubicBezTo>
                  <a:pt x="29" y="4"/>
                  <a:pt x="29" y="4"/>
                  <a:pt x="29" y="4"/>
                </a:cubicBezTo>
                <a:cubicBezTo>
                  <a:pt x="26" y="2"/>
                  <a:pt x="23" y="0"/>
                  <a:pt x="18" y="0"/>
                </a:cubicBezTo>
                <a:cubicBezTo>
                  <a:pt x="17" y="1"/>
                  <a:pt x="16" y="1"/>
                  <a:pt x="16" y="2"/>
                </a:cubicBezTo>
                <a:cubicBezTo>
                  <a:pt x="13" y="3"/>
                  <a:pt x="6" y="8"/>
                  <a:pt x="3" y="14"/>
                </a:cubicBezTo>
                <a:cubicBezTo>
                  <a:pt x="1" y="18"/>
                  <a:pt x="0" y="53"/>
                  <a:pt x="26" y="83"/>
                </a:cubicBezTo>
                <a:cubicBezTo>
                  <a:pt x="52" y="112"/>
                  <a:pt x="84" y="114"/>
                  <a:pt x="89" y="113"/>
                </a:cubicBezTo>
                <a:cubicBezTo>
                  <a:pt x="89" y="113"/>
                  <a:pt x="89" y="113"/>
                  <a:pt x="89" y="113"/>
                </a:cubicBezTo>
                <a:cubicBezTo>
                  <a:pt x="90" y="112"/>
                  <a:pt x="90" y="112"/>
                  <a:pt x="90" y="112"/>
                </a:cubicBezTo>
                <a:cubicBezTo>
                  <a:pt x="96" y="110"/>
                  <a:pt x="102" y="104"/>
                  <a:pt x="104" y="101"/>
                </a:cubicBezTo>
                <a:cubicBezTo>
                  <a:pt x="108" y="97"/>
                  <a:pt x="105" y="91"/>
                  <a:pt x="104" y="8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1" name="Google Shape;2531;p50"/>
          <p:cNvGrpSpPr/>
          <p:nvPr/>
        </p:nvGrpSpPr>
        <p:grpSpPr>
          <a:xfrm>
            <a:off x="5912731" y="3214485"/>
            <a:ext cx="362819" cy="226274"/>
            <a:chOff x="4424363" y="2541588"/>
            <a:chExt cx="295275" cy="184150"/>
          </a:xfrm>
        </p:grpSpPr>
        <p:sp>
          <p:nvSpPr>
            <p:cNvPr id="2532" name="Google Shape;2532;p50"/>
            <p:cNvSpPr/>
            <p:nvPr/>
          </p:nvSpPr>
          <p:spPr>
            <a:xfrm>
              <a:off x="4441825" y="2541588"/>
              <a:ext cx="263525" cy="117475"/>
            </a:xfrm>
            <a:custGeom>
              <a:avLst/>
              <a:gdLst/>
              <a:ahLst/>
              <a:cxnLst/>
              <a:rect l="l" t="t" r="r" b="b"/>
              <a:pathLst>
                <a:path w="166" h="74" extrusionOk="0">
                  <a:moveTo>
                    <a:pt x="166" y="0"/>
                  </a:moveTo>
                  <a:lnTo>
                    <a:pt x="164" y="0"/>
                  </a:lnTo>
                  <a:lnTo>
                    <a:pt x="0" y="0"/>
                  </a:lnTo>
                  <a:lnTo>
                    <a:pt x="0" y="0"/>
                  </a:lnTo>
                  <a:lnTo>
                    <a:pt x="82" y="74"/>
                  </a:lnTo>
                  <a:lnTo>
                    <a:pt x="16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3" name="Google Shape;2533;p50"/>
            <p:cNvSpPr/>
            <p:nvPr/>
          </p:nvSpPr>
          <p:spPr>
            <a:xfrm>
              <a:off x="4625975" y="2554288"/>
              <a:ext cx="93663" cy="163513"/>
            </a:xfrm>
            <a:custGeom>
              <a:avLst/>
              <a:gdLst/>
              <a:ahLst/>
              <a:cxnLst/>
              <a:rect l="l" t="t" r="r" b="b"/>
              <a:pathLst>
                <a:path w="37" h="64" extrusionOk="0">
                  <a:moveTo>
                    <a:pt x="37" y="0"/>
                  </a:moveTo>
                  <a:cubicBezTo>
                    <a:pt x="0" y="32"/>
                    <a:pt x="0" y="32"/>
                    <a:pt x="0" y="32"/>
                  </a:cubicBezTo>
                  <a:cubicBezTo>
                    <a:pt x="36" y="64"/>
                    <a:pt x="36" y="64"/>
                    <a:pt x="36" y="64"/>
                  </a:cubicBezTo>
                  <a:cubicBezTo>
                    <a:pt x="37" y="63"/>
                    <a:pt x="37" y="61"/>
                    <a:pt x="37" y="60"/>
                  </a:cubicBezTo>
                  <a:cubicBezTo>
                    <a:pt x="37" y="2"/>
                    <a:pt x="37" y="2"/>
                    <a:pt x="37" y="2"/>
                  </a:cubicBezTo>
                  <a:cubicBezTo>
                    <a:pt x="37" y="1"/>
                    <a:pt x="37" y="0"/>
                    <a:pt x="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4" name="Google Shape;2534;p50"/>
            <p:cNvSpPr/>
            <p:nvPr/>
          </p:nvSpPr>
          <p:spPr>
            <a:xfrm>
              <a:off x="4424363" y="2551113"/>
              <a:ext cx="93663" cy="165100"/>
            </a:xfrm>
            <a:custGeom>
              <a:avLst/>
              <a:gdLst/>
              <a:ahLst/>
              <a:cxnLst/>
              <a:rect l="l" t="t" r="r" b="b"/>
              <a:pathLst>
                <a:path w="37" h="64" extrusionOk="0">
                  <a:moveTo>
                    <a:pt x="0" y="0"/>
                  </a:moveTo>
                  <a:cubicBezTo>
                    <a:pt x="0" y="1"/>
                    <a:pt x="0" y="2"/>
                    <a:pt x="0" y="3"/>
                  </a:cubicBezTo>
                  <a:cubicBezTo>
                    <a:pt x="0" y="61"/>
                    <a:pt x="0" y="61"/>
                    <a:pt x="0" y="61"/>
                  </a:cubicBezTo>
                  <a:cubicBezTo>
                    <a:pt x="0" y="62"/>
                    <a:pt x="0" y="63"/>
                    <a:pt x="1" y="64"/>
                  </a:cubicBezTo>
                  <a:cubicBezTo>
                    <a:pt x="37" y="33"/>
                    <a:pt x="37" y="33"/>
                    <a:pt x="37"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5" name="Google Shape;2535;p50"/>
            <p:cNvSpPr/>
            <p:nvPr/>
          </p:nvSpPr>
          <p:spPr>
            <a:xfrm>
              <a:off x="4441825" y="2649538"/>
              <a:ext cx="258763" cy="76200"/>
            </a:xfrm>
            <a:custGeom>
              <a:avLst/>
              <a:gdLst/>
              <a:ahLst/>
              <a:cxnLst/>
              <a:rect l="l" t="t" r="r" b="b"/>
              <a:pathLst>
                <a:path w="163" h="48" extrusionOk="0">
                  <a:moveTo>
                    <a:pt x="82" y="22"/>
                  </a:moveTo>
                  <a:lnTo>
                    <a:pt x="58" y="0"/>
                  </a:lnTo>
                  <a:lnTo>
                    <a:pt x="0" y="48"/>
                  </a:lnTo>
                  <a:lnTo>
                    <a:pt x="0" y="48"/>
                  </a:lnTo>
                  <a:lnTo>
                    <a:pt x="163" y="48"/>
                  </a:lnTo>
                  <a:lnTo>
                    <a:pt x="106" y="0"/>
                  </a:lnTo>
                  <a:lnTo>
                    <a:pt x="82"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36" name="Google Shape;2536;p50"/>
          <p:cNvGrpSpPr/>
          <p:nvPr/>
        </p:nvGrpSpPr>
        <p:grpSpPr>
          <a:xfrm>
            <a:off x="1529640" y="3214485"/>
            <a:ext cx="364771" cy="251633"/>
            <a:chOff x="857250" y="2541588"/>
            <a:chExt cx="296863" cy="204788"/>
          </a:xfrm>
        </p:grpSpPr>
        <p:sp>
          <p:nvSpPr>
            <p:cNvPr id="2537" name="Google Shape;2537;p50"/>
            <p:cNvSpPr/>
            <p:nvPr/>
          </p:nvSpPr>
          <p:spPr>
            <a:xfrm>
              <a:off x="857250" y="2541588"/>
              <a:ext cx="204788" cy="204788"/>
            </a:xfrm>
            <a:custGeom>
              <a:avLst/>
              <a:gdLst/>
              <a:ahLst/>
              <a:cxnLst/>
              <a:rect l="l" t="t" r="r" b="b"/>
              <a:pathLst>
                <a:path w="80" h="80" extrusionOk="0">
                  <a:moveTo>
                    <a:pt x="73" y="0"/>
                  </a:moveTo>
                  <a:cubicBezTo>
                    <a:pt x="7" y="0"/>
                    <a:pt x="7" y="0"/>
                    <a:pt x="7" y="0"/>
                  </a:cubicBezTo>
                  <a:cubicBezTo>
                    <a:pt x="3" y="0"/>
                    <a:pt x="0" y="3"/>
                    <a:pt x="0" y="7"/>
                  </a:cubicBezTo>
                  <a:cubicBezTo>
                    <a:pt x="0" y="72"/>
                    <a:pt x="0" y="72"/>
                    <a:pt x="0" y="72"/>
                  </a:cubicBezTo>
                  <a:cubicBezTo>
                    <a:pt x="0" y="76"/>
                    <a:pt x="3" y="80"/>
                    <a:pt x="7" y="80"/>
                  </a:cubicBezTo>
                  <a:cubicBezTo>
                    <a:pt x="73" y="80"/>
                    <a:pt x="73" y="80"/>
                    <a:pt x="73" y="80"/>
                  </a:cubicBezTo>
                  <a:cubicBezTo>
                    <a:pt x="77" y="80"/>
                    <a:pt x="80" y="76"/>
                    <a:pt x="80" y="72"/>
                  </a:cubicBezTo>
                  <a:cubicBezTo>
                    <a:pt x="80" y="7"/>
                    <a:pt x="80" y="7"/>
                    <a:pt x="80" y="7"/>
                  </a:cubicBezTo>
                  <a:cubicBezTo>
                    <a:pt x="80" y="3"/>
                    <a:pt x="77" y="0"/>
                    <a:pt x="7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8" name="Google Shape;2538;p50"/>
            <p:cNvSpPr/>
            <p:nvPr/>
          </p:nvSpPr>
          <p:spPr>
            <a:xfrm>
              <a:off x="1079500" y="2566988"/>
              <a:ext cx="74613" cy="150813"/>
            </a:xfrm>
            <a:custGeom>
              <a:avLst/>
              <a:gdLst/>
              <a:ahLst/>
              <a:cxnLst/>
              <a:rect l="l" t="t" r="r" b="b"/>
              <a:pathLst>
                <a:path w="29" h="59" extrusionOk="0">
                  <a:moveTo>
                    <a:pt x="23" y="2"/>
                  </a:moveTo>
                  <a:cubicBezTo>
                    <a:pt x="10" y="10"/>
                    <a:pt x="10" y="10"/>
                    <a:pt x="10" y="10"/>
                  </a:cubicBezTo>
                  <a:cubicBezTo>
                    <a:pt x="7" y="12"/>
                    <a:pt x="3" y="14"/>
                    <a:pt x="0" y="16"/>
                  </a:cubicBezTo>
                  <a:cubicBezTo>
                    <a:pt x="0" y="43"/>
                    <a:pt x="0" y="43"/>
                    <a:pt x="0" y="43"/>
                  </a:cubicBezTo>
                  <a:cubicBezTo>
                    <a:pt x="3" y="45"/>
                    <a:pt x="7" y="47"/>
                    <a:pt x="10" y="49"/>
                  </a:cubicBezTo>
                  <a:cubicBezTo>
                    <a:pt x="23" y="57"/>
                    <a:pt x="23" y="57"/>
                    <a:pt x="23" y="57"/>
                  </a:cubicBezTo>
                  <a:cubicBezTo>
                    <a:pt x="26" y="59"/>
                    <a:pt x="29" y="57"/>
                    <a:pt x="29" y="53"/>
                  </a:cubicBezTo>
                  <a:cubicBezTo>
                    <a:pt x="29" y="6"/>
                    <a:pt x="29" y="6"/>
                    <a:pt x="29" y="6"/>
                  </a:cubicBezTo>
                  <a:cubicBezTo>
                    <a:pt x="29" y="2"/>
                    <a:pt x="26" y="0"/>
                    <a:pt x="2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39" name="Google Shape;2539;p50"/>
          <p:cNvGrpSpPr/>
          <p:nvPr/>
        </p:nvGrpSpPr>
        <p:grpSpPr>
          <a:xfrm>
            <a:off x="7373761" y="3214485"/>
            <a:ext cx="364771" cy="364771"/>
            <a:chOff x="5613400" y="2541588"/>
            <a:chExt cx="296863" cy="296863"/>
          </a:xfrm>
        </p:grpSpPr>
        <p:sp>
          <p:nvSpPr>
            <p:cNvPr id="2540" name="Google Shape;2540;p50"/>
            <p:cNvSpPr/>
            <p:nvPr/>
          </p:nvSpPr>
          <p:spPr>
            <a:xfrm>
              <a:off x="5688013" y="2633663"/>
              <a:ext cx="222250" cy="204788"/>
            </a:xfrm>
            <a:custGeom>
              <a:avLst/>
              <a:gdLst/>
              <a:ahLst/>
              <a:cxnLst/>
              <a:rect l="l" t="t" r="r" b="b"/>
              <a:pathLst>
                <a:path w="87" h="80" extrusionOk="0">
                  <a:moveTo>
                    <a:pt x="72" y="0"/>
                  </a:moveTo>
                  <a:cubicBezTo>
                    <a:pt x="65" y="0"/>
                    <a:pt x="65" y="0"/>
                    <a:pt x="65" y="0"/>
                  </a:cubicBezTo>
                  <a:cubicBezTo>
                    <a:pt x="65" y="7"/>
                    <a:pt x="65" y="7"/>
                    <a:pt x="65" y="7"/>
                  </a:cubicBezTo>
                  <a:cubicBezTo>
                    <a:pt x="65" y="19"/>
                    <a:pt x="54" y="29"/>
                    <a:pt x="43" y="29"/>
                  </a:cubicBezTo>
                  <a:cubicBezTo>
                    <a:pt x="10" y="29"/>
                    <a:pt x="10" y="29"/>
                    <a:pt x="10" y="29"/>
                  </a:cubicBezTo>
                  <a:cubicBezTo>
                    <a:pt x="0" y="39"/>
                    <a:pt x="0" y="39"/>
                    <a:pt x="0" y="39"/>
                  </a:cubicBezTo>
                  <a:cubicBezTo>
                    <a:pt x="0" y="44"/>
                    <a:pt x="0" y="44"/>
                    <a:pt x="0" y="44"/>
                  </a:cubicBezTo>
                  <a:cubicBezTo>
                    <a:pt x="0" y="51"/>
                    <a:pt x="7" y="58"/>
                    <a:pt x="14" y="58"/>
                  </a:cubicBezTo>
                  <a:cubicBezTo>
                    <a:pt x="50" y="58"/>
                    <a:pt x="50" y="58"/>
                    <a:pt x="50" y="58"/>
                  </a:cubicBezTo>
                  <a:cubicBezTo>
                    <a:pt x="72" y="80"/>
                    <a:pt x="72" y="80"/>
                    <a:pt x="72" y="80"/>
                  </a:cubicBezTo>
                  <a:cubicBezTo>
                    <a:pt x="72" y="58"/>
                    <a:pt x="72" y="58"/>
                    <a:pt x="72" y="58"/>
                  </a:cubicBezTo>
                  <a:cubicBezTo>
                    <a:pt x="79" y="58"/>
                    <a:pt x="87" y="51"/>
                    <a:pt x="87" y="44"/>
                  </a:cubicBezTo>
                  <a:cubicBezTo>
                    <a:pt x="87" y="15"/>
                    <a:pt x="87" y="15"/>
                    <a:pt x="87" y="15"/>
                  </a:cubicBezTo>
                  <a:cubicBezTo>
                    <a:pt x="87" y="7"/>
                    <a:pt x="79" y="0"/>
                    <a:pt x="7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41" name="Google Shape;2541;p50"/>
            <p:cNvSpPr/>
            <p:nvPr/>
          </p:nvSpPr>
          <p:spPr>
            <a:xfrm>
              <a:off x="5613400" y="2541588"/>
              <a:ext cx="222250" cy="204788"/>
            </a:xfrm>
            <a:custGeom>
              <a:avLst/>
              <a:gdLst/>
              <a:ahLst/>
              <a:cxnLst/>
              <a:rect l="l" t="t" r="r" b="b"/>
              <a:pathLst>
                <a:path w="87" h="80" extrusionOk="0">
                  <a:moveTo>
                    <a:pt x="36" y="58"/>
                  </a:moveTo>
                  <a:cubicBezTo>
                    <a:pt x="72" y="58"/>
                    <a:pt x="72" y="58"/>
                    <a:pt x="72" y="58"/>
                  </a:cubicBezTo>
                  <a:cubicBezTo>
                    <a:pt x="79" y="58"/>
                    <a:pt x="87" y="51"/>
                    <a:pt x="87" y="43"/>
                  </a:cubicBezTo>
                  <a:cubicBezTo>
                    <a:pt x="87" y="14"/>
                    <a:pt x="87" y="14"/>
                    <a:pt x="87" y="14"/>
                  </a:cubicBezTo>
                  <a:cubicBezTo>
                    <a:pt x="87" y="7"/>
                    <a:pt x="79" y="0"/>
                    <a:pt x="72" y="0"/>
                  </a:cubicBezTo>
                  <a:cubicBezTo>
                    <a:pt x="14" y="0"/>
                    <a:pt x="14" y="0"/>
                    <a:pt x="14" y="0"/>
                  </a:cubicBezTo>
                  <a:cubicBezTo>
                    <a:pt x="7" y="0"/>
                    <a:pt x="0" y="7"/>
                    <a:pt x="0" y="14"/>
                  </a:cubicBezTo>
                  <a:cubicBezTo>
                    <a:pt x="0" y="43"/>
                    <a:pt x="0" y="43"/>
                    <a:pt x="0" y="43"/>
                  </a:cubicBezTo>
                  <a:cubicBezTo>
                    <a:pt x="0" y="51"/>
                    <a:pt x="7" y="58"/>
                    <a:pt x="14" y="58"/>
                  </a:cubicBezTo>
                  <a:cubicBezTo>
                    <a:pt x="14" y="80"/>
                    <a:pt x="14" y="80"/>
                    <a:pt x="14" y="80"/>
                  </a:cubicBezTo>
                  <a:lnTo>
                    <a:pt x="36"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42" name="Google Shape;2542;p50"/>
          <p:cNvGrpSpPr/>
          <p:nvPr/>
        </p:nvGrpSpPr>
        <p:grpSpPr>
          <a:xfrm>
            <a:off x="4449750" y="3214485"/>
            <a:ext cx="364771" cy="364769"/>
            <a:chOff x="3233738" y="2541588"/>
            <a:chExt cx="296863" cy="296862"/>
          </a:xfrm>
        </p:grpSpPr>
        <p:sp>
          <p:nvSpPr>
            <p:cNvPr id="2543" name="Google Shape;2543;p50"/>
            <p:cNvSpPr/>
            <p:nvPr/>
          </p:nvSpPr>
          <p:spPr>
            <a:xfrm>
              <a:off x="3233738" y="2759075"/>
              <a:ext cx="79375" cy="7937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44" name="Google Shape;2544;p50"/>
            <p:cNvSpPr/>
            <p:nvPr/>
          </p:nvSpPr>
          <p:spPr>
            <a:xfrm>
              <a:off x="3236913" y="2644775"/>
              <a:ext cx="193675" cy="192088"/>
            </a:xfrm>
            <a:custGeom>
              <a:avLst/>
              <a:gdLst/>
              <a:ahLst/>
              <a:cxnLst/>
              <a:rect l="l" t="t" r="r" b="b"/>
              <a:pathLst>
                <a:path w="76" h="75" extrusionOk="0">
                  <a:moveTo>
                    <a:pt x="0" y="0"/>
                  </a:moveTo>
                  <a:cubicBezTo>
                    <a:pt x="0" y="20"/>
                    <a:pt x="0" y="20"/>
                    <a:pt x="0" y="20"/>
                  </a:cubicBezTo>
                  <a:cubicBezTo>
                    <a:pt x="15" y="20"/>
                    <a:pt x="29" y="26"/>
                    <a:pt x="39" y="37"/>
                  </a:cubicBezTo>
                  <a:cubicBezTo>
                    <a:pt x="49" y="47"/>
                    <a:pt x="55" y="61"/>
                    <a:pt x="55" y="75"/>
                  </a:cubicBezTo>
                  <a:cubicBezTo>
                    <a:pt x="76" y="75"/>
                    <a:pt x="76" y="75"/>
                    <a:pt x="76" y="75"/>
                  </a:cubicBezTo>
                  <a:cubicBezTo>
                    <a:pt x="75" y="34"/>
                    <a:pt x="42"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45" name="Google Shape;2545;p50"/>
            <p:cNvSpPr/>
            <p:nvPr/>
          </p:nvSpPr>
          <p:spPr>
            <a:xfrm>
              <a:off x="3236913" y="2541588"/>
              <a:ext cx="293688" cy="295275"/>
            </a:xfrm>
            <a:custGeom>
              <a:avLst/>
              <a:gdLst/>
              <a:ahLst/>
              <a:cxnLst/>
              <a:rect l="l" t="t" r="r" b="b"/>
              <a:pathLst>
                <a:path w="115" h="115" extrusionOk="0">
                  <a:moveTo>
                    <a:pt x="0" y="0"/>
                  </a:moveTo>
                  <a:cubicBezTo>
                    <a:pt x="0" y="20"/>
                    <a:pt x="0" y="20"/>
                    <a:pt x="0" y="20"/>
                  </a:cubicBezTo>
                  <a:cubicBezTo>
                    <a:pt x="52" y="21"/>
                    <a:pt x="94" y="63"/>
                    <a:pt x="95" y="115"/>
                  </a:cubicBezTo>
                  <a:cubicBezTo>
                    <a:pt x="115" y="115"/>
                    <a:pt x="115" y="115"/>
                    <a:pt x="115" y="115"/>
                  </a:cubicBezTo>
                  <a:cubicBezTo>
                    <a:pt x="115" y="52"/>
                    <a:pt x="64"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46" name="Google Shape;2546;p50"/>
          <p:cNvSpPr/>
          <p:nvPr/>
        </p:nvSpPr>
        <p:spPr>
          <a:xfrm>
            <a:off x="6640320" y="3214249"/>
            <a:ext cx="364771" cy="364771"/>
          </a:xfrm>
          <a:custGeom>
            <a:avLst/>
            <a:gdLst/>
            <a:ahLst/>
            <a:cxnLst/>
            <a:rect l="l" t="t" r="r" b="b"/>
            <a:pathLst>
              <a:path w="187" h="187" extrusionOk="0">
                <a:moveTo>
                  <a:pt x="0" y="0"/>
                </a:moveTo>
                <a:lnTo>
                  <a:pt x="0" y="140"/>
                </a:lnTo>
                <a:lnTo>
                  <a:pt x="47" y="140"/>
                </a:lnTo>
                <a:lnTo>
                  <a:pt x="47" y="187"/>
                </a:lnTo>
                <a:lnTo>
                  <a:pt x="113" y="140"/>
                </a:lnTo>
                <a:lnTo>
                  <a:pt x="187" y="140"/>
                </a:lnTo>
                <a:lnTo>
                  <a:pt x="187" y="0"/>
                </a:lnTo>
                <a:lnTo>
                  <a:pt x="0" y="0"/>
                </a:lnTo>
                <a:close/>
                <a:moveTo>
                  <a:pt x="165" y="116"/>
                </a:moveTo>
                <a:lnTo>
                  <a:pt x="118" y="116"/>
                </a:lnTo>
                <a:lnTo>
                  <a:pt x="71" y="152"/>
                </a:lnTo>
                <a:lnTo>
                  <a:pt x="71" y="116"/>
                </a:lnTo>
                <a:lnTo>
                  <a:pt x="25" y="116"/>
                </a:lnTo>
                <a:lnTo>
                  <a:pt x="25" y="23"/>
                </a:lnTo>
                <a:lnTo>
                  <a:pt x="165" y="23"/>
                </a:lnTo>
                <a:lnTo>
                  <a:pt x="165"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50"/>
          <p:cNvSpPr/>
          <p:nvPr/>
        </p:nvSpPr>
        <p:spPr>
          <a:xfrm>
            <a:off x="2259180" y="3261064"/>
            <a:ext cx="368672" cy="317955"/>
          </a:xfrm>
          <a:custGeom>
            <a:avLst/>
            <a:gdLst/>
            <a:ahLst/>
            <a:cxnLst/>
            <a:rect l="l" t="t" r="r" b="b"/>
            <a:pathLst>
              <a:path w="117" h="101" extrusionOk="0">
                <a:moveTo>
                  <a:pt x="95" y="7"/>
                </a:moveTo>
                <a:cubicBezTo>
                  <a:pt x="95" y="14"/>
                  <a:pt x="95" y="14"/>
                  <a:pt x="95" y="14"/>
                </a:cubicBezTo>
                <a:cubicBezTo>
                  <a:pt x="15" y="36"/>
                  <a:pt x="15" y="36"/>
                  <a:pt x="15" y="36"/>
                </a:cubicBezTo>
                <a:cubicBezTo>
                  <a:pt x="0" y="28"/>
                  <a:pt x="0" y="28"/>
                  <a:pt x="0" y="28"/>
                </a:cubicBezTo>
                <a:cubicBezTo>
                  <a:pt x="0" y="72"/>
                  <a:pt x="0" y="72"/>
                  <a:pt x="0" y="72"/>
                </a:cubicBezTo>
                <a:cubicBezTo>
                  <a:pt x="15" y="65"/>
                  <a:pt x="15" y="65"/>
                  <a:pt x="15" y="65"/>
                </a:cubicBezTo>
                <a:cubicBezTo>
                  <a:pt x="24" y="67"/>
                  <a:pt x="24" y="67"/>
                  <a:pt x="24" y="67"/>
                </a:cubicBezTo>
                <a:cubicBezTo>
                  <a:pt x="21" y="76"/>
                  <a:pt x="21" y="76"/>
                  <a:pt x="21" y="76"/>
                </a:cubicBezTo>
                <a:cubicBezTo>
                  <a:pt x="20" y="82"/>
                  <a:pt x="23" y="88"/>
                  <a:pt x="29" y="89"/>
                </a:cubicBezTo>
                <a:cubicBezTo>
                  <a:pt x="50" y="95"/>
                  <a:pt x="50" y="95"/>
                  <a:pt x="50" y="95"/>
                </a:cubicBezTo>
                <a:cubicBezTo>
                  <a:pt x="51" y="95"/>
                  <a:pt x="52" y="95"/>
                  <a:pt x="53" y="95"/>
                </a:cubicBezTo>
                <a:cubicBezTo>
                  <a:pt x="58" y="95"/>
                  <a:pt x="62" y="92"/>
                  <a:pt x="64" y="87"/>
                </a:cubicBezTo>
                <a:cubicBezTo>
                  <a:pt x="66" y="78"/>
                  <a:pt x="66" y="78"/>
                  <a:pt x="66" y="78"/>
                </a:cubicBezTo>
                <a:cubicBezTo>
                  <a:pt x="95" y="86"/>
                  <a:pt x="95" y="86"/>
                  <a:pt x="95" y="86"/>
                </a:cubicBezTo>
                <a:cubicBezTo>
                  <a:pt x="95" y="94"/>
                  <a:pt x="95" y="94"/>
                  <a:pt x="95" y="94"/>
                </a:cubicBezTo>
                <a:cubicBezTo>
                  <a:pt x="117" y="101"/>
                  <a:pt x="117" y="101"/>
                  <a:pt x="117" y="101"/>
                </a:cubicBezTo>
                <a:cubicBezTo>
                  <a:pt x="117" y="0"/>
                  <a:pt x="117" y="0"/>
                  <a:pt x="117" y="0"/>
                </a:cubicBezTo>
                <a:lnTo>
                  <a:pt x="95" y="7"/>
                </a:lnTo>
                <a:close/>
                <a:moveTo>
                  <a:pt x="57" y="85"/>
                </a:moveTo>
                <a:cubicBezTo>
                  <a:pt x="56" y="87"/>
                  <a:pt x="54" y="88"/>
                  <a:pt x="52" y="88"/>
                </a:cubicBezTo>
                <a:cubicBezTo>
                  <a:pt x="31" y="82"/>
                  <a:pt x="31" y="82"/>
                  <a:pt x="31" y="82"/>
                </a:cubicBezTo>
                <a:cubicBezTo>
                  <a:pt x="29" y="82"/>
                  <a:pt x="28" y="80"/>
                  <a:pt x="28" y="78"/>
                </a:cubicBezTo>
                <a:cubicBezTo>
                  <a:pt x="31" y="69"/>
                  <a:pt x="31" y="69"/>
                  <a:pt x="31" y="69"/>
                </a:cubicBezTo>
                <a:cubicBezTo>
                  <a:pt x="59" y="77"/>
                  <a:pt x="59" y="77"/>
                  <a:pt x="59" y="77"/>
                </a:cubicBezTo>
                <a:lnTo>
                  <a:pt x="57" y="85"/>
                </a:lnTo>
                <a:close/>
                <a:moveTo>
                  <a:pt x="95" y="50"/>
                </a:moveTo>
                <a:cubicBezTo>
                  <a:pt x="15" y="50"/>
                  <a:pt x="15" y="50"/>
                  <a:pt x="15" y="50"/>
                </a:cubicBezTo>
                <a:cubicBezTo>
                  <a:pt x="15" y="43"/>
                  <a:pt x="15" y="43"/>
                  <a:pt x="15" y="43"/>
                </a:cubicBezTo>
                <a:cubicBezTo>
                  <a:pt x="95" y="21"/>
                  <a:pt x="95" y="21"/>
                  <a:pt x="95" y="21"/>
                </a:cubicBezTo>
                <a:lnTo>
                  <a:pt x="95" y="50"/>
                </a:lnTo>
                <a:close/>
                <a:moveTo>
                  <a:pt x="109" y="50"/>
                </a:moveTo>
                <a:cubicBezTo>
                  <a:pt x="102" y="50"/>
                  <a:pt x="102" y="50"/>
                  <a:pt x="102" y="50"/>
                </a:cubicBezTo>
                <a:cubicBezTo>
                  <a:pt x="102" y="14"/>
                  <a:pt x="102" y="14"/>
                  <a:pt x="102" y="14"/>
                </a:cubicBezTo>
                <a:cubicBezTo>
                  <a:pt x="109" y="14"/>
                  <a:pt x="109" y="14"/>
                  <a:pt x="109" y="14"/>
                </a:cubicBezTo>
                <a:lnTo>
                  <a:pt x="109"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50"/>
          <p:cNvSpPr/>
          <p:nvPr/>
        </p:nvSpPr>
        <p:spPr>
          <a:xfrm>
            <a:off x="2489355" y="4035469"/>
            <a:ext cx="138496" cy="275040"/>
          </a:xfrm>
          <a:custGeom>
            <a:avLst/>
            <a:gdLst/>
            <a:ahLst/>
            <a:cxnLst/>
            <a:rect l="l" t="t" r="r" b="b"/>
            <a:pathLst>
              <a:path w="44" h="87" extrusionOk="0">
                <a:moveTo>
                  <a:pt x="29" y="0"/>
                </a:moveTo>
                <a:cubicBezTo>
                  <a:pt x="15" y="0"/>
                  <a:pt x="15" y="0"/>
                  <a:pt x="15" y="0"/>
                </a:cubicBezTo>
                <a:cubicBezTo>
                  <a:pt x="7" y="0"/>
                  <a:pt x="0" y="7"/>
                  <a:pt x="0" y="15"/>
                </a:cubicBezTo>
                <a:cubicBezTo>
                  <a:pt x="0" y="44"/>
                  <a:pt x="0" y="44"/>
                  <a:pt x="0" y="44"/>
                </a:cubicBezTo>
                <a:cubicBezTo>
                  <a:pt x="7" y="44"/>
                  <a:pt x="7" y="44"/>
                  <a:pt x="7" y="44"/>
                </a:cubicBezTo>
                <a:cubicBezTo>
                  <a:pt x="7" y="87"/>
                  <a:pt x="7" y="87"/>
                  <a:pt x="7" y="87"/>
                </a:cubicBezTo>
                <a:cubicBezTo>
                  <a:pt x="36" y="87"/>
                  <a:pt x="36" y="87"/>
                  <a:pt x="36" y="87"/>
                </a:cubicBezTo>
                <a:cubicBezTo>
                  <a:pt x="36" y="44"/>
                  <a:pt x="36" y="44"/>
                  <a:pt x="36" y="44"/>
                </a:cubicBezTo>
                <a:cubicBezTo>
                  <a:pt x="44" y="44"/>
                  <a:pt x="44" y="44"/>
                  <a:pt x="44" y="44"/>
                </a:cubicBezTo>
                <a:cubicBezTo>
                  <a:pt x="44" y="15"/>
                  <a:pt x="44" y="15"/>
                  <a:pt x="44" y="15"/>
                </a:cubicBezTo>
                <a:cubicBezTo>
                  <a:pt x="44" y="7"/>
                  <a:pt x="37" y="0"/>
                  <a:pt x="2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50"/>
          <p:cNvSpPr/>
          <p:nvPr/>
        </p:nvSpPr>
        <p:spPr>
          <a:xfrm>
            <a:off x="2522517" y="3943789"/>
            <a:ext cx="70223" cy="7022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550" name="Google Shape;2550;p50"/>
          <p:cNvGrpSpPr/>
          <p:nvPr/>
        </p:nvGrpSpPr>
        <p:grpSpPr>
          <a:xfrm>
            <a:off x="4449750" y="3944024"/>
            <a:ext cx="364771" cy="366721"/>
            <a:chOff x="3233738" y="3135313"/>
            <a:chExt cx="296863" cy="298450"/>
          </a:xfrm>
        </p:grpSpPr>
        <p:sp>
          <p:nvSpPr>
            <p:cNvPr id="2551" name="Google Shape;2551;p50"/>
            <p:cNvSpPr/>
            <p:nvPr/>
          </p:nvSpPr>
          <p:spPr>
            <a:xfrm>
              <a:off x="3233738" y="3135313"/>
              <a:ext cx="296863" cy="298450"/>
            </a:xfrm>
            <a:custGeom>
              <a:avLst/>
              <a:gdLst/>
              <a:ahLst/>
              <a:cxnLst/>
              <a:rect l="l" t="t" r="r" b="b"/>
              <a:pathLst>
                <a:path w="116" h="116" extrusionOk="0">
                  <a:moveTo>
                    <a:pt x="93" y="70"/>
                  </a:moveTo>
                  <a:cubicBezTo>
                    <a:pt x="99" y="63"/>
                    <a:pt x="102" y="54"/>
                    <a:pt x="102" y="44"/>
                  </a:cubicBezTo>
                  <a:cubicBezTo>
                    <a:pt x="102" y="20"/>
                    <a:pt x="82" y="0"/>
                    <a:pt x="58" y="0"/>
                  </a:cubicBezTo>
                  <a:cubicBezTo>
                    <a:pt x="46" y="0"/>
                    <a:pt x="35" y="5"/>
                    <a:pt x="27" y="14"/>
                  </a:cubicBezTo>
                  <a:cubicBezTo>
                    <a:pt x="27" y="14"/>
                    <a:pt x="26" y="14"/>
                    <a:pt x="26" y="15"/>
                  </a:cubicBezTo>
                  <a:cubicBezTo>
                    <a:pt x="26" y="15"/>
                    <a:pt x="25" y="16"/>
                    <a:pt x="25" y="16"/>
                  </a:cubicBezTo>
                  <a:cubicBezTo>
                    <a:pt x="20" y="22"/>
                    <a:pt x="15" y="36"/>
                    <a:pt x="16" y="36"/>
                  </a:cubicBezTo>
                  <a:cubicBezTo>
                    <a:pt x="15" y="39"/>
                    <a:pt x="15" y="41"/>
                    <a:pt x="15" y="44"/>
                  </a:cubicBezTo>
                  <a:cubicBezTo>
                    <a:pt x="15" y="54"/>
                    <a:pt x="18" y="63"/>
                    <a:pt x="24" y="70"/>
                  </a:cubicBezTo>
                  <a:cubicBezTo>
                    <a:pt x="10" y="80"/>
                    <a:pt x="0" y="97"/>
                    <a:pt x="0" y="116"/>
                  </a:cubicBezTo>
                  <a:cubicBezTo>
                    <a:pt x="44" y="116"/>
                    <a:pt x="44" y="116"/>
                    <a:pt x="44" y="116"/>
                  </a:cubicBezTo>
                  <a:cubicBezTo>
                    <a:pt x="51" y="95"/>
                    <a:pt x="51" y="95"/>
                    <a:pt x="51" y="95"/>
                  </a:cubicBezTo>
                  <a:cubicBezTo>
                    <a:pt x="51" y="87"/>
                    <a:pt x="51" y="87"/>
                    <a:pt x="51" y="87"/>
                  </a:cubicBezTo>
                  <a:cubicBezTo>
                    <a:pt x="66" y="87"/>
                    <a:pt x="66" y="87"/>
                    <a:pt x="66" y="87"/>
                  </a:cubicBezTo>
                  <a:cubicBezTo>
                    <a:pt x="66" y="95"/>
                    <a:pt x="66" y="95"/>
                    <a:pt x="66" y="95"/>
                  </a:cubicBezTo>
                  <a:cubicBezTo>
                    <a:pt x="73" y="116"/>
                    <a:pt x="73" y="116"/>
                    <a:pt x="73" y="116"/>
                  </a:cubicBezTo>
                  <a:cubicBezTo>
                    <a:pt x="116" y="116"/>
                    <a:pt x="116" y="116"/>
                    <a:pt x="116" y="116"/>
                  </a:cubicBezTo>
                  <a:cubicBezTo>
                    <a:pt x="116" y="97"/>
                    <a:pt x="107" y="80"/>
                    <a:pt x="93" y="70"/>
                  </a:cubicBezTo>
                  <a:close/>
                  <a:moveTo>
                    <a:pt x="58" y="80"/>
                  </a:moveTo>
                  <a:cubicBezTo>
                    <a:pt x="38" y="80"/>
                    <a:pt x="22" y="64"/>
                    <a:pt x="22" y="44"/>
                  </a:cubicBezTo>
                  <a:cubicBezTo>
                    <a:pt x="22" y="40"/>
                    <a:pt x="23" y="37"/>
                    <a:pt x="24" y="34"/>
                  </a:cubicBezTo>
                  <a:cubicBezTo>
                    <a:pt x="33" y="30"/>
                    <a:pt x="41" y="23"/>
                    <a:pt x="45" y="14"/>
                  </a:cubicBezTo>
                  <a:cubicBezTo>
                    <a:pt x="53" y="24"/>
                    <a:pt x="66" y="30"/>
                    <a:pt x="79" y="30"/>
                  </a:cubicBezTo>
                  <a:cubicBezTo>
                    <a:pt x="83" y="30"/>
                    <a:pt x="87" y="29"/>
                    <a:pt x="91" y="28"/>
                  </a:cubicBezTo>
                  <a:cubicBezTo>
                    <a:pt x="93" y="33"/>
                    <a:pt x="95" y="38"/>
                    <a:pt x="95" y="44"/>
                  </a:cubicBezTo>
                  <a:cubicBezTo>
                    <a:pt x="95" y="64"/>
                    <a:pt x="78" y="80"/>
                    <a:pt x="58" y="8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2" name="Google Shape;2552;p50"/>
            <p:cNvSpPr/>
            <p:nvPr/>
          </p:nvSpPr>
          <p:spPr>
            <a:xfrm>
              <a:off x="3330575" y="3233738"/>
              <a:ext cx="31750"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3" name="Google Shape;2553;p50"/>
            <p:cNvSpPr/>
            <p:nvPr/>
          </p:nvSpPr>
          <p:spPr>
            <a:xfrm>
              <a:off x="3403600" y="3233738"/>
              <a:ext cx="30163"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54" name="Google Shape;2554;p50"/>
          <p:cNvGrpSpPr/>
          <p:nvPr/>
        </p:nvGrpSpPr>
        <p:grpSpPr>
          <a:xfrm>
            <a:off x="5194895" y="3944024"/>
            <a:ext cx="384277" cy="366721"/>
            <a:chOff x="3840163" y="3135313"/>
            <a:chExt cx="312738" cy="298450"/>
          </a:xfrm>
        </p:grpSpPr>
        <p:sp>
          <p:nvSpPr>
            <p:cNvPr id="2555" name="Google Shape;2555;p50"/>
            <p:cNvSpPr/>
            <p:nvPr/>
          </p:nvSpPr>
          <p:spPr>
            <a:xfrm>
              <a:off x="4011613" y="3340100"/>
              <a:ext cx="133350" cy="93663"/>
            </a:xfrm>
            <a:custGeom>
              <a:avLst/>
              <a:gdLst/>
              <a:ahLst/>
              <a:cxnLst/>
              <a:rect l="l" t="t" r="r" b="b"/>
              <a:pathLst>
                <a:path w="52" h="36" extrusionOk="0">
                  <a:moveTo>
                    <a:pt x="39" y="0"/>
                  </a:moveTo>
                  <a:cubicBezTo>
                    <a:pt x="21" y="6"/>
                    <a:pt x="7" y="19"/>
                    <a:pt x="0" y="36"/>
                  </a:cubicBezTo>
                  <a:cubicBezTo>
                    <a:pt x="52" y="36"/>
                    <a:pt x="52" y="36"/>
                    <a:pt x="52" y="36"/>
                  </a:cubicBezTo>
                  <a:cubicBezTo>
                    <a:pt x="52" y="22"/>
                    <a:pt x="47" y="10"/>
                    <a:pt x="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6" name="Google Shape;2556;p50"/>
            <p:cNvSpPr/>
            <p:nvPr/>
          </p:nvSpPr>
          <p:spPr>
            <a:xfrm>
              <a:off x="3848100" y="3340100"/>
              <a:ext cx="133350" cy="93663"/>
            </a:xfrm>
            <a:custGeom>
              <a:avLst/>
              <a:gdLst/>
              <a:ahLst/>
              <a:cxnLst/>
              <a:rect l="l" t="t" r="r" b="b"/>
              <a:pathLst>
                <a:path w="52" h="36" extrusionOk="0">
                  <a:moveTo>
                    <a:pt x="13" y="0"/>
                  </a:moveTo>
                  <a:cubicBezTo>
                    <a:pt x="5" y="10"/>
                    <a:pt x="0" y="22"/>
                    <a:pt x="0" y="36"/>
                  </a:cubicBezTo>
                  <a:cubicBezTo>
                    <a:pt x="52" y="36"/>
                    <a:pt x="52" y="36"/>
                    <a:pt x="52" y="36"/>
                  </a:cubicBezTo>
                  <a:cubicBezTo>
                    <a:pt x="45" y="19"/>
                    <a:pt x="31" y="6"/>
                    <a:pt x="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7" name="Google Shape;2557;p50"/>
            <p:cNvSpPr/>
            <p:nvPr/>
          </p:nvSpPr>
          <p:spPr>
            <a:xfrm>
              <a:off x="3840163" y="3135313"/>
              <a:ext cx="312738" cy="223838"/>
            </a:xfrm>
            <a:custGeom>
              <a:avLst/>
              <a:gdLst/>
              <a:ahLst/>
              <a:cxnLst/>
              <a:rect l="l" t="t" r="r" b="b"/>
              <a:pathLst>
                <a:path w="122" h="87" extrusionOk="0">
                  <a:moveTo>
                    <a:pt x="103" y="55"/>
                  </a:moveTo>
                  <a:cubicBezTo>
                    <a:pt x="105" y="59"/>
                    <a:pt x="108" y="61"/>
                    <a:pt x="112" y="63"/>
                  </a:cubicBezTo>
                  <a:cubicBezTo>
                    <a:pt x="114" y="65"/>
                    <a:pt x="116" y="65"/>
                    <a:pt x="118" y="66"/>
                  </a:cubicBezTo>
                  <a:cubicBezTo>
                    <a:pt x="122" y="53"/>
                    <a:pt x="116" y="39"/>
                    <a:pt x="104" y="32"/>
                  </a:cubicBezTo>
                  <a:cubicBezTo>
                    <a:pt x="103" y="32"/>
                    <a:pt x="102" y="30"/>
                    <a:pt x="102" y="28"/>
                  </a:cubicBezTo>
                  <a:cubicBezTo>
                    <a:pt x="101" y="28"/>
                    <a:pt x="101" y="28"/>
                    <a:pt x="101" y="27"/>
                  </a:cubicBezTo>
                  <a:cubicBezTo>
                    <a:pt x="101" y="25"/>
                    <a:pt x="100" y="23"/>
                    <a:pt x="98" y="22"/>
                  </a:cubicBezTo>
                  <a:cubicBezTo>
                    <a:pt x="98" y="21"/>
                    <a:pt x="98" y="21"/>
                    <a:pt x="98" y="21"/>
                  </a:cubicBezTo>
                  <a:cubicBezTo>
                    <a:pt x="97" y="19"/>
                    <a:pt x="95" y="17"/>
                    <a:pt x="94" y="15"/>
                  </a:cubicBezTo>
                  <a:cubicBezTo>
                    <a:pt x="94" y="15"/>
                    <a:pt x="94" y="15"/>
                    <a:pt x="94" y="15"/>
                  </a:cubicBezTo>
                  <a:cubicBezTo>
                    <a:pt x="91" y="12"/>
                    <a:pt x="87" y="9"/>
                    <a:pt x="83" y="6"/>
                  </a:cubicBezTo>
                  <a:cubicBezTo>
                    <a:pt x="83" y="6"/>
                    <a:pt x="83" y="6"/>
                    <a:pt x="83" y="6"/>
                  </a:cubicBezTo>
                  <a:cubicBezTo>
                    <a:pt x="81" y="5"/>
                    <a:pt x="79" y="4"/>
                    <a:pt x="77" y="3"/>
                  </a:cubicBezTo>
                  <a:cubicBezTo>
                    <a:pt x="76" y="3"/>
                    <a:pt x="76" y="3"/>
                    <a:pt x="76" y="3"/>
                  </a:cubicBezTo>
                  <a:cubicBezTo>
                    <a:pt x="74" y="2"/>
                    <a:pt x="71" y="1"/>
                    <a:pt x="69" y="1"/>
                  </a:cubicBezTo>
                  <a:cubicBezTo>
                    <a:pt x="69" y="1"/>
                    <a:pt x="69" y="1"/>
                    <a:pt x="69" y="1"/>
                  </a:cubicBezTo>
                  <a:cubicBezTo>
                    <a:pt x="66" y="0"/>
                    <a:pt x="64" y="0"/>
                    <a:pt x="61" y="0"/>
                  </a:cubicBezTo>
                  <a:cubicBezTo>
                    <a:pt x="61" y="0"/>
                    <a:pt x="61" y="0"/>
                    <a:pt x="61" y="0"/>
                  </a:cubicBezTo>
                  <a:cubicBezTo>
                    <a:pt x="61" y="0"/>
                    <a:pt x="61" y="0"/>
                    <a:pt x="61" y="0"/>
                  </a:cubicBezTo>
                  <a:cubicBezTo>
                    <a:pt x="61" y="0"/>
                    <a:pt x="61" y="0"/>
                    <a:pt x="61" y="0"/>
                  </a:cubicBezTo>
                  <a:cubicBezTo>
                    <a:pt x="61" y="0"/>
                    <a:pt x="61" y="0"/>
                    <a:pt x="61" y="0"/>
                  </a:cubicBezTo>
                  <a:cubicBezTo>
                    <a:pt x="58" y="0"/>
                    <a:pt x="56" y="0"/>
                    <a:pt x="53" y="1"/>
                  </a:cubicBezTo>
                  <a:cubicBezTo>
                    <a:pt x="53" y="1"/>
                    <a:pt x="53" y="1"/>
                    <a:pt x="53" y="1"/>
                  </a:cubicBezTo>
                  <a:cubicBezTo>
                    <a:pt x="51" y="1"/>
                    <a:pt x="48" y="2"/>
                    <a:pt x="46" y="3"/>
                  </a:cubicBezTo>
                  <a:cubicBezTo>
                    <a:pt x="46" y="3"/>
                    <a:pt x="46" y="3"/>
                    <a:pt x="45" y="3"/>
                  </a:cubicBezTo>
                  <a:cubicBezTo>
                    <a:pt x="43" y="4"/>
                    <a:pt x="41" y="5"/>
                    <a:pt x="39" y="6"/>
                  </a:cubicBezTo>
                  <a:cubicBezTo>
                    <a:pt x="39" y="6"/>
                    <a:pt x="39" y="6"/>
                    <a:pt x="39" y="6"/>
                  </a:cubicBezTo>
                  <a:cubicBezTo>
                    <a:pt x="35" y="9"/>
                    <a:pt x="31" y="12"/>
                    <a:pt x="28" y="15"/>
                  </a:cubicBezTo>
                  <a:cubicBezTo>
                    <a:pt x="28" y="15"/>
                    <a:pt x="28" y="15"/>
                    <a:pt x="28" y="15"/>
                  </a:cubicBezTo>
                  <a:cubicBezTo>
                    <a:pt x="26" y="17"/>
                    <a:pt x="25" y="19"/>
                    <a:pt x="24" y="21"/>
                  </a:cubicBezTo>
                  <a:cubicBezTo>
                    <a:pt x="24" y="21"/>
                    <a:pt x="24" y="21"/>
                    <a:pt x="24" y="22"/>
                  </a:cubicBezTo>
                  <a:cubicBezTo>
                    <a:pt x="22" y="23"/>
                    <a:pt x="21" y="25"/>
                    <a:pt x="21" y="27"/>
                  </a:cubicBezTo>
                  <a:cubicBezTo>
                    <a:pt x="20" y="28"/>
                    <a:pt x="20" y="28"/>
                    <a:pt x="20" y="28"/>
                  </a:cubicBezTo>
                  <a:cubicBezTo>
                    <a:pt x="20" y="30"/>
                    <a:pt x="18" y="32"/>
                    <a:pt x="18" y="32"/>
                  </a:cubicBezTo>
                  <a:cubicBezTo>
                    <a:pt x="6" y="39"/>
                    <a:pt x="0" y="53"/>
                    <a:pt x="4" y="66"/>
                  </a:cubicBezTo>
                  <a:cubicBezTo>
                    <a:pt x="6" y="65"/>
                    <a:pt x="8" y="65"/>
                    <a:pt x="10" y="63"/>
                  </a:cubicBezTo>
                  <a:cubicBezTo>
                    <a:pt x="14" y="61"/>
                    <a:pt x="17" y="59"/>
                    <a:pt x="19" y="55"/>
                  </a:cubicBezTo>
                  <a:cubicBezTo>
                    <a:pt x="24" y="74"/>
                    <a:pt x="41" y="87"/>
                    <a:pt x="61" y="87"/>
                  </a:cubicBezTo>
                  <a:cubicBezTo>
                    <a:pt x="81" y="87"/>
                    <a:pt x="98" y="74"/>
                    <a:pt x="103" y="55"/>
                  </a:cubicBezTo>
                  <a:close/>
                  <a:moveTo>
                    <a:pt x="61" y="80"/>
                  </a:moveTo>
                  <a:cubicBezTo>
                    <a:pt x="41" y="80"/>
                    <a:pt x="25" y="64"/>
                    <a:pt x="25" y="44"/>
                  </a:cubicBezTo>
                  <a:cubicBezTo>
                    <a:pt x="25" y="41"/>
                    <a:pt x="25" y="39"/>
                    <a:pt x="25" y="36"/>
                  </a:cubicBezTo>
                  <a:cubicBezTo>
                    <a:pt x="26" y="36"/>
                    <a:pt x="27" y="36"/>
                    <a:pt x="28" y="36"/>
                  </a:cubicBezTo>
                  <a:cubicBezTo>
                    <a:pt x="45" y="36"/>
                    <a:pt x="59" y="24"/>
                    <a:pt x="61" y="7"/>
                  </a:cubicBezTo>
                  <a:cubicBezTo>
                    <a:pt x="61" y="7"/>
                    <a:pt x="61" y="7"/>
                    <a:pt x="61" y="7"/>
                  </a:cubicBezTo>
                  <a:cubicBezTo>
                    <a:pt x="61" y="7"/>
                    <a:pt x="61" y="7"/>
                    <a:pt x="61" y="7"/>
                  </a:cubicBezTo>
                  <a:cubicBezTo>
                    <a:pt x="63" y="24"/>
                    <a:pt x="77" y="36"/>
                    <a:pt x="94" y="36"/>
                  </a:cubicBezTo>
                  <a:cubicBezTo>
                    <a:pt x="95" y="36"/>
                    <a:pt x="96" y="36"/>
                    <a:pt x="96" y="36"/>
                  </a:cubicBezTo>
                  <a:cubicBezTo>
                    <a:pt x="97" y="39"/>
                    <a:pt x="97" y="41"/>
                    <a:pt x="97" y="44"/>
                  </a:cubicBezTo>
                  <a:cubicBezTo>
                    <a:pt x="97" y="64"/>
                    <a:pt x="81" y="80"/>
                    <a:pt x="61" y="8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8" name="Google Shape;2558;p50"/>
            <p:cNvSpPr/>
            <p:nvPr/>
          </p:nvSpPr>
          <p:spPr>
            <a:xfrm>
              <a:off x="3943350" y="3233738"/>
              <a:ext cx="33338"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9" name="Google Shape;2559;p50"/>
            <p:cNvSpPr/>
            <p:nvPr/>
          </p:nvSpPr>
          <p:spPr>
            <a:xfrm>
              <a:off x="4014788" y="3233738"/>
              <a:ext cx="33338"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60" name="Google Shape;2560;p50"/>
          <p:cNvSpPr/>
          <p:nvPr/>
        </p:nvSpPr>
        <p:spPr>
          <a:xfrm>
            <a:off x="3252057" y="3943789"/>
            <a:ext cx="70223" cy="7022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1" name="Google Shape;2561;p50"/>
          <p:cNvSpPr/>
          <p:nvPr/>
        </p:nvSpPr>
        <p:spPr>
          <a:xfrm>
            <a:off x="3218895" y="4039371"/>
            <a:ext cx="136545" cy="271139"/>
          </a:xfrm>
          <a:custGeom>
            <a:avLst/>
            <a:gdLst/>
            <a:ahLst/>
            <a:cxnLst/>
            <a:rect l="l" t="t" r="r" b="b"/>
            <a:pathLst>
              <a:path w="44" h="86" extrusionOk="0">
                <a:moveTo>
                  <a:pt x="32" y="0"/>
                </a:moveTo>
                <a:cubicBezTo>
                  <a:pt x="22" y="21"/>
                  <a:pt x="22" y="21"/>
                  <a:pt x="22" y="21"/>
                </a:cubicBezTo>
                <a:cubicBezTo>
                  <a:pt x="12" y="0"/>
                  <a:pt x="12" y="0"/>
                  <a:pt x="12" y="0"/>
                </a:cubicBezTo>
                <a:cubicBezTo>
                  <a:pt x="7" y="1"/>
                  <a:pt x="3" y="2"/>
                  <a:pt x="0" y="4"/>
                </a:cubicBezTo>
                <a:cubicBezTo>
                  <a:pt x="0" y="43"/>
                  <a:pt x="0" y="43"/>
                  <a:pt x="0" y="43"/>
                </a:cubicBezTo>
                <a:cubicBezTo>
                  <a:pt x="11" y="43"/>
                  <a:pt x="11" y="43"/>
                  <a:pt x="11" y="43"/>
                </a:cubicBezTo>
                <a:cubicBezTo>
                  <a:pt x="15" y="86"/>
                  <a:pt x="15" y="86"/>
                  <a:pt x="15" y="86"/>
                </a:cubicBezTo>
                <a:cubicBezTo>
                  <a:pt x="29" y="86"/>
                  <a:pt x="29" y="86"/>
                  <a:pt x="29" y="86"/>
                </a:cubicBezTo>
                <a:cubicBezTo>
                  <a:pt x="34" y="43"/>
                  <a:pt x="34" y="43"/>
                  <a:pt x="34" y="43"/>
                </a:cubicBezTo>
                <a:cubicBezTo>
                  <a:pt x="44" y="43"/>
                  <a:pt x="44" y="43"/>
                  <a:pt x="44" y="43"/>
                </a:cubicBezTo>
                <a:cubicBezTo>
                  <a:pt x="44" y="4"/>
                  <a:pt x="44" y="4"/>
                  <a:pt x="44" y="4"/>
                </a:cubicBezTo>
                <a:cubicBezTo>
                  <a:pt x="41" y="2"/>
                  <a:pt x="37" y="1"/>
                  <a:pt x="3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50"/>
          <p:cNvSpPr/>
          <p:nvPr/>
        </p:nvSpPr>
        <p:spPr>
          <a:xfrm>
            <a:off x="1535492" y="3943789"/>
            <a:ext cx="362819" cy="366721"/>
          </a:xfrm>
          <a:custGeom>
            <a:avLst/>
            <a:gdLst/>
            <a:ahLst/>
            <a:cxnLst/>
            <a:rect l="l" t="t" r="r" b="b"/>
            <a:pathLst>
              <a:path w="115" h="116" extrusionOk="0">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3" name="Google Shape;2563;p50"/>
          <p:cNvGrpSpPr/>
          <p:nvPr/>
        </p:nvGrpSpPr>
        <p:grpSpPr>
          <a:xfrm>
            <a:off x="3720211" y="4057162"/>
            <a:ext cx="364771" cy="253583"/>
            <a:chOff x="2640013" y="3227388"/>
            <a:chExt cx="296863" cy="206375"/>
          </a:xfrm>
        </p:grpSpPr>
        <p:sp>
          <p:nvSpPr>
            <p:cNvPr id="2564" name="Google Shape;2564;p50"/>
            <p:cNvSpPr/>
            <p:nvPr/>
          </p:nvSpPr>
          <p:spPr>
            <a:xfrm>
              <a:off x="2676525" y="3267075"/>
              <a:ext cx="87313" cy="79375"/>
            </a:xfrm>
            <a:custGeom>
              <a:avLst/>
              <a:gdLst/>
              <a:ahLst/>
              <a:cxnLst/>
              <a:rect l="l" t="t" r="r" b="b"/>
              <a:pathLst>
                <a:path w="34" h="31" extrusionOk="0">
                  <a:moveTo>
                    <a:pt x="34" y="31"/>
                  </a:moveTo>
                  <a:cubicBezTo>
                    <a:pt x="34" y="31"/>
                    <a:pt x="34" y="28"/>
                    <a:pt x="33" y="26"/>
                  </a:cubicBezTo>
                  <a:cubicBezTo>
                    <a:pt x="32" y="25"/>
                    <a:pt x="29" y="24"/>
                    <a:pt x="26" y="22"/>
                  </a:cubicBezTo>
                  <a:cubicBezTo>
                    <a:pt x="22" y="21"/>
                    <a:pt x="22" y="20"/>
                    <a:pt x="22" y="20"/>
                  </a:cubicBezTo>
                  <a:cubicBezTo>
                    <a:pt x="21" y="17"/>
                    <a:pt x="21" y="17"/>
                    <a:pt x="21" y="17"/>
                  </a:cubicBezTo>
                  <a:cubicBezTo>
                    <a:pt x="21" y="17"/>
                    <a:pt x="23" y="16"/>
                    <a:pt x="23" y="13"/>
                  </a:cubicBezTo>
                  <a:cubicBezTo>
                    <a:pt x="24" y="13"/>
                    <a:pt x="25" y="12"/>
                    <a:pt x="25" y="11"/>
                  </a:cubicBezTo>
                  <a:cubicBezTo>
                    <a:pt x="25" y="11"/>
                    <a:pt x="25" y="9"/>
                    <a:pt x="24" y="9"/>
                  </a:cubicBezTo>
                  <a:cubicBezTo>
                    <a:pt x="24" y="7"/>
                    <a:pt x="24" y="6"/>
                    <a:pt x="24" y="5"/>
                  </a:cubicBezTo>
                  <a:cubicBezTo>
                    <a:pt x="24" y="3"/>
                    <a:pt x="21" y="0"/>
                    <a:pt x="17" y="0"/>
                  </a:cubicBezTo>
                  <a:cubicBezTo>
                    <a:pt x="13" y="0"/>
                    <a:pt x="11" y="3"/>
                    <a:pt x="11" y="5"/>
                  </a:cubicBezTo>
                  <a:cubicBezTo>
                    <a:pt x="11" y="6"/>
                    <a:pt x="11" y="7"/>
                    <a:pt x="11" y="9"/>
                  </a:cubicBezTo>
                  <a:cubicBezTo>
                    <a:pt x="10" y="9"/>
                    <a:pt x="10" y="11"/>
                    <a:pt x="10" y="11"/>
                  </a:cubicBezTo>
                  <a:cubicBezTo>
                    <a:pt x="10" y="12"/>
                    <a:pt x="11" y="13"/>
                    <a:pt x="11" y="13"/>
                  </a:cubicBezTo>
                  <a:cubicBezTo>
                    <a:pt x="12" y="16"/>
                    <a:pt x="13" y="17"/>
                    <a:pt x="13" y="17"/>
                  </a:cubicBezTo>
                  <a:cubicBezTo>
                    <a:pt x="13" y="20"/>
                    <a:pt x="13" y="20"/>
                    <a:pt x="13" y="20"/>
                  </a:cubicBezTo>
                  <a:cubicBezTo>
                    <a:pt x="13" y="20"/>
                    <a:pt x="12" y="21"/>
                    <a:pt x="9" y="22"/>
                  </a:cubicBezTo>
                  <a:cubicBezTo>
                    <a:pt x="6" y="24"/>
                    <a:pt x="2" y="25"/>
                    <a:pt x="1" y="26"/>
                  </a:cubicBezTo>
                  <a:cubicBezTo>
                    <a:pt x="0" y="28"/>
                    <a:pt x="1" y="31"/>
                    <a:pt x="1" y="31"/>
                  </a:cubicBezTo>
                  <a:lnTo>
                    <a:pt x="34"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5" name="Google Shape;2565;p50"/>
            <p:cNvSpPr/>
            <p:nvPr/>
          </p:nvSpPr>
          <p:spPr>
            <a:xfrm>
              <a:off x="2789238" y="3267075"/>
              <a:ext cx="7461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6" name="Google Shape;2566;p50"/>
            <p:cNvSpPr/>
            <p:nvPr/>
          </p:nvSpPr>
          <p:spPr>
            <a:xfrm>
              <a:off x="2789238" y="3305175"/>
              <a:ext cx="11271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7" name="Google Shape;2567;p50"/>
            <p:cNvSpPr/>
            <p:nvPr/>
          </p:nvSpPr>
          <p:spPr>
            <a:xfrm>
              <a:off x="2789238" y="3340100"/>
              <a:ext cx="92075"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8" name="Google Shape;2568;p50"/>
            <p:cNvSpPr/>
            <p:nvPr/>
          </p:nvSpPr>
          <p:spPr>
            <a:xfrm>
              <a:off x="2640013" y="3227388"/>
              <a:ext cx="296863" cy="206375"/>
            </a:xfrm>
            <a:custGeom>
              <a:avLst/>
              <a:gdLst/>
              <a:ahLst/>
              <a:cxnLst/>
              <a:rect l="l" t="t" r="r" b="b"/>
              <a:pathLst>
                <a:path w="116" h="80" extrusionOk="0">
                  <a:moveTo>
                    <a:pt x="0" y="0"/>
                  </a:moveTo>
                  <a:cubicBezTo>
                    <a:pt x="0" y="80"/>
                    <a:pt x="0" y="80"/>
                    <a:pt x="0" y="80"/>
                  </a:cubicBezTo>
                  <a:cubicBezTo>
                    <a:pt x="116" y="80"/>
                    <a:pt x="116" y="80"/>
                    <a:pt x="116" y="80"/>
                  </a:cubicBezTo>
                  <a:cubicBezTo>
                    <a:pt x="116" y="0"/>
                    <a:pt x="116" y="0"/>
                    <a:pt x="116" y="0"/>
                  </a:cubicBezTo>
                  <a:lnTo>
                    <a:pt x="0" y="0"/>
                  </a:lnTo>
                  <a:close/>
                  <a:moveTo>
                    <a:pt x="109" y="73"/>
                  </a:moveTo>
                  <a:cubicBezTo>
                    <a:pt x="94" y="73"/>
                    <a:pt x="94" y="73"/>
                    <a:pt x="94" y="73"/>
                  </a:cubicBezTo>
                  <a:cubicBezTo>
                    <a:pt x="94" y="72"/>
                    <a:pt x="94" y="71"/>
                    <a:pt x="94" y="69"/>
                  </a:cubicBezTo>
                  <a:cubicBezTo>
                    <a:pt x="94" y="63"/>
                    <a:pt x="90" y="59"/>
                    <a:pt x="84" y="59"/>
                  </a:cubicBezTo>
                  <a:cubicBezTo>
                    <a:pt x="78" y="59"/>
                    <a:pt x="73" y="63"/>
                    <a:pt x="73" y="69"/>
                  </a:cubicBezTo>
                  <a:cubicBezTo>
                    <a:pt x="73" y="71"/>
                    <a:pt x="73" y="72"/>
                    <a:pt x="73" y="73"/>
                  </a:cubicBezTo>
                  <a:cubicBezTo>
                    <a:pt x="43" y="73"/>
                    <a:pt x="43" y="73"/>
                    <a:pt x="43" y="73"/>
                  </a:cubicBezTo>
                  <a:cubicBezTo>
                    <a:pt x="43" y="72"/>
                    <a:pt x="44" y="71"/>
                    <a:pt x="44" y="69"/>
                  </a:cubicBezTo>
                  <a:cubicBezTo>
                    <a:pt x="44" y="63"/>
                    <a:pt x="39" y="59"/>
                    <a:pt x="33" y="59"/>
                  </a:cubicBezTo>
                  <a:cubicBezTo>
                    <a:pt x="27" y="59"/>
                    <a:pt x="22" y="63"/>
                    <a:pt x="22" y="69"/>
                  </a:cubicBezTo>
                  <a:cubicBezTo>
                    <a:pt x="22" y="71"/>
                    <a:pt x="22" y="72"/>
                    <a:pt x="22" y="73"/>
                  </a:cubicBezTo>
                  <a:cubicBezTo>
                    <a:pt x="7" y="73"/>
                    <a:pt x="7" y="73"/>
                    <a:pt x="7" y="73"/>
                  </a:cubicBezTo>
                  <a:cubicBezTo>
                    <a:pt x="7" y="8"/>
                    <a:pt x="7" y="8"/>
                    <a:pt x="7" y="8"/>
                  </a:cubicBezTo>
                  <a:cubicBezTo>
                    <a:pt x="109" y="8"/>
                    <a:pt x="109" y="8"/>
                    <a:pt x="109" y="8"/>
                  </a:cubicBezTo>
                  <a:lnTo>
                    <a:pt x="109"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69" name="Google Shape;2569;p50"/>
          <p:cNvSpPr/>
          <p:nvPr/>
        </p:nvSpPr>
        <p:spPr>
          <a:xfrm>
            <a:off x="5912731" y="3943789"/>
            <a:ext cx="228224" cy="366721"/>
          </a:xfrm>
          <a:custGeom>
            <a:avLst/>
            <a:gdLst/>
            <a:ahLst/>
            <a:cxnLst/>
            <a:rect l="l" t="t" r="r" b="b"/>
            <a:pathLst>
              <a:path w="73" h="116" extrusionOk="0">
                <a:moveTo>
                  <a:pt x="73" y="36"/>
                </a:moveTo>
                <a:cubicBezTo>
                  <a:pt x="73" y="16"/>
                  <a:pt x="56" y="0"/>
                  <a:pt x="36" y="0"/>
                </a:cubicBezTo>
                <a:cubicBezTo>
                  <a:pt x="16" y="0"/>
                  <a:pt x="0" y="16"/>
                  <a:pt x="0" y="36"/>
                </a:cubicBezTo>
                <a:cubicBezTo>
                  <a:pt x="0" y="54"/>
                  <a:pt x="12" y="69"/>
                  <a:pt x="29" y="72"/>
                </a:cubicBezTo>
                <a:cubicBezTo>
                  <a:pt x="29" y="87"/>
                  <a:pt x="29" y="87"/>
                  <a:pt x="29" y="87"/>
                </a:cubicBezTo>
                <a:cubicBezTo>
                  <a:pt x="14" y="87"/>
                  <a:pt x="14" y="87"/>
                  <a:pt x="14" y="87"/>
                </a:cubicBezTo>
                <a:cubicBezTo>
                  <a:pt x="14" y="102"/>
                  <a:pt x="14" y="102"/>
                  <a:pt x="14" y="102"/>
                </a:cubicBezTo>
                <a:cubicBezTo>
                  <a:pt x="29" y="102"/>
                  <a:pt x="29" y="102"/>
                  <a:pt x="29" y="102"/>
                </a:cubicBezTo>
                <a:cubicBezTo>
                  <a:pt x="29" y="116"/>
                  <a:pt x="29" y="116"/>
                  <a:pt x="29" y="116"/>
                </a:cubicBezTo>
                <a:cubicBezTo>
                  <a:pt x="43" y="116"/>
                  <a:pt x="43" y="116"/>
                  <a:pt x="43" y="116"/>
                </a:cubicBezTo>
                <a:cubicBezTo>
                  <a:pt x="43" y="102"/>
                  <a:pt x="43" y="102"/>
                  <a:pt x="43" y="102"/>
                </a:cubicBezTo>
                <a:cubicBezTo>
                  <a:pt x="58" y="102"/>
                  <a:pt x="58" y="102"/>
                  <a:pt x="58" y="102"/>
                </a:cubicBezTo>
                <a:cubicBezTo>
                  <a:pt x="58" y="87"/>
                  <a:pt x="58" y="87"/>
                  <a:pt x="58" y="87"/>
                </a:cubicBezTo>
                <a:cubicBezTo>
                  <a:pt x="43" y="87"/>
                  <a:pt x="43" y="87"/>
                  <a:pt x="43" y="87"/>
                </a:cubicBezTo>
                <a:cubicBezTo>
                  <a:pt x="43" y="72"/>
                  <a:pt x="43" y="72"/>
                  <a:pt x="43" y="72"/>
                </a:cubicBezTo>
                <a:cubicBezTo>
                  <a:pt x="60" y="69"/>
                  <a:pt x="73" y="54"/>
                  <a:pt x="73" y="36"/>
                </a:cubicBezTo>
                <a:close/>
                <a:moveTo>
                  <a:pt x="36" y="58"/>
                </a:moveTo>
                <a:cubicBezTo>
                  <a:pt x="24" y="58"/>
                  <a:pt x="14" y="48"/>
                  <a:pt x="14" y="36"/>
                </a:cubicBezTo>
                <a:cubicBezTo>
                  <a:pt x="14" y="24"/>
                  <a:pt x="24" y="15"/>
                  <a:pt x="36" y="15"/>
                </a:cubicBezTo>
                <a:cubicBezTo>
                  <a:pt x="48" y="15"/>
                  <a:pt x="58" y="24"/>
                  <a:pt x="58" y="36"/>
                </a:cubicBezTo>
                <a:cubicBezTo>
                  <a:pt x="58" y="48"/>
                  <a:pt x="48" y="58"/>
                  <a:pt x="36"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50"/>
          <p:cNvSpPr/>
          <p:nvPr/>
        </p:nvSpPr>
        <p:spPr>
          <a:xfrm>
            <a:off x="6663728" y="3967196"/>
            <a:ext cx="341363" cy="343313"/>
          </a:xfrm>
          <a:custGeom>
            <a:avLst/>
            <a:gdLst/>
            <a:ahLst/>
            <a:cxnLst/>
            <a:rect l="l" t="t" r="r" b="b"/>
            <a:pathLst>
              <a:path w="109" h="109" extrusionOk="0">
                <a:moveTo>
                  <a:pt x="59" y="0"/>
                </a:moveTo>
                <a:cubicBezTo>
                  <a:pt x="59" y="15"/>
                  <a:pt x="59" y="15"/>
                  <a:pt x="59" y="15"/>
                </a:cubicBezTo>
                <a:cubicBezTo>
                  <a:pt x="85" y="15"/>
                  <a:pt x="85" y="15"/>
                  <a:pt x="85" y="15"/>
                </a:cubicBezTo>
                <a:cubicBezTo>
                  <a:pt x="57" y="43"/>
                  <a:pt x="57" y="43"/>
                  <a:pt x="57" y="43"/>
                </a:cubicBezTo>
                <a:cubicBezTo>
                  <a:pt x="51" y="39"/>
                  <a:pt x="44" y="37"/>
                  <a:pt x="37" y="37"/>
                </a:cubicBezTo>
                <a:cubicBezTo>
                  <a:pt x="17" y="37"/>
                  <a:pt x="0" y="53"/>
                  <a:pt x="0" y="73"/>
                </a:cubicBezTo>
                <a:cubicBezTo>
                  <a:pt x="0" y="93"/>
                  <a:pt x="17" y="109"/>
                  <a:pt x="37" y="109"/>
                </a:cubicBezTo>
                <a:cubicBezTo>
                  <a:pt x="57" y="109"/>
                  <a:pt x="73" y="93"/>
                  <a:pt x="73" y="73"/>
                </a:cubicBezTo>
                <a:cubicBezTo>
                  <a:pt x="73" y="66"/>
                  <a:pt x="71" y="59"/>
                  <a:pt x="67" y="53"/>
                </a:cubicBezTo>
                <a:cubicBezTo>
                  <a:pt x="95" y="25"/>
                  <a:pt x="95" y="25"/>
                  <a:pt x="95" y="25"/>
                </a:cubicBezTo>
                <a:cubicBezTo>
                  <a:pt x="95" y="51"/>
                  <a:pt x="95" y="51"/>
                  <a:pt x="95" y="51"/>
                </a:cubicBezTo>
                <a:cubicBezTo>
                  <a:pt x="109" y="51"/>
                  <a:pt x="109" y="51"/>
                  <a:pt x="109" y="51"/>
                </a:cubicBezTo>
                <a:cubicBezTo>
                  <a:pt x="109" y="0"/>
                  <a:pt x="109" y="0"/>
                  <a:pt x="109" y="0"/>
                </a:cubicBezTo>
                <a:lnTo>
                  <a:pt x="59" y="0"/>
                </a:lnTo>
                <a:close/>
                <a:moveTo>
                  <a:pt x="37" y="95"/>
                </a:moveTo>
                <a:cubicBezTo>
                  <a:pt x="25" y="95"/>
                  <a:pt x="15" y="85"/>
                  <a:pt x="15" y="73"/>
                </a:cubicBezTo>
                <a:cubicBezTo>
                  <a:pt x="15" y="61"/>
                  <a:pt x="25" y="51"/>
                  <a:pt x="37" y="51"/>
                </a:cubicBezTo>
                <a:cubicBezTo>
                  <a:pt x="49" y="51"/>
                  <a:pt x="59" y="61"/>
                  <a:pt x="59" y="73"/>
                </a:cubicBezTo>
                <a:cubicBezTo>
                  <a:pt x="59" y="85"/>
                  <a:pt x="49" y="95"/>
                  <a:pt x="37" y="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71" name="Google Shape;2571;p50"/>
          <p:cNvGrpSpPr/>
          <p:nvPr/>
        </p:nvGrpSpPr>
        <p:grpSpPr>
          <a:xfrm>
            <a:off x="8124759" y="3944024"/>
            <a:ext cx="343313" cy="358918"/>
            <a:chOff x="6224588" y="3135313"/>
            <a:chExt cx="279400" cy="292100"/>
          </a:xfrm>
        </p:grpSpPr>
        <p:sp>
          <p:nvSpPr>
            <p:cNvPr id="2572" name="Google Shape;2572;p50"/>
            <p:cNvSpPr/>
            <p:nvPr/>
          </p:nvSpPr>
          <p:spPr>
            <a:xfrm>
              <a:off x="6265863" y="3135313"/>
              <a:ext cx="238125" cy="204788"/>
            </a:xfrm>
            <a:custGeom>
              <a:avLst/>
              <a:gdLst/>
              <a:ahLst/>
              <a:cxnLst/>
              <a:rect l="l" t="t" r="r" b="b"/>
              <a:pathLst>
                <a:path w="93" h="80" extrusionOk="0">
                  <a:moveTo>
                    <a:pt x="86" y="0"/>
                  </a:moveTo>
                  <a:cubicBezTo>
                    <a:pt x="0" y="0"/>
                    <a:pt x="0" y="0"/>
                    <a:pt x="0" y="0"/>
                  </a:cubicBezTo>
                  <a:cubicBezTo>
                    <a:pt x="29" y="15"/>
                    <a:pt x="29" y="15"/>
                    <a:pt x="29" y="15"/>
                  </a:cubicBezTo>
                  <a:cubicBezTo>
                    <a:pt x="78" y="15"/>
                    <a:pt x="78" y="15"/>
                    <a:pt x="78" y="15"/>
                  </a:cubicBezTo>
                  <a:cubicBezTo>
                    <a:pt x="78" y="22"/>
                    <a:pt x="78" y="22"/>
                    <a:pt x="78" y="22"/>
                  </a:cubicBezTo>
                  <a:cubicBezTo>
                    <a:pt x="44" y="22"/>
                    <a:pt x="44" y="22"/>
                    <a:pt x="44" y="22"/>
                  </a:cubicBezTo>
                  <a:cubicBezTo>
                    <a:pt x="53" y="27"/>
                    <a:pt x="53" y="27"/>
                    <a:pt x="53" y="27"/>
                  </a:cubicBezTo>
                  <a:cubicBezTo>
                    <a:pt x="57" y="29"/>
                    <a:pt x="60" y="32"/>
                    <a:pt x="62" y="36"/>
                  </a:cubicBezTo>
                  <a:cubicBezTo>
                    <a:pt x="78" y="36"/>
                    <a:pt x="78" y="36"/>
                    <a:pt x="78" y="36"/>
                  </a:cubicBezTo>
                  <a:cubicBezTo>
                    <a:pt x="78" y="44"/>
                    <a:pt x="78" y="44"/>
                    <a:pt x="78" y="44"/>
                  </a:cubicBezTo>
                  <a:cubicBezTo>
                    <a:pt x="64" y="44"/>
                    <a:pt x="64" y="44"/>
                    <a:pt x="64" y="44"/>
                  </a:cubicBezTo>
                  <a:cubicBezTo>
                    <a:pt x="64" y="80"/>
                    <a:pt x="64" y="80"/>
                    <a:pt x="64" y="80"/>
                  </a:cubicBezTo>
                  <a:cubicBezTo>
                    <a:pt x="86" y="80"/>
                    <a:pt x="86" y="80"/>
                    <a:pt x="86" y="80"/>
                  </a:cubicBezTo>
                  <a:cubicBezTo>
                    <a:pt x="90" y="80"/>
                    <a:pt x="93" y="77"/>
                    <a:pt x="93" y="73"/>
                  </a:cubicBezTo>
                  <a:cubicBezTo>
                    <a:pt x="93" y="7"/>
                    <a:pt x="93" y="7"/>
                    <a:pt x="93" y="7"/>
                  </a:cubicBezTo>
                  <a:cubicBezTo>
                    <a:pt x="93" y="3"/>
                    <a:pt x="90" y="0"/>
                    <a:pt x="8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73" name="Google Shape;2573;p50"/>
            <p:cNvSpPr/>
            <p:nvPr/>
          </p:nvSpPr>
          <p:spPr>
            <a:xfrm>
              <a:off x="6224588" y="3143250"/>
              <a:ext cx="187325" cy="284163"/>
            </a:xfrm>
            <a:custGeom>
              <a:avLst/>
              <a:gdLst/>
              <a:ahLst/>
              <a:cxnLst/>
              <a:rect l="l" t="t" r="r" b="b"/>
              <a:pathLst>
                <a:path w="73" h="111" extrusionOk="0">
                  <a:moveTo>
                    <a:pt x="66" y="30"/>
                  </a:moveTo>
                  <a:cubicBezTo>
                    <a:pt x="7" y="0"/>
                    <a:pt x="7" y="0"/>
                    <a:pt x="7" y="0"/>
                  </a:cubicBezTo>
                  <a:cubicBezTo>
                    <a:pt x="6" y="0"/>
                    <a:pt x="5" y="0"/>
                    <a:pt x="4" y="0"/>
                  </a:cubicBezTo>
                  <a:cubicBezTo>
                    <a:pt x="2" y="0"/>
                    <a:pt x="0" y="1"/>
                    <a:pt x="0" y="4"/>
                  </a:cubicBezTo>
                  <a:cubicBezTo>
                    <a:pt x="0" y="70"/>
                    <a:pt x="0" y="70"/>
                    <a:pt x="0" y="70"/>
                  </a:cubicBezTo>
                  <a:cubicBezTo>
                    <a:pt x="0" y="74"/>
                    <a:pt x="3" y="79"/>
                    <a:pt x="7" y="80"/>
                  </a:cubicBezTo>
                  <a:cubicBezTo>
                    <a:pt x="66" y="110"/>
                    <a:pt x="66" y="110"/>
                    <a:pt x="66" y="110"/>
                  </a:cubicBezTo>
                  <a:cubicBezTo>
                    <a:pt x="67" y="111"/>
                    <a:pt x="68" y="111"/>
                    <a:pt x="69" y="111"/>
                  </a:cubicBezTo>
                  <a:cubicBezTo>
                    <a:pt x="71" y="111"/>
                    <a:pt x="73" y="109"/>
                    <a:pt x="73" y="106"/>
                  </a:cubicBezTo>
                  <a:cubicBezTo>
                    <a:pt x="73" y="41"/>
                    <a:pt x="73" y="41"/>
                    <a:pt x="73" y="41"/>
                  </a:cubicBezTo>
                  <a:cubicBezTo>
                    <a:pt x="73" y="37"/>
                    <a:pt x="70" y="32"/>
                    <a:pt x="66" y="30"/>
                  </a:cubicBezTo>
                  <a:close/>
                  <a:moveTo>
                    <a:pt x="51" y="77"/>
                  </a:moveTo>
                  <a:cubicBezTo>
                    <a:pt x="47" y="77"/>
                    <a:pt x="44" y="72"/>
                    <a:pt x="44" y="66"/>
                  </a:cubicBezTo>
                  <a:cubicBezTo>
                    <a:pt x="44" y="60"/>
                    <a:pt x="47" y="55"/>
                    <a:pt x="51" y="55"/>
                  </a:cubicBezTo>
                  <a:cubicBezTo>
                    <a:pt x="55" y="55"/>
                    <a:pt x="58" y="60"/>
                    <a:pt x="58" y="66"/>
                  </a:cubicBezTo>
                  <a:cubicBezTo>
                    <a:pt x="58" y="72"/>
                    <a:pt x="55" y="77"/>
                    <a:pt x="51" y="7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74" name="Google Shape;2574;p50"/>
          <p:cNvGrpSpPr/>
          <p:nvPr/>
        </p:nvGrpSpPr>
        <p:grpSpPr>
          <a:xfrm>
            <a:off x="10293874" y="3944024"/>
            <a:ext cx="364771" cy="208719"/>
            <a:chOff x="7989888" y="3135313"/>
            <a:chExt cx="296863" cy="169863"/>
          </a:xfrm>
        </p:grpSpPr>
        <p:sp>
          <p:nvSpPr>
            <p:cNvPr id="2575" name="Google Shape;2575;p50"/>
            <p:cNvSpPr/>
            <p:nvPr/>
          </p:nvSpPr>
          <p:spPr>
            <a:xfrm>
              <a:off x="8043863" y="3192463"/>
              <a:ext cx="3810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76" name="Google Shape;2576;p50"/>
            <p:cNvSpPr/>
            <p:nvPr/>
          </p:nvSpPr>
          <p:spPr>
            <a:xfrm>
              <a:off x="8043863" y="3227388"/>
              <a:ext cx="38100"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77" name="Google Shape;2577;p50"/>
            <p:cNvSpPr/>
            <p:nvPr/>
          </p:nvSpPr>
          <p:spPr>
            <a:xfrm>
              <a:off x="7989888" y="3135313"/>
              <a:ext cx="296863" cy="169863"/>
            </a:xfrm>
            <a:custGeom>
              <a:avLst/>
              <a:gdLst/>
              <a:ahLst/>
              <a:cxnLst/>
              <a:rect l="l" t="t" r="r" b="b"/>
              <a:pathLst>
                <a:path w="116" h="66" extrusionOk="0">
                  <a:moveTo>
                    <a:pt x="109" y="0"/>
                  </a:moveTo>
                  <a:cubicBezTo>
                    <a:pt x="7" y="0"/>
                    <a:pt x="7" y="0"/>
                    <a:pt x="7" y="0"/>
                  </a:cubicBezTo>
                  <a:cubicBezTo>
                    <a:pt x="3" y="0"/>
                    <a:pt x="0" y="3"/>
                    <a:pt x="0" y="7"/>
                  </a:cubicBezTo>
                  <a:cubicBezTo>
                    <a:pt x="0" y="58"/>
                    <a:pt x="0" y="58"/>
                    <a:pt x="0" y="58"/>
                  </a:cubicBezTo>
                  <a:cubicBezTo>
                    <a:pt x="0" y="62"/>
                    <a:pt x="3" y="66"/>
                    <a:pt x="7" y="66"/>
                  </a:cubicBezTo>
                  <a:cubicBezTo>
                    <a:pt x="109" y="66"/>
                    <a:pt x="109" y="66"/>
                    <a:pt x="109" y="66"/>
                  </a:cubicBezTo>
                  <a:cubicBezTo>
                    <a:pt x="113" y="66"/>
                    <a:pt x="116" y="62"/>
                    <a:pt x="116" y="58"/>
                  </a:cubicBezTo>
                  <a:cubicBezTo>
                    <a:pt x="116" y="7"/>
                    <a:pt x="116" y="7"/>
                    <a:pt x="116" y="7"/>
                  </a:cubicBezTo>
                  <a:cubicBezTo>
                    <a:pt x="116" y="3"/>
                    <a:pt x="113" y="0"/>
                    <a:pt x="109" y="0"/>
                  </a:cubicBezTo>
                  <a:close/>
                  <a:moveTo>
                    <a:pt x="43" y="51"/>
                  </a:moveTo>
                  <a:cubicBezTo>
                    <a:pt x="14" y="51"/>
                    <a:pt x="14" y="51"/>
                    <a:pt x="14" y="51"/>
                  </a:cubicBezTo>
                  <a:cubicBezTo>
                    <a:pt x="14" y="15"/>
                    <a:pt x="14" y="15"/>
                    <a:pt x="14" y="15"/>
                  </a:cubicBezTo>
                  <a:cubicBezTo>
                    <a:pt x="43" y="15"/>
                    <a:pt x="43" y="15"/>
                    <a:pt x="43" y="15"/>
                  </a:cubicBezTo>
                  <a:lnTo>
                    <a:pt x="43" y="51"/>
                  </a:lnTo>
                  <a:close/>
                  <a:moveTo>
                    <a:pt x="72" y="51"/>
                  </a:moveTo>
                  <a:cubicBezTo>
                    <a:pt x="51" y="51"/>
                    <a:pt x="51" y="51"/>
                    <a:pt x="51" y="51"/>
                  </a:cubicBezTo>
                  <a:cubicBezTo>
                    <a:pt x="51" y="15"/>
                    <a:pt x="51" y="15"/>
                    <a:pt x="51" y="15"/>
                  </a:cubicBezTo>
                  <a:cubicBezTo>
                    <a:pt x="58" y="15"/>
                    <a:pt x="58" y="15"/>
                    <a:pt x="58" y="15"/>
                  </a:cubicBezTo>
                  <a:cubicBezTo>
                    <a:pt x="58" y="44"/>
                    <a:pt x="58" y="44"/>
                    <a:pt x="58" y="44"/>
                  </a:cubicBezTo>
                  <a:cubicBezTo>
                    <a:pt x="65" y="44"/>
                    <a:pt x="65" y="44"/>
                    <a:pt x="65" y="44"/>
                  </a:cubicBezTo>
                  <a:cubicBezTo>
                    <a:pt x="65" y="15"/>
                    <a:pt x="65" y="15"/>
                    <a:pt x="65" y="15"/>
                  </a:cubicBezTo>
                  <a:cubicBezTo>
                    <a:pt x="72" y="15"/>
                    <a:pt x="72" y="15"/>
                    <a:pt x="72" y="15"/>
                  </a:cubicBezTo>
                  <a:lnTo>
                    <a:pt x="72" y="51"/>
                  </a:lnTo>
                  <a:close/>
                  <a:moveTo>
                    <a:pt x="101" y="36"/>
                  </a:moveTo>
                  <a:cubicBezTo>
                    <a:pt x="94" y="36"/>
                    <a:pt x="94" y="36"/>
                    <a:pt x="94" y="36"/>
                  </a:cubicBezTo>
                  <a:cubicBezTo>
                    <a:pt x="94" y="51"/>
                    <a:pt x="94" y="51"/>
                    <a:pt x="94" y="51"/>
                  </a:cubicBezTo>
                  <a:cubicBezTo>
                    <a:pt x="87" y="51"/>
                    <a:pt x="87" y="51"/>
                    <a:pt x="87" y="51"/>
                  </a:cubicBezTo>
                  <a:cubicBezTo>
                    <a:pt x="87" y="36"/>
                    <a:pt x="87" y="36"/>
                    <a:pt x="87" y="36"/>
                  </a:cubicBezTo>
                  <a:cubicBezTo>
                    <a:pt x="80" y="36"/>
                    <a:pt x="80" y="36"/>
                    <a:pt x="80" y="36"/>
                  </a:cubicBezTo>
                  <a:cubicBezTo>
                    <a:pt x="80" y="15"/>
                    <a:pt x="80" y="15"/>
                    <a:pt x="80" y="15"/>
                  </a:cubicBezTo>
                  <a:cubicBezTo>
                    <a:pt x="87" y="15"/>
                    <a:pt x="87" y="15"/>
                    <a:pt x="87" y="15"/>
                  </a:cubicBezTo>
                  <a:cubicBezTo>
                    <a:pt x="87" y="29"/>
                    <a:pt x="87" y="29"/>
                    <a:pt x="87" y="29"/>
                  </a:cubicBezTo>
                  <a:cubicBezTo>
                    <a:pt x="94" y="29"/>
                    <a:pt x="94" y="29"/>
                    <a:pt x="94" y="29"/>
                  </a:cubicBezTo>
                  <a:cubicBezTo>
                    <a:pt x="94" y="15"/>
                    <a:pt x="94" y="15"/>
                    <a:pt x="94" y="15"/>
                  </a:cubicBezTo>
                  <a:cubicBezTo>
                    <a:pt x="101" y="15"/>
                    <a:pt x="101" y="15"/>
                    <a:pt x="101" y="15"/>
                  </a:cubicBezTo>
                  <a:lnTo>
                    <a:pt x="101"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78" name="Google Shape;2578;p50"/>
          <p:cNvSpPr/>
          <p:nvPr/>
        </p:nvSpPr>
        <p:spPr>
          <a:xfrm>
            <a:off x="11023411" y="3943789"/>
            <a:ext cx="364769" cy="208719"/>
          </a:xfrm>
          <a:custGeom>
            <a:avLst/>
            <a:gdLst/>
            <a:ahLst/>
            <a:cxnLst/>
            <a:rect l="l" t="t" r="r" b="b"/>
            <a:pathLst>
              <a:path w="116" h="66" extrusionOk="0">
                <a:moveTo>
                  <a:pt x="109" y="0"/>
                </a:moveTo>
                <a:cubicBezTo>
                  <a:pt x="7" y="0"/>
                  <a:pt x="7" y="0"/>
                  <a:pt x="7" y="0"/>
                </a:cubicBezTo>
                <a:cubicBezTo>
                  <a:pt x="3" y="0"/>
                  <a:pt x="0" y="3"/>
                  <a:pt x="0" y="7"/>
                </a:cubicBezTo>
                <a:cubicBezTo>
                  <a:pt x="0" y="58"/>
                  <a:pt x="0" y="58"/>
                  <a:pt x="0" y="58"/>
                </a:cubicBezTo>
                <a:cubicBezTo>
                  <a:pt x="0" y="62"/>
                  <a:pt x="3" y="66"/>
                  <a:pt x="7" y="66"/>
                </a:cubicBezTo>
                <a:cubicBezTo>
                  <a:pt x="109" y="66"/>
                  <a:pt x="109" y="66"/>
                  <a:pt x="109" y="66"/>
                </a:cubicBezTo>
                <a:cubicBezTo>
                  <a:pt x="113" y="66"/>
                  <a:pt x="116" y="62"/>
                  <a:pt x="116" y="58"/>
                </a:cubicBezTo>
                <a:cubicBezTo>
                  <a:pt x="116" y="7"/>
                  <a:pt x="116" y="7"/>
                  <a:pt x="116" y="7"/>
                </a:cubicBezTo>
                <a:cubicBezTo>
                  <a:pt x="116" y="3"/>
                  <a:pt x="113" y="0"/>
                  <a:pt x="109" y="0"/>
                </a:cubicBezTo>
                <a:close/>
                <a:moveTo>
                  <a:pt x="36" y="22"/>
                </a:moveTo>
                <a:cubicBezTo>
                  <a:pt x="22" y="22"/>
                  <a:pt x="22" y="22"/>
                  <a:pt x="22" y="22"/>
                </a:cubicBezTo>
                <a:cubicBezTo>
                  <a:pt x="22" y="29"/>
                  <a:pt x="22" y="29"/>
                  <a:pt x="22" y="29"/>
                </a:cubicBezTo>
                <a:cubicBezTo>
                  <a:pt x="36" y="29"/>
                  <a:pt x="36" y="29"/>
                  <a:pt x="36" y="29"/>
                </a:cubicBezTo>
                <a:cubicBezTo>
                  <a:pt x="36" y="51"/>
                  <a:pt x="36" y="51"/>
                  <a:pt x="36" y="51"/>
                </a:cubicBezTo>
                <a:cubicBezTo>
                  <a:pt x="15" y="51"/>
                  <a:pt x="15" y="51"/>
                  <a:pt x="15" y="51"/>
                </a:cubicBezTo>
                <a:cubicBezTo>
                  <a:pt x="15" y="44"/>
                  <a:pt x="15" y="44"/>
                  <a:pt x="15" y="44"/>
                </a:cubicBezTo>
                <a:cubicBezTo>
                  <a:pt x="29" y="44"/>
                  <a:pt x="29" y="44"/>
                  <a:pt x="29" y="44"/>
                </a:cubicBezTo>
                <a:cubicBezTo>
                  <a:pt x="29" y="36"/>
                  <a:pt x="29" y="36"/>
                  <a:pt x="29" y="36"/>
                </a:cubicBezTo>
                <a:cubicBezTo>
                  <a:pt x="15" y="36"/>
                  <a:pt x="15" y="36"/>
                  <a:pt x="15" y="36"/>
                </a:cubicBezTo>
                <a:cubicBezTo>
                  <a:pt x="15" y="15"/>
                  <a:pt x="15" y="15"/>
                  <a:pt x="15" y="15"/>
                </a:cubicBezTo>
                <a:cubicBezTo>
                  <a:pt x="36" y="15"/>
                  <a:pt x="36" y="15"/>
                  <a:pt x="36" y="15"/>
                </a:cubicBezTo>
                <a:lnTo>
                  <a:pt x="36" y="22"/>
                </a:lnTo>
                <a:close/>
                <a:moveTo>
                  <a:pt x="65" y="22"/>
                </a:moveTo>
                <a:cubicBezTo>
                  <a:pt x="51" y="22"/>
                  <a:pt x="51" y="22"/>
                  <a:pt x="51" y="22"/>
                </a:cubicBezTo>
                <a:cubicBezTo>
                  <a:pt x="51" y="29"/>
                  <a:pt x="51" y="29"/>
                  <a:pt x="51" y="29"/>
                </a:cubicBezTo>
                <a:cubicBezTo>
                  <a:pt x="65" y="29"/>
                  <a:pt x="65" y="29"/>
                  <a:pt x="65" y="29"/>
                </a:cubicBezTo>
                <a:cubicBezTo>
                  <a:pt x="65" y="36"/>
                  <a:pt x="65" y="36"/>
                  <a:pt x="65" y="36"/>
                </a:cubicBezTo>
                <a:cubicBezTo>
                  <a:pt x="51" y="36"/>
                  <a:pt x="51" y="36"/>
                  <a:pt x="51" y="36"/>
                </a:cubicBezTo>
                <a:cubicBezTo>
                  <a:pt x="51" y="44"/>
                  <a:pt x="51" y="44"/>
                  <a:pt x="51" y="44"/>
                </a:cubicBezTo>
                <a:cubicBezTo>
                  <a:pt x="65" y="44"/>
                  <a:pt x="65" y="44"/>
                  <a:pt x="65" y="44"/>
                </a:cubicBezTo>
                <a:cubicBezTo>
                  <a:pt x="65" y="51"/>
                  <a:pt x="65" y="51"/>
                  <a:pt x="65" y="51"/>
                </a:cubicBezTo>
                <a:cubicBezTo>
                  <a:pt x="44" y="51"/>
                  <a:pt x="44" y="51"/>
                  <a:pt x="44" y="51"/>
                </a:cubicBezTo>
                <a:cubicBezTo>
                  <a:pt x="44" y="15"/>
                  <a:pt x="44" y="15"/>
                  <a:pt x="44" y="15"/>
                </a:cubicBezTo>
                <a:cubicBezTo>
                  <a:pt x="65" y="15"/>
                  <a:pt x="65" y="15"/>
                  <a:pt x="65" y="15"/>
                </a:cubicBezTo>
                <a:lnTo>
                  <a:pt x="65" y="22"/>
                </a:lnTo>
                <a:close/>
                <a:moveTo>
                  <a:pt x="87" y="51"/>
                </a:moveTo>
                <a:cubicBezTo>
                  <a:pt x="73" y="51"/>
                  <a:pt x="73" y="51"/>
                  <a:pt x="73" y="51"/>
                </a:cubicBezTo>
                <a:cubicBezTo>
                  <a:pt x="73" y="15"/>
                  <a:pt x="73" y="15"/>
                  <a:pt x="73" y="15"/>
                </a:cubicBezTo>
                <a:cubicBezTo>
                  <a:pt x="80" y="15"/>
                  <a:pt x="80" y="15"/>
                  <a:pt x="80" y="15"/>
                </a:cubicBezTo>
                <a:cubicBezTo>
                  <a:pt x="80" y="44"/>
                  <a:pt x="80" y="44"/>
                  <a:pt x="80" y="44"/>
                </a:cubicBezTo>
                <a:cubicBezTo>
                  <a:pt x="87" y="44"/>
                  <a:pt x="87" y="44"/>
                  <a:pt x="87" y="44"/>
                </a:cubicBezTo>
                <a:lnTo>
                  <a:pt x="87" y="51"/>
                </a:lnTo>
                <a:close/>
                <a:moveTo>
                  <a:pt x="109" y="51"/>
                </a:moveTo>
                <a:cubicBezTo>
                  <a:pt x="94" y="51"/>
                  <a:pt x="94" y="51"/>
                  <a:pt x="94" y="51"/>
                </a:cubicBezTo>
                <a:cubicBezTo>
                  <a:pt x="94" y="15"/>
                  <a:pt x="94" y="15"/>
                  <a:pt x="94" y="15"/>
                </a:cubicBezTo>
                <a:cubicBezTo>
                  <a:pt x="102" y="15"/>
                  <a:pt x="102" y="15"/>
                  <a:pt x="102" y="15"/>
                </a:cubicBezTo>
                <a:cubicBezTo>
                  <a:pt x="102" y="44"/>
                  <a:pt x="102" y="44"/>
                  <a:pt x="102" y="44"/>
                </a:cubicBezTo>
                <a:cubicBezTo>
                  <a:pt x="109" y="44"/>
                  <a:pt x="109" y="44"/>
                  <a:pt x="109" y="44"/>
                </a:cubicBezTo>
                <a:lnTo>
                  <a:pt x="109"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50"/>
          <p:cNvSpPr/>
          <p:nvPr/>
        </p:nvSpPr>
        <p:spPr>
          <a:xfrm>
            <a:off x="800100" y="4675280"/>
            <a:ext cx="364771" cy="206768"/>
          </a:xfrm>
          <a:custGeom>
            <a:avLst/>
            <a:gdLst/>
            <a:ahLst/>
            <a:cxnLst/>
            <a:rect l="l" t="t" r="r" b="b"/>
            <a:pathLst>
              <a:path w="116" h="66" extrusionOk="0">
                <a:moveTo>
                  <a:pt x="109" y="0"/>
                </a:moveTo>
                <a:cubicBezTo>
                  <a:pt x="7" y="0"/>
                  <a:pt x="7" y="0"/>
                  <a:pt x="7" y="0"/>
                </a:cubicBezTo>
                <a:cubicBezTo>
                  <a:pt x="3" y="0"/>
                  <a:pt x="0" y="4"/>
                  <a:pt x="0" y="8"/>
                </a:cubicBezTo>
                <a:cubicBezTo>
                  <a:pt x="0" y="59"/>
                  <a:pt x="0" y="59"/>
                  <a:pt x="0" y="59"/>
                </a:cubicBezTo>
                <a:cubicBezTo>
                  <a:pt x="0" y="63"/>
                  <a:pt x="3" y="66"/>
                  <a:pt x="7" y="66"/>
                </a:cubicBezTo>
                <a:cubicBezTo>
                  <a:pt x="109" y="66"/>
                  <a:pt x="109" y="66"/>
                  <a:pt x="109" y="66"/>
                </a:cubicBezTo>
                <a:cubicBezTo>
                  <a:pt x="113" y="66"/>
                  <a:pt x="116" y="63"/>
                  <a:pt x="116" y="59"/>
                </a:cubicBezTo>
                <a:cubicBezTo>
                  <a:pt x="116" y="8"/>
                  <a:pt x="116" y="8"/>
                  <a:pt x="116" y="8"/>
                </a:cubicBezTo>
                <a:cubicBezTo>
                  <a:pt x="116" y="4"/>
                  <a:pt x="113" y="0"/>
                  <a:pt x="109" y="0"/>
                </a:cubicBezTo>
                <a:close/>
                <a:moveTo>
                  <a:pt x="43" y="51"/>
                </a:moveTo>
                <a:cubicBezTo>
                  <a:pt x="36" y="51"/>
                  <a:pt x="36" y="51"/>
                  <a:pt x="36" y="51"/>
                </a:cubicBezTo>
                <a:cubicBezTo>
                  <a:pt x="22" y="27"/>
                  <a:pt x="22" y="27"/>
                  <a:pt x="22" y="27"/>
                </a:cubicBezTo>
                <a:cubicBezTo>
                  <a:pt x="22" y="51"/>
                  <a:pt x="22" y="51"/>
                  <a:pt x="22" y="51"/>
                </a:cubicBezTo>
                <a:cubicBezTo>
                  <a:pt x="14" y="51"/>
                  <a:pt x="14" y="51"/>
                  <a:pt x="14" y="51"/>
                </a:cubicBezTo>
                <a:cubicBezTo>
                  <a:pt x="14" y="15"/>
                  <a:pt x="14" y="15"/>
                  <a:pt x="14" y="15"/>
                </a:cubicBezTo>
                <a:cubicBezTo>
                  <a:pt x="22" y="15"/>
                  <a:pt x="22" y="15"/>
                  <a:pt x="22" y="15"/>
                </a:cubicBezTo>
                <a:cubicBezTo>
                  <a:pt x="36" y="39"/>
                  <a:pt x="36" y="39"/>
                  <a:pt x="36" y="39"/>
                </a:cubicBezTo>
                <a:cubicBezTo>
                  <a:pt x="36" y="15"/>
                  <a:pt x="36" y="15"/>
                  <a:pt x="36" y="15"/>
                </a:cubicBezTo>
                <a:cubicBezTo>
                  <a:pt x="43" y="15"/>
                  <a:pt x="43" y="15"/>
                  <a:pt x="43" y="15"/>
                </a:cubicBezTo>
                <a:lnTo>
                  <a:pt x="43" y="51"/>
                </a:lnTo>
                <a:close/>
                <a:moveTo>
                  <a:pt x="65" y="22"/>
                </a:moveTo>
                <a:cubicBezTo>
                  <a:pt x="58" y="22"/>
                  <a:pt x="58" y="22"/>
                  <a:pt x="58" y="22"/>
                </a:cubicBezTo>
                <a:cubicBezTo>
                  <a:pt x="58" y="30"/>
                  <a:pt x="58" y="30"/>
                  <a:pt x="58" y="30"/>
                </a:cubicBezTo>
                <a:cubicBezTo>
                  <a:pt x="65" y="30"/>
                  <a:pt x="65" y="30"/>
                  <a:pt x="65" y="30"/>
                </a:cubicBezTo>
                <a:cubicBezTo>
                  <a:pt x="65" y="37"/>
                  <a:pt x="65" y="37"/>
                  <a:pt x="65" y="37"/>
                </a:cubicBezTo>
                <a:cubicBezTo>
                  <a:pt x="58" y="37"/>
                  <a:pt x="58" y="37"/>
                  <a:pt x="58" y="37"/>
                </a:cubicBezTo>
                <a:cubicBezTo>
                  <a:pt x="58" y="44"/>
                  <a:pt x="58" y="44"/>
                  <a:pt x="58" y="44"/>
                </a:cubicBezTo>
                <a:cubicBezTo>
                  <a:pt x="65" y="44"/>
                  <a:pt x="65" y="44"/>
                  <a:pt x="65" y="44"/>
                </a:cubicBezTo>
                <a:cubicBezTo>
                  <a:pt x="65" y="51"/>
                  <a:pt x="65" y="51"/>
                  <a:pt x="65" y="51"/>
                </a:cubicBezTo>
                <a:cubicBezTo>
                  <a:pt x="51" y="51"/>
                  <a:pt x="51" y="51"/>
                  <a:pt x="51" y="51"/>
                </a:cubicBezTo>
                <a:cubicBezTo>
                  <a:pt x="51" y="15"/>
                  <a:pt x="51" y="15"/>
                  <a:pt x="51" y="15"/>
                </a:cubicBezTo>
                <a:cubicBezTo>
                  <a:pt x="65" y="15"/>
                  <a:pt x="65" y="15"/>
                  <a:pt x="65" y="15"/>
                </a:cubicBezTo>
                <a:lnTo>
                  <a:pt x="65" y="22"/>
                </a:lnTo>
                <a:close/>
                <a:moveTo>
                  <a:pt x="101" y="51"/>
                </a:moveTo>
                <a:cubicBezTo>
                  <a:pt x="94" y="51"/>
                  <a:pt x="94" y="51"/>
                  <a:pt x="94" y="51"/>
                </a:cubicBezTo>
                <a:cubicBezTo>
                  <a:pt x="87" y="37"/>
                  <a:pt x="87" y="37"/>
                  <a:pt x="87" y="37"/>
                </a:cubicBezTo>
                <a:cubicBezTo>
                  <a:pt x="80" y="51"/>
                  <a:pt x="80" y="51"/>
                  <a:pt x="80" y="51"/>
                </a:cubicBezTo>
                <a:cubicBezTo>
                  <a:pt x="72" y="51"/>
                  <a:pt x="72" y="51"/>
                  <a:pt x="72" y="51"/>
                </a:cubicBezTo>
                <a:cubicBezTo>
                  <a:pt x="72" y="15"/>
                  <a:pt x="72" y="15"/>
                  <a:pt x="72" y="15"/>
                </a:cubicBezTo>
                <a:cubicBezTo>
                  <a:pt x="80" y="15"/>
                  <a:pt x="80" y="15"/>
                  <a:pt x="80" y="15"/>
                </a:cubicBezTo>
                <a:cubicBezTo>
                  <a:pt x="80" y="37"/>
                  <a:pt x="80" y="37"/>
                  <a:pt x="80" y="37"/>
                </a:cubicBezTo>
                <a:cubicBezTo>
                  <a:pt x="87" y="22"/>
                  <a:pt x="87" y="22"/>
                  <a:pt x="87" y="22"/>
                </a:cubicBezTo>
                <a:cubicBezTo>
                  <a:pt x="94" y="37"/>
                  <a:pt x="94" y="37"/>
                  <a:pt x="94" y="37"/>
                </a:cubicBezTo>
                <a:cubicBezTo>
                  <a:pt x="94" y="15"/>
                  <a:pt x="94" y="15"/>
                  <a:pt x="94" y="15"/>
                </a:cubicBezTo>
                <a:cubicBezTo>
                  <a:pt x="101" y="15"/>
                  <a:pt x="101" y="15"/>
                  <a:pt x="101" y="15"/>
                </a:cubicBezTo>
                <a:lnTo>
                  <a:pt x="101"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0" name="Google Shape;2580;p50"/>
          <p:cNvGrpSpPr/>
          <p:nvPr/>
        </p:nvGrpSpPr>
        <p:grpSpPr>
          <a:xfrm>
            <a:off x="1529640" y="4769145"/>
            <a:ext cx="364771" cy="275041"/>
            <a:chOff x="857250" y="3806825"/>
            <a:chExt cx="296863" cy="223838"/>
          </a:xfrm>
        </p:grpSpPr>
        <p:sp>
          <p:nvSpPr>
            <p:cNvPr id="2581" name="Google Shape;2581;p50"/>
            <p:cNvSpPr/>
            <p:nvPr/>
          </p:nvSpPr>
          <p:spPr>
            <a:xfrm>
              <a:off x="857250" y="3806825"/>
              <a:ext cx="296863" cy="223838"/>
            </a:xfrm>
            <a:custGeom>
              <a:avLst/>
              <a:gdLst/>
              <a:ahLst/>
              <a:cxnLst/>
              <a:rect l="l" t="t" r="r" b="b"/>
              <a:pathLst>
                <a:path w="116" h="87" extrusionOk="0">
                  <a:moveTo>
                    <a:pt x="102" y="0"/>
                  </a:moveTo>
                  <a:cubicBezTo>
                    <a:pt x="15" y="0"/>
                    <a:pt x="15" y="0"/>
                    <a:pt x="15" y="0"/>
                  </a:cubicBezTo>
                  <a:cubicBezTo>
                    <a:pt x="7" y="0"/>
                    <a:pt x="0" y="6"/>
                    <a:pt x="0" y="14"/>
                  </a:cubicBezTo>
                  <a:cubicBezTo>
                    <a:pt x="0" y="72"/>
                    <a:pt x="0" y="72"/>
                    <a:pt x="0" y="72"/>
                  </a:cubicBezTo>
                  <a:cubicBezTo>
                    <a:pt x="0" y="80"/>
                    <a:pt x="7" y="87"/>
                    <a:pt x="15" y="87"/>
                  </a:cubicBezTo>
                  <a:cubicBezTo>
                    <a:pt x="102" y="87"/>
                    <a:pt x="102" y="87"/>
                    <a:pt x="102" y="87"/>
                  </a:cubicBezTo>
                  <a:cubicBezTo>
                    <a:pt x="110" y="87"/>
                    <a:pt x="116" y="80"/>
                    <a:pt x="116" y="72"/>
                  </a:cubicBezTo>
                  <a:cubicBezTo>
                    <a:pt x="116" y="14"/>
                    <a:pt x="116" y="14"/>
                    <a:pt x="116" y="14"/>
                  </a:cubicBezTo>
                  <a:cubicBezTo>
                    <a:pt x="116" y="6"/>
                    <a:pt x="110" y="0"/>
                    <a:pt x="102" y="0"/>
                  </a:cubicBezTo>
                  <a:close/>
                  <a:moveTo>
                    <a:pt x="109" y="72"/>
                  </a:moveTo>
                  <a:cubicBezTo>
                    <a:pt x="109" y="76"/>
                    <a:pt x="106" y="79"/>
                    <a:pt x="102" y="79"/>
                  </a:cubicBezTo>
                  <a:cubicBezTo>
                    <a:pt x="15" y="79"/>
                    <a:pt x="15" y="79"/>
                    <a:pt x="15" y="79"/>
                  </a:cubicBezTo>
                  <a:cubicBezTo>
                    <a:pt x="11" y="79"/>
                    <a:pt x="7" y="76"/>
                    <a:pt x="7" y="72"/>
                  </a:cubicBezTo>
                  <a:cubicBezTo>
                    <a:pt x="7" y="36"/>
                    <a:pt x="7" y="36"/>
                    <a:pt x="7" y="36"/>
                  </a:cubicBezTo>
                  <a:cubicBezTo>
                    <a:pt x="109" y="36"/>
                    <a:pt x="109" y="36"/>
                    <a:pt x="109" y="36"/>
                  </a:cubicBezTo>
                  <a:lnTo>
                    <a:pt x="109" y="72"/>
                  </a:lnTo>
                  <a:close/>
                  <a:moveTo>
                    <a:pt x="109" y="21"/>
                  </a:moveTo>
                  <a:cubicBezTo>
                    <a:pt x="7" y="21"/>
                    <a:pt x="7" y="21"/>
                    <a:pt x="7" y="21"/>
                  </a:cubicBezTo>
                  <a:cubicBezTo>
                    <a:pt x="7" y="14"/>
                    <a:pt x="7" y="14"/>
                    <a:pt x="7" y="14"/>
                  </a:cubicBezTo>
                  <a:cubicBezTo>
                    <a:pt x="7" y="10"/>
                    <a:pt x="11" y="7"/>
                    <a:pt x="15" y="7"/>
                  </a:cubicBezTo>
                  <a:cubicBezTo>
                    <a:pt x="102" y="7"/>
                    <a:pt x="102" y="7"/>
                    <a:pt x="102" y="7"/>
                  </a:cubicBezTo>
                  <a:cubicBezTo>
                    <a:pt x="106" y="7"/>
                    <a:pt x="109" y="10"/>
                    <a:pt x="109" y="14"/>
                  </a:cubicBezTo>
                  <a:lnTo>
                    <a:pt x="10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2" name="Google Shape;2582;p50"/>
            <p:cNvSpPr/>
            <p:nvPr/>
          </p:nvSpPr>
          <p:spPr>
            <a:xfrm>
              <a:off x="895350" y="3917950"/>
              <a:ext cx="1111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3" name="Google Shape;2583;p50"/>
            <p:cNvSpPr/>
            <p:nvPr/>
          </p:nvSpPr>
          <p:spPr>
            <a:xfrm>
              <a:off x="895350" y="3956050"/>
              <a:ext cx="3651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4" name="Google Shape;2584;p50"/>
            <p:cNvSpPr/>
            <p:nvPr/>
          </p:nvSpPr>
          <p:spPr>
            <a:xfrm>
              <a:off x="1062038" y="3917950"/>
              <a:ext cx="57150" cy="38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85" name="Google Shape;2585;p50"/>
          <p:cNvSpPr/>
          <p:nvPr/>
        </p:nvSpPr>
        <p:spPr>
          <a:xfrm>
            <a:off x="9560431" y="3943789"/>
            <a:ext cx="368671" cy="366721"/>
          </a:xfrm>
          <a:custGeom>
            <a:avLst/>
            <a:gdLst/>
            <a:ahLst/>
            <a:cxnLst/>
            <a:rect l="l" t="t" r="r" b="b"/>
            <a:pathLst>
              <a:path w="117" h="116" extrusionOk="0">
                <a:moveTo>
                  <a:pt x="108" y="87"/>
                </a:moveTo>
                <a:cubicBezTo>
                  <a:pt x="103" y="36"/>
                  <a:pt x="103" y="36"/>
                  <a:pt x="103" y="36"/>
                </a:cubicBezTo>
                <a:cubicBezTo>
                  <a:pt x="102" y="32"/>
                  <a:pt x="99" y="29"/>
                  <a:pt x="95" y="29"/>
                </a:cubicBezTo>
                <a:cubicBezTo>
                  <a:pt x="79" y="29"/>
                  <a:pt x="79" y="29"/>
                  <a:pt x="79" y="29"/>
                </a:cubicBezTo>
                <a:cubicBezTo>
                  <a:pt x="79" y="22"/>
                  <a:pt x="79" y="22"/>
                  <a:pt x="79" y="22"/>
                </a:cubicBezTo>
                <a:cubicBezTo>
                  <a:pt x="95" y="22"/>
                  <a:pt x="95" y="22"/>
                  <a:pt x="95" y="22"/>
                </a:cubicBezTo>
                <a:cubicBezTo>
                  <a:pt x="95" y="0"/>
                  <a:pt x="95" y="0"/>
                  <a:pt x="95" y="0"/>
                </a:cubicBezTo>
                <a:cubicBezTo>
                  <a:pt x="51" y="0"/>
                  <a:pt x="51" y="0"/>
                  <a:pt x="51" y="0"/>
                </a:cubicBezTo>
                <a:cubicBezTo>
                  <a:pt x="51" y="22"/>
                  <a:pt x="51" y="22"/>
                  <a:pt x="51" y="22"/>
                </a:cubicBezTo>
                <a:cubicBezTo>
                  <a:pt x="67" y="22"/>
                  <a:pt x="67" y="22"/>
                  <a:pt x="67" y="22"/>
                </a:cubicBezTo>
                <a:cubicBezTo>
                  <a:pt x="67" y="29"/>
                  <a:pt x="67" y="29"/>
                  <a:pt x="67" y="29"/>
                </a:cubicBezTo>
                <a:cubicBezTo>
                  <a:pt x="22" y="29"/>
                  <a:pt x="22" y="29"/>
                  <a:pt x="22" y="29"/>
                </a:cubicBezTo>
                <a:cubicBezTo>
                  <a:pt x="18" y="29"/>
                  <a:pt x="15" y="32"/>
                  <a:pt x="14" y="36"/>
                </a:cubicBezTo>
                <a:cubicBezTo>
                  <a:pt x="8" y="87"/>
                  <a:pt x="8" y="87"/>
                  <a:pt x="8" y="87"/>
                </a:cubicBezTo>
                <a:cubicBezTo>
                  <a:pt x="0" y="87"/>
                  <a:pt x="0" y="87"/>
                  <a:pt x="0" y="87"/>
                </a:cubicBezTo>
                <a:cubicBezTo>
                  <a:pt x="0" y="116"/>
                  <a:pt x="0" y="116"/>
                  <a:pt x="0" y="116"/>
                </a:cubicBezTo>
                <a:cubicBezTo>
                  <a:pt x="117" y="116"/>
                  <a:pt x="117" y="116"/>
                  <a:pt x="117" y="116"/>
                </a:cubicBezTo>
                <a:cubicBezTo>
                  <a:pt x="117" y="87"/>
                  <a:pt x="117" y="87"/>
                  <a:pt x="117" y="87"/>
                </a:cubicBezTo>
                <a:lnTo>
                  <a:pt x="108" y="87"/>
                </a:lnTo>
                <a:close/>
                <a:moveTo>
                  <a:pt x="80" y="44"/>
                </a:moveTo>
                <a:cubicBezTo>
                  <a:pt x="88" y="44"/>
                  <a:pt x="88" y="44"/>
                  <a:pt x="88" y="44"/>
                </a:cubicBezTo>
                <a:cubicBezTo>
                  <a:pt x="88" y="51"/>
                  <a:pt x="88" y="51"/>
                  <a:pt x="88" y="51"/>
                </a:cubicBezTo>
                <a:cubicBezTo>
                  <a:pt x="80" y="51"/>
                  <a:pt x="80" y="51"/>
                  <a:pt x="80" y="51"/>
                </a:cubicBezTo>
                <a:lnTo>
                  <a:pt x="80" y="44"/>
                </a:lnTo>
                <a:close/>
                <a:moveTo>
                  <a:pt x="80" y="58"/>
                </a:moveTo>
                <a:cubicBezTo>
                  <a:pt x="88" y="58"/>
                  <a:pt x="88" y="58"/>
                  <a:pt x="88" y="58"/>
                </a:cubicBezTo>
                <a:cubicBezTo>
                  <a:pt x="88" y="66"/>
                  <a:pt x="88" y="66"/>
                  <a:pt x="88" y="66"/>
                </a:cubicBezTo>
                <a:cubicBezTo>
                  <a:pt x="80" y="66"/>
                  <a:pt x="80" y="66"/>
                  <a:pt x="80" y="66"/>
                </a:cubicBezTo>
                <a:lnTo>
                  <a:pt x="80" y="58"/>
                </a:lnTo>
                <a:close/>
                <a:moveTo>
                  <a:pt x="80" y="73"/>
                </a:moveTo>
                <a:cubicBezTo>
                  <a:pt x="88" y="73"/>
                  <a:pt x="88" y="73"/>
                  <a:pt x="88" y="73"/>
                </a:cubicBezTo>
                <a:cubicBezTo>
                  <a:pt x="88" y="80"/>
                  <a:pt x="88" y="80"/>
                  <a:pt x="88" y="80"/>
                </a:cubicBezTo>
                <a:cubicBezTo>
                  <a:pt x="80" y="80"/>
                  <a:pt x="80" y="80"/>
                  <a:pt x="80" y="80"/>
                </a:cubicBezTo>
                <a:lnTo>
                  <a:pt x="80" y="73"/>
                </a:lnTo>
                <a:close/>
                <a:moveTo>
                  <a:pt x="58" y="15"/>
                </a:moveTo>
                <a:cubicBezTo>
                  <a:pt x="58" y="7"/>
                  <a:pt x="58" y="7"/>
                  <a:pt x="58" y="7"/>
                </a:cubicBezTo>
                <a:cubicBezTo>
                  <a:pt x="88" y="7"/>
                  <a:pt x="88" y="7"/>
                  <a:pt x="88" y="7"/>
                </a:cubicBezTo>
                <a:cubicBezTo>
                  <a:pt x="88" y="15"/>
                  <a:pt x="88" y="15"/>
                  <a:pt x="88" y="15"/>
                </a:cubicBezTo>
                <a:lnTo>
                  <a:pt x="58" y="15"/>
                </a:lnTo>
                <a:close/>
                <a:moveTo>
                  <a:pt x="66" y="44"/>
                </a:moveTo>
                <a:cubicBezTo>
                  <a:pt x="73" y="44"/>
                  <a:pt x="73" y="44"/>
                  <a:pt x="73" y="44"/>
                </a:cubicBezTo>
                <a:cubicBezTo>
                  <a:pt x="73" y="51"/>
                  <a:pt x="73" y="51"/>
                  <a:pt x="73" y="51"/>
                </a:cubicBezTo>
                <a:cubicBezTo>
                  <a:pt x="66" y="51"/>
                  <a:pt x="66" y="51"/>
                  <a:pt x="66" y="51"/>
                </a:cubicBezTo>
                <a:lnTo>
                  <a:pt x="66" y="44"/>
                </a:lnTo>
                <a:close/>
                <a:moveTo>
                  <a:pt x="66" y="58"/>
                </a:moveTo>
                <a:cubicBezTo>
                  <a:pt x="73" y="58"/>
                  <a:pt x="73" y="58"/>
                  <a:pt x="73" y="58"/>
                </a:cubicBezTo>
                <a:cubicBezTo>
                  <a:pt x="73" y="66"/>
                  <a:pt x="73" y="66"/>
                  <a:pt x="73" y="66"/>
                </a:cubicBezTo>
                <a:cubicBezTo>
                  <a:pt x="66" y="66"/>
                  <a:pt x="66" y="66"/>
                  <a:pt x="66" y="66"/>
                </a:cubicBezTo>
                <a:lnTo>
                  <a:pt x="66" y="58"/>
                </a:lnTo>
                <a:close/>
                <a:moveTo>
                  <a:pt x="66" y="73"/>
                </a:moveTo>
                <a:cubicBezTo>
                  <a:pt x="73" y="73"/>
                  <a:pt x="73" y="73"/>
                  <a:pt x="73" y="73"/>
                </a:cubicBezTo>
                <a:cubicBezTo>
                  <a:pt x="73" y="80"/>
                  <a:pt x="73" y="80"/>
                  <a:pt x="73" y="80"/>
                </a:cubicBezTo>
                <a:cubicBezTo>
                  <a:pt x="66" y="80"/>
                  <a:pt x="66" y="80"/>
                  <a:pt x="66" y="80"/>
                </a:cubicBezTo>
                <a:lnTo>
                  <a:pt x="66" y="73"/>
                </a:lnTo>
                <a:close/>
                <a:moveTo>
                  <a:pt x="22" y="44"/>
                </a:moveTo>
                <a:cubicBezTo>
                  <a:pt x="51" y="44"/>
                  <a:pt x="51" y="44"/>
                  <a:pt x="51" y="44"/>
                </a:cubicBezTo>
                <a:cubicBezTo>
                  <a:pt x="51" y="58"/>
                  <a:pt x="51" y="58"/>
                  <a:pt x="51" y="58"/>
                </a:cubicBezTo>
                <a:cubicBezTo>
                  <a:pt x="22" y="58"/>
                  <a:pt x="22" y="58"/>
                  <a:pt x="22" y="58"/>
                </a:cubicBezTo>
                <a:lnTo>
                  <a:pt x="22" y="44"/>
                </a:lnTo>
                <a:close/>
                <a:moveTo>
                  <a:pt x="109" y="102"/>
                </a:moveTo>
                <a:cubicBezTo>
                  <a:pt x="8" y="102"/>
                  <a:pt x="8" y="102"/>
                  <a:pt x="8" y="102"/>
                </a:cubicBezTo>
                <a:cubicBezTo>
                  <a:pt x="8" y="95"/>
                  <a:pt x="8" y="95"/>
                  <a:pt x="8" y="95"/>
                </a:cubicBezTo>
                <a:cubicBezTo>
                  <a:pt x="109" y="95"/>
                  <a:pt x="109" y="95"/>
                  <a:pt x="109" y="95"/>
                </a:cubicBezTo>
                <a:lnTo>
                  <a:pt x="10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50"/>
          <p:cNvSpPr/>
          <p:nvPr/>
        </p:nvSpPr>
        <p:spPr>
          <a:xfrm>
            <a:off x="7383515" y="3957444"/>
            <a:ext cx="355017" cy="353065"/>
          </a:xfrm>
          <a:custGeom>
            <a:avLst/>
            <a:gdLst/>
            <a:ahLst/>
            <a:cxnLst/>
            <a:rect l="l" t="t" r="r" b="b"/>
            <a:pathLst>
              <a:path w="113" h="112" extrusionOk="0">
                <a:moveTo>
                  <a:pt x="91" y="89"/>
                </a:moveTo>
                <a:cubicBezTo>
                  <a:pt x="86" y="89"/>
                  <a:pt x="81" y="93"/>
                  <a:pt x="80" y="98"/>
                </a:cubicBezTo>
                <a:cubicBezTo>
                  <a:pt x="43" y="98"/>
                  <a:pt x="43" y="98"/>
                  <a:pt x="43" y="98"/>
                </a:cubicBezTo>
                <a:cubicBezTo>
                  <a:pt x="42" y="95"/>
                  <a:pt x="41" y="92"/>
                  <a:pt x="38" y="91"/>
                </a:cubicBezTo>
                <a:cubicBezTo>
                  <a:pt x="43" y="76"/>
                  <a:pt x="43" y="76"/>
                  <a:pt x="43" y="76"/>
                </a:cubicBezTo>
                <a:cubicBezTo>
                  <a:pt x="101" y="76"/>
                  <a:pt x="101" y="76"/>
                  <a:pt x="101" y="76"/>
                </a:cubicBezTo>
                <a:cubicBezTo>
                  <a:pt x="113" y="26"/>
                  <a:pt x="113" y="26"/>
                  <a:pt x="113" y="26"/>
                </a:cubicBezTo>
                <a:cubicBezTo>
                  <a:pt x="21" y="13"/>
                  <a:pt x="21" y="13"/>
                  <a:pt x="21" y="13"/>
                </a:cubicBezTo>
                <a:cubicBezTo>
                  <a:pt x="13" y="8"/>
                  <a:pt x="13" y="8"/>
                  <a:pt x="13" y="8"/>
                </a:cubicBezTo>
                <a:cubicBezTo>
                  <a:pt x="14" y="7"/>
                  <a:pt x="14" y="7"/>
                  <a:pt x="14" y="7"/>
                </a:cubicBezTo>
                <a:cubicBezTo>
                  <a:pt x="14" y="3"/>
                  <a:pt x="10" y="0"/>
                  <a:pt x="7" y="0"/>
                </a:cubicBezTo>
                <a:cubicBezTo>
                  <a:pt x="3" y="0"/>
                  <a:pt x="0" y="3"/>
                  <a:pt x="0" y="7"/>
                </a:cubicBezTo>
                <a:cubicBezTo>
                  <a:pt x="0" y="11"/>
                  <a:pt x="3" y="14"/>
                  <a:pt x="7" y="14"/>
                </a:cubicBezTo>
                <a:cubicBezTo>
                  <a:pt x="8" y="14"/>
                  <a:pt x="8" y="14"/>
                  <a:pt x="8" y="14"/>
                </a:cubicBezTo>
                <a:cubicBezTo>
                  <a:pt x="17" y="19"/>
                  <a:pt x="17" y="19"/>
                  <a:pt x="17" y="19"/>
                </a:cubicBezTo>
                <a:cubicBezTo>
                  <a:pt x="31" y="76"/>
                  <a:pt x="31" y="76"/>
                  <a:pt x="31" y="76"/>
                </a:cubicBezTo>
                <a:cubicBezTo>
                  <a:pt x="35" y="76"/>
                  <a:pt x="35" y="76"/>
                  <a:pt x="35" y="76"/>
                </a:cubicBezTo>
                <a:cubicBezTo>
                  <a:pt x="31" y="88"/>
                  <a:pt x="31" y="88"/>
                  <a:pt x="31" y="88"/>
                </a:cubicBezTo>
                <a:cubicBezTo>
                  <a:pt x="31" y="88"/>
                  <a:pt x="31" y="88"/>
                  <a:pt x="31" y="88"/>
                </a:cubicBezTo>
                <a:cubicBezTo>
                  <a:pt x="24" y="88"/>
                  <a:pt x="19" y="94"/>
                  <a:pt x="19" y="100"/>
                </a:cubicBezTo>
                <a:cubicBezTo>
                  <a:pt x="19" y="107"/>
                  <a:pt x="24" y="112"/>
                  <a:pt x="31" y="112"/>
                </a:cubicBezTo>
                <a:cubicBezTo>
                  <a:pt x="36" y="112"/>
                  <a:pt x="40" y="109"/>
                  <a:pt x="42" y="105"/>
                </a:cubicBezTo>
                <a:cubicBezTo>
                  <a:pt x="80" y="105"/>
                  <a:pt x="80" y="105"/>
                  <a:pt x="80" y="105"/>
                </a:cubicBezTo>
                <a:cubicBezTo>
                  <a:pt x="82" y="109"/>
                  <a:pt x="86" y="112"/>
                  <a:pt x="91" y="112"/>
                </a:cubicBezTo>
                <a:cubicBezTo>
                  <a:pt x="98" y="112"/>
                  <a:pt x="103" y="107"/>
                  <a:pt x="103" y="101"/>
                </a:cubicBezTo>
                <a:cubicBezTo>
                  <a:pt x="103" y="94"/>
                  <a:pt x="98" y="89"/>
                  <a:pt x="91" y="8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7" name="Google Shape;2587;p50"/>
          <p:cNvGrpSpPr/>
          <p:nvPr/>
        </p:nvGrpSpPr>
        <p:grpSpPr>
          <a:xfrm>
            <a:off x="2259180" y="4722330"/>
            <a:ext cx="368672" cy="321856"/>
            <a:chOff x="1450975" y="3768725"/>
            <a:chExt cx="300038" cy="261938"/>
          </a:xfrm>
        </p:grpSpPr>
        <p:sp>
          <p:nvSpPr>
            <p:cNvPr id="2588" name="Google Shape;2588;p50"/>
            <p:cNvSpPr/>
            <p:nvPr/>
          </p:nvSpPr>
          <p:spPr>
            <a:xfrm>
              <a:off x="1489075" y="3956050"/>
              <a:ext cx="74613"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9" name="Google Shape;2589;p50"/>
            <p:cNvSpPr/>
            <p:nvPr/>
          </p:nvSpPr>
          <p:spPr>
            <a:xfrm>
              <a:off x="1655763" y="3956050"/>
              <a:ext cx="74613"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0" name="Google Shape;2590;p50"/>
            <p:cNvSpPr/>
            <p:nvPr/>
          </p:nvSpPr>
          <p:spPr>
            <a:xfrm>
              <a:off x="1450975" y="3768725"/>
              <a:ext cx="300038" cy="204788"/>
            </a:xfrm>
            <a:custGeom>
              <a:avLst/>
              <a:gdLst/>
              <a:ahLst/>
              <a:cxnLst/>
              <a:rect l="l" t="t" r="r" b="b"/>
              <a:pathLst>
                <a:path w="117" h="80" extrusionOk="0">
                  <a:moveTo>
                    <a:pt x="113" y="0"/>
                  </a:moveTo>
                  <a:cubicBezTo>
                    <a:pt x="40" y="0"/>
                    <a:pt x="40" y="0"/>
                    <a:pt x="40" y="0"/>
                  </a:cubicBezTo>
                  <a:cubicBezTo>
                    <a:pt x="38" y="0"/>
                    <a:pt x="37" y="2"/>
                    <a:pt x="37" y="4"/>
                  </a:cubicBezTo>
                  <a:cubicBezTo>
                    <a:pt x="37" y="15"/>
                    <a:pt x="37" y="15"/>
                    <a:pt x="37" y="15"/>
                  </a:cubicBezTo>
                  <a:cubicBezTo>
                    <a:pt x="19" y="15"/>
                    <a:pt x="19" y="15"/>
                    <a:pt x="19" y="15"/>
                  </a:cubicBezTo>
                  <a:cubicBezTo>
                    <a:pt x="17" y="15"/>
                    <a:pt x="14" y="16"/>
                    <a:pt x="13" y="18"/>
                  </a:cubicBezTo>
                  <a:cubicBezTo>
                    <a:pt x="2" y="40"/>
                    <a:pt x="2" y="40"/>
                    <a:pt x="2" y="40"/>
                  </a:cubicBezTo>
                  <a:cubicBezTo>
                    <a:pt x="1" y="42"/>
                    <a:pt x="0" y="45"/>
                    <a:pt x="0" y="47"/>
                  </a:cubicBezTo>
                  <a:cubicBezTo>
                    <a:pt x="0" y="69"/>
                    <a:pt x="0" y="69"/>
                    <a:pt x="0" y="69"/>
                  </a:cubicBezTo>
                  <a:cubicBezTo>
                    <a:pt x="0" y="71"/>
                    <a:pt x="2" y="74"/>
                    <a:pt x="3" y="75"/>
                  </a:cubicBezTo>
                  <a:cubicBezTo>
                    <a:pt x="5" y="77"/>
                    <a:pt x="5" y="77"/>
                    <a:pt x="5" y="77"/>
                  </a:cubicBezTo>
                  <a:cubicBezTo>
                    <a:pt x="6" y="78"/>
                    <a:pt x="8" y="79"/>
                    <a:pt x="9" y="79"/>
                  </a:cubicBezTo>
                  <a:cubicBezTo>
                    <a:pt x="12" y="71"/>
                    <a:pt x="20" y="65"/>
                    <a:pt x="29" y="65"/>
                  </a:cubicBezTo>
                  <a:cubicBezTo>
                    <a:pt x="39" y="65"/>
                    <a:pt x="47" y="71"/>
                    <a:pt x="50" y="80"/>
                  </a:cubicBezTo>
                  <a:cubicBezTo>
                    <a:pt x="74" y="80"/>
                    <a:pt x="74" y="80"/>
                    <a:pt x="74" y="80"/>
                  </a:cubicBezTo>
                  <a:cubicBezTo>
                    <a:pt x="77" y="71"/>
                    <a:pt x="85" y="65"/>
                    <a:pt x="95" y="65"/>
                  </a:cubicBezTo>
                  <a:cubicBezTo>
                    <a:pt x="104" y="65"/>
                    <a:pt x="112" y="71"/>
                    <a:pt x="115" y="79"/>
                  </a:cubicBezTo>
                  <a:cubicBezTo>
                    <a:pt x="116" y="78"/>
                    <a:pt x="117" y="77"/>
                    <a:pt x="117" y="76"/>
                  </a:cubicBezTo>
                  <a:cubicBezTo>
                    <a:pt x="117" y="4"/>
                    <a:pt x="117" y="4"/>
                    <a:pt x="117" y="4"/>
                  </a:cubicBezTo>
                  <a:cubicBezTo>
                    <a:pt x="117" y="2"/>
                    <a:pt x="115" y="0"/>
                    <a:pt x="113" y="0"/>
                  </a:cubicBezTo>
                  <a:close/>
                  <a:moveTo>
                    <a:pt x="37" y="44"/>
                  </a:moveTo>
                  <a:cubicBezTo>
                    <a:pt x="15" y="44"/>
                    <a:pt x="15" y="44"/>
                    <a:pt x="15" y="44"/>
                  </a:cubicBezTo>
                  <a:cubicBezTo>
                    <a:pt x="22" y="22"/>
                    <a:pt x="22" y="22"/>
                    <a:pt x="22" y="22"/>
                  </a:cubicBezTo>
                  <a:cubicBezTo>
                    <a:pt x="37" y="22"/>
                    <a:pt x="37" y="22"/>
                    <a:pt x="37" y="22"/>
                  </a:cubicBezTo>
                  <a:lnTo>
                    <a:pt x="37"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91" name="Google Shape;2591;p50"/>
          <p:cNvGrpSpPr/>
          <p:nvPr/>
        </p:nvGrpSpPr>
        <p:grpSpPr>
          <a:xfrm>
            <a:off x="8832841" y="3944024"/>
            <a:ext cx="362819" cy="366721"/>
            <a:chOff x="6800850" y="3135313"/>
            <a:chExt cx="295275" cy="298450"/>
          </a:xfrm>
        </p:grpSpPr>
        <p:sp>
          <p:nvSpPr>
            <p:cNvPr id="2592" name="Google Shape;2592;p50"/>
            <p:cNvSpPr/>
            <p:nvPr/>
          </p:nvSpPr>
          <p:spPr>
            <a:xfrm>
              <a:off x="6800850" y="3135313"/>
              <a:ext cx="295275" cy="298450"/>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3" name="Google Shape;2593;p50"/>
            <p:cNvSpPr/>
            <p:nvPr/>
          </p:nvSpPr>
          <p:spPr>
            <a:xfrm>
              <a:off x="6838950" y="3175000"/>
              <a:ext cx="222250" cy="222250"/>
            </a:xfrm>
            <a:custGeom>
              <a:avLst/>
              <a:gdLst/>
              <a:ahLst/>
              <a:cxnLst/>
              <a:rect l="l" t="t" r="r" b="b"/>
              <a:pathLst>
                <a:path w="87" h="87" extrusionOk="0">
                  <a:moveTo>
                    <a:pt x="43" y="0"/>
                  </a:moveTo>
                  <a:cubicBezTo>
                    <a:pt x="19" y="0"/>
                    <a:pt x="0" y="19"/>
                    <a:pt x="0" y="43"/>
                  </a:cubicBezTo>
                  <a:cubicBezTo>
                    <a:pt x="0" y="67"/>
                    <a:pt x="19" y="87"/>
                    <a:pt x="43" y="87"/>
                  </a:cubicBezTo>
                  <a:cubicBezTo>
                    <a:pt x="67" y="87"/>
                    <a:pt x="87" y="67"/>
                    <a:pt x="87" y="43"/>
                  </a:cubicBezTo>
                  <a:cubicBezTo>
                    <a:pt x="87" y="19"/>
                    <a:pt x="67" y="0"/>
                    <a:pt x="43" y="0"/>
                  </a:cubicBezTo>
                  <a:close/>
                  <a:moveTo>
                    <a:pt x="49" y="49"/>
                  </a:moveTo>
                  <a:cubicBezTo>
                    <a:pt x="41" y="49"/>
                    <a:pt x="41" y="49"/>
                    <a:pt x="41" y="49"/>
                  </a:cubicBezTo>
                  <a:cubicBezTo>
                    <a:pt x="41" y="65"/>
                    <a:pt x="41" y="65"/>
                    <a:pt x="41" y="65"/>
                  </a:cubicBezTo>
                  <a:cubicBezTo>
                    <a:pt x="29" y="65"/>
                    <a:pt x="29" y="65"/>
                    <a:pt x="29" y="65"/>
                  </a:cubicBezTo>
                  <a:cubicBezTo>
                    <a:pt x="29" y="16"/>
                    <a:pt x="29" y="16"/>
                    <a:pt x="29" y="16"/>
                  </a:cubicBezTo>
                  <a:cubicBezTo>
                    <a:pt x="48" y="16"/>
                    <a:pt x="48" y="16"/>
                    <a:pt x="48" y="16"/>
                  </a:cubicBezTo>
                  <a:cubicBezTo>
                    <a:pt x="59" y="16"/>
                    <a:pt x="66" y="21"/>
                    <a:pt x="66" y="32"/>
                  </a:cubicBezTo>
                  <a:cubicBezTo>
                    <a:pt x="66" y="44"/>
                    <a:pt x="60" y="49"/>
                    <a:pt x="49"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4" name="Google Shape;2594;p50"/>
            <p:cNvSpPr/>
            <p:nvPr/>
          </p:nvSpPr>
          <p:spPr>
            <a:xfrm>
              <a:off x="6943725" y="3241675"/>
              <a:ext cx="30163" cy="30163"/>
            </a:xfrm>
            <a:custGeom>
              <a:avLst/>
              <a:gdLst/>
              <a:ahLst/>
              <a:cxnLst/>
              <a:rect l="l" t="t" r="r" b="b"/>
              <a:pathLst>
                <a:path w="12" h="12" extrusionOk="0">
                  <a:moveTo>
                    <a:pt x="3" y="0"/>
                  </a:moveTo>
                  <a:cubicBezTo>
                    <a:pt x="0" y="0"/>
                    <a:pt x="0" y="0"/>
                    <a:pt x="0" y="0"/>
                  </a:cubicBezTo>
                  <a:cubicBezTo>
                    <a:pt x="0" y="12"/>
                    <a:pt x="0" y="12"/>
                    <a:pt x="0" y="12"/>
                  </a:cubicBezTo>
                  <a:cubicBezTo>
                    <a:pt x="3" y="12"/>
                    <a:pt x="3" y="12"/>
                    <a:pt x="3" y="12"/>
                  </a:cubicBezTo>
                  <a:cubicBezTo>
                    <a:pt x="7" y="12"/>
                    <a:pt x="12" y="12"/>
                    <a:pt x="12" y="6"/>
                  </a:cubicBezTo>
                  <a:cubicBezTo>
                    <a:pt x="12" y="0"/>
                    <a:pt x="8"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95" name="Google Shape;2595;p50"/>
          <p:cNvGrpSpPr/>
          <p:nvPr/>
        </p:nvGrpSpPr>
        <p:grpSpPr>
          <a:xfrm>
            <a:off x="2990671" y="4710626"/>
            <a:ext cx="364771" cy="333560"/>
            <a:chOff x="2046288" y="3759200"/>
            <a:chExt cx="296863" cy="271463"/>
          </a:xfrm>
        </p:grpSpPr>
        <p:sp>
          <p:nvSpPr>
            <p:cNvPr id="2596" name="Google Shape;2596;p50"/>
            <p:cNvSpPr/>
            <p:nvPr/>
          </p:nvSpPr>
          <p:spPr>
            <a:xfrm>
              <a:off x="2065338" y="3973513"/>
              <a:ext cx="55563" cy="571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7" name="Google Shape;2597;p50"/>
            <p:cNvSpPr/>
            <p:nvPr/>
          </p:nvSpPr>
          <p:spPr>
            <a:xfrm>
              <a:off x="2139950" y="3935413"/>
              <a:ext cx="55563" cy="952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8" name="Google Shape;2598;p50"/>
            <p:cNvSpPr/>
            <p:nvPr/>
          </p:nvSpPr>
          <p:spPr>
            <a:xfrm>
              <a:off x="2212975" y="3898900"/>
              <a:ext cx="57150" cy="1317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9" name="Google Shape;2599;p50"/>
            <p:cNvSpPr/>
            <p:nvPr/>
          </p:nvSpPr>
          <p:spPr>
            <a:xfrm>
              <a:off x="2287588" y="3860800"/>
              <a:ext cx="55563" cy="1698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00" name="Google Shape;2600;p50"/>
            <p:cNvSpPr/>
            <p:nvPr/>
          </p:nvSpPr>
          <p:spPr>
            <a:xfrm>
              <a:off x="2046288" y="3759200"/>
              <a:ext cx="296863" cy="176213"/>
            </a:xfrm>
            <a:custGeom>
              <a:avLst/>
              <a:gdLst/>
              <a:ahLst/>
              <a:cxnLst/>
              <a:rect l="l" t="t" r="r" b="b"/>
              <a:pathLst>
                <a:path w="187" h="111" extrusionOk="0">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01" name="Google Shape;2601;p50"/>
          <p:cNvSpPr/>
          <p:nvPr/>
        </p:nvSpPr>
        <p:spPr>
          <a:xfrm>
            <a:off x="3720211" y="4675280"/>
            <a:ext cx="364769" cy="368671"/>
          </a:xfrm>
          <a:custGeom>
            <a:avLst/>
            <a:gdLst/>
            <a:ahLst/>
            <a:cxnLst/>
            <a:rect l="l" t="t" r="r" b="b"/>
            <a:pathLst>
              <a:path w="187" h="189" extrusionOk="0">
                <a:moveTo>
                  <a:pt x="94" y="48"/>
                </a:moveTo>
                <a:lnTo>
                  <a:pt x="94" y="0"/>
                </a:lnTo>
                <a:lnTo>
                  <a:pt x="12" y="0"/>
                </a:lnTo>
                <a:lnTo>
                  <a:pt x="12" y="176"/>
                </a:lnTo>
                <a:lnTo>
                  <a:pt x="0" y="176"/>
                </a:lnTo>
                <a:lnTo>
                  <a:pt x="0" y="189"/>
                </a:lnTo>
                <a:lnTo>
                  <a:pt x="187" y="189"/>
                </a:lnTo>
                <a:lnTo>
                  <a:pt x="187" y="48"/>
                </a:lnTo>
                <a:lnTo>
                  <a:pt x="94" y="48"/>
                </a:lnTo>
                <a:close/>
                <a:moveTo>
                  <a:pt x="71" y="176"/>
                </a:moveTo>
                <a:lnTo>
                  <a:pt x="36" y="176"/>
                </a:lnTo>
                <a:lnTo>
                  <a:pt x="36" y="153"/>
                </a:lnTo>
                <a:lnTo>
                  <a:pt x="71" y="153"/>
                </a:lnTo>
                <a:lnTo>
                  <a:pt x="71" y="176"/>
                </a:lnTo>
                <a:close/>
                <a:moveTo>
                  <a:pt x="83" y="129"/>
                </a:moveTo>
                <a:lnTo>
                  <a:pt x="25" y="129"/>
                </a:lnTo>
                <a:lnTo>
                  <a:pt x="25" y="118"/>
                </a:lnTo>
                <a:lnTo>
                  <a:pt x="83" y="118"/>
                </a:lnTo>
                <a:lnTo>
                  <a:pt x="83" y="129"/>
                </a:lnTo>
                <a:close/>
                <a:moveTo>
                  <a:pt x="83" y="106"/>
                </a:moveTo>
                <a:lnTo>
                  <a:pt x="25" y="106"/>
                </a:lnTo>
                <a:lnTo>
                  <a:pt x="25" y="95"/>
                </a:lnTo>
                <a:lnTo>
                  <a:pt x="83" y="95"/>
                </a:lnTo>
                <a:lnTo>
                  <a:pt x="83" y="106"/>
                </a:lnTo>
                <a:close/>
                <a:moveTo>
                  <a:pt x="83" y="82"/>
                </a:moveTo>
                <a:lnTo>
                  <a:pt x="25" y="82"/>
                </a:lnTo>
                <a:lnTo>
                  <a:pt x="25" y="71"/>
                </a:lnTo>
                <a:lnTo>
                  <a:pt x="83" y="71"/>
                </a:lnTo>
                <a:lnTo>
                  <a:pt x="83" y="82"/>
                </a:lnTo>
                <a:close/>
                <a:moveTo>
                  <a:pt x="83" y="59"/>
                </a:moveTo>
                <a:lnTo>
                  <a:pt x="25" y="59"/>
                </a:lnTo>
                <a:lnTo>
                  <a:pt x="25" y="48"/>
                </a:lnTo>
                <a:lnTo>
                  <a:pt x="83" y="48"/>
                </a:lnTo>
                <a:lnTo>
                  <a:pt x="83" y="59"/>
                </a:lnTo>
                <a:close/>
                <a:moveTo>
                  <a:pt x="83" y="35"/>
                </a:moveTo>
                <a:lnTo>
                  <a:pt x="25" y="35"/>
                </a:lnTo>
                <a:lnTo>
                  <a:pt x="25" y="24"/>
                </a:lnTo>
                <a:lnTo>
                  <a:pt x="83" y="24"/>
                </a:lnTo>
                <a:lnTo>
                  <a:pt x="83" y="35"/>
                </a:lnTo>
                <a:close/>
                <a:moveTo>
                  <a:pt x="141" y="164"/>
                </a:moveTo>
                <a:lnTo>
                  <a:pt x="118" y="164"/>
                </a:lnTo>
                <a:lnTo>
                  <a:pt x="118" y="142"/>
                </a:lnTo>
                <a:lnTo>
                  <a:pt x="141" y="142"/>
                </a:lnTo>
                <a:lnTo>
                  <a:pt x="141" y="164"/>
                </a:lnTo>
                <a:close/>
                <a:moveTo>
                  <a:pt x="141" y="129"/>
                </a:moveTo>
                <a:lnTo>
                  <a:pt x="118" y="129"/>
                </a:lnTo>
                <a:lnTo>
                  <a:pt x="118" y="106"/>
                </a:lnTo>
                <a:lnTo>
                  <a:pt x="141" y="106"/>
                </a:lnTo>
                <a:lnTo>
                  <a:pt x="141" y="129"/>
                </a:lnTo>
                <a:close/>
                <a:moveTo>
                  <a:pt x="141" y="95"/>
                </a:moveTo>
                <a:lnTo>
                  <a:pt x="118" y="95"/>
                </a:lnTo>
                <a:lnTo>
                  <a:pt x="118" y="71"/>
                </a:lnTo>
                <a:lnTo>
                  <a:pt x="141" y="71"/>
                </a:lnTo>
                <a:lnTo>
                  <a:pt x="141" y="95"/>
                </a:lnTo>
                <a:close/>
                <a:moveTo>
                  <a:pt x="176" y="164"/>
                </a:moveTo>
                <a:lnTo>
                  <a:pt x="152" y="164"/>
                </a:lnTo>
                <a:lnTo>
                  <a:pt x="152" y="142"/>
                </a:lnTo>
                <a:lnTo>
                  <a:pt x="176" y="142"/>
                </a:lnTo>
                <a:lnTo>
                  <a:pt x="176" y="164"/>
                </a:lnTo>
                <a:close/>
                <a:moveTo>
                  <a:pt x="176" y="129"/>
                </a:moveTo>
                <a:lnTo>
                  <a:pt x="152" y="129"/>
                </a:lnTo>
                <a:lnTo>
                  <a:pt x="152" y="106"/>
                </a:lnTo>
                <a:lnTo>
                  <a:pt x="176" y="106"/>
                </a:lnTo>
                <a:lnTo>
                  <a:pt x="176" y="129"/>
                </a:lnTo>
                <a:close/>
                <a:moveTo>
                  <a:pt x="176" y="95"/>
                </a:moveTo>
                <a:lnTo>
                  <a:pt x="152" y="95"/>
                </a:lnTo>
                <a:lnTo>
                  <a:pt x="152" y="71"/>
                </a:lnTo>
                <a:lnTo>
                  <a:pt x="176" y="71"/>
                </a:lnTo>
                <a:lnTo>
                  <a:pt x="176" y="9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50"/>
          <p:cNvSpPr/>
          <p:nvPr/>
        </p:nvSpPr>
        <p:spPr>
          <a:xfrm>
            <a:off x="7508356" y="4675280"/>
            <a:ext cx="251632" cy="368671"/>
          </a:xfrm>
          <a:custGeom>
            <a:avLst/>
            <a:gdLst/>
            <a:ahLst/>
            <a:cxnLst/>
            <a:rect l="l" t="t" r="r" b="b"/>
            <a:pathLst>
              <a:path w="80" h="117" extrusionOk="0">
                <a:moveTo>
                  <a:pt x="40" y="0"/>
                </a:moveTo>
                <a:cubicBezTo>
                  <a:pt x="18" y="0"/>
                  <a:pt x="0" y="18"/>
                  <a:pt x="0" y="40"/>
                </a:cubicBezTo>
                <a:cubicBezTo>
                  <a:pt x="0" y="66"/>
                  <a:pt x="27" y="85"/>
                  <a:pt x="40" y="117"/>
                </a:cubicBezTo>
                <a:cubicBezTo>
                  <a:pt x="53" y="85"/>
                  <a:pt x="80" y="66"/>
                  <a:pt x="80" y="40"/>
                </a:cubicBezTo>
                <a:cubicBezTo>
                  <a:pt x="80" y="18"/>
                  <a:pt x="62" y="0"/>
                  <a:pt x="40" y="0"/>
                </a:cubicBezTo>
                <a:close/>
                <a:moveTo>
                  <a:pt x="7" y="32"/>
                </a:moveTo>
                <a:cubicBezTo>
                  <a:pt x="32" y="32"/>
                  <a:pt x="32" y="32"/>
                  <a:pt x="32" y="32"/>
                </a:cubicBezTo>
                <a:cubicBezTo>
                  <a:pt x="40" y="8"/>
                  <a:pt x="40" y="8"/>
                  <a:pt x="40" y="8"/>
                </a:cubicBezTo>
                <a:cubicBezTo>
                  <a:pt x="48" y="32"/>
                  <a:pt x="48" y="32"/>
                  <a:pt x="48" y="32"/>
                </a:cubicBezTo>
                <a:cubicBezTo>
                  <a:pt x="73" y="32"/>
                  <a:pt x="73" y="32"/>
                  <a:pt x="73" y="32"/>
                </a:cubicBezTo>
                <a:cubicBezTo>
                  <a:pt x="52" y="46"/>
                  <a:pt x="52" y="46"/>
                  <a:pt x="52" y="46"/>
                </a:cubicBezTo>
                <a:cubicBezTo>
                  <a:pt x="63" y="69"/>
                  <a:pt x="63" y="69"/>
                  <a:pt x="63" y="69"/>
                </a:cubicBezTo>
                <a:cubicBezTo>
                  <a:pt x="40" y="54"/>
                  <a:pt x="40" y="54"/>
                  <a:pt x="40" y="54"/>
                </a:cubicBezTo>
                <a:cubicBezTo>
                  <a:pt x="17" y="69"/>
                  <a:pt x="17" y="69"/>
                  <a:pt x="17" y="69"/>
                </a:cubicBezTo>
                <a:cubicBezTo>
                  <a:pt x="28" y="46"/>
                  <a:pt x="28" y="46"/>
                  <a:pt x="28" y="46"/>
                </a:cubicBezTo>
                <a:lnTo>
                  <a:pt x="7"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03" name="Google Shape;2603;p50"/>
          <p:cNvGrpSpPr/>
          <p:nvPr/>
        </p:nvGrpSpPr>
        <p:grpSpPr>
          <a:xfrm>
            <a:off x="5175389" y="4669663"/>
            <a:ext cx="372572" cy="374523"/>
            <a:chOff x="3824288" y="3725863"/>
            <a:chExt cx="303212" cy="304800"/>
          </a:xfrm>
        </p:grpSpPr>
        <p:sp>
          <p:nvSpPr>
            <p:cNvPr id="2604" name="Google Shape;2604;p50"/>
            <p:cNvSpPr/>
            <p:nvPr/>
          </p:nvSpPr>
          <p:spPr>
            <a:xfrm>
              <a:off x="3857625" y="3871913"/>
              <a:ext cx="269875" cy="158750"/>
            </a:xfrm>
            <a:custGeom>
              <a:avLst/>
              <a:gdLst/>
              <a:ahLst/>
              <a:cxnLst/>
              <a:rect l="l" t="t" r="r" b="b"/>
              <a:pathLst>
                <a:path w="105" h="62" extrusionOk="0">
                  <a:moveTo>
                    <a:pt x="71" y="41"/>
                  </a:moveTo>
                  <a:cubicBezTo>
                    <a:pt x="66" y="32"/>
                    <a:pt x="56" y="14"/>
                    <a:pt x="45" y="1"/>
                  </a:cubicBezTo>
                  <a:cubicBezTo>
                    <a:pt x="45" y="1"/>
                    <a:pt x="31" y="0"/>
                    <a:pt x="30" y="0"/>
                  </a:cubicBezTo>
                  <a:cubicBezTo>
                    <a:pt x="39" y="12"/>
                    <a:pt x="49" y="27"/>
                    <a:pt x="51" y="40"/>
                  </a:cubicBezTo>
                  <a:cubicBezTo>
                    <a:pt x="28" y="41"/>
                    <a:pt x="9" y="50"/>
                    <a:pt x="0" y="62"/>
                  </a:cubicBezTo>
                  <a:cubicBezTo>
                    <a:pt x="105" y="62"/>
                    <a:pt x="105" y="62"/>
                    <a:pt x="105" y="62"/>
                  </a:cubicBezTo>
                  <a:cubicBezTo>
                    <a:pt x="97" y="52"/>
                    <a:pt x="87" y="44"/>
                    <a:pt x="71"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05" name="Google Shape;2605;p50"/>
            <p:cNvSpPr/>
            <p:nvPr/>
          </p:nvSpPr>
          <p:spPr>
            <a:xfrm>
              <a:off x="3824288" y="3725863"/>
              <a:ext cx="204788" cy="209550"/>
            </a:xfrm>
            <a:custGeom>
              <a:avLst/>
              <a:gdLst/>
              <a:ahLst/>
              <a:cxnLst/>
              <a:rect l="l" t="t" r="r" b="b"/>
              <a:pathLst>
                <a:path w="80" h="82" extrusionOk="0">
                  <a:moveTo>
                    <a:pt x="20" y="39"/>
                  </a:moveTo>
                  <a:cubicBezTo>
                    <a:pt x="15" y="48"/>
                    <a:pt x="12" y="59"/>
                    <a:pt x="22" y="82"/>
                  </a:cubicBezTo>
                  <a:cubicBezTo>
                    <a:pt x="22" y="70"/>
                    <a:pt x="30" y="52"/>
                    <a:pt x="36" y="46"/>
                  </a:cubicBezTo>
                  <a:cubicBezTo>
                    <a:pt x="43" y="46"/>
                    <a:pt x="51" y="53"/>
                    <a:pt x="51" y="53"/>
                  </a:cubicBezTo>
                  <a:cubicBezTo>
                    <a:pt x="51" y="46"/>
                    <a:pt x="49" y="42"/>
                    <a:pt x="46" y="38"/>
                  </a:cubicBezTo>
                  <a:cubicBezTo>
                    <a:pt x="57" y="37"/>
                    <a:pt x="75" y="39"/>
                    <a:pt x="80" y="53"/>
                  </a:cubicBezTo>
                  <a:cubicBezTo>
                    <a:pt x="73" y="32"/>
                    <a:pt x="58" y="24"/>
                    <a:pt x="51" y="24"/>
                  </a:cubicBezTo>
                  <a:cubicBezTo>
                    <a:pt x="58" y="17"/>
                    <a:pt x="58" y="17"/>
                    <a:pt x="73" y="17"/>
                  </a:cubicBezTo>
                  <a:cubicBezTo>
                    <a:pt x="50" y="0"/>
                    <a:pt x="37" y="13"/>
                    <a:pt x="31" y="21"/>
                  </a:cubicBezTo>
                  <a:cubicBezTo>
                    <a:pt x="29" y="16"/>
                    <a:pt x="29" y="7"/>
                    <a:pt x="29" y="2"/>
                  </a:cubicBezTo>
                  <a:cubicBezTo>
                    <a:pt x="29" y="2"/>
                    <a:pt x="21" y="10"/>
                    <a:pt x="20" y="20"/>
                  </a:cubicBezTo>
                  <a:cubicBezTo>
                    <a:pt x="11" y="17"/>
                    <a:pt x="2" y="10"/>
                    <a:pt x="2" y="10"/>
                  </a:cubicBezTo>
                  <a:cubicBezTo>
                    <a:pt x="5" y="13"/>
                    <a:pt x="9" y="24"/>
                    <a:pt x="12" y="26"/>
                  </a:cubicBezTo>
                  <a:cubicBezTo>
                    <a:pt x="0" y="35"/>
                    <a:pt x="2" y="61"/>
                    <a:pt x="2" y="61"/>
                  </a:cubicBezTo>
                  <a:cubicBezTo>
                    <a:pt x="8" y="47"/>
                    <a:pt x="13" y="40"/>
                    <a:pt x="20"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06" name="Google Shape;2606;p50"/>
          <p:cNvSpPr/>
          <p:nvPr/>
        </p:nvSpPr>
        <p:spPr>
          <a:xfrm>
            <a:off x="5912731" y="4675280"/>
            <a:ext cx="362819" cy="368671"/>
          </a:xfrm>
          <a:custGeom>
            <a:avLst/>
            <a:gdLst/>
            <a:ahLst/>
            <a:cxnLst/>
            <a:rect l="l" t="t" r="r" b="b"/>
            <a:pathLst>
              <a:path w="186" h="189" extrusionOk="0">
                <a:moveTo>
                  <a:pt x="186" y="153"/>
                </a:moveTo>
                <a:lnTo>
                  <a:pt x="128" y="95"/>
                </a:lnTo>
                <a:lnTo>
                  <a:pt x="164" y="95"/>
                </a:lnTo>
                <a:lnTo>
                  <a:pt x="117" y="48"/>
                </a:lnTo>
                <a:lnTo>
                  <a:pt x="140" y="48"/>
                </a:lnTo>
                <a:lnTo>
                  <a:pt x="93" y="0"/>
                </a:lnTo>
                <a:lnTo>
                  <a:pt x="46" y="48"/>
                </a:lnTo>
                <a:lnTo>
                  <a:pt x="69" y="48"/>
                </a:lnTo>
                <a:lnTo>
                  <a:pt x="22" y="95"/>
                </a:lnTo>
                <a:lnTo>
                  <a:pt x="58" y="95"/>
                </a:lnTo>
                <a:lnTo>
                  <a:pt x="0" y="153"/>
                </a:lnTo>
                <a:lnTo>
                  <a:pt x="69" y="153"/>
                </a:lnTo>
                <a:lnTo>
                  <a:pt x="69" y="189"/>
                </a:lnTo>
                <a:lnTo>
                  <a:pt x="117" y="189"/>
                </a:lnTo>
                <a:lnTo>
                  <a:pt x="117" y="153"/>
                </a:lnTo>
                <a:lnTo>
                  <a:pt x="186" y="1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50"/>
          <p:cNvSpPr/>
          <p:nvPr/>
        </p:nvSpPr>
        <p:spPr>
          <a:xfrm>
            <a:off x="6640320" y="4675280"/>
            <a:ext cx="364771" cy="368671"/>
          </a:xfrm>
          <a:custGeom>
            <a:avLst/>
            <a:gdLst/>
            <a:ahLst/>
            <a:cxnLst/>
            <a:rect l="l" t="t" r="r" b="b"/>
            <a:pathLst>
              <a:path w="116" h="117" extrusionOk="0">
                <a:moveTo>
                  <a:pt x="102" y="31"/>
                </a:moveTo>
                <a:cubicBezTo>
                  <a:pt x="102" y="30"/>
                  <a:pt x="102" y="30"/>
                  <a:pt x="102" y="30"/>
                </a:cubicBezTo>
                <a:cubicBezTo>
                  <a:pt x="102" y="18"/>
                  <a:pt x="93" y="9"/>
                  <a:pt x="82" y="8"/>
                </a:cubicBezTo>
                <a:cubicBezTo>
                  <a:pt x="78" y="3"/>
                  <a:pt x="72" y="0"/>
                  <a:pt x="66" y="0"/>
                </a:cubicBezTo>
                <a:cubicBezTo>
                  <a:pt x="58" y="0"/>
                  <a:pt x="51" y="5"/>
                  <a:pt x="47" y="11"/>
                </a:cubicBezTo>
                <a:cubicBezTo>
                  <a:pt x="44" y="9"/>
                  <a:pt x="40" y="8"/>
                  <a:pt x="37" y="8"/>
                </a:cubicBezTo>
                <a:cubicBezTo>
                  <a:pt x="24" y="8"/>
                  <a:pt x="15" y="17"/>
                  <a:pt x="15" y="30"/>
                </a:cubicBezTo>
                <a:cubicBezTo>
                  <a:pt x="15" y="30"/>
                  <a:pt x="15" y="30"/>
                  <a:pt x="15" y="31"/>
                </a:cubicBezTo>
                <a:cubicBezTo>
                  <a:pt x="6" y="34"/>
                  <a:pt x="0" y="42"/>
                  <a:pt x="0" y="51"/>
                </a:cubicBezTo>
                <a:cubicBezTo>
                  <a:pt x="0" y="63"/>
                  <a:pt x="10" y="73"/>
                  <a:pt x="22" y="73"/>
                </a:cubicBezTo>
                <a:cubicBezTo>
                  <a:pt x="26" y="73"/>
                  <a:pt x="30" y="72"/>
                  <a:pt x="33" y="70"/>
                </a:cubicBezTo>
                <a:cubicBezTo>
                  <a:pt x="36" y="72"/>
                  <a:pt x="40" y="73"/>
                  <a:pt x="44" y="73"/>
                </a:cubicBezTo>
                <a:cubicBezTo>
                  <a:pt x="46" y="73"/>
                  <a:pt x="49" y="73"/>
                  <a:pt x="51" y="72"/>
                </a:cubicBezTo>
                <a:cubicBezTo>
                  <a:pt x="51" y="109"/>
                  <a:pt x="51" y="109"/>
                  <a:pt x="51" y="109"/>
                </a:cubicBezTo>
                <a:cubicBezTo>
                  <a:pt x="44" y="109"/>
                  <a:pt x="44" y="109"/>
                  <a:pt x="44" y="109"/>
                </a:cubicBezTo>
                <a:cubicBezTo>
                  <a:pt x="44" y="117"/>
                  <a:pt x="44" y="117"/>
                  <a:pt x="44" y="117"/>
                </a:cubicBezTo>
                <a:cubicBezTo>
                  <a:pt x="73" y="117"/>
                  <a:pt x="73" y="117"/>
                  <a:pt x="73" y="117"/>
                </a:cubicBezTo>
                <a:cubicBezTo>
                  <a:pt x="73" y="109"/>
                  <a:pt x="73" y="109"/>
                  <a:pt x="73" y="109"/>
                </a:cubicBezTo>
                <a:cubicBezTo>
                  <a:pt x="66" y="109"/>
                  <a:pt x="66" y="109"/>
                  <a:pt x="66" y="109"/>
                </a:cubicBezTo>
                <a:cubicBezTo>
                  <a:pt x="66" y="73"/>
                  <a:pt x="66" y="73"/>
                  <a:pt x="66" y="73"/>
                </a:cubicBezTo>
                <a:cubicBezTo>
                  <a:pt x="67" y="73"/>
                  <a:pt x="68" y="73"/>
                  <a:pt x="69" y="73"/>
                </a:cubicBezTo>
                <a:cubicBezTo>
                  <a:pt x="70" y="73"/>
                  <a:pt x="72" y="73"/>
                  <a:pt x="73" y="73"/>
                </a:cubicBezTo>
                <a:cubicBezTo>
                  <a:pt x="77" y="73"/>
                  <a:pt x="80" y="72"/>
                  <a:pt x="84" y="70"/>
                </a:cubicBezTo>
                <a:cubicBezTo>
                  <a:pt x="87" y="72"/>
                  <a:pt x="91" y="73"/>
                  <a:pt x="95" y="73"/>
                </a:cubicBezTo>
                <a:cubicBezTo>
                  <a:pt x="107" y="73"/>
                  <a:pt x="116" y="63"/>
                  <a:pt x="116" y="51"/>
                </a:cubicBezTo>
                <a:cubicBezTo>
                  <a:pt x="116" y="42"/>
                  <a:pt x="110" y="34"/>
                  <a:pt x="102"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50"/>
          <p:cNvSpPr/>
          <p:nvPr/>
        </p:nvSpPr>
        <p:spPr>
          <a:xfrm>
            <a:off x="4449750" y="4718194"/>
            <a:ext cx="355017" cy="325756"/>
          </a:xfrm>
          <a:custGeom>
            <a:avLst/>
            <a:gdLst/>
            <a:ahLst/>
            <a:cxnLst/>
            <a:rect l="l" t="t" r="r" b="b"/>
            <a:pathLst>
              <a:path w="182" h="167" extrusionOk="0">
                <a:moveTo>
                  <a:pt x="148" y="44"/>
                </a:moveTo>
                <a:lnTo>
                  <a:pt x="148" y="2"/>
                </a:lnTo>
                <a:lnTo>
                  <a:pt x="126" y="2"/>
                </a:lnTo>
                <a:lnTo>
                  <a:pt x="126" y="26"/>
                </a:lnTo>
                <a:lnTo>
                  <a:pt x="90" y="0"/>
                </a:lnTo>
                <a:lnTo>
                  <a:pt x="0" y="70"/>
                </a:lnTo>
                <a:lnTo>
                  <a:pt x="15" y="87"/>
                </a:lnTo>
                <a:lnTo>
                  <a:pt x="24" y="81"/>
                </a:lnTo>
                <a:lnTo>
                  <a:pt x="24" y="167"/>
                </a:lnTo>
                <a:lnTo>
                  <a:pt x="158" y="167"/>
                </a:lnTo>
                <a:lnTo>
                  <a:pt x="158" y="81"/>
                </a:lnTo>
                <a:lnTo>
                  <a:pt x="168" y="87"/>
                </a:lnTo>
                <a:lnTo>
                  <a:pt x="182" y="70"/>
                </a:lnTo>
                <a:lnTo>
                  <a:pt x="148" y="44"/>
                </a:lnTo>
                <a:close/>
                <a:moveTo>
                  <a:pt x="145" y="154"/>
                </a:moveTo>
                <a:lnTo>
                  <a:pt x="115" y="154"/>
                </a:lnTo>
                <a:lnTo>
                  <a:pt x="115" y="104"/>
                </a:lnTo>
                <a:lnTo>
                  <a:pt x="68" y="104"/>
                </a:lnTo>
                <a:lnTo>
                  <a:pt x="68" y="154"/>
                </a:lnTo>
                <a:lnTo>
                  <a:pt x="37" y="154"/>
                </a:lnTo>
                <a:lnTo>
                  <a:pt x="37" y="71"/>
                </a:lnTo>
                <a:lnTo>
                  <a:pt x="90" y="31"/>
                </a:lnTo>
                <a:lnTo>
                  <a:pt x="145" y="71"/>
                </a:lnTo>
                <a:lnTo>
                  <a:pt x="145"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50"/>
          <p:cNvSpPr/>
          <p:nvPr/>
        </p:nvSpPr>
        <p:spPr>
          <a:xfrm>
            <a:off x="8216438" y="4675280"/>
            <a:ext cx="251633" cy="368671"/>
          </a:xfrm>
          <a:custGeom>
            <a:avLst/>
            <a:gdLst/>
            <a:ahLst/>
            <a:cxnLst/>
            <a:rect l="l" t="t" r="r" b="b"/>
            <a:pathLst>
              <a:path w="80" h="117" extrusionOk="0">
                <a:moveTo>
                  <a:pt x="40" y="0"/>
                </a:moveTo>
                <a:cubicBezTo>
                  <a:pt x="24" y="0"/>
                  <a:pt x="0" y="8"/>
                  <a:pt x="0" y="37"/>
                </a:cubicBezTo>
                <a:cubicBezTo>
                  <a:pt x="0" y="51"/>
                  <a:pt x="32" y="102"/>
                  <a:pt x="40" y="117"/>
                </a:cubicBezTo>
                <a:cubicBezTo>
                  <a:pt x="48" y="102"/>
                  <a:pt x="80" y="51"/>
                  <a:pt x="80" y="37"/>
                </a:cubicBezTo>
                <a:cubicBezTo>
                  <a:pt x="80" y="8"/>
                  <a:pt x="56" y="0"/>
                  <a:pt x="40" y="0"/>
                </a:cubicBezTo>
                <a:close/>
                <a:moveTo>
                  <a:pt x="40" y="49"/>
                </a:moveTo>
                <a:cubicBezTo>
                  <a:pt x="33" y="49"/>
                  <a:pt x="27" y="44"/>
                  <a:pt x="27" y="37"/>
                </a:cubicBezTo>
                <a:cubicBezTo>
                  <a:pt x="27" y="30"/>
                  <a:pt x="33" y="24"/>
                  <a:pt x="40" y="24"/>
                </a:cubicBezTo>
                <a:cubicBezTo>
                  <a:pt x="47" y="24"/>
                  <a:pt x="53" y="30"/>
                  <a:pt x="53" y="37"/>
                </a:cubicBezTo>
                <a:cubicBezTo>
                  <a:pt x="53" y="44"/>
                  <a:pt x="47" y="49"/>
                  <a:pt x="40"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50"/>
          <p:cNvSpPr/>
          <p:nvPr/>
        </p:nvSpPr>
        <p:spPr>
          <a:xfrm>
            <a:off x="8103301" y="1864405"/>
            <a:ext cx="364771" cy="304300"/>
          </a:xfrm>
          <a:custGeom>
            <a:avLst/>
            <a:gdLst/>
            <a:ahLst/>
            <a:cxnLst/>
            <a:rect l="l" t="t" r="r" b="b"/>
            <a:pathLst>
              <a:path w="116" h="97" extrusionOk="0">
                <a:moveTo>
                  <a:pt x="103" y="36"/>
                </a:moveTo>
                <a:cubicBezTo>
                  <a:pt x="109" y="35"/>
                  <a:pt x="114" y="33"/>
                  <a:pt x="115" y="28"/>
                </a:cubicBezTo>
                <a:cubicBezTo>
                  <a:pt x="113" y="30"/>
                  <a:pt x="106" y="32"/>
                  <a:pt x="102" y="30"/>
                </a:cubicBezTo>
                <a:cubicBezTo>
                  <a:pt x="102" y="29"/>
                  <a:pt x="101" y="28"/>
                  <a:pt x="101" y="27"/>
                </a:cubicBezTo>
                <a:cubicBezTo>
                  <a:pt x="98" y="16"/>
                  <a:pt x="88" y="7"/>
                  <a:pt x="76" y="8"/>
                </a:cubicBezTo>
                <a:cubicBezTo>
                  <a:pt x="77" y="8"/>
                  <a:pt x="78" y="7"/>
                  <a:pt x="79" y="7"/>
                </a:cubicBezTo>
                <a:cubicBezTo>
                  <a:pt x="80" y="7"/>
                  <a:pt x="88" y="5"/>
                  <a:pt x="86" y="3"/>
                </a:cubicBezTo>
                <a:cubicBezTo>
                  <a:pt x="85" y="1"/>
                  <a:pt x="77" y="5"/>
                  <a:pt x="75" y="5"/>
                </a:cubicBezTo>
                <a:cubicBezTo>
                  <a:pt x="77" y="4"/>
                  <a:pt x="81" y="3"/>
                  <a:pt x="81" y="0"/>
                </a:cubicBezTo>
                <a:cubicBezTo>
                  <a:pt x="78" y="1"/>
                  <a:pt x="75" y="2"/>
                  <a:pt x="72" y="5"/>
                </a:cubicBezTo>
                <a:cubicBezTo>
                  <a:pt x="73" y="4"/>
                  <a:pt x="74" y="3"/>
                  <a:pt x="74" y="1"/>
                </a:cubicBezTo>
                <a:cubicBezTo>
                  <a:pt x="65" y="7"/>
                  <a:pt x="60" y="18"/>
                  <a:pt x="56" y="29"/>
                </a:cubicBezTo>
                <a:cubicBezTo>
                  <a:pt x="52" y="26"/>
                  <a:pt x="50" y="24"/>
                  <a:pt x="47" y="22"/>
                </a:cubicBezTo>
                <a:cubicBezTo>
                  <a:pt x="40" y="18"/>
                  <a:pt x="31" y="14"/>
                  <a:pt x="17" y="9"/>
                </a:cubicBezTo>
                <a:cubicBezTo>
                  <a:pt x="17" y="14"/>
                  <a:pt x="19" y="20"/>
                  <a:pt x="27" y="24"/>
                </a:cubicBezTo>
                <a:cubicBezTo>
                  <a:pt x="25" y="24"/>
                  <a:pt x="22" y="24"/>
                  <a:pt x="20" y="25"/>
                </a:cubicBezTo>
                <a:cubicBezTo>
                  <a:pt x="21" y="30"/>
                  <a:pt x="24" y="34"/>
                  <a:pt x="33" y="36"/>
                </a:cubicBezTo>
                <a:cubicBezTo>
                  <a:pt x="29" y="36"/>
                  <a:pt x="27" y="37"/>
                  <a:pt x="25" y="39"/>
                </a:cubicBezTo>
                <a:cubicBezTo>
                  <a:pt x="27" y="43"/>
                  <a:pt x="31" y="47"/>
                  <a:pt x="39" y="46"/>
                </a:cubicBezTo>
                <a:cubicBezTo>
                  <a:pt x="30" y="50"/>
                  <a:pt x="36" y="57"/>
                  <a:pt x="43" y="56"/>
                </a:cubicBezTo>
                <a:cubicBezTo>
                  <a:pt x="31" y="69"/>
                  <a:pt x="11" y="68"/>
                  <a:pt x="0" y="57"/>
                </a:cubicBezTo>
                <a:cubicBezTo>
                  <a:pt x="29" y="97"/>
                  <a:pt x="93" y="81"/>
                  <a:pt x="102" y="43"/>
                </a:cubicBezTo>
                <a:cubicBezTo>
                  <a:pt x="109" y="43"/>
                  <a:pt x="113" y="40"/>
                  <a:pt x="116" y="37"/>
                </a:cubicBezTo>
                <a:cubicBezTo>
                  <a:pt x="112" y="38"/>
                  <a:pt x="106" y="37"/>
                  <a:pt x="10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50"/>
          <p:cNvSpPr/>
          <p:nvPr/>
        </p:nvSpPr>
        <p:spPr>
          <a:xfrm>
            <a:off x="8926471" y="1751268"/>
            <a:ext cx="269188" cy="364771"/>
          </a:xfrm>
          <a:custGeom>
            <a:avLst/>
            <a:gdLst/>
            <a:ahLst/>
            <a:cxnLst/>
            <a:rect l="l" t="t" r="r" b="b"/>
            <a:pathLst>
              <a:path w="86" h="116" extrusionOk="0">
                <a:moveTo>
                  <a:pt x="72" y="87"/>
                </a:moveTo>
                <a:cubicBezTo>
                  <a:pt x="43" y="87"/>
                  <a:pt x="43" y="87"/>
                  <a:pt x="43" y="87"/>
                </a:cubicBezTo>
                <a:cubicBezTo>
                  <a:pt x="39" y="87"/>
                  <a:pt x="36" y="86"/>
                  <a:pt x="33" y="83"/>
                </a:cubicBezTo>
                <a:cubicBezTo>
                  <a:pt x="30" y="80"/>
                  <a:pt x="29" y="77"/>
                  <a:pt x="29" y="73"/>
                </a:cubicBezTo>
                <a:cubicBezTo>
                  <a:pt x="29" y="63"/>
                  <a:pt x="29" y="63"/>
                  <a:pt x="29" y="63"/>
                </a:cubicBezTo>
                <a:cubicBezTo>
                  <a:pt x="70" y="63"/>
                  <a:pt x="70" y="63"/>
                  <a:pt x="70" y="63"/>
                </a:cubicBezTo>
                <a:cubicBezTo>
                  <a:pt x="73" y="63"/>
                  <a:pt x="76" y="61"/>
                  <a:pt x="79" y="59"/>
                </a:cubicBezTo>
                <a:cubicBezTo>
                  <a:pt x="82" y="56"/>
                  <a:pt x="83" y="53"/>
                  <a:pt x="83" y="49"/>
                </a:cubicBezTo>
                <a:cubicBezTo>
                  <a:pt x="83" y="46"/>
                  <a:pt x="82" y="42"/>
                  <a:pt x="79" y="40"/>
                </a:cubicBezTo>
                <a:cubicBezTo>
                  <a:pt x="76" y="37"/>
                  <a:pt x="73" y="36"/>
                  <a:pt x="70" y="36"/>
                </a:cubicBezTo>
                <a:cubicBezTo>
                  <a:pt x="29" y="36"/>
                  <a:pt x="29" y="36"/>
                  <a:pt x="29" y="36"/>
                </a:cubicBezTo>
                <a:cubicBezTo>
                  <a:pt x="29" y="15"/>
                  <a:pt x="29" y="15"/>
                  <a:pt x="29" y="15"/>
                </a:cubicBezTo>
                <a:cubicBezTo>
                  <a:pt x="29" y="11"/>
                  <a:pt x="27" y="7"/>
                  <a:pt x="25" y="5"/>
                </a:cubicBezTo>
                <a:cubicBezTo>
                  <a:pt x="22" y="2"/>
                  <a:pt x="18" y="0"/>
                  <a:pt x="14" y="0"/>
                </a:cubicBezTo>
                <a:cubicBezTo>
                  <a:pt x="10" y="0"/>
                  <a:pt x="7" y="2"/>
                  <a:pt x="4" y="4"/>
                </a:cubicBezTo>
                <a:cubicBezTo>
                  <a:pt x="1" y="7"/>
                  <a:pt x="0" y="11"/>
                  <a:pt x="0" y="15"/>
                </a:cubicBezTo>
                <a:cubicBezTo>
                  <a:pt x="0" y="73"/>
                  <a:pt x="0" y="73"/>
                  <a:pt x="0" y="73"/>
                </a:cubicBezTo>
                <a:cubicBezTo>
                  <a:pt x="0" y="85"/>
                  <a:pt x="4" y="95"/>
                  <a:pt x="12" y="104"/>
                </a:cubicBezTo>
                <a:cubicBezTo>
                  <a:pt x="21" y="112"/>
                  <a:pt x="31" y="116"/>
                  <a:pt x="43" y="116"/>
                </a:cubicBezTo>
                <a:cubicBezTo>
                  <a:pt x="72" y="116"/>
                  <a:pt x="72" y="116"/>
                  <a:pt x="72" y="116"/>
                </a:cubicBezTo>
                <a:cubicBezTo>
                  <a:pt x="76" y="116"/>
                  <a:pt x="79" y="115"/>
                  <a:pt x="82" y="112"/>
                </a:cubicBezTo>
                <a:cubicBezTo>
                  <a:pt x="85" y="109"/>
                  <a:pt x="86" y="106"/>
                  <a:pt x="86" y="102"/>
                </a:cubicBezTo>
                <a:cubicBezTo>
                  <a:pt x="86" y="98"/>
                  <a:pt x="85" y="95"/>
                  <a:pt x="82" y="92"/>
                </a:cubicBezTo>
                <a:cubicBezTo>
                  <a:pt x="79" y="89"/>
                  <a:pt x="76" y="87"/>
                  <a:pt x="72"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50"/>
          <p:cNvSpPr/>
          <p:nvPr/>
        </p:nvSpPr>
        <p:spPr>
          <a:xfrm>
            <a:off x="2259180" y="2484709"/>
            <a:ext cx="368672" cy="364771"/>
          </a:xfrm>
          <a:custGeom>
            <a:avLst/>
            <a:gdLst/>
            <a:ahLst/>
            <a:cxnLst/>
            <a:rect l="l" t="t" r="r" b="b"/>
            <a:pathLst>
              <a:path w="117" h="116" extrusionOk="0">
                <a:moveTo>
                  <a:pt x="112" y="66"/>
                </a:moveTo>
                <a:cubicBezTo>
                  <a:pt x="112" y="63"/>
                  <a:pt x="112" y="61"/>
                  <a:pt x="112" y="58"/>
                </a:cubicBezTo>
                <a:cubicBezTo>
                  <a:pt x="112" y="28"/>
                  <a:pt x="88" y="4"/>
                  <a:pt x="59" y="4"/>
                </a:cubicBezTo>
                <a:cubicBezTo>
                  <a:pt x="56" y="4"/>
                  <a:pt x="53" y="4"/>
                  <a:pt x="50" y="4"/>
                </a:cubicBezTo>
                <a:cubicBezTo>
                  <a:pt x="45" y="1"/>
                  <a:pt x="39" y="0"/>
                  <a:pt x="33" y="0"/>
                </a:cubicBezTo>
                <a:cubicBezTo>
                  <a:pt x="15" y="0"/>
                  <a:pt x="0" y="14"/>
                  <a:pt x="0" y="32"/>
                </a:cubicBezTo>
                <a:cubicBezTo>
                  <a:pt x="0" y="38"/>
                  <a:pt x="2" y="44"/>
                  <a:pt x="5" y="49"/>
                </a:cubicBezTo>
                <a:cubicBezTo>
                  <a:pt x="5" y="52"/>
                  <a:pt x="5" y="55"/>
                  <a:pt x="5" y="58"/>
                </a:cubicBezTo>
                <a:cubicBezTo>
                  <a:pt x="5" y="87"/>
                  <a:pt x="29" y="112"/>
                  <a:pt x="59" y="112"/>
                </a:cubicBezTo>
                <a:cubicBezTo>
                  <a:pt x="61" y="112"/>
                  <a:pt x="64" y="111"/>
                  <a:pt x="67" y="111"/>
                </a:cubicBezTo>
                <a:cubicBezTo>
                  <a:pt x="72" y="114"/>
                  <a:pt x="78" y="116"/>
                  <a:pt x="84" y="116"/>
                </a:cubicBezTo>
                <a:cubicBezTo>
                  <a:pt x="102" y="116"/>
                  <a:pt x="117" y="101"/>
                  <a:pt x="117" y="83"/>
                </a:cubicBezTo>
                <a:cubicBezTo>
                  <a:pt x="117" y="77"/>
                  <a:pt x="115" y="71"/>
                  <a:pt x="112" y="66"/>
                </a:cubicBezTo>
                <a:close/>
                <a:moveTo>
                  <a:pt x="84" y="82"/>
                </a:moveTo>
                <a:cubicBezTo>
                  <a:pt x="82" y="85"/>
                  <a:pt x="78" y="88"/>
                  <a:pt x="74" y="90"/>
                </a:cubicBezTo>
                <a:cubicBezTo>
                  <a:pt x="70" y="92"/>
                  <a:pt x="65" y="93"/>
                  <a:pt x="59" y="93"/>
                </a:cubicBezTo>
                <a:cubicBezTo>
                  <a:pt x="51" y="93"/>
                  <a:pt x="45" y="91"/>
                  <a:pt x="41" y="89"/>
                </a:cubicBezTo>
                <a:cubicBezTo>
                  <a:pt x="37" y="87"/>
                  <a:pt x="35" y="85"/>
                  <a:pt x="33" y="82"/>
                </a:cubicBezTo>
                <a:cubicBezTo>
                  <a:pt x="31" y="79"/>
                  <a:pt x="30" y="76"/>
                  <a:pt x="30" y="73"/>
                </a:cubicBezTo>
                <a:cubicBezTo>
                  <a:pt x="30" y="71"/>
                  <a:pt x="30" y="69"/>
                  <a:pt x="31" y="68"/>
                </a:cubicBezTo>
                <a:cubicBezTo>
                  <a:pt x="33" y="67"/>
                  <a:pt x="34" y="66"/>
                  <a:pt x="36" y="66"/>
                </a:cubicBezTo>
                <a:cubicBezTo>
                  <a:pt x="38" y="66"/>
                  <a:pt x="39" y="67"/>
                  <a:pt x="40" y="68"/>
                </a:cubicBezTo>
                <a:cubicBezTo>
                  <a:pt x="42" y="69"/>
                  <a:pt x="42" y="70"/>
                  <a:pt x="43" y="72"/>
                </a:cubicBezTo>
                <a:cubicBezTo>
                  <a:pt x="44" y="74"/>
                  <a:pt x="45" y="76"/>
                  <a:pt x="46" y="77"/>
                </a:cubicBezTo>
                <a:cubicBezTo>
                  <a:pt x="47" y="79"/>
                  <a:pt x="49" y="80"/>
                  <a:pt x="51" y="81"/>
                </a:cubicBezTo>
                <a:cubicBezTo>
                  <a:pt x="52" y="82"/>
                  <a:pt x="55" y="82"/>
                  <a:pt x="58" y="82"/>
                </a:cubicBezTo>
                <a:cubicBezTo>
                  <a:pt x="62" y="82"/>
                  <a:pt x="66" y="81"/>
                  <a:pt x="69" y="79"/>
                </a:cubicBezTo>
                <a:cubicBezTo>
                  <a:pt x="71" y="78"/>
                  <a:pt x="73" y="75"/>
                  <a:pt x="73" y="73"/>
                </a:cubicBezTo>
                <a:cubicBezTo>
                  <a:pt x="73" y="70"/>
                  <a:pt x="72" y="69"/>
                  <a:pt x="70" y="67"/>
                </a:cubicBezTo>
                <a:cubicBezTo>
                  <a:pt x="69" y="66"/>
                  <a:pt x="67" y="65"/>
                  <a:pt x="65" y="64"/>
                </a:cubicBezTo>
                <a:cubicBezTo>
                  <a:pt x="63" y="63"/>
                  <a:pt x="59" y="63"/>
                  <a:pt x="56" y="62"/>
                </a:cubicBezTo>
                <a:cubicBezTo>
                  <a:pt x="50" y="61"/>
                  <a:pt x="46" y="59"/>
                  <a:pt x="42" y="58"/>
                </a:cubicBezTo>
                <a:cubicBezTo>
                  <a:pt x="39" y="56"/>
                  <a:pt x="36" y="54"/>
                  <a:pt x="34" y="52"/>
                </a:cubicBezTo>
                <a:cubicBezTo>
                  <a:pt x="32" y="49"/>
                  <a:pt x="31" y="46"/>
                  <a:pt x="31" y="42"/>
                </a:cubicBezTo>
                <a:cubicBezTo>
                  <a:pt x="31" y="38"/>
                  <a:pt x="32" y="35"/>
                  <a:pt x="34" y="32"/>
                </a:cubicBezTo>
                <a:cubicBezTo>
                  <a:pt x="36" y="29"/>
                  <a:pt x="40" y="27"/>
                  <a:pt x="44" y="25"/>
                </a:cubicBezTo>
                <a:cubicBezTo>
                  <a:pt x="48" y="23"/>
                  <a:pt x="53" y="23"/>
                  <a:pt x="58" y="23"/>
                </a:cubicBezTo>
                <a:cubicBezTo>
                  <a:pt x="63" y="23"/>
                  <a:pt x="67" y="23"/>
                  <a:pt x="70" y="24"/>
                </a:cubicBezTo>
                <a:cubicBezTo>
                  <a:pt x="73" y="25"/>
                  <a:pt x="76" y="27"/>
                  <a:pt x="78" y="28"/>
                </a:cubicBezTo>
                <a:cubicBezTo>
                  <a:pt x="80" y="30"/>
                  <a:pt x="82" y="32"/>
                  <a:pt x="83" y="34"/>
                </a:cubicBezTo>
                <a:cubicBezTo>
                  <a:pt x="84" y="36"/>
                  <a:pt x="84" y="38"/>
                  <a:pt x="84" y="39"/>
                </a:cubicBezTo>
                <a:cubicBezTo>
                  <a:pt x="84" y="41"/>
                  <a:pt x="84" y="43"/>
                  <a:pt x="82" y="44"/>
                </a:cubicBezTo>
                <a:cubicBezTo>
                  <a:pt x="81" y="45"/>
                  <a:pt x="80" y="46"/>
                  <a:pt x="78" y="46"/>
                </a:cubicBezTo>
                <a:cubicBezTo>
                  <a:pt x="76" y="46"/>
                  <a:pt x="75" y="46"/>
                  <a:pt x="74" y="45"/>
                </a:cubicBezTo>
                <a:cubicBezTo>
                  <a:pt x="73" y="44"/>
                  <a:pt x="72" y="43"/>
                  <a:pt x="71" y="41"/>
                </a:cubicBezTo>
                <a:cubicBezTo>
                  <a:pt x="69" y="38"/>
                  <a:pt x="68" y="36"/>
                  <a:pt x="66" y="35"/>
                </a:cubicBezTo>
                <a:cubicBezTo>
                  <a:pt x="64" y="34"/>
                  <a:pt x="61" y="33"/>
                  <a:pt x="57" y="33"/>
                </a:cubicBezTo>
                <a:cubicBezTo>
                  <a:pt x="54" y="33"/>
                  <a:pt x="51" y="34"/>
                  <a:pt x="48" y="35"/>
                </a:cubicBezTo>
                <a:cubicBezTo>
                  <a:pt x="46" y="37"/>
                  <a:pt x="45" y="38"/>
                  <a:pt x="45" y="40"/>
                </a:cubicBezTo>
                <a:cubicBezTo>
                  <a:pt x="45" y="42"/>
                  <a:pt x="45" y="43"/>
                  <a:pt x="46" y="44"/>
                </a:cubicBezTo>
                <a:cubicBezTo>
                  <a:pt x="47" y="45"/>
                  <a:pt x="48" y="46"/>
                  <a:pt x="49" y="46"/>
                </a:cubicBezTo>
                <a:cubicBezTo>
                  <a:pt x="51" y="47"/>
                  <a:pt x="52" y="48"/>
                  <a:pt x="53" y="48"/>
                </a:cubicBezTo>
                <a:cubicBezTo>
                  <a:pt x="55" y="48"/>
                  <a:pt x="57" y="49"/>
                  <a:pt x="60" y="50"/>
                </a:cubicBezTo>
                <a:cubicBezTo>
                  <a:pt x="65" y="51"/>
                  <a:pt x="68" y="52"/>
                  <a:pt x="72" y="53"/>
                </a:cubicBezTo>
                <a:cubicBezTo>
                  <a:pt x="75" y="54"/>
                  <a:pt x="78" y="55"/>
                  <a:pt x="80" y="57"/>
                </a:cubicBezTo>
                <a:cubicBezTo>
                  <a:pt x="82" y="58"/>
                  <a:pt x="84" y="60"/>
                  <a:pt x="86" y="62"/>
                </a:cubicBezTo>
                <a:cubicBezTo>
                  <a:pt x="87" y="65"/>
                  <a:pt x="88" y="68"/>
                  <a:pt x="88" y="71"/>
                </a:cubicBezTo>
                <a:cubicBezTo>
                  <a:pt x="88" y="75"/>
                  <a:pt x="86" y="79"/>
                  <a:pt x="84"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50"/>
          <p:cNvSpPr/>
          <p:nvPr/>
        </p:nvSpPr>
        <p:spPr>
          <a:xfrm>
            <a:off x="809854" y="2484709"/>
            <a:ext cx="358918" cy="364771"/>
          </a:xfrm>
          <a:custGeom>
            <a:avLst/>
            <a:gdLst/>
            <a:ahLst/>
            <a:cxnLst/>
            <a:rect l="l" t="t" r="r" b="b"/>
            <a:pathLst>
              <a:path w="114" h="116" extrusionOk="0">
                <a:moveTo>
                  <a:pt x="73" y="0"/>
                </a:moveTo>
                <a:cubicBezTo>
                  <a:pt x="22" y="0"/>
                  <a:pt x="22" y="0"/>
                  <a:pt x="22" y="0"/>
                </a:cubicBezTo>
                <a:cubicBezTo>
                  <a:pt x="0" y="103"/>
                  <a:pt x="0" y="103"/>
                  <a:pt x="0" y="103"/>
                </a:cubicBezTo>
                <a:cubicBezTo>
                  <a:pt x="30" y="103"/>
                  <a:pt x="30" y="103"/>
                  <a:pt x="30" y="103"/>
                </a:cubicBezTo>
                <a:cubicBezTo>
                  <a:pt x="37" y="69"/>
                  <a:pt x="37" y="69"/>
                  <a:pt x="37" y="69"/>
                </a:cubicBezTo>
                <a:cubicBezTo>
                  <a:pt x="58" y="69"/>
                  <a:pt x="58" y="69"/>
                  <a:pt x="58" y="69"/>
                </a:cubicBezTo>
                <a:cubicBezTo>
                  <a:pt x="79" y="69"/>
                  <a:pt x="96" y="56"/>
                  <a:pt x="100" y="35"/>
                </a:cubicBezTo>
                <a:cubicBezTo>
                  <a:pt x="106" y="11"/>
                  <a:pt x="88" y="0"/>
                  <a:pt x="73" y="0"/>
                </a:cubicBezTo>
                <a:close/>
                <a:moveTo>
                  <a:pt x="51" y="49"/>
                </a:moveTo>
                <a:cubicBezTo>
                  <a:pt x="41" y="49"/>
                  <a:pt x="41" y="49"/>
                  <a:pt x="41" y="49"/>
                </a:cubicBezTo>
                <a:cubicBezTo>
                  <a:pt x="48" y="21"/>
                  <a:pt x="48" y="21"/>
                  <a:pt x="48" y="21"/>
                </a:cubicBezTo>
                <a:cubicBezTo>
                  <a:pt x="62" y="21"/>
                  <a:pt x="62" y="21"/>
                  <a:pt x="62" y="21"/>
                </a:cubicBezTo>
                <a:cubicBezTo>
                  <a:pt x="67" y="21"/>
                  <a:pt x="71" y="24"/>
                  <a:pt x="72" y="28"/>
                </a:cubicBezTo>
                <a:cubicBezTo>
                  <a:pt x="72" y="28"/>
                  <a:pt x="71" y="28"/>
                  <a:pt x="70" y="28"/>
                </a:cubicBezTo>
                <a:cubicBezTo>
                  <a:pt x="56" y="28"/>
                  <a:pt x="56" y="28"/>
                  <a:pt x="56" y="28"/>
                </a:cubicBezTo>
                <a:lnTo>
                  <a:pt x="51" y="49"/>
                </a:lnTo>
                <a:close/>
                <a:moveTo>
                  <a:pt x="72" y="35"/>
                </a:moveTo>
                <a:cubicBezTo>
                  <a:pt x="71" y="42"/>
                  <a:pt x="63" y="49"/>
                  <a:pt x="56" y="49"/>
                </a:cubicBezTo>
                <a:cubicBezTo>
                  <a:pt x="59" y="33"/>
                  <a:pt x="59" y="33"/>
                  <a:pt x="59" y="33"/>
                </a:cubicBezTo>
                <a:cubicBezTo>
                  <a:pt x="73" y="33"/>
                  <a:pt x="73" y="33"/>
                  <a:pt x="73" y="33"/>
                </a:cubicBezTo>
                <a:cubicBezTo>
                  <a:pt x="73" y="34"/>
                  <a:pt x="73" y="34"/>
                  <a:pt x="72" y="35"/>
                </a:cubicBezTo>
                <a:close/>
                <a:moveTo>
                  <a:pt x="109" y="42"/>
                </a:moveTo>
                <a:cubicBezTo>
                  <a:pt x="110" y="34"/>
                  <a:pt x="109" y="27"/>
                  <a:pt x="107" y="22"/>
                </a:cubicBezTo>
                <a:cubicBezTo>
                  <a:pt x="112" y="28"/>
                  <a:pt x="114" y="36"/>
                  <a:pt x="112" y="48"/>
                </a:cubicBezTo>
                <a:cubicBezTo>
                  <a:pt x="108" y="69"/>
                  <a:pt x="90" y="81"/>
                  <a:pt x="70" y="81"/>
                </a:cubicBezTo>
                <a:cubicBezTo>
                  <a:pt x="49" y="81"/>
                  <a:pt x="49" y="81"/>
                  <a:pt x="49" y="81"/>
                </a:cubicBezTo>
                <a:cubicBezTo>
                  <a:pt x="41" y="116"/>
                  <a:pt x="41" y="116"/>
                  <a:pt x="41" y="116"/>
                </a:cubicBezTo>
                <a:cubicBezTo>
                  <a:pt x="12" y="116"/>
                  <a:pt x="12" y="116"/>
                  <a:pt x="12" y="116"/>
                </a:cubicBezTo>
                <a:cubicBezTo>
                  <a:pt x="13" y="110"/>
                  <a:pt x="13" y="110"/>
                  <a:pt x="13" y="110"/>
                </a:cubicBezTo>
                <a:cubicBezTo>
                  <a:pt x="38" y="110"/>
                  <a:pt x="38" y="110"/>
                  <a:pt x="38" y="110"/>
                </a:cubicBezTo>
                <a:cubicBezTo>
                  <a:pt x="45" y="76"/>
                  <a:pt x="45" y="76"/>
                  <a:pt x="45" y="76"/>
                </a:cubicBezTo>
                <a:cubicBezTo>
                  <a:pt x="67" y="76"/>
                  <a:pt x="67" y="76"/>
                  <a:pt x="67" y="76"/>
                </a:cubicBezTo>
                <a:cubicBezTo>
                  <a:pt x="87" y="76"/>
                  <a:pt x="104" y="63"/>
                  <a:pt x="109"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50"/>
          <p:cNvSpPr/>
          <p:nvPr/>
        </p:nvSpPr>
        <p:spPr>
          <a:xfrm>
            <a:off x="10293872" y="1751268"/>
            <a:ext cx="364769" cy="364771"/>
          </a:xfrm>
          <a:custGeom>
            <a:avLst/>
            <a:gdLst/>
            <a:ahLst/>
            <a:cxnLst/>
            <a:rect l="l" t="t" r="r" b="b"/>
            <a:pathLst>
              <a:path w="116" h="116" extrusionOk="0">
                <a:moveTo>
                  <a:pt x="107" y="0"/>
                </a:moveTo>
                <a:cubicBezTo>
                  <a:pt x="8" y="0"/>
                  <a:pt x="8" y="0"/>
                  <a:pt x="8" y="0"/>
                </a:cubicBezTo>
                <a:cubicBezTo>
                  <a:pt x="4" y="0"/>
                  <a:pt x="0" y="4"/>
                  <a:pt x="0" y="9"/>
                </a:cubicBezTo>
                <a:cubicBezTo>
                  <a:pt x="0" y="108"/>
                  <a:pt x="0" y="108"/>
                  <a:pt x="0" y="108"/>
                </a:cubicBezTo>
                <a:cubicBezTo>
                  <a:pt x="0" y="113"/>
                  <a:pt x="4" y="116"/>
                  <a:pt x="8" y="116"/>
                </a:cubicBezTo>
                <a:cubicBezTo>
                  <a:pt x="107" y="116"/>
                  <a:pt x="107" y="116"/>
                  <a:pt x="107" y="116"/>
                </a:cubicBezTo>
                <a:cubicBezTo>
                  <a:pt x="112" y="116"/>
                  <a:pt x="116" y="113"/>
                  <a:pt x="116" y="108"/>
                </a:cubicBezTo>
                <a:cubicBezTo>
                  <a:pt x="116" y="9"/>
                  <a:pt x="116" y="9"/>
                  <a:pt x="116" y="9"/>
                </a:cubicBezTo>
                <a:cubicBezTo>
                  <a:pt x="116" y="4"/>
                  <a:pt x="112" y="0"/>
                  <a:pt x="107" y="0"/>
                </a:cubicBezTo>
                <a:close/>
                <a:moveTo>
                  <a:pt x="35" y="98"/>
                </a:moveTo>
                <a:cubicBezTo>
                  <a:pt x="17" y="98"/>
                  <a:pt x="17" y="98"/>
                  <a:pt x="17" y="98"/>
                </a:cubicBezTo>
                <a:cubicBezTo>
                  <a:pt x="17" y="45"/>
                  <a:pt x="17" y="45"/>
                  <a:pt x="17" y="45"/>
                </a:cubicBezTo>
                <a:cubicBezTo>
                  <a:pt x="35" y="45"/>
                  <a:pt x="35" y="45"/>
                  <a:pt x="35" y="45"/>
                </a:cubicBezTo>
                <a:lnTo>
                  <a:pt x="35" y="98"/>
                </a:lnTo>
                <a:close/>
                <a:moveTo>
                  <a:pt x="26" y="38"/>
                </a:moveTo>
                <a:cubicBezTo>
                  <a:pt x="26" y="38"/>
                  <a:pt x="26" y="38"/>
                  <a:pt x="26" y="38"/>
                </a:cubicBezTo>
                <a:cubicBezTo>
                  <a:pt x="20" y="38"/>
                  <a:pt x="16" y="34"/>
                  <a:pt x="16" y="29"/>
                </a:cubicBezTo>
                <a:cubicBezTo>
                  <a:pt x="16" y="24"/>
                  <a:pt x="20" y="20"/>
                  <a:pt x="26" y="20"/>
                </a:cubicBezTo>
                <a:cubicBezTo>
                  <a:pt x="32" y="20"/>
                  <a:pt x="36" y="24"/>
                  <a:pt x="36" y="29"/>
                </a:cubicBezTo>
                <a:cubicBezTo>
                  <a:pt x="36" y="34"/>
                  <a:pt x="32" y="38"/>
                  <a:pt x="26" y="38"/>
                </a:cubicBezTo>
                <a:close/>
                <a:moveTo>
                  <a:pt x="98" y="98"/>
                </a:moveTo>
                <a:cubicBezTo>
                  <a:pt x="81" y="98"/>
                  <a:pt x="81" y="98"/>
                  <a:pt x="81" y="98"/>
                </a:cubicBezTo>
                <a:cubicBezTo>
                  <a:pt x="81" y="69"/>
                  <a:pt x="81" y="69"/>
                  <a:pt x="81" y="69"/>
                </a:cubicBezTo>
                <a:cubicBezTo>
                  <a:pt x="81" y="62"/>
                  <a:pt x="78" y="58"/>
                  <a:pt x="72" y="58"/>
                </a:cubicBezTo>
                <a:cubicBezTo>
                  <a:pt x="67" y="58"/>
                  <a:pt x="64" y="61"/>
                  <a:pt x="63" y="64"/>
                </a:cubicBezTo>
                <a:cubicBezTo>
                  <a:pt x="62" y="65"/>
                  <a:pt x="62" y="67"/>
                  <a:pt x="62" y="68"/>
                </a:cubicBezTo>
                <a:cubicBezTo>
                  <a:pt x="62" y="98"/>
                  <a:pt x="62" y="98"/>
                  <a:pt x="62" y="98"/>
                </a:cubicBezTo>
                <a:cubicBezTo>
                  <a:pt x="45" y="98"/>
                  <a:pt x="45" y="98"/>
                  <a:pt x="45" y="98"/>
                </a:cubicBezTo>
                <a:cubicBezTo>
                  <a:pt x="45" y="98"/>
                  <a:pt x="45" y="50"/>
                  <a:pt x="45" y="45"/>
                </a:cubicBezTo>
                <a:cubicBezTo>
                  <a:pt x="62" y="45"/>
                  <a:pt x="62" y="45"/>
                  <a:pt x="62" y="45"/>
                </a:cubicBezTo>
                <a:cubicBezTo>
                  <a:pt x="62" y="53"/>
                  <a:pt x="62" y="53"/>
                  <a:pt x="62" y="53"/>
                </a:cubicBezTo>
                <a:cubicBezTo>
                  <a:pt x="64" y="49"/>
                  <a:pt x="69" y="44"/>
                  <a:pt x="78" y="44"/>
                </a:cubicBezTo>
                <a:cubicBezTo>
                  <a:pt x="90" y="44"/>
                  <a:pt x="98" y="51"/>
                  <a:pt x="98" y="67"/>
                </a:cubicBezTo>
                <a:lnTo>
                  <a:pt x="98" y="98"/>
                </a:lnTo>
                <a:close/>
                <a:moveTo>
                  <a:pt x="62" y="53"/>
                </a:moveTo>
                <a:cubicBezTo>
                  <a:pt x="62" y="53"/>
                  <a:pt x="62" y="53"/>
                  <a:pt x="62" y="53"/>
                </a:cubicBezTo>
                <a:cubicBezTo>
                  <a:pt x="62" y="53"/>
                  <a:pt x="62" y="53"/>
                  <a:pt x="62"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50"/>
          <p:cNvSpPr/>
          <p:nvPr/>
        </p:nvSpPr>
        <p:spPr>
          <a:xfrm>
            <a:off x="9560431" y="1751268"/>
            <a:ext cx="368671" cy="364771"/>
          </a:xfrm>
          <a:custGeom>
            <a:avLst/>
            <a:gdLst/>
            <a:ahLst/>
            <a:cxnLst/>
            <a:rect l="l" t="t" r="r" b="b"/>
            <a:pathLst>
              <a:path w="117" h="116" extrusionOk="0">
                <a:moveTo>
                  <a:pt x="117" y="20"/>
                </a:moveTo>
                <a:cubicBezTo>
                  <a:pt x="117" y="9"/>
                  <a:pt x="107" y="0"/>
                  <a:pt x="97" y="0"/>
                </a:cubicBezTo>
                <a:cubicBezTo>
                  <a:pt x="20" y="0"/>
                  <a:pt x="20" y="0"/>
                  <a:pt x="20" y="0"/>
                </a:cubicBezTo>
                <a:cubicBezTo>
                  <a:pt x="10" y="0"/>
                  <a:pt x="0" y="9"/>
                  <a:pt x="0" y="20"/>
                </a:cubicBezTo>
                <a:cubicBezTo>
                  <a:pt x="0" y="97"/>
                  <a:pt x="0" y="97"/>
                  <a:pt x="0" y="97"/>
                </a:cubicBezTo>
                <a:cubicBezTo>
                  <a:pt x="0" y="107"/>
                  <a:pt x="10" y="116"/>
                  <a:pt x="20" y="116"/>
                </a:cubicBezTo>
                <a:cubicBezTo>
                  <a:pt x="58" y="116"/>
                  <a:pt x="58" y="116"/>
                  <a:pt x="58" y="116"/>
                </a:cubicBezTo>
                <a:cubicBezTo>
                  <a:pt x="58" y="73"/>
                  <a:pt x="58" y="73"/>
                  <a:pt x="58" y="73"/>
                </a:cubicBezTo>
                <a:cubicBezTo>
                  <a:pt x="44" y="73"/>
                  <a:pt x="44" y="73"/>
                  <a:pt x="44" y="73"/>
                </a:cubicBezTo>
                <a:cubicBezTo>
                  <a:pt x="44" y="53"/>
                  <a:pt x="44" y="53"/>
                  <a:pt x="44" y="53"/>
                </a:cubicBezTo>
                <a:cubicBezTo>
                  <a:pt x="58" y="53"/>
                  <a:pt x="58" y="53"/>
                  <a:pt x="58" y="53"/>
                </a:cubicBezTo>
                <a:cubicBezTo>
                  <a:pt x="58" y="46"/>
                  <a:pt x="58" y="46"/>
                  <a:pt x="58" y="46"/>
                </a:cubicBezTo>
                <a:cubicBezTo>
                  <a:pt x="58" y="33"/>
                  <a:pt x="68" y="21"/>
                  <a:pt x="80" y="21"/>
                </a:cubicBezTo>
                <a:cubicBezTo>
                  <a:pt x="96" y="21"/>
                  <a:pt x="96" y="21"/>
                  <a:pt x="96" y="21"/>
                </a:cubicBezTo>
                <a:cubicBezTo>
                  <a:pt x="96" y="40"/>
                  <a:pt x="96" y="40"/>
                  <a:pt x="96" y="40"/>
                </a:cubicBezTo>
                <a:cubicBezTo>
                  <a:pt x="80" y="40"/>
                  <a:pt x="80" y="40"/>
                  <a:pt x="80" y="40"/>
                </a:cubicBezTo>
                <a:cubicBezTo>
                  <a:pt x="79" y="40"/>
                  <a:pt x="77" y="42"/>
                  <a:pt x="77" y="46"/>
                </a:cubicBezTo>
                <a:cubicBezTo>
                  <a:pt x="77" y="53"/>
                  <a:pt x="77" y="53"/>
                  <a:pt x="77" y="53"/>
                </a:cubicBezTo>
                <a:cubicBezTo>
                  <a:pt x="96" y="53"/>
                  <a:pt x="96" y="53"/>
                  <a:pt x="96" y="53"/>
                </a:cubicBezTo>
                <a:cubicBezTo>
                  <a:pt x="96" y="73"/>
                  <a:pt x="96" y="73"/>
                  <a:pt x="96" y="73"/>
                </a:cubicBezTo>
                <a:cubicBezTo>
                  <a:pt x="77" y="73"/>
                  <a:pt x="77" y="73"/>
                  <a:pt x="77" y="73"/>
                </a:cubicBezTo>
                <a:cubicBezTo>
                  <a:pt x="77" y="116"/>
                  <a:pt x="77" y="116"/>
                  <a:pt x="77" y="116"/>
                </a:cubicBezTo>
                <a:cubicBezTo>
                  <a:pt x="97" y="116"/>
                  <a:pt x="97" y="116"/>
                  <a:pt x="97" y="116"/>
                </a:cubicBezTo>
                <a:cubicBezTo>
                  <a:pt x="107" y="116"/>
                  <a:pt x="117" y="107"/>
                  <a:pt x="117" y="97"/>
                </a:cubicBezTo>
                <a:lnTo>
                  <a:pt x="117" y="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50"/>
          <p:cNvSpPr/>
          <p:nvPr/>
        </p:nvSpPr>
        <p:spPr>
          <a:xfrm>
            <a:off x="1529640" y="2521772"/>
            <a:ext cx="364771" cy="327708"/>
          </a:xfrm>
          <a:custGeom>
            <a:avLst/>
            <a:gdLst/>
            <a:ahLst/>
            <a:cxnLst/>
            <a:rect l="l" t="t" r="r" b="b"/>
            <a:pathLst>
              <a:path w="187" h="168" extrusionOk="0">
                <a:moveTo>
                  <a:pt x="152" y="65"/>
                </a:moveTo>
                <a:lnTo>
                  <a:pt x="97" y="31"/>
                </a:lnTo>
                <a:lnTo>
                  <a:pt x="132" y="0"/>
                </a:lnTo>
                <a:lnTo>
                  <a:pt x="187" y="36"/>
                </a:lnTo>
                <a:lnTo>
                  <a:pt x="152" y="65"/>
                </a:lnTo>
                <a:close/>
                <a:moveTo>
                  <a:pt x="131" y="129"/>
                </a:moveTo>
                <a:lnTo>
                  <a:pt x="185" y="97"/>
                </a:lnTo>
                <a:lnTo>
                  <a:pt x="153" y="69"/>
                </a:lnTo>
                <a:lnTo>
                  <a:pt x="100" y="102"/>
                </a:lnTo>
                <a:lnTo>
                  <a:pt x="131" y="129"/>
                </a:lnTo>
                <a:close/>
                <a:moveTo>
                  <a:pt x="89" y="102"/>
                </a:moveTo>
                <a:lnTo>
                  <a:pt x="36" y="69"/>
                </a:lnTo>
                <a:lnTo>
                  <a:pt x="3" y="97"/>
                </a:lnTo>
                <a:lnTo>
                  <a:pt x="57" y="129"/>
                </a:lnTo>
                <a:lnTo>
                  <a:pt x="89" y="102"/>
                </a:lnTo>
                <a:close/>
                <a:moveTo>
                  <a:pt x="37" y="124"/>
                </a:moveTo>
                <a:lnTo>
                  <a:pt x="37" y="134"/>
                </a:lnTo>
                <a:lnTo>
                  <a:pt x="92" y="168"/>
                </a:lnTo>
                <a:lnTo>
                  <a:pt x="92" y="105"/>
                </a:lnTo>
                <a:lnTo>
                  <a:pt x="57" y="134"/>
                </a:lnTo>
                <a:lnTo>
                  <a:pt x="37" y="124"/>
                </a:lnTo>
                <a:close/>
                <a:moveTo>
                  <a:pt x="150" y="124"/>
                </a:moveTo>
                <a:lnTo>
                  <a:pt x="132" y="134"/>
                </a:lnTo>
                <a:lnTo>
                  <a:pt x="97" y="105"/>
                </a:lnTo>
                <a:lnTo>
                  <a:pt x="97" y="168"/>
                </a:lnTo>
                <a:lnTo>
                  <a:pt x="150" y="134"/>
                </a:lnTo>
                <a:lnTo>
                  <a:pt x="150" y="124"/>
                </a:lnTo>
                <a:close/>
                <a:moveTo>
                  <a:pt x="92" y="31"/>
                </a:moveTo>
                <a:lnTo>
                  <a:pt x="57" y="0"/>
                </a:lnTo>
                <a:lnTo>
                  <a:pt x="0" y="36"/>
                </a:lnTo>
                <a:lnTo>
                  <a:pt x="36" y="65"/>
                </a:lnTo>
                <a:lnTo>
                  <a:pt x="92"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50"/>
          <p:cNvSpPr/>
          <p:nvPr/>
        </p:nvSpPr>
        <p:spPr>
          <a:xfrm>
            <a:off x="11023411" y="1751268"/>
            <a:ext cx="364769" cy="364771"/>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94" y="30"/>
                </a:moveTo>
                <a:cubicBezTo>
                  <a:pt x="99" y="38"/>
                  <a:pt x="103" y="47"/>
                  <a:pt x="103" y="56"/>
                </a:cubicBezTo>
                <a:cubicBezTo>
                  <a:pt x="97" y="55"/>
                  <a:pt x="91" y="54"/>
                  <a:pt x="85" y="54"/>
                </a:cubicBezTo>
                <a:cubicBezTo>
                  <a:pt x="85" y="54"/>
                  <a:pt x="85" y="54"/>
                  <a:pt x="85" y="54"/>
                </a:cubicBezTo>
                <a:cubicBezTo>
                  <a:pt x="85" y="54"/>
                  <a:pt x="85" y="54"/>
                  <a:pt x="85" y="54"/>
                </a:cubicBezTo>
                <a:cubicBezTo>
                  <a:pt x="80" y="54"/>
                  <a:pt x="76" y="55"/>
                  <a:pt x="72" y="55"/>
                </a:cubicBezTo>
                <a:cubicBezTo>
                  <a:pt x="71" y="53"/>
                  <a:pt x="70" y="51"/>
                  <a:pt x="69" y="48"/>
                </a:cubicBezTo>
                <a:cubicBezTo>
                  <a:pt x="78" y="44"/>
                  <a:pt x="87" y="39"/>
                  <a:pt x="94" y="30"/>
                </a:cubicBezTo>
                <a:close/>
                <a:moveTo>
                  <a:pt x="58" y="13"/>
                </a:moveTo>
                <a:cubicBezTo>
                  <a:pt x="69" y="13"/>
                  <a:pt x="79" y="17"/>
                  <a:pt x="86" y="23"/>
                </a:cubicBezTo>
                <a:cubicBezTo>
                  <a:pt x="80" y="30"/>
                  <a:pt x="73" y="35"/>
                  <a:pt x="64" y="39"/>
                </a:cubicBezTo>
                <a:cubicBezTo>
                  <a:pt x="58" y="27"/>
                  <a:pt x="52" y="19"/>
                  <a:pt x="48" y="14"/>
                </a:cubicBezTo>
                <a:cubicBezTo>
                  <a:pt x="52" y="13"/>
                  <a:pt x="55" y="13"/>
                  <a:pt x="58" y="13"/>
                </a:cubicBezTo>
                <a:close/>
                <a:moveTo>
                  <a:pt x="38" y="18"/>
                </a:moveTo>
                <a:cubicBezTo>
                  <a:pt x="41" y="22"/>
                  <a:pt x="47" y="30"/>
                  <a:pt x="54" y="42"/>
                </a:cubicBezTo>
                <a:cubicBezTo>
                  <a:pt x="41" y="47"/>
                  <a:pt x="27" y="47"/>
                  <a:pt x="18" y="47"/>
                </a:cubicBezTo>
                <a:cubicBezTo>
                  <a:pt x="18" y="47"/>
                  <a:pt x="18" y="47"/>
                  <a:pt x="18" y="47"/>
                </a:cubicBezTo>
                <a:cubicBezTo>
                  <a:pt x="18" y="47"/>
                  <a:pt x="18" y="47"/>
                  <a:pt x="18" y="47"/>
                </a:cubicBezTo>
                <a:cubicBezTo>
                  <a:pt x="16" y="47"/>
                  <a:pt x="15" y="47"/>
                  <a:pt x="14" y="47"/>
                </a:cubicBezTo>
                <a:cubicBezTo>
                  <a:pt x="17" y="34"/>
                  <a:pt x="26" y="24"/>
                  <a:pt x="38" y="18"/>
                </a:cubicBezTo>
                <a:close/>
                <a:moveTo>
                  <a:pt x="13" y="58"/>
                </a:moveTo>
                <a:cubicBezTo>
                  <a:pt x="13" y="58"/>
                  <a:pt x="13" y="58"/>
                  <a:pt x="13" y="58"/>
                </a:cubicBezTo>
                <a:cubicBezTo>
                  <a:pt x="14" y="58"/>
                  <a:pt x="16" y="58"/>
                  <a:pt x="18" y="58"/>
                </a:cubicBezTo>
                <a:cubicBezTo>
                  <a:pt x="18" y="58"/>
                  <a:pt x="18" y="58"/>
                  <a:pt x="18" y="58"/>
                </a:cubicBezTo>
                <a:cubicBezTo>
                  <a:pt x="27" y="58"/>
                  <a:pt x="43" y="57"/>
                  <a:pt x="59" y="52"/>
                </a:cubicBezTo>
                <a:cubicBezTo>
                  <a:pt x="60" y="54"/>
                  <a:pt x="61" y="56"/>
                  <a:pt x="61" y="58"/>
                </a:cubicBezTo>
                <a:cubicBezTo>
                  <a:pt x="51" y="61"/>
                  <a:pt x="42" y="67"/>
                  <a:pt x="36" y="73"/>
                </a:cubicBezTo>
                <a:cubicBezTo>
                  <a:pt x="30" y="78"/>
                  <a:pt x="26" y="84"/>
                  <a:pt x="23" y="88"/>
                </a:cubicBezTo>
                <a:cubicBezTo>
                  <a:pt x="17" y="80"/>
                  <a:pt x="13" y="69"/>
                  <a:pt x="13" y="58"/>
                </a:cubicBezTo>
                <a:close/>
                <a:moveTo>
                  <a:pt x="58" y="104"/>
                </a:moveTo>
                <a:cubicBezTo>
                  <a:pt x="48" y="104"/>
                  <a:pt x="39" y="100"/>
                  <a:pt x="31" y="95"/>
                </a:cubicBezTo>
                <a:cubicBezTo>
                  <a:pt x="33" y="92"/>
                  <a:pt x="36" y="87"/>
                  <a:pt x="42" y="82"/>
                </a:cubicBezTo>
                <a:cubicBezTo>
                  <a:pt x="47" y="76"/>
                  <a:pt x="55" y="71"/>
                  <a:pt x="65" y="68"/>
                </a:cubicBezTo>
                <a:cubicBezTo>
                  <a:pt x="69" y="77"/>
                  <a:pt x="72" y="88"/>
                  <a:pt x="74" y="101"/>
                </a:cubicBezTo>
                <a:cubicBezTo>
                  <a:pt x="69" y="103"/>
                  <a:pt x="64" y="104"/>
                  <a:pt x="58" y="104"/>
                </a:cubicBezTo>
                <a:close/>
                <a:moveTo>
                  <a:pt x="84" y="96"/>
                </a:moveTo>
                <a:cubicBezTo>
                  <a:pt x="81" y="84"/>
                  <a:pt x="79" y="74"/>
                  <a:pt x="75" y="65"/>
                </a:cubicBezTo>
                <a:cubicBezTo>
                  <a:pt x="78" y="65"/>
                  <a:pt x="81" y="65"/>
                  <a:pt x="85" y="65"/>
                </a:cubicBezTo>
                <a:cubicBezTo>
                  <a:pt x="85" y="65"/>
                  <a:pt x="85" y="65"/>
                  <a:pt x="85" y="65"/>
                </a:cubicBezTo>
                <a:cubicBezTo>
                  <a:pt x="85" y="65"/>
                  <a:pt x="85" y="65"/>
                  <a:pt x="85" y="65"/>
                </a:cubicBezTo>
                <a:cubicBezTo>
                  <a:pt x="85" y="65"/>
                  <a:pt x="85" y="65"/>
                  <a:pt x="85" y="65"/>
                </a:cubicBezTo>
                <a:cubicBezTo>
                  <a:pt x="90" y="65"/>
                  <a:pt x="96" y="65"/>
                  <a:pt x="103" y="67"/>
                </a:cubicBezTo>
                <a:cubicBezTo>
                  <a:pt x="100" y="79"/>
                  <a:pt x="93" y="89"/>
                  <a:pt x="84" y="9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50"/>
          <p:cNvSpPr/>
          <p:nvPr/>
        </p:nvSpPr>
        <p:spPr>
          <a:xfrm>
            <a:off x="9560431" y="4675280"/>
            <a:ext cx="368671" cy="368671"/>
          </a:xfrm>
          <a:custGeom>
            <a:avLst/>
            <a:gdLst/>
            <a:ahLst/>
            <a:cxnLst/>
            <a:rect l="l" t="t" r="r" b="b"/>
            <a:pathLst>
              <a:path w="189" h="189" extrusionOk="0">
                <a:moveTo>
                  <a:pt x="0" y="0"/>
                </a:moveTo>
                <a:lnTo>
                  <a:pt x="25" y="164"/>
                </a:lnTo>
                <a:lnTo>
                  <a:pt x="94" y="189"/>
                </a:lnTo>
                <a:lnTo>
                  <a:pt x="165" y="164"/>
                </a:lnTo>
                <a:lnTo>
                  <a:pt x="189" y="0"/>
                </a:lnTo>
                <a:lnTo>
                  <a:pt x="0" y="0"/>
                </a:lnTo>
                <a:close/>
                <a:moveTo>
                  <a:pt x="150" y="48"/>
                </a:moveTo>
                <a:lnTo>
                  <a:pt x="70" y="48"/>
                </a:lnTo>
                <a:lnTo>
                  <a:pt x="71" y="71"/>
                </a:lnTo>
                <a:lnTo>
                  <a:pt x="149" y="71"/>
                </a:lnTo>
                <a:lnTo>
                  <a:pt x="142" y="142"/>
                </a:lnTo>
                <a:lnTo>
                  <a:pt x="94" y="153"/>
                </a:lnTo>
                <a:lnTo>
                  <a:pt x="47" y="142"/>
                </a:lnTo>
                <a:lnTo>
                  <a:pt x="44" y="106"/>
                </a:lnTo>
                <a:lnTo>
                  <a:pt x="71" y="106"/>
                </a:lnTo>
                <a:lnTo>
                  <a:pt x="73" y="124"/>
                </a:lnTo>
                <a:lnTo>
                  <a:pt x="94" y="129"/>
                </a:lnTo>
                <a:lnTo>
                  <a:pt x="118" y="124"/>
                </a:lnTo>
                <a:lnTo>
                  <a:pt x="121" y="95"/>
                </a:lnTo>
                <a:lnTo>
                  <a:pt x="44" y="95"/>
                </a:lnTo>
                <a:lnTo>
                  <a:pt x="36" y="24"/>
                </a:lnTo>
                <a:lnTo>
                  <a:pt x="153" y="24"/>
                </a:lnTo>
                <a:lnTo>
                  <a:pt x="150"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19" name="Google Shape;2619;p50"/>
          <p:cNvGrpSpPr/>
          <p:nvPr/>
        </p:nvGrpSpPr>
        <p:grpSpPr>
          <a:xfrm>
            <a:off x="800100" y="5408955"/>
            <a:ext cx="364771" cy="364771"/>
            <a:chOff x="263525" y="4327525"/>
            <a:chExt cx="296863" cy="296863"/>
          </a:xfrm>
        </p:grpSpPr>
        <p:sp>
          <p:nvSpPr>
            <p:cNvPr id="2620" name="Google Shape;2620;p50"/>
            <p:cNvSpPr/>
            <p:nvPr/>
          </p:nvSpPr>
          <p:spPr>
            <a:xfrm>
              <a:off x="263525" y="4327525"/>
              <a:ext cx="296863" cy="296863"/>
            </a:xfrm>
            <a:custGeom>
              <a:avLst/>
              <a:gdLst/>
              <a:ahLst/>
              <a:cxnLst/>
              <a:rect l="l" t="t" r="r" b="b"/>
              <a:pathLst>
                <a:path w="187" h="187" extrusionOk="0">
                  <a:moveTo>
                    <a:pt x="163" y="0"/>
                  </a:moveTo>
                  <a:lnTo>
                    <a:pt x="0" y="0"/>
                  </a:lnTo>
                  <a:lnTo>
                    <a:pt x="0" y="187"/>
                  </a:lnTo>
                  <a:lnTo>
                    <a:pt x="187" y="187"/>
                  </a:lnTo>
                  <a:lnTo>
                    <a:pt x="187" y="22"/>
                  </a:lnTo>
                  <a:lnTo>
                    <a:pt x="163" y="0"/>
                  </a:lnTo>
                  <a:close/>
                  <a:moveTo>
                    <a:pt x="47" y="0"/>
                  </a:moveTo>
                  <a:lnTo>
                    <a:pt x="141" y="0"/>
                  </a:lnTo>
                  <a:lnTo>
                    <a:pt x="141" y="58"/>
                  </a:lnTo>
                  <a:lnTo>
                    <a:pt x="47" y="58"/>
                  </a:lnTo>
                  <a:lnTo>
                    <a:pt x="47" y="0"/>
                  </a:lnTo>
                  <a:close/>
                  <a:moveTo>
                    <a:pt x="23" y="176"/>
                  </a:moveTo>
                  <a:lnTo>
                    <a:pt x="23" y="105"/>
                  </a:lnTo>
                  <a:lnTo>
                    <a:pt x="152" y="105"/>
                  </a:lnTo>
                  <a:lnTo>
                    <a:pt x="152" y="176"/>
                  </a:lnTo>
                  <a:lnTo>
                    <a:pt x="23" y="176"/>
                  </a:lnTo>
                  <a:close/>
                  <a:moveTo>
                    <a:pt x="176" y="163"/>
                  </a:moveTo>
                  <a:lnTo>
                    <a:pt x="163" y="163"/>
                  </a:lnTo>
                  <a:lnTo>
                    <a:pt x="163" y="151"/>
                  </a:lnTo>
                  <a:lnTo>
                    <a:pt x="176" y="151"/>
                  </a:lnTo>
                  <a:lnTo>
                    <a:pt x="176"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1" name="Google Shape;2621;p50"/>
            <p:cNvSpPr/>
            <p:nvPr/>
          </p:nvSpPr>
          <p:spPr>
            <a:xfrm>
              <a:off x="430213" y="4344988"/>
              <a:ext cx="38100" cy="571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2" name="Google Shape;2622;p50"/>
            <p:cNvSpPr/>
            <p:nvPr/>
          </p:nvSpPr>
          <p:spPr>
            <a:xfrm>
              <a:off x="338138" y="4567238"/>
              <a:ext cx="130175"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3" name="Google Shape;2623;p50"/>
            <p:cNvSpPr/>
            <p:nvPr/>
          </p:nvSpPr>
          <p:spPr>
            <a:xfrm>
              <a:off x="338138" y="4532313"/>
              <a:ext cx="9207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24" name="Google Shape;2624;p50"/>
          <p:cNvGrpSpPr/>
          <p:nvPr/>
        </p:nvGrpSpPr>
        <p:grpSpPr>
          <a:xfrm>
            <a:off x="11023413" y="4675514"/>
            <a:ext cx="364771" cy="368672"/>
            <a:chOff x="8583613" y="3730625"/>
            <a:chExt cx="296863" cy="300038"/>
          </a:xfrm>
        </p:grpSpPr>
        <p:sp>
          <p:nvSpPr>
            <p:cNvPr id="2625" name="Google Shape;2625;p50"/>
            <p:cNvSpPr/>
            <p:nvPr/>
          </p:nvSpPr>
          <p:spPr>
            <a:xfrm>
              <a:off x="8629650" y="3763963"/>
              <a:ext cx="26988" cy="269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6" name="Google Shape;2626;p50"/>
            <p:cNvSpPr/>
            <p:nvPr/>
          </p:nvSpPr>
          <p:spPr>
            <a:xfrm>
              <a:off x="8667750" y="3763963"/>
              <a:ext cx="28575" cy="269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7" name="Google Shape;2627;p50"/>
            <p:cNvSpPr/>
            <p:nvPr/>
          </p:nvSpPr>
          <p:spPr>
            <a:xfrm>
              <a:off x="8702675" y="3763963"/>
              <a:ext cx="28575" cy="269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8" name="Google Shape;2628;p50"/>
            <p:cNvSpPr/>
            <p:nvPr/>
          </p:nvSpPr>
          <p:spPr>
            <a:xfrm>
              <a:off x="8583613" y="3730625"/>
              <a:ext cx="296863" cy="300038"/>
            </a:xfrm>
            <a:custGeom>
              <a:avLst/>
              <a:gdLst/>
              <a:ahLst/>
              <a:cxnLst/>
              <a:rect l="l" t="t" r="r" b="b"/>
              <a:pathLst>
                <a:path w="116" h="117" extrusionOk="0">
                  <a:moveTo>
                    <a:pt x="102" y="22"/>
                  </a:moveTo>
                  <a:cubicBezTo>
                    <a:pt x="94" y="22"/>
                    <a:pt x="94" y="22"/>
                    <a:pt x="94" y="22"/>
                  </a:cubicBezTo>
                  <a:cubicBezTo>
                    <a:pt x="94" y="15"/>
                    <a:pt x="94" y="15"/>
                    <a:pt x="94" y="15"/>
                  </a:cubicBezTo>
                  <a:cubicBezTo>
                    <a:pt x="94" y="7"/>
                    <a:pt x="88" y="0"/>
                    <a:pt x="80" y="0"/>
                  </a:cubicBezTo>
                  <a:cubicBezTo>
                    <a:pt x="15" y="0"/>
                    <a:pt x="15" y="0"/>
                    <a:pt x="15" y="0"/>
                  </a:cubicBezTo>
                  <a:cubicBezTo>
                    <a:pt x="7" y="0"/>
                    <a:pt x="0" y="7"/>
                    <a:pt x="0" y="15"/>
                  </a:cubicBezTo>
                  <a:cubicBezTo>
                    <a:pt x="0" y="80"/>
                    <a:pt x="0" y="80"/>
                    <a:pt x="0" y="80"/>
                  </a:cubicBezTo>
                  <a:cubicBezTo>
                    <a:pt x="0" y="88"/>
                    <a:pt x="7" y="95"/>
                    <a:pt x="15" y="95"/>
                  </a:cubicBezTo>
                  <a:cubicBezTo>
                    <a:pt x="22" y="95"/>
                    <a:pt x="22" y="95"/>
                    <a:pt x="22" y="95"/>
                  </a:cubicBezTo>
                  <a:cubicBezTo>
                    <a:pt x="22" y="102"/>
                    <a:pt x="22" y="102"/>
                    <a:pt x="22" y="102"/>
                  </a:cubicBezTo>
                  <a:cubicBezTo>
                    <a:pt x="22" y="110"/>
                    <a:pt x="28" y="117"/>
                    <a:pt x="36" y="117"/>
                  </a:cubicBezTo>
                  <a:cubicBezTo>
                    <a:pt x="102" y="117"/>
                    <a:pt x="102" y="117"/>
                    <a:pt x="102" y="117"/>
                  </a:cubicBezTo>
                  <a:cubicBezTo>
                    <a:pt x="110" y="117"/>
                    <a:pt x="116" y="110"/>
                    <a:pt x="116" y="102"/>
                  </a:cubicBezTo>
                  <a:cubicBezTo>
                    <a:pt x="116" y="37"/>
                    <a:pt x="116" y="37"/>
                    <a:pt x="116" y="37"/>
                  </a:cubicBezTo>
                  <a:cubicBezTo>
                    <a:pt x="116" y="29"/>
                    <a:pt x="110" y="22"/>
                    <a:pt x="102" y="22"/>
                  </a:cubicBezTo>
                  <a:close/>
                  <a:moveTo>
                    <a:pt x="7" y="15"/>
                  </a:moveTo>
                  <a:cubicBezTo>
                    <a:pt x="7" y="11"/>
                    <a:pt x="11" y="8"/>
                    <a:pt x="15" y="8"/>
                  </a:cubicBezTo>
                  <a:cubicBezTo>
                    <a:pt x="80" y="8"/>
                    <a:pt x="80" y="8"/>
                    <a:pt x="80" y="8"/>
                  </a:cubicBezTo>
                  <a:cubicBezTo>
                    <a:pt x="84" y="8"/>
                    <a:pt x="87" y="11"/>
                    <a:pt x="87" y="15"/>
                  </a:cubicBezTo>
                  <a:cubicBezTo>
                    <a:pt x="87" y="30"/>
                    <a:pt x="87" y="30"/>
                    <a:pt x="87" y="30"/>
                  </a:cubicBezTo>
                  <a:cubicBezTo>
                    <a:pt x="7" y="30"/>
                    <a:pt x="7" y="30"/>
                    <a:pt x="7" y="30"/>
                  </a:cubicBezTo>
                  <a:lnTo>
                    <a:pt x="7" y="15"/>
                  </a:lnTo>
                  <a:close/>
                  <a:moveTo>
                    <a:pt x="15" y="88"/>
                  </a:moveTo>
                  <a:cubicBezTo>
                    <a:pt x="11" y="88"/>
                    <a:pt x="7" y="84"/>
                    <a:pt x="7" y="80"/>
                  </a:cubicBezTo>
                  <a:cubicBezTo>
                    <a:pt x="7" y="37"/>
                    <a:pt x="7" y="37"/>
                    <a:pt x="7" y="37"/>
                  </a:cubicBezTo>
                  <a:cubicBezTo>
                    <a:pt x="87" y="37"/>
                    <a:pt x="87" y="37"/>
                    <a:pt x="87" y="37"/>
                  </a:cubicBezTo>
                  <a:cubicBezTo>
                    <a:pt x="87" y="80"/>
                    <a:pt x="87" y="80"/>
                    <a:pt x="87" y="80"/>
                  </a:cubicBezTo>
                  <a:cubicBezTo>
                    <a:pt x="87" y="84"/>
                    <a:pt x="84" y="88"/>
                    <a:pt x="80" y="88"/>
                  </a:cubicBezTo>
                  <a:lnTo>
                    <a:pt x="15" y="88"/>
                  </a:lnTo>
                  <a:close/>
                  <a:moveTo>
                    <a:pt x="109" y="102"/>
                  </a:moveTo>
                  <a:cubicBezTo>
                    <a:pt x="109" y="106"/>
                    <a:pt x="106" y="109"/>
                    <a:pt x="102" y="109"/>
                  </a:cubicBezTo>
                  <a:cubicBezTo>
                    <a:pt x="36" y="109"/>
                    <a:pt x="36" y="109"/>
                    <a:pt x="36" y="109"/>
                  </a:cubicBezTo>
                  <a:cubicBezTo>
                    <a:pt x="32" y="109"/>
                    <a:pt x="29" y="106"/>
                    <a:pt x="29" y="102"/>
                  </a:cubicBezTo>
                  <a:cubicBezTo>
                    <a:pt x="29" y="95"/>
                    <a:pt x="29" y="95"/>
                    <a:pt x="29" y="95"/>
                  </a:cubicBezTo>
                  <a:cubicBezTo>
                    <a:pt x="80" y="95"/>
                    <a:pt x="80" y="95"/>
                    <a:pt x="80" y="95"/>
                  </a:cubicBezTo>
                  <a:cubicBezTo>
                    <a:pt x="88" y="95"/>
                    <a:pt x="94" y="88"/>
                    <a:pt x="94" y="80"/>
                  </a:cubicBezTo>
                  <a:cubicBezTo>
                    <a:pt x="94" y="51"/>
                    <a:pt x="94" y="51"/>
                    <a:pt x="94" y="51"/>
                  </a:cubicBezTo>
                  <a:cubicBezTo>
                    <a:pt x="109" y="51"/>
                    <a:pt x="109" y="51"/>
                    <a:pt x="109" y="51"/>
                  </a:cubicBezTo>
                  <a:lnTo>
                    <a:pt x="109" y="102"/>
                  </a:lnTo>
                  <a:close/>
                  <a:moveTo>
                    <a:pt x="109" y="44"/>
                  </a:moveTo>
                  <a:cubicBezTo>
                    <a:pt x="94" y="44"/>
                    <a:pt x="94" y="44"/>
                    <a:pt x="94" y="44"/>
                  </a:cubicBezTo>
                  <a:cubicBezTo>
                    <a:pt x="94" y="30"/>
                    <a:pt x="94" y="30"/>
                    <a:pt x="94" y="30"/>
                  </a:cubicBezTo>
                  <a:cubicBezTo>
                    <a:pt x="102" y="30"/>
                    <a:pt x="102" y="30"/>
                    <a:pt x="102" y="30"/>
                  </a:cubicBezTo>
                  <a:cubicBezTo>
                    <a:pt x="106" y="30"/>
                    <a:pt x="109" y="33"/>
                    <a:pt x="109" y="37"/>
                  </a:cubicBezTo>
                  <a:lnTo>
                    <a:pt x="109"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29" name="Google Shape;2629;p50"/>
          <p:cNvSpPr/>
          <p:nvPr/>
        </p:nvSpPr>
        <p:spPr>
          <a:xfrm>
            <a:off x="10293872" y="4675280"/>
            <a:ext cx="364769" cy="368671"/>
          </a:xfrm>
          <a:custGeom>
            <a:avLst/>
            <a:gdLst/>
            <a:ahLst/>
            <a:cxnLst/>
            <a:rect l="l" t="t" r="r" b="b"/>
            <a:pathLst>
              <a:path w="187" h="189" extrusionOk="0">
                <a:moveTo>
                  <a:pt x="0" y="0"/>
                </a:moveTo>
                <a:lnTo>
                  <a:pt x="22" y="164"/>
                </a:lnTo>
                <a:lnTo>
                  <a:pt x="93" y="189"/>
                </a:lnTo>
                <a:lnTo>
                  <a:pt x="163" y="164"/>
                </a:lnTo>
                <a:lnTo>
                  <a:pt x="187" y="0"/>
                </a:lnTo>
                <a:lnTo>
                  <a:pt x="0" y="0"/>
                </a:lnTo>
                <a:close/>
                <a:moveTo>
                  <a:pt x="151" y="48"/>
                </a:moveTo>
                <a:lnTo>
                  <a:pt x="105" y="71"/>
                </a:lnTo>
                <a:lnTo>
                  <a:pt x="146" y="71"/>
                </a:lnTo>
                <a:lnTo>
                  <a:pt x="140" y="142"/>
                </a:lnTo>
                <a:lnTo>
                  <a:pt x="93" y="153"/>
                </a:lnTo>
                <a:lnTo>
                  <a:pt x="47" y="142"/>
                </a:lnTo>
                <a:lnTo>
                  <a:pt x="43" y="106"/>
                </a:lnTo>
                <a:lnTo>
                  <a:pt x="69" y="106"/>
                </a:lnTo>
                <a:lnTo>
                  <a:pt x="72" y="124"/>
                </a:lnTo>
                <a:lnTo>
                  <a:pt x="93" y="129"/>
                </a:lnTo>
                <a:lnTo>
                  <a:pt x="116" y="124"/>
                </a:lnTo>
                <a:lnTo>
                  <a:pt x="119" y="95"/>
                </a:lnTo>
                <a:lnTo>
                  <a:pt x="42" y="95"/>
                </a:lnTo>
                <a:lnTo>
                  <a:pt x="40" y="77"/>
                </a:lnTo>
                <a:lnTo>
                  <a:pt x="53" y="71"/>
                </a:lnTo>
                <a:lnTo>
                  <a:pt x="101" y="48"/>
                </a:lnTo>
                <a:lnTo>
                  <a:pt x="37" y="48"/>
                </a:lnTo>
                <a:lnTo>
                  <a:pt x="34" y="24"/>
                </a:lnTo>
                <a:lnTo>
                  <a:pt x="151" y="24"/>
                </a:lnTo>
                <a:lnTo>
                  <a:pt x="151"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50"/>
          <p:cNvSpPr/>
          <p:nvPr/>
        </p:nvSpPr>
        <p:spPr>
          <a:xfrm>
            <a:off x="3720211" y="5408721"/>
            <a:ext cx="364769" cy="364769"/>
          </a:xfrm>
          <a:custGeom>
            <a:avLst/>
            <a:gdLst/>
            <a:ahLst/>
            <a:cxnLst/>
            <a:rect l="l" t="t" r="r" b="b"/>
            <a:pathLst>
              <a:path w="116" h="116" extrusionOk="0">
                <a:moveTo>
                  <a:pt x="109" y="9"/>
                </a:moveTo>
                <a:cubicBezTo>
                  <a:pt x="99" y="4"/>
                  <a:pt x="80" y="0"/>
                  <a:pt x="58" y="0"/>
                </a:cubicBezTo>
                <a:cubicBezTo>
                  <a:pt x="36" y="0"/>
                  <a:pt x="17" y="4"/>
                  <a:pt x="7" y="9"/>
                </a:cubicBezTo>
                <a:cubicBezTo>
                  <a:pt x="3" y="12"/>
                  <a:pt x="0" y="15"/>
                  <a:pt x="0" y="18"/>
                </a:cubicBezTo>
                <a:cubicBezTo>
                  <a:pt x="0" y="98"/>
                  <a:pt x="0" y="98"/>
                  <a:pt x="0" y="98"/>
                </a:cubicBezTo>
                <a:cubicBezTo>
                  <a:pt x="0" y="101"/>
                  <a:pt x="3" y="104"/>
                  <a:pt x="7" y="107"/>
                </a:cubicBezTo>
                <a:cubicBezTo>
                  <a:pt x="17" y="112"/>
                  <a:pt x="36" y="116"/>
                  <a:pt x="58" y="116"/>
                </a:cubicBezTo>
                <a:cubicBezTo>
                  <a:pt x="80" y="116"/>
                  <a:pt x="99" y="112"/>
                  <a:pt x="109" y="107"/>
                </a:cubicBezTo>
                <a:cubicBezTo>
                  <a:pt x="114" y="104"/>
                  <a:pt x="116" y="101"/>
                  <a:pt x="116" y="98"/>
                </a:cubicBezTo>
                <a:cubicBezTo>
                  <a:pt x="116" y="18"/>
                  <a:pt x="116" y="18"/>
                  <a:pt x="116" y="18"/>
                </a:cubicBezTo>
                <a:cubicBezTo>
                  <a:pt x="116" y="15"/>
                  <a:pt x="114" y="12"/>
                  <a:pt x="109" y="9"/>
                </a:cubicBezTo>
                <a:close/>
                <a:moveTo>
                  <a:pt x="58" y="7"/>
                </a:moveTo>
                <a:cubicBezTo>
                  <a:pt x="89" y="7"/>
                  <a:pt x="106" y="14"/>
                  <a:pt x="109" y="18"/>
                </a:cubicBezTo>
                <a:cubicBezTo>
                  <a:pt x="106" y="21"/>
                  <a:pt x="89" y="29"/>
                  <a:pt x="58" y="29"/>
                </a:cubicBezTo>
                <a:cubicBezTo>
                  <a:pt x="27" y="29"/>
                  <a:pt x="10" y="21"/>
                  <a:pt x="7" y="18"/>
                </a:cubicBezTo>
                <a:cubicBezTo>
                  <a:pt x="10" y="14"/>
                  <a:pt x="27" y="7"/>
                  <a:pt x="58" y="7"/>
                </a:cubicBezTo>
                <a:close/>
                <a:moveTo>
                  <a:pt x="58" y="36"/>
                </a:moveTo>
                <a:cubicBezTo>
                  <a:pt x="80" y="36"/>
                  <a:pt x="99" y="32"/>
                  <a:pt x="109" y="27"/>
                </a:cubicBezTo>
                <a:cubicBezTo>
                  <a:pt x="109" y="43"/>
                  <a:pt x="109" y="43"/>
                  <a:pt x="109" y="43"/>
                </a:cubicBezTo>
                <a:cubicBezTo>
                  <a:pt x="109" y="43"/>
                  <a:pt x="109" y="43"/>
                  <a:pt x="109" y="43"/>
                </a:cubicBezTo>
                <a:cubicBezTo>
                  <a:pt x="106" y="47"/>
                  <a:pt x="89" y="54"/>
                  <a:pt x="58" y="54"/>
                </a:cubicBezTo>
                <a:cubicBezTo>
                  <a:pt x="27" y="54"/>
                  <a:pt x="10" y="47"/>
                  <a:pt x="7" y="43"/>
                </a:cubicBezTo>
                <a:cubicBezTo>
                  <a:pt x="7" y="43"/>
                  <a:pt x="7" y="43"/>
                  <a:pt x="7" y="43"/>
                </a:cubicBezTo>
                <a:cubicBezTo>
                  <a:pt x="7" y="27"/>
                  <a:pt x="7" y="27"/>
                  <a:pt x="7" y="27"/>
                </a:cubicBezTo>
                <a:cubicBezTo>
                  <a:pt x="17" y="32"/>
                  <a:pt x="36" y="36"/>
                  <a:pt x="58" y="36"/>
                </a:cubicBezTo>
                <a:close/>
                <a:moveTo>
                  <a:pt x="109" y="98"/>
                </a:moveTo>
                <a:cubicBezTo>
                  <a:pt x="109" y="98"/>
                  <a:pt x="109" y="98"/>
                  <a:pt x="109" y="98"/>
                </a:cubicBezTo>
                <a:cubicBezTo>
                  <a:pt x="106" y="101"/>
                  <a:pt x="89" y="109"/>
                  <a:pt x="58" y="109"/>
                </a:cubicBezTo>
                <a:cubicBezTo>
                  <a:pt x="27" y="109"/>
                  <a:pt x="10" y="101"/>
                  <a:pt x="7" y="98"/>
                </a:cubicBezTo>
                <a:cubicBezTo>
                  <a:pt x="7" y="98"/>
                  <a:pt x="7" y="98"/>
                  <a:pt x="7" y="98"/>
                </a:cubicBezTo>
                <a:cubicBezTo>
                  <a:pt x="7" y="78"/>
                  <a:pt x="7" y="78"/>
                  <a:pt x="7" y="78"/>
                </a:cubicBezTo>
                <a:cubicBezTo>
                  <a:pt x="17" y="83"/>
                  <a:pt x="36" y="87"/>
                  <a:pt x="58" y="87"/>
                </a:cubicBezTo>
                <a:cubicBezTo>
                  <a:pt x="80" y="87"/>
                  <a:pt x="99" y="83"/>
                  <a:pt x="109" y="78"/>
                </a:cubicBezTo>
                <a:lnTo>
                  <a:pt x="109" y="98"/>
                </a:lnTo>
                <a:close/>
                <a:moveTo>
                  <a:pt x="109" y="69"/>
                </a:moveTo>
                <a:cubicBezTo>
                  <a:pt x="109" y="69"/>
                  <a:pt x="109" y="69"/>
                  <a:pt x="109" y="69"/>
                </a:cubicBezTo>
                <a:cubicBezTo>
                  <a:pt x="106" y="72"/>
                  <a:pt x="89" y="80"/>
                  <a:pt x="58" y="80"/>
                </a:cubicBezTo>
                <a:cubicBezTo>
                  <a:pt x="27" y="80"/>
                  <a:pt x="10" y="72"/>
                  <a:pt x="7" y="69"/>
                </a:cubicBezTo>
                <a:cubicBezTo>
                  <a:pt x="7" y="69"/>
                  <a:pt x="7" y="69"/>
                  <a:pt x="7" y="69"/>
                </a:cubicBezTo>
                <a:cubicBezTo>
                  <a:pt x="7" y="52"/>
                  <a:pt x="7" y="52"/>
                  <a:pt x="7" y="52"/>
                </a:cubicBezTo>
                <a:cubicBezTo>
                  <a:pt x="17" y="58"/>
                  <a:pt x="36" y="61"/>
                  <a:pt x="58" y="61"/>
                </a:cubicBezTo>
                <a:cubicBezTo>
                  <a:pt x="80" y="61"/>
                  <a:pt x="99" y="58"/>
                  <a:pt x="109" y="52"/>
                </a:cubicBezTo>
                <a:lnTo>
                  <a:pt x="109"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50"/>
          <p:cNvSpPr/>
          <p:nvPr/>
        </p:nvSpPr>
        <p:spPr>
          <a:xfrm>
            <a:off x="1529640" y="5408721"/>
            <a:ext cx="364771" cy="364769"/>
          </a:xfrm>
          <a:custGeom>
            <a:avLst/>
            <a:gdLst/>
            <a:ahLst/>
            <a:cxnLst/>
            <a:rect l="l" t="t" r="r" b="b"/>
            <a:pathLst>
              <a:path w="187" h="187" extrusionOk="0">
                <a:moveTo>
                  <a:pt x="0" y="0"/>
                </a:moveTo>
                <a:lnTo>
                  <a:pt x="0" y="187"/>
                </a:lnTo>
                <a:lnTo>
                  <a:pt x="187" y="187"/>
                </a:lnTo>
                <a:lnTo>
                  <a:pt x="187" y="0"/>
                </a:lnTo>
                <a:lnTo>
                  <a:pt x="0" y="0"/>
                </a:lnTo>
                <a:close/>
                <a:moveTo>
                  <a:pt x="71" y="22"/>
                </a:moveTo>
                <a:lnTo>
                  <a:pt x="82" y="22"/>
                </a:lnTo>
                <a:lnTo>
                  <a:pt x="82" y="35"/>
                </a:lnTo>
                <a:lnTo>
                  <a:pt x="71" y="35"/>
                </a:lnTo>
                <a:lnTo>
                  <a:pt x="71" y="22"/>
                </a:lnTo>
                <a:close/>
                <a:moveTo>
                  <a:pt x="47" y="22"/>
                </a:moveTo>
                <a:lnTo>
                  <a:pt x="58" y="22"/>
                </a:lnTo>
                <a:lnTo>
                  <a:pt x="58" y="35"/>
                </a:lnTo>
                <a:lnTo>
                  <a:pt x="47" y="35"/>
                </a:lnTo>
                <a:lnTo>
                  <a:pt x="47" y="22"/>
                </a:lnTo>
                <a:close/>
                <a:moveTo>
                  <a:pt x="24" y="22"/>
                </a:moveTo>
                <a:lnTo>
                  <a:pt x="36" y="22"/>
                </a:lnTo>
                <a:lnTo>
                  <a:pt x="36" y="35"/>
                </a:lnTo>
                <a:lnTo>
                  <a:pt x="24" y="35"/>
                </a:lnTo>
                <a:lnTo>
                  <a:pt x="24" y="22"/>
                </a:lnTo>
                <a:close/>
                <a:moveTo>
                  <a:pt x="165" y="163"/>
                </a:moveTo>
                <a:lnTo>
                  <a:pt x="24" y="163"/>
                </a:lnTo>
                <a:lnTo>
                  <a:pt x="24" y="47"/>
                </a:lnTo>
                <a:lnTo>
                  <a:pt x="165" y="47"/>
                </a:lnTo>
                <a:lnTo>
                  <a:pt x="165"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32" name="Google Shape;2632;p50"/>
          <p:cNvGrpSpPr/>
          <p:nvPr/>
        </p:nvGrpSpPr>
        <p:grpSpPr>
          <a:xfrm>
            <a:off x="2259180" y="5408955"/>
            <a:ext cx="368672" cy="364771"/>
            <a:chOff x="1450975" y="4327525"/>
            <a:chExt cx="300038" cy="296863"/>
          </a:xfrm>
        </p:grpSpPr>
        <p:sp>
          <p:nvSpPr>
            <p:cNvPr id="2633" name="Google Shape;2633;p50"/>
            <p:cNvSpPr/>
            <p:nvPr/>
          </p:nvSpPr>
          <p:spPr>
            <a:xfrm>
              <a:off x="1450975" y="4327525"/>
              <a:ext cx="300038" cy="296863"/>
            </a:xfrm>
            <a:custGeom>
              <a:avLst/>
              <a:gdLst/>
              <a:ahLst/>
              <a:cxnLst/>
              <a:rect l="l" t="t" r="r" b="b"/>
              <a:pathLst>
                <a:path w="189" h="187" extrusionOk="0">
                  <a:moveTo>
                    <a:pt x="0" y="0"/>
                  </a:moveTo>
                  <a:lnTo>
                    <a:pt x="0" y="187"/>
                  </a:lnTo>
                  <a:lnTo>
                    <a:pt x="189" y="187"/>
                  </a:lnTo>
                  <a:lnTo>
                    <a:pt x="189" y="0"/>
                  </a:lnTo>
                  <a:lnTo>
                    <a:pt x="0" y="0"/>
                  </a:lnTo>
                  <a:close/>
                  <a:moveTo>
                    <a:pt x="71" y="22"/>
                  </a:moveTo>
                  <a:lnTo>
                    <a:pt x="82" y="22"/>
                  </a:lnTo>
                  <a:lnTo>
                    <a:pt x="82" y="35"/>
                  </a:lnTo>
                  <a:lnTo>
                    <a:pt x="71" y="35"/>
                  </a:lnTo>
                  <a:lnTo>
                    <a:pt x="71" y="22"/>
                  </a:lnTo>
                  <a:close/>
                  <a:moveTo>
                    <a:pt x="47" y="22"/>
                  </a:moveTo>
                  <a:lnTo>
                    <a:pt x="60" y="22"/>
                  </a:lnTo>
                  <a:lnTo>
                    <a:pt x="60" y="35"/>
                  </a:lnTo>
                  <a:lnTo>
                    <a:pt x="47" y="35"/>
                  </a:lnTo>
                  <a:lnTo>
                    <a:pt x="47" y="22"/>
                  </a:lnTo>
                  <a:close/>
                  <a:moveTo>
                    <a:pt x="24" y="22"/>
                  </a:moveTo>
                  <a:lnTo>
                    <a:pt x="35" y="22"/>
                  </a:lnTo>
                  <a:lnTo>
                    <a:pt x="35" y="35"/>
                  </a:lnTo>
                  <a:lnTo>
                    <a:pt x="24" y="35"/>
                  </a:lnTo>
                  <a:lnTo>
                    <a:pt x="24" y="22"/>
                  </a:lnTo>
                  <a:close/>
                  <a:moveTo>
                    <a:pt x="164" y="163"/>
                  </a:moveTo>
                  <a:lnTo>
                    <a:pt x="24" y="163"/>
                  </a:lnTo>
                  <a:lnTo>
                    <a:pt x="24" y="47"/>
                  </a:lnTo>
                  <a:lnTo>
                    <a:pt x="164" y="47"/>
                  </a:lnTo>
                  <a:lnTo>
                    <a:pt x="164"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34" name="Google Shape;2634;p50"/>
            <p:cNvSpPr/>
            <p:nvPr/>
          </p:nvSpPr>
          <p:spPr>
            <a:xfrm>
              <a:off x="1525588" y="4437063"/>
              <a:ext cx="150813" cy="130175"/>
            </a:xfrm>
            <a:custGeom>
              <a:avLst/>
              <a:gdLst/>
              <a:ahLst/>
              <a:cxnLst/>
              <a:rect l="l" t="t" r="r" b="b"/>
              <a:pathLst>
                <a:path w="95" h="82" extrusionOk="0">
                  <a:moveTo>
                    <a:pt x="95" y="36"/>
                  </a:moveTo>
                  <a:lnTo>
                    <a:pt x="71" y="36"/>
                  </a:lnTo>
                  <a:lnTo>
                    <a:pt x="71" y="0"/>
                  </a:lnTo>
                  <a:lnTo>
                    <a:pt x="24" y="0"/>
                  </a:lnTo>
                  <a:lnTo>
                    <a:pt x="24" y="36"/>
                  </a:lnTo>
                  <a:lnTo>
                    <a:pt x="0" y="36"/>
                  </a:lnTo>
                  <a:lnTo>
                    <a:pt x="48" y="82"/>
                  </a:lnTo>
                  <a:lnTo>
                    <a:pt x="95"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35" name="Google Shape;2635;p50"/>
          <p:cNvGrpSpPr/>
          <p:nvPr/>
        </p:nvGrpSpPr>
        <p:grpSpPr>
          <a:xfrm>
            <a:off x="2990671" y="5408955"/>
            <a:ext cx="364771" cy="364771"/>
            <a:chOff x="2046288" y="4327525"/>
            <a:chExt cx="296863" cy="296863"/>
          </a:xfrm>
        </p:grpSpPr>
        <p:sp>
          <p:nvSpPr>
            <p:cNvPr id="2636" name="Google Shape;2636;p50"/>
            <p:cNvSpPr/>
            <p:nvPr/>
          </p:nvSpPr>
          <p:spPr>
            <a:xfrm>
              <a:off x="2046288" y="4327525"/>
              <a:ext cx="296863" cy="296863"/>
            </a:xfrm>
            <a:custGeom>
              <a:avLst/>
              <a:gdLst/>
              <a:ahLst/>
              <a:cxnLst/>
              <a:rect l="l" t="t" r="r" b="b"/>
              <a:pathLst>
                <a:path w="187" h="187" extrusionOk="0">
                  <a:moveTo>
                    <a:pt x="0" y="0"/>
                  </a:moveTo>
                  <a:lnTo>
                    <a:pt x="0" y="187"/>
                  </a:lnTo>
                  <a:lnTo>
                    <a:pt x="187" y="187"/>
                  </a:lnTo>
                  <a:lnTo>
                    <a:pt x="187" y="0"/>
                  </a:lnTo>
                  <a:lnTo>
                    <a:pt x="0" y="0"/>
                  </a:lnTo>
                  <a:close/>
                  <a:moveTo>
                    <a:pt x="70" y="22"/>
                  </a:moveTo>
                  <a:lnTo>
                    <a:pt x="83" y="22"/>
                  </a:lnTo>
                  <a:lnTo>
                    <a:pt x="83" y="35"/>
                  </a:lnTo>
                  <a:lnTo>
                    <a:pt x="70" y="35"/>
                  </a:lnTo>
                  <a:lnTo>
                    <a:pt x="70" y="22"/>
                  </a:lnTo>
                  <a:close/>
                  <a:moveTo>
                    <a:pt x="47" y="22"/>
                  </a:moveTo>
                  <a:lnTo>
                    <a:pt x="59" y="22"/>
                  </a:lnTo>
                  <a:lnTo>
                    <a:pt x="59" y="35"/>
                  </a:lnTo>
                  <a:lnTo>
                    <a:pt x="47" y="35"/>
                  </a:lnTo>
                  <a:lnTo>
                    <a:pt x="47" y="22"/>
                  </a:lnTo>
                  <a:close/>
                  <a:moveTo>
                    <a:pt x="23" y="22"/>
                  </a:moveTo>
                  <a:lnTo>
                    <a:pt x="36" y="22"/>
                  </a:lnTo>
                  <a:lnTo>
                    <a:pt x="36" y="35"/>
                  </a:lnTo>
                  <a:lnTo>
                    <a:pt x="23" y="35"/>
                  </a:lnTo>
                  <a:lnTo>
                    <a:pt x="23" y="22"/>
                  </a:lnTo>
                  <a:close/>
                  <a:moveTo>
                    <a:pt x="163" y="163"/>
                  </a:moveTo>
                  <a:lnTo>
                    <a:pt x="23" y="163"/>
                  </a:lnTo>
                  <a:lnTo>
                    <a:pt x="23" y="47"/>
                  </a:lnTo>
                  <a:lnTo>
                    <a:pt x="163" y="47"/>
                  </a:lnTo>
                  <a:lnTo>
                    <a:pt x="163"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37" name="Google Shape;2637;p50"/>
            <p:cNvSpPr/>
            <p:nvPr/>
          </p:nvSpPr>
          <p:spPr>
            <a:xfrm>
              <a:off x="2120900" y="4437063"/>
              <a:ext cx="149225" cy="130175"/>
            </a:xfrm>
            <a:custGeom>
              <a:avLst/>
              <a:gdLst/>
              <a:ahLst/>
              <a:cxnLst/>
              <a:rect l="l" t="t" r="r" b="b"/>
              <a:pathLst>
                <a:path w="94" h="82" extrusionOk="0">
                  <a:moveTo>
                    <a:pt x="23" y="82"/>
                  </a:moveTo>
                  <a:lnTo>
                    <a:pt x="70" y="82"/>
                  </a:lnTo>
                  <a:lnTo>
                    <a:pt x="70" y="47"/>
                  </a:lnTo>
                  <a:lnTo>
                    <a:pt x="94" y="47"/>
                  </a:lnTo>
                  <a:lnTo>
                    <a:pt x="47" y="0"/>
                  </a:lnTo>
                  <a:lnTo>
                    <a:pt x="0" y="47"/>
                  </a:lnTo>
                  <a:lnTo>
                    <a:pt x="23" y="47"/>
                  </a:lnTo>
                  <a:lnTo>
                    <a:pt x="23" y="8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38" name="Google Shape;2638;p50"/>
          <p:cNvSpPr/>
          <p:nvPr/>
        </p:nvSpPr>
        <p:spPr>
          <a:xfrm>
            <a:off x="8832841" y="4675280"/>
            <a:ext cx="345264" cy="343313"/>
          </a:xfrm>
          <a:custGeom>
            <a:avLst/>
            <a:gdLst/>
            <a:ahLst/>
            <a:cxnLst/>
            <a:rect l="l" t="t" r="r" b="b"/>
            <a:pathLst>
              <a:path w="110" h="109" extrusionOk="0">
                <a:moveTo>
                  <a:pt x="106" y="5"/>
                </a:moveTo>
                <a:cubicBezTo>
                  <a:pt x="104" y="3"/>
                  <a:pt x="101" y="0"/>
                  <a:pt x="94" y="0"/>
                </a:cubicBezTo>
                <a:cubicBezTo>
                  <a:pt x="45" y="0"/>
                  <a:pt x="45" y="0"/>
                  <a:pt x="45" y="0"/>
                </a:cubicBezTo>
                <a:cubicBezTo>
                  <a:pt x="29" y="0"/>
                  <a:pt x="18" y="13"/>
                  <a:pt x="18" y="22"/>
                </a:cubicBezTo>
                <a:cubicBezTo>
                  <a:pt x="18" y="73"/>
                  <a:pt x="18" y="73"/>
                  <a:pt x="18" y="73"/>
                </a:cubicBezTo>
                <a:cubicBezTo>
                  <a:pt x="18" y="75"/>
                  <a:pt x="17" y="77"/>
                  <a:pt x="16" y="80"/>
                </a:cubicBezTo>
                <a:cubicBezTo>
                  <a:pt x="15" y="80"/>
                  <a:pt x="15" y="80"/>
                  <a:pt x="15" y="80"/>
                </a:cubicBezTo>
                <a:cubicBezTo>
                  <a:pt x="5" y="80"/>
                  <a:pt x="0" y="88"/>
                  <a:pt x="0" y="95"/>
                </a:cubicBezTo>
                <a:cubicBezTo>
                  <a:pt x="0" y="102"/>
                  <a:pt x="5" y="109"/>
                  <a:pt x="15" y="109"/>
                </a:cubicBezTo>
                <a:cubicBezTo>
                  <a:pt x="69" y="109"/>
                  <a:pt x="69" y="109"/>
                  <a:pt x="69" y="109"/>
                </a:cubicBezTo>
                <a:cubicBezTo>
                  <a:pt x="82" y="109"/>
                  <a:pt x="84" y="73"/>
                  <a:pt x="84" y="73"/>
                </a:cubicBezTo>
                <a:cubicBezTo>
                  <a:pt x="84" y="30"/>
                  <a:pt x="84" y="30"/>
                  <a:pt x="84" y="30"/>
                </a:cubicBezTo>
                <a:cubicBezTo>
                  <a:pt x="94" y="30"/>
                  <a:pt x="94" y="30"/>
                  <a:pt x="94" y="30"/>
                </a:cubicBezTo>
                <a:cubicBezTo>
                  <a:pt x="104" y="30"/>
                  <a:pt x="110" y="22"/>
                  <a:pt x="110" y="14"/>
                </a:cubicBezTo>
                <a:cubicBezTo>
                  <a:pt x="110" y="10"/>
                  <a:pt x="109" y="7"/>
                  <a:pt x="106" y="5"/>
                </a:cubicBezTo>
                <a:close/>
                <a:moveTo>
                  <a:pt x="76" y="20"/>
                </a:moveTo>
                <a:cubicBezTo>
                  <a:pt x="76" y="21"/>
                  <a:pt x="76" y="21"/>
                  <a:pt x="76" y="22"/>
                </a:cubicBezTo>
                <a:cubicBezTo>
                  <a:pt x="76" y="73"/>
                  <a:pt x="76" y="73"/>
                  <a:pt x="76" y="73"/>
                </a:cubicBezTo>
                <a:cubicBezTo>
                  <a:pt x="76" y="83"/>
                  <a:pt x="72" y="101"/>
                  <a:pt x="69" y="102"/>
                </a:cubicBezTo>
                <a:cubicBezTo>
                  <a:pt x="15" y="102"/>
                  <a:pt x="15" y="102"/>
                  <a:pt x="15" y="102"/>
                </a:cubicBezTo>
                <a:cubicBezTo>
                  <a:pt x="13" y="102"/>
                  <a:pt x="11" y="101"/>
                  <a:pt x="10" y="101"/>
                </a:cubicBezTo>
                <a:cubicBezTo>
                  <a:pt x="8" y="99"/>
                  <a:pt x="7" y="97"/>
                  <a:pt x="7" y="95"/>
                </a:cubicBezTo>
                <a:cubicBezTo>
                  <a:pt x="7" y="92"/>
                  <a:pt x="9" y="89"/>
                  <a:pt x="12" y="88"/>
                </a:cubicBezTo>
                <a:cubicBezTo>
                  <a:pt x="13" y="88"/>
                  <a:pt x="14" y="88"/>
                  <a:pt x="15" y="88"/>
                </a:cubicBezTo>
                <a:cubicBezTo>
                  <a:pt x="62" y="88"/>
                  <a:pt x="62" y="88"/>
                  <a:pt x="62" y="88"/>
                </a:cubicBezTo>
                <a:cubicBezTo>
                  <a:pt x="64" y="88"/>
                  <a:pt x="65" y="86"/>
                  <a:pt x="65" y="84"/>
                </a:cubicBezTo>
                <a:cubicBezTo>
                  <a:pt x="65" y="82"/>
                  <a:pt x="64" y="80"/>
                  <a:pt x="62" y="80"/>
                </a:cubicBezTo>
                <a:cubicBezTo>
                  <a:pt x="24" y="80"/>
                  <a:pt x="24" y="80"/>
                  <a:pt x="24" y="80"/>
                </a:cubicBezTo>
                <a:cubicBezTo>
                  <a:pt x="25" y="78"/>
                  <a:pt x="26" y="75"/>
                  <a:pt x="26" y="73"/>
                </a:cubicBezTo>
                <a:cubicBezTo>
                  <a:pt x="26" y="22"/>
                  <a:pt x="26" y="22"/>
                  <a:pt x="26" y="22"/>
                </a:cubicBezTo>
                <a:cubicBezTo>
                  <a:pt x="26" y="17"/>
                  <a:pt x="33" y="8"/>
                  <a:pt x="45" y="8"/>
                </a:cubicBezTo>
                <a:cubicBezTo>
                  <a:pt x="78" y="8"/>
                  <a:pt x="78" y="8"/>
                  <a:pt x="78" y="8"/>
                </a:cubicBezTo>
                <a:cubicBezTo>
                  <a:pt x="76" y="12"/>
                  <a:pt x="76" y="16"/>
                  <a:pt x="76" y="20"/>
                </a:cubicBezTo>
                <a:close/>
                <a:moveTo>
                  <a:pt x="101" y="20"/>
                </a:moveTo>
                <a:cubicBezTo>
                  <a:pt x="100" y="21"/>
                  <a:pt x="98" y="22"/>
                  <a:pt x="94" y="22"/>
                </a:cubicBezTo>
                <a:cubicBezTo>
                  <a:pt x="84" y="22"/>
                  <a:pt x="84" y="22"/>
                  <a:pt x="84" y="22"/>
                </a:cubicBezTo>
                <a:cubicBezTo>
                  <a:pt x="84" y="21"/>
                  <a:pt x="84" y="20"/>
                  <a:pt x="84" y="20"/>
                </a:cubicBezTo>
                <a:cubicBezTo>
                  <a:pt x="83" y="16"/>
                  <a:pt x="83" y="12"/>
                  <a:pt x="85" y="10"/>
                </a:cubicBezTo>
                <a:cubicBezTo>
                  <a:pt x="87" y="8"/>
                  <a:pt x="89" y="8"/>
                  <a:pt x="92" y="8"/>
                </a:cubicBezTo>
                <a:cubicBezTo>
                  <a:pt x="94" y="8"/>
                  <a:pt x="94" y="8"/>
                  <a:pt x="94" y="8"/>
                </a:cubicBezTo>
                <a:cubicBezTo>
                  <a:pt x="100" y="8"/>
                  <a:pt x="103" y="10"/>
                  <a:pt x="103" y="14"/>
                </a:cubicBezTo>
                <a:cubicBezTo>
                  <a:pt x="103" y="16"/>
                  <a:pt x="102" y="18"/>
                  <a:pt x="101"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39" name="Google Shape;2639;p50"/>
          <p:cNvGrpSpPr/>
          <p:nvPr/>
        </p:nvGrpSpPr>
        <p:grpSpPr>
          <a:xfrm>
            <a:off x="5912731" y="5408955"/>
            <a:ext cx="362819" cy="364771"/>
            <a:chOff x="4424363" y="4327525"/>
            <a:chExt cx="295275" cy="296863"/>
          </a:xfrm>
        </p:grpSpPr>
        <p:sp>
          <p:nvSpPr>
            <p:cNvPr id="2640" name="Google Shape;2640;p50"/>
            <p:cNvSpPr/>
            <p:nvPr/>
          </p:nvSpPr>
          <p:spPr>
            <a:xfrm>
              <a:off x="4424363" y="4327525"/>
              <a:ext cx="295275" cy="296863"/>
            </a:xfrm>
            <a:custGeom>
              <a:avLst/>
              <a:gdLst/>
              <a:ahLst/>
              <a:cxnLst/>
              <a:rect l="l" t="t" r="r" b="b"/>
              <a:pathLst>
                <a:path w="186" h="187" extrusionOk="0">
                  <a:moveTo>
                    <a:pt x="0" y="0"/>
                  </a:moveTo>
                  <a:lnTo>
                    <a:pt x="0" y="187"/>
                  </a:lnTo>
                  <a:lnTo>
                    <a:pt x="186" y="187"/>
                  </a:lnTo>
                  <a:lnTo>
                    <a:pt x="186" y="0"/>
                  </a:lnTo>
                  <a:lnTo>
                    <a:pt x="0" y="0"/>
                  </a:lnTo>
                  <a:close/>
                  <a:moveTo>
                    <a:pt x="175" y="176"/>
                  </a:moveTo>
                  <a:lnTo>
                    <a:pt x="11" y="176"/>
                  </a:lnTo>
                  <a:lnTo>
                    <a:pt x="11" y="11"/>
                  </a:lnTo>
                  <a:lnTo>
                    <a:pt x="175" y="11"/>
                  </a:lnTo>
                  <a:lnTo>
                    <a:pt x="175" y="1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41" name="Google Shape;2641;p50"/>
            <p:cNvSpPr/>
            <p:nvPr/>
          </p:nvSpPr>
          <p:spPr>
            <a:xfrm>
              <a:off x="4459288" y="4362450"/>
              <a:ext cx="225425" cy="1873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42" name="Google Shape;2642;p50"/>
          <p:cNvGrpSpPr/>
          <p:nvPr/>
        </p:nvGrpSpPr>
        <p:grpSpPr>
          <a:xfrm>
            <a:off x="6640320" y="5451870"/>
            <a:ext cx="364771" cy="321856"/>
            <a:chOff x="5016500" y="4362450"/>
            <a:chExt cx="296863" cy="261938"/>
          </a:xfrm>
        </p:grpSpPr>
        <p:sp>
          <p:nvSpPr>
            <p:cNvPr id="2643" name="Google Shape;2643;p50"/>
            <p:cNvSpPr/>
            <p:nvPr/>
          </p:nvSpPr>
          <p:spPr>
            <a:xfrm>
              <a:off x="5016500" y="4362450"/>
              <a:ext cx="296863" cy="261938"/>
            </a:xfrm>
            <a:custGeom>
              <a:avLst/>
              <a:gdLst/>
              <a:ahLst/>
              <a:cxnLst/>
              <a:rect l="l" t="t" r="r" b="b"/>
              <a:pathLst>
                <a:path w="187" h="165" extrusionOk="0">
                  <a:moveTo>
                    <a:pt x="0" y="0"/>
                  </a:moveTo>
                  <a:lnTo>
                    <a:pt x="0" y="165"/>
                  </a:lnTo>
                  <a:lnTo>
                    <a:pt x="187" y="165"/>
                  </a:lnTo>
                  <a:lnTo>
                    <a:pt x="187" y="0"/>
                  </a:lnTo>
                  <a:lnTo>
                    <a:pt x="0" y="0"/>
                  </a:lnTo>
                  <a:close/>
                  <a:moveTo>
                    <a:pt x="176" y="154"/>
                  </a:moveTo>
                  <a:lnTo>
                    <a:pt x="36" y="154"/>
                  </a:lnTo>
                  <a:lnTo>
                    <a:pt x="36" y="13"/>
                  </a:lnTo>
                  <a:lnTo>
                    <a:pt x="176" y="13"/>
                  </a:lnTo>
                  <a:lnTo>
                    <a:pt x="176"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44" name="Google Shape;2644;p50"/>
            <p:cNvSpPr/>
            <p:nvPr/>
          </p:nvSpPr>
          <p:spPr>
            <a:xfrm>
              <a:off x="5103813" y="4398963"/>
              <a:ext cx="155575" cy="187325"/>
            </a:xfrm>
            <a:custGeom>
              <a:avLst/>
              <a:gdLst/>
              <a:ahLst/>
              <a:cxnLst/>
              <a:rect l="l" t="t" r="r" b="b"/>
              <a:pathLst>
                <a:path w="61" h="73" extrusionOk="0">
                  <a:moveTo>
                    <a:pt x="13" y="73"/>
                  </a:moveTo>
                  <a:cubicBezTo>
                    <a:pt x="18" y="73"/>
                    <a:pt x="23" y="71"/>
                    <a:pt x="24" y="67"/>
                  </a:cubicBezTo>
                  <a:cubicBezTo>
                    <a:pt x="24" y="61"/>
                    <a:pt x="24" y="61"/>
                    <a:pt x="24" y="61"/>
                  </a:cubicBezTo>
                  <a:cubicBezTo>
                    <a:pt x="24" y="61"/>
                    <a:pt x="24" y="61"/>
                    <a:pt x="24" y="61"/>
                  </a:cubicBezTo>
                  <a:cubicBezTo>
                    <a:pt x="24" y="23"/>
                    <a:pt x="24" y="23"/>
                    <a:pt x="24" y="23"/>
                  </a:cubicBezTo>
                  <a:cubicBezTo>
                    <a:pt x="53" y="16"/>
                    <a:pt x="53" y="16"/>
                    <a:pt x="53" y="16"/>
                  </a:cubicBezTo>
                  <a:cubicBezTo>
                    <a:pt x="53" y="40"/>
                    <a:pt x="53" y="40"/>
                    <a:pt x="53" y="40"/>
                  </a:cubicBezTo>
                  <a:cubicBezTo>
                    <a:pt x="52" y="39"/>
                    <a:pt x="51" y="39"/>
                    <a:pt x="50" y="39"/>
                  </a:cubicBezTo>
                  <a:cubicBezTo>
                    <a:pt x="43" y="39"/>
                    <a:pt x="37" y="43"/>
                    <a:pt x="37" y="49"/>
                  </a:cubicBezTo>
                  <a:cubicBezTo>
                    <a:pt x="37" y="54"/>
                    <a:pt x="43" y="58"/>
                    <a:pt x="50" y="58"/>
                  </a:cubicBezTo>
                  <a:cubicBezTo>
                    <a:pt x="54" y="58"/>
                    <a:pt x="58" y="56"/>
                    <a:pt x="61" y="53"/>
                  </a:cubicBezTo>
                  <a:cubicBezTo>
                    <a:pt x="61" y="0"/>
                    <a:pt x="61" y="0"/>
                    <a:pt x="61" y="0"/>
                  </a:cubicBezTo>
                  <a:cubicBezTo>
                    <a:pt x="53" y="1"/>
                    <a:pt x="53" y="1"/>
                    <a:pt x="53" y="1"/>
                  </a:cubicBezTo>
                  <a:cubicBezTo>
                    <a:pt x="24" y="8"/>
                    <a:pt x="24" y="8"/>
                    <a:pt x="24" y="8"/>
                  </a:cubicBezTo>
                  <a:cubicBezTo>
                    <a:pt x="17" y="9"/>
                    <a:pt x="17" y="9"/>
                    <a:pt x="17" y="9"/>
                  </a:cubicBezTo>
                  <a:cubicBezTo>
                    <a:pt x="17" y="55"/>
                    <a:pt x="17" y="55"/>
                    <a:pt x="17" y="55"/>
                  </a:cubicBezTo>
                  <a:cubicBezTo>
                    <a:pt x="16" y="55"/>
                    <a:pt x="14" y="54"/>
                    <a:pt x="13" y="54"/>
                  </a:cubicBezTo>
                  <a:cubicBezTo>
                    <a:pt x="6" y="54"/>
                    <a:pt x="0" y="59"/>
                    <a:pt x="0" y="64"/>
                  </a:cubicBezTo>
                  <a:cubicBezTo>
                    <a:pt x="0" y="69"/>
                    <a:pt x="6" y="73"/>
                    <a:pt x="13" y="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45" name="Google Shape;2645;p50"/>
          <p:cNvGrpSpPr/>
          <p:nvPr/>
        </p:nvGrpSpPr>
        <p:grpSpPr>
          <a:xfrm>
            <a:off x="4449750" y="5408955"/>
            <a:ext cx="321856" cy="251633"/>
            <a:chOff x="3233738" y="4327525"/>
            <a:chExt cx="261938" cy="204788"/>
          </a:xfrm>
        </p:grpSpPr>
        <p:sp>
          <p:nvSpPr>
            <p:cNvPr id="2646" name="Google Shape;2646;p50"/>
            <p:cNvSpPr/>
            <p:nvPr/>
          </p:nvSpPr>
          <p:spPr>
            <a:xfrm>
              <a:off x="3341688" y="4394200"/>
              <a:ext cx="92075" cy="92075"/>
            </a:xfrm>
            <a:custGeom>
              <a:avLst/>
              <a:gdLst/>
              <a:ahLst/>
              <a:cxnLst/>
              <a:rect l="l" t="t" r="r" b="b"/>
              <a:pathLst>
                <a:path w="36" h="36" extrusionOk="0">
                  <a:moveTo>
                    <a:pt x="18" y="0"/>
                  </a:moveTo>
                  <a:cubicBezTo>
                    <a:pt x="8" y="0"/>
                    <a:pt x="0" y="8"/>
                    <a:pt x="0" y="18"/>
                  </a:cubicBezTo>
                  <a:cubicBezTo>
                    <a:pt x="0" y="28"/>
                    <a:pt x="8" y="36"/>
                    <a:pt x="18" y="36"/>
                  </a:cubicBezTo>
                  <a:cubicBezTo>
                    <a:pt x="28" y="36"/>
                    <a:pt x="36" y="28"/>
                    <a:pt x="36" y="18"/>
                  </a:cubicBezTo>
                  <a:cubicBezTo>
                    <a:pt x="36" y="8"/>
                    <a:pt x="28" y="0"/>
                    <a:pt x="18" y="0"/>
                  </a:cubicBezTo>
                  <a:close/>
                  <a:moveTo>
                    <a:pt x="13" y="28"/>
                  </a:moveTo>
                  <a:cubicBezTo>
                    <a:pt x="11" y="26"/>
                    <a:pt x="10" y="23"/>
                    <a:pt x="10" y="20"/>
                  </a:cubicBezTo>
                  <a:cubicBezTo>
                    <a:pt x="10" y="14"/>
                    <a:pt x="15" y="9"/>
                    <a:pt x="21" y="9"/>
                  </a:cubicBezTo>
                  <a:cubicBezTo>
                    <a:pt x="24" y="9"/>
                    <a:pt x="27" y="10"/>
                    <a:pt x="29" y="13"/>
                  </a:cubicBezTo>
                  <a:cubicBezTo>
                    <a:pt x="21" y="14"/>
                    <a:pt x="14" y="20"/>
                    <a:pt x="13"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47" name="Google Shape;2647;p50"/>
            <p:cNvSpPr/>
            <p:nvPr/>
          </p:nvSpPr>
          <p:spPr>
            <a:xfrm>
              <a:off x="3233738" y="4327525"/>
              <a:ext cx="261938" cy="204788"/>
            </a:xfrm>
            <a:custGeom>
              <a:avLst/>
              <a:gdLst/>
              <a:ahLst/>
              <a:cxnLst/>
              <a:rect l="l" t="t" r="r" b="b"/>
              <a:pathLst>
                <a:path w="102" h="80" extrusionOk="0">
                  <a:moveTo>
                    <a:pt x="95" y="7"/>
                  </a:moveTo>
                  <a:cubicBezTo>
                    <a:pt x="87" y="7"/>
                    <a:pt x="87" y="7"/>
                    <a:pt x="87" y="7"/>
                  </a:cubicBezTo>
                  <a:cubicBezTo>
                    <a:pt x="87" y="0"/>
                    <a:pt x="87" y="0"/>
                    <a:pt x="87" y="0"/>
                  </a:cubicBezTo>
                  <a:cubicBezTo>
                    <a:pt x="80" y="0"/>
                    <a:pt x="80" y="0"/>
                    <a:pt x="80" y="0"/>
                  </a:cubicBezTo>
                  <a:cubicBezTo>
                    <a:pt x="80" y="7"/>
                    <a:pt x="80" y="7"/>
                    <a:pt x="80" y="7"/>
                  </a:cubicBezTo>
                  <a:cubicBezTo>
                    <a:pt x="44" y="7"/>
                    <a:pt x="44" y="7"/>
                    <a:pt x="44" y="7"/>
                  </a:cubicBezTo>
                  <a:cubicBezTo>
                    <a:pt x="44" y="4"/>
                    <a:pt x="41" y="0"/>
                    <a:pt x="37" y="0"/>
                  </a:cubicBezTo>
                  <a:cubicBezTo>
                    <a:pt x="22" y="0"/>
                    <a:pt x="22" y="0"/>
                    <a:pt x="22" y="0"/>
                  </a:cubicBezTo>
                  <a:cubicBezTo>
                    <a:pt x="18" y="0"/>
                    <a:pt x="15" y="4"/>
                    <a:pt x="15" y="7"/>
                  </a:cubicBezTo>
                  <a:cubicBezTo>
                    <a:pt x="8" y="7"/>
                    <a:pt x="8" y="7"/>
                    <a:pt x="8" y="7"/>
                  </a:cubicBezTo>
                  <a:cubicBezTo>
                    <a:pt x="4" y="7"/>
                    <a:pt x="0" y="10"/>
                    <a:pt x="0" y="14"/>
                  </a:cubicBezTo>
                  <a:cubicBezTo>
                    <a:pt x="0" y="72"/>
                    <a:pt x="0" y="72"/>
                    <a:pt x="0" y="72"/>
                  </a:cubicBezTo>
                  <a:cubicBezTo>
                    <a:pt x="0" y="76"/>
                    <a:pt x="4" y="80"/>
                    <a:pt x="8" y="80"/>
                  </a:cubicBezTo>
                  <a:cubicBezTo>
                    <a:pt x="95" y="80"/>
                    <a:pt x="95" y="80"/>
                    <a:pt x="95" y="80"/>
                  </a:cubicBezTo>
                  <a:cubicBezTo>
                    <a:pt x="99" y="80"/>
                    <a:pt x="102" y="76"/>
                    <a:pt x="102" y="72"/>
                  </a:cubicBezTo>
                  <a:cubicBezTo>
                    <a:pt x="102" y="14"/>
                    <a:pt x="102" y="14"/>
                    <a:pt x="102" y="14"/>
                  </a:cubicBezTo>
                  <a:cubicBezTo>
                    <a:pt x="102" y="10"/>
                    <a:pt x="99" y="7"/>
                    <a:pt x="95" y="7"/>
                  </a:cubicBezTo>
                  <a:close/>
                  <a:moveTo>
                    <a:pt x="18" y="32"/>
                  </a:moveTo>
                  <a:cubicBezTo>
                    <a:pt x="15" y="32"/>
                    <a:pt x="12" y="29"/>
                    <a:pt x="12" y="26"/>
                  </a:cubicBezTo>
                  <a:cubicBezTo>
                    <a:pt x="12" y="23"/>
                    <a:pt x="15" y="21"/>
                    <a:pt x="18" y="21"/>
                  </a:cubicBezTo>
                  <a:cubicBezTo>
                    <a:pt x="21" y="21"/>
                    <a:pt x="23" y="23"/>
                    <a:pt x="23" y="26"/>
                  </a:cubicBezTo>
                  <a:cubicBezTo>
                    <a:pt x="23" y="29"/>
                    <a:pt x="21" y="32"/>
                    <a:pt x="18" y="32"/>
                  </a:cubicBezTo>
                  <a:close/>
                  <a:moveTo>
                    <a:pt x="60" y="72"/>
                  </a:moveTo>
                  <a:cubicBezTo>
                    <a:pt x="45" y="72"/>
                    <a:pt x="33" y="59"/>
                    <a:pt x="33" y="44"/>
                  </a:cubicBezTo>
                  <a:cubicBezTo>
                    <a:pt x="33" y="29"/>
                    <a:pt x="45" y="16"/>
                    <a:pt x="60" y="16"/>
                  </a:cubicBezTo>
                  <a:cubicBezTo>
                    <a:pt x="76" y="16"/>
                    <a:pt x="88" y="29"/>
                    <a:pt x="88" y="44"/>
                  </a:cubicBezTo>
                  <a:cubicBezTo>
                    <a:pt x="88" y="59"/>
                    <a:pt x="76" y="72"/>
                    <a:pt x="60" y="7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48" name="Google Shape;2648;p50"/>
          <p:cNvSpPr/>
          <p:nvPr/>
        </p:nvSpPr>
        <p:spPr>
          <a:xfrm>
            <a:off x="7373761" y="5404819"/>
            <a:ext cx="364771" cy="323806"/>
          </a:xfrm>
          <a:custGeom>
            <a:avLst/>
            <a:gdLst/>
            <a:ahLst/>
            <a:cxnLst/>
            <a:rect l="l" t="t" r="r" b="b"/>
            <a:pathLst>
              <a:path w="116" h="103" extrusionOk="0">
                <a:moveTo>
                  <a:pt x="108" y="23"/>
                </a:moveTo>
                <a:cubicBezTo>
                  <a:pt x="68" y="23"/>
                  <a:pt x="68" y="23"/>
                  <a:pt x="68" y="23"/>
                </a:cubicBezTo>
                <a:cubicBezTo>
                  <a:pt x="84" y="7"/>
                  <a:pt x="84" y="7"/>
                  <a:pt x="84" y="7"/>
                </a:cubicBezTo>
                <a:cubicBezTo>
                  <a:pt x="85" y="6"/>
                  <a:pt x="85" y="3"/>
                  <a:pt x="84" y="2"/>
                </a:cubicBezTo>
                <a:cubicBezTo>
                  <a:pt x="83" y="0"/>
                  <a:pt x="80" y="0"/>
                  <a:pt x="79" y="2"/>
                </a:cubicBezTo>
                <a:cubicBezTo>
                  <a:pt x="58" y="23"/>
                  <a:pt x="58" y="23"/>
                  <a:pt x="58" y="23"/>
                </a:cubicBezTo>
                <a:cubicBezTo>
                  <a:pt x="54" y="23"/>
                  <a:pt x="54" y="23"/>
                  <a:pt x="54" y="23"/>
                </a:cubicBezTo>
                <a:cubicBezTo>
                  <a:pt x="33" y="2"/>
                  <a:pt x="33" y="2"/>
                  <a:pt x="33" y="2"/>
                </a:cubicBezTo>
                <a:cubicBezTo>
                  <a:pt x="31" y="0"/>
                  <a:pt x="29" y="0"/>
                  <a:pt x="28" y="2"/>
                </a:cubicBezTo>
                <a:cubicBezTo>
                  <a:pt x="26" y="3"/>
                  <a:pt x="26" y="6"/>
                  <a:pt x="28" y="7"/>
                </a:cubicBezTo>
                <a:cubicBezTo>
                  <a:pt x="43" y="23"/>
                  <a:pt x="43" y="23"/>
                  <a:pt x="43" y="23"/>
                </a:cubicBezTo>
                <a:cubicBezTo>
                  <a:pt x="7" y="23"/>
                  <a:pt x="7" y="23"/>
                  <a:pt x="7" y="23"/>
                </a:cubicBezTo>
                <a:cubicBezTo>
                  <a:pt x="3" y="23"/>
                  <a:pt x="0" y="26"/>
                  <a:pt x="0" y="30"/>
                </a:cubicBezTo>
                <a:cubicBezTo>
                  <a:pt x="0" y="95"/>
                  <a:pt x="0" y="95"/>
                  <a:pt x="0" y="95"/>
                </a:cubicBezTo>
                <a:cubicBezTo>
                  <a:pt x="0" y="99"/>
                  <a:pt x="3" y="103"/>
                  <a:pt x="7" y="103"/>
                </a:cubicBezTo>
                <a:cubicBezTo>
                  <a:pt x="108" y="103"/>
                  <a:pt x="108" y="103"/>
                  <a:pt x="108" y="103"/>
                </a:cubicBezTo>
                <a:cubicBezTo>
                  <a:pt x="112" y="103"/>
                  <a:pt x="116" y="99"/>
                  <a:pt x="116" y="95"/>
                </a:cubicBezTo>
                <a:cubicBezTo>
                  <a:pt x="116" y="30"/>
                  <a:pt x="116" y="30"/>
                  <a:pt x="116" y="30"/>
                </a:cubicBezTo>
                <a:cubicBezTo>
                  <a:pt x="116" y="26"/>
                  <a:pt x="112" y="23"/>
                  <a:pt x="108" y="23"/>
                </a:cubicBezTo>
                <a:close/>
                <a:moveTo>
                  <a:pt x="79" y="88"/>
                </a:moveTo>
                <a:cubicBezTo>
                  <a:pt x="14" y="88"/>
                  <a:pt x="14" y="88"/>
                  <a:pt x="14" y="88"/>
                </a:cubicBezTo>
                <a:cubicBezTo>
                  <a:pt x="14" y="37"/>
                  <a:pt x="14" y="37"/>
                  <a:pt x="14" y="37"/>
                </a:cubicBezTo>
                <a:cubicBezTo>
                  <a:pt x="79" y="37"/>
                  <a:pt x="79" y="37"/>
                  <a:pt x="79" y="37"/>
                </a:cubicBezTo>
                <a:lnTo>
                  <a:pt x="79" y="88"/>
                </a:lnTo>
                <a:close/>
                <a:moveTo>
                  <a:pt x="101" y="66"/>
                </a:moveTo>
                <a:cubicBezTo>
                  <a:pt x="94" y="66"/>
                  <a:pt x="94" y="66"/>
                  <a:pt x="94" y="66"/>
                </a:cubicBezTo>
                <a:cubicBezTo>
                  <a:pt x="94" y="59"/>
                  <a:pt x="94" y="59"/>
                  <a:pt x="94" y="59"/>
                </a:cubicBezTo>
                <a:cubicBezTo>
                  <a:pt x="101" y="59"/>
                  <a:pt x="101" y="59"/>
                  <a:pt x="101" y="59"/>
                </a:cubicBezTo>
                <a:lnTo>
                  <a:pt x="101" y="66"/>
                </a:lnTo>
                <a:close/>
                <a:moveTo>
                  <a:pt x="101" y="52"/>
                </a:moveTo>
                <a:cubicBezTo>
                  <a:pt x="94" y="52"/>
                  <a:pt x="94" y="52"/>
                  <a:pt x="94" y="52"/>
                </a:cubicBezTo>
                <a:cubicBezTo>
                  <a:pt x="94" y="45"/>
                  <a:pt x="94" y="45"/>
                  <a:pt x="94" y="45"/>
                </a:cubicBezTo>
                <a:cubicBezTo>
                  <a:pt x="101" y="45"/>
                  <a:pt x="101" y="45"/>
                  <a:pt x="101" y="45"/>
                </a:cubicBezTo>
                <a:lnTo>
                  <a:pt x="101"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49" name="Google Shape;2649;p50"/>
          <p:cNvGrpSpPr/>
          <p:nvPr/>
        </p:nvGrpSpPr>
        <p:grpSpPr>
          <a:xfrm>
            <a:off x="8103301" y="5502586"/>
            <a:ext cx="364771" cy="271140"/>
            <a:chOff x="6207125" y="4403725"/>
            <a:chExt cx="296863" cy="220663"/>
          </a:xfrm>
        </p:grpSpPr>
        <p:sp>
          <p:nvSpPr>
            <p:cNvPr id="2650" name="Google Shape;2650;p50"/>
            <p:cNvSpPr/>
            <p:nvPr/>
          </p:nvSpPr>
          <p:spPr>
            <a:xfrm>
              <a:off x="6299200" y="4514850"/>
              <a:ext cx="92075" cy="55563"/>
            </a:xfrm>
            <a:custGeom>
              <a:avLst/>
              <a:gdLst/>
              <a:ahLst/>
              <a:cxnLst/>
              <a:rect l="l" t="t" r="r" b="b"/>
              <a:pathLst>
                <a:path w="58" h="35" extrusionOk="0">
                  <a:moveTo>
                    <a:pt x="58" y="0"/>
                  </a:moveTo>
                  <a:lnTo>
                    <a:pt x="0" y="0"/>
                  </a:lnTo>
                  <a:lnTo>
                    <a:pt x="0" y="35"/>
                  </a:lnTo>
                  <a:lnTo>
                    <a:pt x="58" y="35"/>
                  </a:lnTo>
                  <a:lnTo>
                    <a:pt x="58" y="0"/>
                  </a:lnTo>
                  <a:close/>
                  <a:moveTo>
                    <a:pt x="24" y="24"/>
                  </a:moveTo>
                  <a:lnTo>
                    <a:pt x="11" y="24"/>
                  </a:lnTo>
                  <a:lnTo>
                    <a:pt x="11" y="12"/>
                  </a:lnTo>
                  <a:lnTo>
                    <a:pt x="24" y="12"/>
                  </a:lnTo>
                  <a:lnTo>
                    <a:pt x="24" y="24"/>
                  </a:lnTo>
                  <a:close/>
                  <a:moveTo>
                    <a:pt x="46" y="24"/>
                  </a:moveTo>
                  <a:lnTo>
                    <a:pt x="35" y="24"/>
                  </a:lnTo>
                  <a:lnTo>
                    <a:pt x="35" y="12"/>
                  </a:lnTo>
                  <a:lnTo>
                    <a:pt x="46" y="12"/>
                  </a:lnTo>
                  <a:lnTo>
                    <a:pt x="4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1" name="Google Shape;2651;p50"/>
            <p:cNvSpPr/>
            <p:nvPr/>
          </p:nvSpPr>
          <p:spPr>
            <a:xfrm>
              <a:off x="6207125" y="4403725"/>
              <a:ext cx="296863" cy="220663"/>
            </a:xfrm>
            <a:custGeom>
              <a:avLst/>
              <a:gdLst/>
              <a:ahLst/>
              <a:cxnLst/>
              <a:rect l="l" t="t" r="r" b="b"/>
              <a:pathLst>
                <a:path w="116" h="86" extrusionOk="0">
                  <a:moveTo>
                    <a:pt x="114" y="39"/>
                  </a:moveTo>
                  <a:cubicBezTo>
                    <a:pt x="113" y="38"/>
                    <a:pt x="112" y="38"/>
                    <a:pt x="111" y="39"/>
                  </a:cubicBezTo>
                  <a:cubicBezTo>
                    <a:pt x="101" y="43"/>
                    <a:pt x="101" y="43"/>
                    <a:pt x="101" y="43"/>
                  </a:cubicBezTo>
                  <a:cubicBezTo>
                    <a:pt x="101" y="29"/>
                    <a:pt x="101" y="29"/>
                    <a:pt x="101" y="29"/>
                  </a:cubicBezTo>
                  <a:cubicBezTo>
                    <a:pt x="101" y="25"/>
                    <a:pt x="98" y="22"/>
                    <a:pt x="94" y="22"/>
                  </a:cubicBezTo>
                  <a:cubicBezTo>
                    <a:pt x="72" y="22"/>
                    <a:pt x="72" y="22"/>
                    <a:pt x="72" y="22"/>
                  </a:cubicBezTo>
                  <a:cubicBezTo>
                    <a:pt x="72" y="14"/>
                    <a:pt x="72" y="14"/>
                    <a:pt x="72" y="14"/>
                  </a:cubicBezTo>
                  <a:cubicBezTo>
                    <a:pt x="51" y="7"/>
                    <a:pt x="51" y="7"/>
                    <a:pt x="51" y="7"/>
                  </a:cubicBezTo>
                  <a:cubicBezTo>
                    <a:pt x="7" y="7"/>
                    <a:pt x="7" y="7"/>
                    <a:pt x="7" y="7"/>
                  </a:cubicBezTo>
                  <a:cubicBezTo>
                    <a:pt x="7" y="3"/>
                    <a:pt x="7" y="3"/>
                    <a:pt x="7" y="3"/>
                  </a:cubicBezTo>
                  <a:cubicBezTo>
                    <a:pt x="7" y="1"/>
                    <a:pt x="5" y="0"/>
                    <a:pt x="3" y="0"/>
                  </a:cubicBezTo>
                  <a:cubicBezTo>
                    <a:pt x="1" y="0"/>
                    <a:pt x="0" y="1"/>
                    <a:pt x="0" y="3"/>
                  </a:cubicBezTo>
                  <a:cubicBezTo>
                    <a:pt x="0" y="25"/>
                    <a:pt x="0" y="25"/>
                    <a:pt x="0" y="25"/>
                  </a:cubicBezTo>
                  <a:cubicBezTo>
                    <a:pt x="0" y="27"/>
                    <a:pt x="1" y="29"/>
                    <a:pt x="3" y="29"/>
                  </a:cubicBezTo>
                  <a:cubicBezTo>
                    <a:pt x="5" y="29"/>
                    <a:pt x="7" y="27"/>
                    <a:pt x="7" y="25"/>
                  </a:cubicBezTo>
                  <a:cubicBezTo>
                    <a:pt x="7" y="22"/>
                    <a:pt x="7" y="22"/>
                    <a:pt x="7" y="22"/>
                  </a:cubicBezTo>
                  <a:cubicBezTo>
                    <a:pt x="22" y="22"/>
                    <a:pt x="22" y="22"/>
                    <a:pt x="22" y="22"/>
                  </a:cubicBezTo>
                  <a:cubicBezTo>
                    <a:pt x="18" y="22"/>
                    <a:pt x="14" y="25"/>
                    <a:pt x="14" y="29"/>
                  </a:cubicBezTo>
                  <a:cubicBezTo>
                    <a:pt x="14" y="80"/>
                    <a:pt x="14" y="80"/>
                    <a:pt x="14" y="80"/>
                  </a:cubicBezTo>
                  <a:cubicBezTo>
                    <a:pt x="14" y="82"/>
                    <a:pt x="16" y="85"/>
                    <a:pt x="18" y="86"/>
                  </a:cubicBezTo>
                  <a:cubicBezTo>
                    <a:pt x="98" y="86"/>
                    <a:pt x="98" y="86"/>
                    <a:pt x="98" y="86"/>
                  </a:cubicBezTo>
                  <a:cubicBezTo>
                    <a:pt x="100" y="85"/>
                    <a:pt x="101" y="82"/>
                    <a:pt x="101" y="80"/>
                  </a:cubicBezTo>
                  <a:cubicBezTo>
                    <a:pt x="101" y="65"/>
                    <a:pt x="101" y="65"/>
                    <a:pt x="101" y="65"/>
                  </a:cubicBezTo>
                  <a:cubicBezTo>
                    <a:pt x="111" y="70"/>
                    <a:pt x="111" y="70"/>
                    <a:pt x="111" y="70"/>
                  </a:cubicBezTo>
                  <a:cubicBezTo>
                    <a:pt x="112" y="70"/>
                    <a:pt x="113" y="70"/>
                    <a:pt x="114" y="70"/>
                  </a:cubicBezTo>
                  <a:cubicBezTo>
                    <a:pt x="115" y="69"/>
                    <a:pt x="116" y="68"/>
                    <a:pt x="116" y="66"/>
                  </a:cubicBezTo>
                  <a:cubicBezTo>
                    <a:pt x="116" y="42"/>
                    <a:pt x="116" y="42"/>
                    <a:pt x="116" y="42"/>
                  </a:cubicBezTo>
                  <a:cubicBezTo>
                    <a:pt x="116" y="41"/>
                    <a:pt x="115" y="39"/>
                    <a:pt x="114" y="39"/>
                  </a:cubicBezTo>
                  <a:close/>
                  <a:moveTo>
                    <a:pt x="80" y="72"/>
                  </a:moveTo>
                  <a:cubicBezTo>
                    <a:pt x="29" y="72"/>
                    <a:pt x="29" y="72"/>
                    <a:pt x="29" y="72"/>
                  </a:cubicBezTo>
                  <a:cubicBezTo>
                    <a:pt x="29" y="36"/>
                    <a:pt x="29" y="36"/>
                    <a:pt x="29" y="36"/>
                  </a:cubicBezTo>
                  <a:cubicBezTo>
                    <a:pt x="80" y="36"/>
                    <a:pt x="80" y="36"/>
                    <a:pt x="80" y="36"/>
                  </a:cubicBezTo>
                  <a:lnTo>
                    <a:pt x="80"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52" name="Google Shape;2652;p50"/>
          <p:cNvGrpSpPr/>
          <p:nvPr/>
        </p:nvGrpSpPr>
        <p:grpSpPr>
          <a:xfrm>
            <a:off x="5183192" y="5408955"/>
            <a:ext cx="364771" cy="364771"/>
            <a:chOff x="3830638" y="4327525"/>
            <a:chExt cx="296863" cy="296863"/>
          </a:xfrm>
        </p:grpSpPr>
        <p:sp>
          <p:nvSpPr>
            <p:cNvPr id="2653" name="Google Shape;2653;p50"/>
            <p:cNvSpPr/>
            <p:nvPr/>
          </p:nvSpPr>
          <p:spPr>
            <a:xfrm>
              <a:off x="3922713" y="4441825"/>
              <a:ext cx="122238" cy="123825"/>
            </a:xfrm>
            <a:custGeom>
              <a:avLst/>
              <a:gdLst/>
              <a:ahLst/>
              <a:cxnLst/>
              <a:rect l="l" t="t" r="r" b="b"/>
              <a:pathLst>
                <a:path w="48" h="48" extrusionOk="0">
                  <a:moveTo>
                    <a:pt x="6" y="46"/>
                  </a:moveTo>
                  <a:cubicBezTo>
                    <a:pt x="44" y="27"/>
                    <a:pt x="44" y="27"/>
                    <a:pt x="44" y="27"/>
                  </a:cubicBezTo>
                  <a:cubicBezTo>
                    <a:pt x="48" y="25"/>
                    <a:pt x="48" y="22"/>
                    <a:pt x="44" y="20"/>
                  </a:cubicBezTo>
                  <a:cubicBezTo>
                    <a:pt x="6" y="2"/>
                    <a:pt x="6" y="2"/>
                    <a:pt x="6" y="2"/>
                  </a:cubicBezTo>
                  <a:cubicBezTo>
                    <a:pt x="3" y="0"/>
                    <a:pt x="0" y="2"/>
                    <a:pt x="0" y="6"/>
                  </a:cubicBezTo>
                  <a:cubicBezTo>
                    <a:pt x="0" y="42"/>
                    <a:pt x="0" y="42"/>
                    <a:pt x="0" y="42"/>
                  </a:cubicBezTo>
                  <a:cubicBezTo>
                    <a:pt x="0" y="46"/>
                    <a:pt x="3" y="48"/>
                    <a:pt x="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4" name="Google Shape;2654;p50"/>
            <p:cNvSpPr/>
            <p:nvPr/>
          </p:nvSpPr>
          <p:spPr>
            <a:xfrm>
              <a:off x="3830638" y="4327525"/>
              <a:ext cx="296863" cy="296863"/>
            </a:xfrm>
            <a:custGeom>
              <a:avLst/>
              <a:gdLst/>
              <a:ahLst/>
              <a:cxnLst/>
              <a:rect l="l" t="t" r="r" b="b"/>
              <a:pathLst>
                <a:path w="116" h="116" extrusionOk="0">
                  <a:moveTo>
                    <a:pt x="105" y="0"/>
                  </a:moveTo>
                  <a:cubicBezTo>
                    <a:pt x="11" y="0"/>
                    <a:pt x="11" y="0"/>
                    <a:pt x="11" y="0"/>
                  </a:cubicBezTo>
                  <a:cubicBezTo>
                    <a:pt x="5" y="0"/>
                    <a:pt x="0" y="5"/>
                    <a:pt x="0" y="11"/>
                  </a:cubicBezTo>
                  <a:cubicBezTo>
                    <a:pt x="0" y="105"/>
                    <a:pt x="0" y="105"/>
                    <a:pt x="0" y="105"/>
                  </a:cubicBezTo>
                  <a:cubicBezTo>
                    <a:pt x="0" y="111"/>
                    <a:pt x="5" y="116"/>
                    <a:pt x="11" y="116"/>
                  </a:cubicBezTo>
                  <a:cubicBezTo>
                    <a:pt x="105" y="116"/>
                    <a:pt x="105" y="116"/>
                    <a:pt x="105" y="116"/>
                  </a:cubicBezTo>
                  <a:cubicBezTo>
                    <a:pt x="111" y="116"/>
                    <a:pt x="116" y="111"/>
                    <a:pt x="116" y="105"/>
                  </a:cubicBezTo>
                  <a:cubicBezTo>
                    <a:pt x="116" y="11"/>
                    <a:pt x="116" y="11"/>
                    <a:pt x="116" y="11"/>
                  </a:cubicBezTo>
                  <a:cubicBezTo>
                    <a:pt x="116" y="5"/>
                    <a:pt x="111" y="0"/>
                    <a:pt x="105" y="0"/>
                  </a:cubicBezTo>
                  <a:close/>
                  <a:moveTo>
                    <a:pt x="72" y="7"/>
                  </a:moveTo>
                  <a:cubicBezTo>
                    <a:pt x="79" y="22"/>
                    <a:pt x="79" y="22"/>
                    <a:pt x="79" y="22"/>
                  </a:cubicBezTo>
                  <a:cubicBezTo>
                    <a:pt x="65" y="22"/>
                    <a:pt x="65" y="22"/>
                    <a:pt x="65" y="22"/>
                  </a:cubicBezTo>
                  <a:cubicBezTo>
                    <a:pt x="58" y="7"/>
                    <a:pt x="58" y="7"/>
                    <a:pt x="58" y="7"/>
                  </a:cubicBezTo>
                  <a:lnTo>
                    <a:pt x="72" y="7"/>
                  </a:lnTo>
                  <a:close/>
                  <a:moveTo>
                    <a:pt x="43" y="7"/>
                  </a:moveTo>
                  <a:cubicBezTo>
                    <a:pt x="50" y="22"/>
                    <a:pt x="50" y="22"/>
                    <a:pt x="50" y="22"/>
                  </a:cubicBezTo>
                  <a:cubicBezTo>
                    <a:pt x="36" y="22"/>
                    <a:pt x="36" y="22"/>
                    <a:pt x="36" y="22"/>
                  </a:cubicBezTo>
                  <a:cubicBezTo>
                    <a:pt x="29" y="7"/>
                    <a:pt x="29" y="7"/>
                    <a:pt x="29" y="7"/>
                  </a:cubicBezTo>
                  <a:lnTo>
                    <a:pt x="43" y="7"/>
                  </a:lnTo>
                  <a:close/>
                  <a:moveTo>
                    <a:pt x="7" y="11"/>
                  </a:moveTo>
                  <a:cubicBezTo>
                    <a:pt x="7" y="9"/>
                    <a:pt x="9" y="7"/>
                    <a:pt x="11" y="7"/>
                  </a:cubicBezTo>
                  <a:cubicBezTo>
                    <a:pt x="14" y="7"/>
                    <a:pt x="14" y="7"/>
                    <a:pt x="14" y="7"/>
                  </a:cubicBezTo>
                  <a:cubicBezTo>
                    <a:pt x="21" y="22"/>
                    <a:pt x="21" y="22"/>
                    <a:pt x="21" y="22"/>
                  </a:cubicBezTo>
                  <a:cubicBezTo>
                    <a:pt x="7" y="22"/>
                    <a:pt x="7" y="22"/>
                    <a:pt x="7" y="22"/>
                  </a:cubicBezTo>
                  <a:lnTo>
                    <a:pt x="7" y="11"/>
                  </a:lnTo>
                  <a:close/>
                  <a:moveTo>
                    <a:pt x="109" y="105"/>
                  </a:moveTo>
                  <a:cubicBezTo>
                    <a:pt x="109" y="107"/>
                    <a:pt x="107" y="109"/>
                    <a:pt x="105" y="109"/>
                  </a:cubicBezTo>
                  <a:cubicBezTo>
                    <a:pt x="11" y="109"/>
                    <a:pt x="11" y="109"/>
                    <a:pt x="11" y="109"/>
                  </a:cubicBezTo>
                  <a:cubicBezTo>
                    <a:pt x="9" y="109"/>
                    <a:pt x="7" y="107"/>
                    <a:pt x="7" y="105"/>
                  </a:cubicBezTo>
                  <a:cubicBezTo>
                    <a:pt x="7" y="29"/>
                    <a:pt x="7" y="29"/>
                    <a:pt x="7" y="29"/>
                  </a:cubicBezTo>
                  <a:cubicBezTo>
                    <a:pt x="109" y="29"/>
                    <a:pt x="109" y="29"/>
                    <a:pt x="109" y="29"/>
                  </a:cubicBezTo>
                  <a:lnTo>
                    <a:pt x="109" y="105"/>
                  </a:lnTo>
                  <a:close/>
                  <a:moveTo>
                    <a:pt x="94" y="22"/>
                  </a:moveTo>
                  <a:cubicBezTo>
                    <a:pt x="87" y="7"/>
                    <a:pt x="87" y="7"/>
                    <a:pt x="87" y="7"/>
                  </a:cubicBezTo>
                  <a:cubicBezTo>
                    <a:pt x="101" y="7"/>
                    <a:pt x="101" y="7"/>
                    <a:pt x="101" y="7"/>
                  </a:cubicBezTo>
                  <a:cubicBezTo>
                    <a:pt x="109" y="22"/>
                    <a:pt x="109" y="22"/>
                    <a:pt x="109" y="22"/>
                  </a:cubicBezTo>
                  <a:lnTo>
                    <a:pt x="94"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55" name="Google Shape;2655;p50"/>
          <p:cNvGrpSpPr/>
          <p:nvPr/>
        </p:nvGrpSpPr>
        <p:grpSpPr>
          <a:xfrm>
            <a:off x="10293872" y="5408955"/>
            <a:ext cx="317955" cy="364771"/>
            <a:chOff x="7989888" y="4327525"/>
            <a:chExt cx="258763" cy="296863"/>
          </a:xfrm>
        </p:grpSpPr>
        <p:sp>
          <p:nvSpPr>
            <p:cNvPr id="2656" name="Google Shape;2656;p50"/>
            <p:cNvSpPr/>
            <p:nvPr/>
          </p:nvSpPr>
          <p:spPr>
            <a:xfrm>
              <a:off x="7989888" y="4327525"/>
              <a:ext cx="258763" cy="296863"/>
            </a:xfrm>
            <a:custGeom>
              <a:avLst/>
              <a:gdLst/>
              <a:ahLst/>
              <a:cxnLst/>
              <a:rect l="l" t="t" r="r" b="b"/>
              <a:pathLst>
                <a:path w="101" h="116" extrusionOk="0">
                  <a:moveTo>
                    <a:pt x="94" y="0"/>
                  </a:moveTo>
                  <a:cubicBezTo>
                    <a:pt x="7" y="0"/>
                    <a:pt x="7" y="0"/>
                    <a:pt x="7" y="0"/>
                  </a:cubicBezTo>
                  <a:cubicBezTo>
                    <a:pt x="3" y="0"/>
                    <a:pt x="0" y="3"/>
                    <a:pt x="0" y="7"/>
                  </a:cubicBezTo>
                  <a:cubicBezTo>
                    <a:pt x="0" y="109"/>
                    <a:pt x="0" y="109"/>
                    <a:pt x="0" y="109"/>
                  </a:cubicBezTo>
                  <a:cubicBezTo>
                    <a:pt x="0" y="113"/>
                    <a:pt x="3" y="116"/>
                    <a:pt x="7" y="116"/>
                  </a:cubicBezTo>
                  <a:cubicBezTo>
                    <a:pt x="94" y="116"/>
                    <a:pt x="94" y="116"/>
                    <a:pt x="94" y="116"/>
                  </a:cubicBezTo>
                  <a:cubicBezTo>
                    <a:pt x="98" y="116"/>
                    <a:pt x="101" y="113"/>
                    <a:pt x="101" y="109"/>
                  </a:cubicBezTo>
                  <a:cubicBezTo>
                    <a:pt x="101" y="7"/>
                    <a:pt x="101" y="7"/>
                    <a:pt x="101" y="7"/>
                  </a:cubicBezTo>
                  <a:cubicBezTo>
                    <a:pt x="101" y="3"/>
                    <a:pt x="98" y="0"/>
                    <a:pt x="94" y="0"/>
                  </a:cubicBezTo>
                  <a:close/>
                  <a:moveTo>
                    <a:pt x="11" y="7"/>
                  </a:moveTo>
                  <a:cubicBezTo>
                    <a:pt x="13" y="7"/>
                    <a:pt x="14" y="9"/>
                    <a:pt x="14" y="11"/>
                  </a:cubicBezTo>
                  <a:cubicBezTo>
                    <a:pt x="14" y="13"/>
                    <a:pt x="13" y="14"/>
                    <a:pt x="11" y="14"/>
                  </a:cubicBezTo>
                  <a:cubicBezTo>
                    <a:pt x="9" y="14"/>
                    <a:pt x="7" y="13"/>
                    <a:pt x="7" y="11"/>
                  </a:cubicBezTo>
                  <a:cubicBezTo>
                    <a:pt x="7" y="9"/>
                    <a:pt x="9" y="7"/>
                    <a:pt x="11" y="7"/>
                  </a:cubicBezTo>
                  <a:close/>
                  <a:moveTo>
                    <a:pt x="51" y="87"/>
                  </a:moveTo>
                  <a:cubicBezTo>
                    <a:pt x="50" y="87"/>
                    <a:pt x="50" y="87"/>
                    <a:pt x="49" y="87"/>
                  </a:cubicBezTo>
                  <a:cubicBezTo>
                    <a:pt x="42" y="100"/>
                    <a:pt x="40" y="103"/>
                    <a:pt x="39" y="104"/>
                  </a:cubicBezTo>
                  <a:cubicBezTo>
                    <a:pt x="35" y="107"/>
                    <a:pt x="30" y="110"/>
                    <a:pt x="24" y="110"/>
                  </a:cubicBezTo>
                  <a:cubicBezTo>
                    <a:pt x="20" y="110"/>
                    <a:pt x="15" y="108"/>
                    <a:pt x="12" y="105"/>
                  </a:cubicBezTo>
                  <a:cubicBezTo>
                    <a:pt x="9" y="102"/>
                    <a:pt x="7" y="97"/>
                    <a:pt x="7" y="92"/>
                  </a:cubicBezTo>
                  <a:cubicBezTo>
                    <a:pt x="7" y="87"/>
                    <a:pt x="9" y="82"/>
                    <a:pt x="13" y="78"/>
                  </a:cubicBezTo>
                  <a:cubicBezTo>
                    <a:pt x="15" y="76"/>
                    <a:pt x="17" y="74"/>
                    <a:pt x="21" y="72"/>
                  </a:cubicBezTo>
                  <a:cubicBezTo>
                    <a:pt x="17" y="66"/>
                    <a:pt x="14" y="59"/>
                    <a:pt x="14" y="51"/>
                  </a:cubicBezTo>
                  <a:cubicBezTo>
                    <a:pt x="14" y="31"/>
                    <a:pt x="30" y="14"/>
                    <a:pt x="51" y="14"/>
                  </a:cubicBezTo>
                  <a:cubicBezTo>
                    <a:pt x="71" y="14"/>
                    <a:pt x="87" y="31"/>
                    <a:pt x="87" y="51"/>
                  </a:cubicBezTo>
                  <a:cubicBezTo>
                    <a:pt x="87" y="71"/>
                    <a:pt x="71" y="87"/>
                    <a:pt x="51" y="87"/>
                  </a:cubicBezTo>
                  <a:close/>
                  <a:moveTo>
                    <a:pt x="94" y="105"/>
                  </a:moveTo>
                  <a:cubicBezTo>
                    <a:pt x="94" y="107"/>
                    <a:pt x="92" y="109"/>
                    <a:pt x="90" y="109"/>
                  </a:cubicBezTo>
                  <a:cubicBezTo>
                    <a:pt x="88" y="109"/>
                    <a:pt x="87" y="107"/>
                    <a:pt x="87" y="105"/>
                  </a:cubicBezTo>
                  <a:cubicBezTo>
                    <a:pt x="87" y="98"/>
                    <a:pt x="87" y="98"/>
                    <a:pt x="87" y="98"/>
                  </a:cubicBezTo>
                  <a:cubicBezTo>
                    <a:pt x="87" y="96"/>
                    <a:pt x="88" y="94"/>
                    <a:pt x="90" y="94"/>
                  </a:cubicBezTo>
                  <a:cubicBezTo>
                    <a:pt x="92" y="94"/>
                    <a:pt x="94" y="96"/>
                    <a:pt x="94" y="98"/>
                  </a:cubicBezTo>
                  <a:lnTo>
                    <a:pt x="94" y="105"/>
                  </a:lnTo>
                  <a:close/>
                  <a:moveTo>
                    <a:pt x="90" y="14"/>
                  </a:moveTo>
                  <a:cubicBezTo>
                    <a:pt x="88" y="14"/>
                    <a:pt x="87" y="13"/>
                    <a:pt x="87" y="11"/>
                  </a:cubicBezTo>
                  <a:cubicBezTo>
                    <a:pt x="87" y="9"/>
                    <a:pt x="88" y="7"/>
                    <a:pt x="90" y="7"/>
                  </a:cubicBezTo>
                  <a:cubicBezTo>
                    <a:pt x="92" y="7"/>
                    <a:pt x="94" y="9"/>
                    <a:pt x="94" y="11"/>
                  </a:cubicBezTo>
                  <a:cubicBezTo>
                    <a:pt x="94" y="13"/>
                    <a:pt x="92" y="14"/>
                    <a:pt x="90"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7" name="Google Shape;2657;p50"/>
            <p:cNvSpPr/>
            <p:nvPr/>
          </p:nvSpPr>
          <p:spPr>
            <a:xfrm>
              <a:off x="8099425" y="4437063"/>
              <a:ext cx="38100" cy="38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8" name="Google Shape;2658;p50"/>
            <p:cNvSpPr/>
            <p:nvPr/>
          </p:nvSpPr>
          <p:spPr>
            <a:xfrm>
              <a:off x="8031163" y="4506913"/>
              <a:ext cx="76200" cy="76200"/>
            </a:xfrm>
            <a:custGeom>
              <a:avLst/>
              <a:gdLst/>
              <a:ahLst/>
              <a:cxnLst/>
              <a:rect l="l" t="t" r="r" b="b"/>
              <a:pathLst>
                <a:path w="30" h="30" extrusionOk="0">
                  <a:moveTo>
                    <a:pt x="28" y="1"/>
                  </a:moveTo>
                  <a:cubicBezTo>
                    <a:pt x="17" y="6"/>
                    <a:pt x="6" y="12"/>
                    <a:pt x="4" y="15"/>
                  </a:cubicBezTo>
                  <a:cubicBezTo>
                    <a:pt x="2" y="17"/>
                    <a:pt x="0" y="20"/>
                    <a:pt x="0" y="22"/>
                  </a:cubicBezTo>
                  <a:cubicBezTo>
                    <a:pt x="0" y="25"/>
                    <a:pt x="1" y="27"/>
                    <a:pt x="3" y="28"/>
                  </a:cubicBezTo>
                  <a:cubicBezTo>
                    <a:pt x="4" y="30"/>
                    <a:pt x="6" y="30"/>
                    <a:pt x="8" y="30"/>
                  </a:cubicBezTo>
                  <a:cubicBezTo>
                    <a:pt x="11" y="30"/>
                    <a:pt x="14" y="29"/>
                    <a:pt x="16" y="27"/>
                  </a:cubicBezTo>
                  <a:cubicBezTo>
                    <a:pt x="18" y="25"/>
                    <a:pt x="23" y="16"/>
                    <a:pt x="30" y="3"/>
                  </a:cubicBezTo>
                  <a:cubicBezTo>
                    <a:pt x="30" y="2"/>
                    <a:pt x="30" y="1"/>
                    <a:pt x="30" y="1"/>
                  </a:cubicBezTo>
                  <a:cubicBezTo>
                    <a:pt x="29" y="0"/>
                    <a:pt x="29" y="0"/>
                    <a:pt x="28"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59" name="Google Shape;2659;p50"/>
          <p:cNvSpPr/>
          <p:nvPr/>
        </p:nvSpPr>
        <p:spPr>
          <a:xfrm>
            <a:off x="8832841" y="5408721"/>
            <a:ext cx="362819" cy="343313"/>
          </a:xfrm>
          <a:custGeom>
            <a:avLst/>
            <a:gdLst/>
            <a:ahLst/>
            <a:cxnLst/>
            <a:rect l="l" t="t" r="r" b="b"/>
            <a:pathLst>
              <a:path w="186" h="176" extrusionOk="0">
                <a:moveTo>
                  <a:pt x="186" y="140"/>
                </a:moveTo>
                <a:lnTo>
                  <a:pt x="186" y="0"/>
                </a:lnTo>
                <a:lnTo>
                  <a:pt x="0" y="0"/>
                </a:lnTo>
                <a:lnTo>
                  <a:pt x="0" y="140"/>
                </a:lnTo>
                <a:lnTo>
                  <a:pt x="70" y="140"/>
                </a:lnTo>
                <a:lnTo>
                  <a:pt x="70" y="163"/>
                </a:lnTo>
                <a:lnTo>
                  <a:pt x="24" y="163"/>
                </a:lnTo>
                <a:lnTo>
                  <a:pt x="24" y="176"/>
                </a:lnTo>
                <a:lnTo>
                  <a:pt x="164" y="176"/>
                </a:lnTo>
                <a:lnTo>
                  <a:pt x="164" y="163"/>
                </a:lnTo>
                <a:lnTo>
                  <a:pt x="117" y="163"/>
                </a:lnTo>
                <a:lnTo>
                  <a:pt x="117" y="140"/>
                </a:lnTo>
                <a:lnTo>
                  <a:pt x="186" y="140"/>
                </a:lnTo>
                <a:close/>
                <a:moveTo>
                  <a:pt x="11" y="129"/>
                </a:moveTo>
                <a:lnTo>
                  <a:pt x="11" y="11"/>
                </a:lnTo>
                <a:lnTo>
                  <a:pt x="175" y="11"/>
                </a:lnTo>
                <a:lnTo>
                  <a:pt x="175" y="129"/>
                </a:lnTo>
                <a:lnTo>
                  <a:pt x="11"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60" name="Google Shape;2660;p50"/>
          <p:cNvGrpSpPr/>
          <p:nvPr/>
        </p:nvGrpSpPr>
        <p:grpSpPr>
          <a:xfrm>
            <a:off x="9560431" y="5408955"/>
            <a:ext cx="230176" cy="364771"/>
            <a:chOff x="7392988" y="4327525"/>
            <a:chExt cx="187325" cy="296863"/>
          </a:xfrm>
        </p:grpSpPr>
        <p:sp>
          <p:nvSpPr>
            <p:cNvPr id="2661" name="Google Shape;2661;p50"/>
            <p:cNvSpPr/>
            <p:nvPr/>
          </p:nvSpPr>
          <p:spPr>
            <a:xfrm>
              <a:off x="7392988" y="4327525"/>
              <a:ext cx="187325" cy="296863"/>
            </a:xfrm>
            <a:custGeom>
              <a:avLst/>
              <a:gdLst/>
              <a:ahLst/>
              <a:cxnLst/>
              <a:rect l="l" t="t" r="r" b="b"/>
              <a:pathLst>
                <a:path w="73" h="116" extrusionOk="0">
                  <a:moveTo>
                    <a:pt x="58" y="0"/>
                  </a:moveTo>
                  <a:cubicBezTo>
                    <a:pt x="15" y="0"/>
                    <a:pt x="15" y="0"/>
                    <a:pt x="15" y="0"/>
                  </a:cubicBezTo>
                  <a:cubicBezTo>
                    <a:pt x="7" y="0"/>
                    <a:pt x="0" y="6"/>
                    <a:pt x="0" y="14"/>
                  </a:cubicBezTo>
                  <a:cubicBezTo>
                    <a:pt x="0" y="101"/>
                    <a:pt x="0" y="101"/>
                    <a:pt x="0" y="101"/>
                  </a:cubicBezTo>
                  <a:cubicBezTo>
                    <a:pt x="0" y="109"/>
                    <a:pt x="7" y="116"/>
                    <a:pt x="15" y="116"/>
                  </a:cubicBezTo>
                  <a:cubicBezTo>
                    <a:pt x="58" y="116"/>
                    <a:pt x="58" y="116"/>
                    <a:pt x="58" y="116"/>
                  </a:cubicBezTo>
                  <a:cubicBezTo>
                    <a:pt x="66" y="116"/>
                    <a:pt x="73" y="109"/>
                    <a:pt x="73" y="101"/>
                  </a:cubicBezTo>
                  <a:cubicBezTo>
                    <a:pt x="73" y="14"/>
                    <a:pt x="73" y="14"/>
                    <a:pt x="73" y="14"/>
                  </a:cubicBezTo>
                  <a:cubicBezTo>
                    <a:pt x="73" y="6"/>
                    <a:pt x="66" y="0"/>
                    <a:pt x="58" y="0"/>
                  </a:cubicBezTo>
                  <a:close/>
                  <a:moveTo>
                    <a:pt x="37" y="100"/>
                  </a:moveTo>
                  <a:cubicBezTo>
                    <a:pt x="25" y="100"/>
                    <a:pt x="16" y="91"/>
                    <a:pt x="16" y="80"/>
                  </a:cubicBezTo>
                  <a:cubicBezTo>
                    <a:pt x="16" y="68"/>
                    <a:pt x="25" y="59"/>
                    <a:pt x="37" y="59"/>
                  </a:cubicBezTo>
                  <a:cubicBezTo>
                    <a:pt x="48" y="59"/>
                    <a:pt x="58" y="68"/>
                    <a:pt x="58" y="80"/>
                  </a:cubicBezTo>
                  <a:cubicBezTo>
                    <a:pt x="58" y="91"/>
                    <a:pt x="48" y="100"/>
                    <a:pt x="37" y="100"/>
                  </a:cubicBezTo>
                  <a:close/>
                  <a:moveTo>
                    <a:pt x="58" y="51"/>
                  </a:moveTo>
                  <a:cubicBezTo>
                    <a:pt x="15" y="51"/>
                    <a:pt x="15" y="51"/>
                    <a:pt x="15" y="51"/>
                  </a:cubicBezTo>
                  <a:cubicBezTo>
                    <a:pt x="15" y="14"/>
                    <a:pt x="15" y="14"/>
                    <a:pt x="15" y="14"/>
                  </a:cubicBezTo>
                  <a:cubicBezTo>
                    <a:pt x="58" y="14"/>
                    <a:pt x="58" y="14"/>
                    <a:pt x="58" y="14"/>
                  </a:cubicBezTo>
                  <a:lnTo>
                    <a:pt x="58"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62" name="Google Shape;2662;p50"/>
            <p:cNvSpPr/>
            <p:nvPr/>
          </p:nvSpPr>
          <p:spPr>
            <a:xfrm>
              <a:off x="7458075" y="4500563"/>
              <a:ext cx="58738" cy="6032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63" name="Google Shape;2663;p50"/>
          <p:cNvGrpSpPr/>
          <p:nvPr/>
        </p:nvGrpSpPr>
        <p:grpSpPr>
          <a:xfrm>
            <a:off x="11023413" y="5500636"/>
            <a:ext cx="364771" cy="273090"/>
            <a:chOff x="8583613" y="4402138"/>
            <a:chExt cx="296863" cy="222250"/>
          </a:xfrm>
        </p:grpSpPr>
        <p:sp>
          <p:nvSpPr>
            <p:cNvPr id="2664" name="Google Shape;2664;p50"/>
            <p:cNvSpPr/>
            <p:nvPr/>
          </p:nvSpPr>
          <p:spPr>
            <a:xfrm>
              <a:off x="8583613" y="4402138"/>
              <a:ext cx="296863" cy="222250"/>
            </a:xfrm>
            <a:custGeom>
              <a:avLst/>
              <a:gdLst/>
              <a:ahLst/>
              <a:cxnLst/>
              <a:rect l="l" t="t" r="r" b="b"/>
              <a:pathLst>
                <a:path w="187" h="140" extrusionOk="0">
                  <a:moveTo>
                    <a:pt x="151" y="0"/>
                  </a:moveTo>
                  <a:lnTo>
                    <a:pt x="35" y="0"/>
                  </a:lnTo>
                  <a:lnTo>
                    <a:pt x="0" y="82"/>
                  </a:lnTo>
                  <a:lnTo>
                    <a:pt x="0" y="140"/>
                  </a:lnTo>
                  <a:lnTo>
                    <a:pt x="187" y="140"/>
                  </a:lnTo>
                  <a:lnTo>
                    <a:pt x="187" y="82"/>
                  </a:lnTo>
                  <a:lnTo>
                    <a:pt x="151" y="0"/>
                  </a:lnTo>
                  <a:close/>
                  <a:moveTo>
                    <a:pt x="175" y="129"/>
                  </a:moveTo>
                  <a:lnTo>
                    <a:pt x="11" y="129"/>
                  </a:lnTo>
                  <a:lnTo>
                    <a:pt x="11" y="93"/>
                  </a:lnTo>
                  <a:lnTo>
                    <a:pt x="175" y="93"/>
                  </a:lnTo>
                  <a:lnTo>
                    <a:pt x="175"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65" name="Google Shape;2665;p50"/>
            <p:cNvSpPr/>
            <p:nvPr/>
          </p:nvSpPr>
          <p:spPr>
            <a:xfrm>
              <a:off x="8823325" y="4567238"/>
              <a:ext cx="20638"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669"/>
        <p:cNvGrpSpPr/>
        <p:nvPr/>
      </p:nvGrpSpPr>
      <p:grpSpPr>
        <a:xfrm>
          <a:off x="0" y="0"/>
          <a:ext cx="0" cy="0"/>
          <a:chOff x="0" y="0"/>
          <a:chExt cx="0" cy="0"/>
        </a:xfrm>
      </p:grpSpPr>
      <p:grpSp>
        <p:nvGrpSpPr>
          <p:cNvPr id="2670" name="Google Shape;2670;p51"/>
          <p:cNvGrpSpPr/>
          <p:nvPr/>
        </p:nvGrpSpPr>
        <p:grpSpPr>
          <a:xfrm>
            <a:off x="11112425" y="1730424"/>
            <a:ext cx="367441" cy="323509"/>
            <a:chOff x="8526463" y="1254125"/>
            <a:chExt cx="292100" cy="257176"/>
          </a:xfrm>
        </p:grpSpPr>
        <p:sp>
          <p:nvSpPr>
            <p:cNvPr id="2671" name="Google Shape;2671;p51"/>
            <p:cNvSpPr/>
            <p:nvPr/>
          </p:nvSpPr>
          <p:spPr>
            <a:xfrm>
              <a:off x="8526463" y="1254125"/>
              <a:ext cx="292100" cy="220663"/>
            </a:xfrm>
            <a:custGeom>
              <a:avLst/>
              <a:gdLst/>
              <a:ahLst/>
              <a:cxnLst/>
              <a:rect l="l" t="t" r="r" b="b"/>
              <a:pathLst>
                <a:path w="116" h="87" extrusionOk="0">
                  <a:moveTo>
                    <a:pt x="102" y="33"/>
                  </a:moveTo>
                  <a:cubicBezTo>
                    <a:pt x="102" y="33"/>
                    <a:pt x="102" y="33"/>
                    <a:pt x="102" y="33"/>
                  </a:cubicBezTo>
                  <a:cubicBezTo>
                    <a:pt x="102" y="15"/>
                    <a:pt x="87" y="0"/>
                    <a:pt x="69" y="0"/>
                  </a:cubicBezTo>
                  <a:cubicBezTo>
                    <a:pt x="57" y="0"/>
                    <a:pt x="46" y="7"/>
                    <a:pt x="41" y="17"/>
                  </a:cubicBezTo>
                  <a:cubicBezTo>
                    <a:pt x="38" y="16"/>
                    <a:pt x="36" y="15"/>
                    <a:pt x="33" y="15"/>
                  </a:cubicBezTo>
                  <a:cubicBezTo>
                    <a:pt x="23" y="15"/>
                    <a:pt x="15" y="23"/>
                    <a:pt x="15" y="33"/>
                  </a:cubicBezTo>
                  <a:cubicBezTo>
                    <a:pt x="15" y="33"/>
                    <a:pt x="15" y="33"/>
                    <a:pt x="15" y="33"/>
                  </a:cubicBezTo>
                  <a:cubicBezTo>
                    <a:pt x="6" y="38"/>
                    <a:pt x="0" y="48"/>
                    <a:pt x="0" y="58"/>
                  </a:cubicBezTo>
                  <a:cubicBezTo>
                    <a:pt x="0" y="74"/>
                    <a:pt x="13" y="87"/>
                    <a:pt x="29" y="87"/>
                  </a:cubicBezTo>
                  <a:cubicBezTo>
                    <a:pt x="36" y="87"/>
                    <a:pt x="36" y="87"/>
                    <a:pt x="36" y="87"/>
                  </a:cubicBezTo>
                  <a:cubicBezTo>
                    <a:pt x="36" y="80"/>
                    <a:pt x="36" y="80"/>
                    <a:pt x="36" y="80"/>
                  </a:cubicBezTo>
                  <a:cubicBezTo>
                    <a:pt x="29" y="80"/>
                    <a:pt x="29" y="80"/>
                    <a:pt x="29" y="80"/>
                  </a:cubicBezTo>
                  <a:cubicBezTo>
                    <a:pt x="17" y="80"/>
                    <a:pt x="7" y="70"/>
                    <a:pt x="7" y="58"/>
                  </a:cubicBezTo>
                  <a:cubicBezTo>
                    <a:pt x="7" y="51"/>
                    <a:pt x="11" y="44"/>
                    <a:pt x="18" y="40"/>
                  </a:cubicBezTo>
                  <a:cubicBezTo>
                    <a:pt x="22" y="38"/>
                    <a:pt x="22" y="38"/>
                    <a:pt x="22" y="38"/>
                  </a:cubicBezTo>
                  <a:cubicBezTo>
                    <a:pt x="22" y="33"/>
                    <a:pt x="22" y="33"/>
                    <a:pt x="22" y="33"/>
                  </a:cubicBezTo>
                  <a:cubicBezTo>
                    <a:pt x="22" y="33"/>
                    <a:pt x="22" y="33"/>
                    <a:pt x="22" y="33"/>
                  </a:cubicBezTo>
                  <a:cubicBezTo>
                    <a:pt x="22" y="27"/>
                    <a:pt x="27" y="22"/>
                    <a:pt x="33" y="22"/>
                  </a:cubicBezTo>
                  <a:cubicBezTo>
                    <a:pt x="34" y="22"/>
                    <a:pt x="36" y="23"/>
                    <a:pt x="37" y="23"/>
                  </a:cubicBezTo>
                  <a:cubicBezTo>
                    <a:pt x="44" y="26"/>
                    <a:pt x="44" y="26"/>
                    <a:pt x="44" y="26"/>
                  </a:cubicBezTo>
                  <a:cubicBezTo>
                    <a:pt x="47" y="20"/>
                    <a:pt x="47" y="20"/>
                    <a:pt x="47" y="20"/>
                  </a:cubicBezTo>
                  <a:cubicBezTo>
                    <a:pt x="52" y="12"/>
                    <a:pt x="60" y="8"/>
                    <a:pt x="69" y="8"/>
                  </a:cubicBezTo>
                  <a:cubicBezTo>
                    <a:pt x="83" y="8"/>
                    <a:pt x="94" y="19"/>
                    <a:pt x="94" y="33"/>
                  </a:cubicBezTo>
                  <a:cubicBezTo>
                    <a:pt x="94" y="33"/>
                    <a:pt x="94" y="33"/>
                    <a:pt x="94" y="33"/>
                  </a:cubicBezTo>
                  <a:cubicBezTo>
                    <a:pt x="94" y="38"/>
                    <a:pt x="94" y="38"/>
                    <a:pt x="94" y="38"/>
                  </a:cubicBezTo>
                  <a:cubicBezTo>
                    <a:pt x="98" y="40"/>
                    <a:pt x="98" y="40"/>
                    <a:pt x="98" y="40"/>
                  </a:cubicBezTo>
                  <a:cubicBezTo>
                    <a:pt x="105" y="44"/>
                    <a:pt x="109" y="51"/>
                    <a:pt x="109" y="58"/>
                  </a:cubicBezTo>
                  <a:cubicBezTo>
                    <a:pt x="109" y="70"/>
                    <a:pt x="99" y="80"/>
                    <a:pt x="87" y="80"/>
                  </a:cubicBezTo>
                  <a:cubicBezTo>
                    <a:pt x="80" y="80"/>
                    <a:pt x="80" y="80"/>
                    <a:pt x="80" y="80"/>
                  </a:cubicBezTo>
                  <a:cubicBezTo>
                    <a:pt x="80" y="87"/>
                    <a:pt x="80" y="87"/>
                    <a:pt x="80" y="87"/>
                  </a:cubicBezTo>
                  <a:cubicBezTo>
                    <a:pt x="87" y="87"/>
                    <a:pt x="87" y="87"/>
                    <a:pt x="87" y="87"/>
                  </a:cubicBezTo>
                  <a:cubicBezTo>
                    <a:pt x="103" y="87"/>
                    <a:pt x="116" y="74"/>
                    <a:pt x="116" y="58"/>
                  </a:cubicBezTo>
                  <a:cubicBezTo>
                    <a:pt x="116" y="48"/>
                    <a:pt x="110" y="38"/>
                    <a:pt x="102"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72" name="Google Shape;2672;p51"/>
            <p:cNvSpPr/>
            <p:nvPr/>
          </p:nvSpPr>
          <p:spPr>
            <a:xfrm>
              <a:off x="8616951" y="1347788"/>
              <a:ext cx="111125" cy="163513"/>
            </a:xfrm>
            <a:custGeom>
              <a:avLst/>
              <a:gdLst/>
              <a:ahLst/>
              <a:cxnLst/>
              <a:rect l="l" t="t" r="r" b="b"/>
              <a:pathLst>
                <a:path w="70" h="103" extrusionOk="0">
                  <a:moveTo>
                    <a:pt x="35" y="0"/>
                  </a:moveTo>
                  <a:lnTo>
                    <a:pt x="0" y="46"/>
                  </a:lnTo>
                  <a:lnTo>
                    <a:pt x="24" y="46"/>
                  </a:lnTo>
                  <a:lnTo>
                    <a:pt x="24" y="103"/>
                  </a:lnTo>
                  <a:lnTo>
                    <a:pt x="46" y="103"/>
                  </a:lnTo>
                  <a:lnTo>
                    <a:pt x="46" y="46"/>
                  </a:lnTo>
                  <a:lnTo>
                    <a:pt x="70" y="46"/>
                  </a:lnTo>
                  <a:lnTo>
                    <a:pt x="3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73" name="Google Shape;2673;p51"/>
          <p:cNvGrpSpPr/>
          <p:nvPr/>
        </p:nvGrpSpPr>
        <p:grpSpPr>
          <a:xfrm>
            <a:off x="10375544" y="1730424"/>
            <a:ext cx="369439" cy="323509"/>
            <a:chOff x="7940676" y="1254125"/>
            <a:chExt cx="293688" cy="257176"/>
          </a:xfrm>
        </p:grpSpPr>
        <p:sp>
          <p:nvSpPr>
            <p:cNvPr id="2674" name="Google Shape;2674;p51"/>
            <p:cNvSpPr/>
            <p:nvPr/>
          </p:nvSpPr>
          <p:spPr>
            <a:xfrm>
              <a:off x="8032751" y="1347788"/>
              <a:ext cx="109538" cy="163513"/>
            </a:xfrm>
            <a:custGeom>
              <a:avLst/>
              <a:gdLst/>
              <a:ahLst/>
              <a:cxnLst/>
              <a:rect l="l" t="t" r="r" b="b"/>
              <a:pathLst>
                <a:path w="69" h="103" extrusionOk="0">
                  <a:moveTo>
                    <a:pt x="46" y="0"/>
                  </a:moveTo>
                  <a:lnTo>
                    <a:pt x="23" y="0"/>
                  </a:lnTo>
                  <a:lnTo>
                    <a:pt x="23" y="57"/>
                  </a:lnTo>
                  <a:lnTo>
                    <a:pt x="0" y="57"/>
                  </a:lnTo>
                  <a:lnTo>
                    <a:pt x="35" y="103"/>
                  </a:lnTo>
                  <a:lnTo>
                    <a:pt x="69" y="57"/>
                  </a:lnTo>
                  <a:lnTo>
                    <a:pt x="46" y="57"/>
                  </a:lnTo>
                  <a:lnTo>
                    <a:pt x="4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75" name="Google Shape;2675;p51"/>
            <p:cNvSpPr/>
            <p:nvPr/>
          </p:nvSpPr>
          <p:spPr>
            <a:xfrm>
              <a:off x="7940676" y="1254125"/>
              <a:ext cx="293688" cy="220663"/>
            </a:xfrm>
            <a:custGeom>
              <a:avLst/>
              <a:gdLst/>
              <a:ahLst/>
              <a:cxnLst/>
              <a:rect l="l" t="t" r="r" b="b"/>
              <a:pathLst>
                <a:path w="116" h="87" extrusionOk="0">
                  <a:moveTo>
                    <a:pt x="101" y="33"/>
                  </a:moveTo>
                  <a:cubicBezTo>
                    <a:pt x="101" y="33"/>
                    <a:pt x="101" y="33"/>
                    <a:pt x="101" y="33"/>
                  </a:cubicBezTo>
                  <a:cubicBezTo>
                    <a:pt x="101" y="15"/>
                    <a:pt x="87" y="0"/>
                    <a:pt x="69" y="0"/>
                  </a:cubicBezTo>
                  <a:cubicBezTo>
                    <a:pt x="57" y="0"/>
                    <a:pt x="46" y="7"/>
                    <a:pt x="40" y="17"/>
                  </a:cubicBezTo>
                  <a:cubicBezTo>
                    <a:pt x="38" y="16"/>
                    <a:pt x="35" y="15"/>
                    <a:pt x="32" y="15"/>
                  </a:cubicBezTo>
                  <a:cubicBezTo>
                    <a:pt x="22" y="15"/>
                    <a:pt x="14" y="23"/>
                    <a:pt x="14" y="33"/>
                  </a:cubicBezTo>
                  <a:cubicBezTo>
                    <a:pt x="14" y="33"/>
                    <a:pt x="14" y="33"/>
                    <a:pt x="14" y="33"/>
                  </a:cubicBezTo>
                  <a:cubicBezTo>
                    <a:pt x="6" y="38"/>
                    <a:pt x="0" y="48"/>
                    <a:pt x="0" y="58"/>
                  </a:cubicBezTo>
                  <a:cubicBezTo>
                    <a:pt x="0" y="74"/>
                    <a:pt x="13" y="87"/>
                    <a:pt x="29" y="87"/>
                  </a:cubicBezTo>
                  <a:cubicBezTo>
                    <a:pt x="29" y="80"/>
                    <a:pt x="29" y="80"/>
                    <a:pt x="29" y="80"/>
                  </a:cubicBezTo>
                  <a:cubicBezTo>
                    <a:pt x="17" y="80"/>
                    <a:pt x="7" y="70"/>
                    <a:pt x="7" y="58"/>
                  </a:cubicBezTo>
                  <a:cubicBezTo>
                    <a:pt x="7" y="51"/>
                    <a:pt x="11" y="44"/>
                    <a:pt x="18" y="40"/>
                  </a:cubicBezTo>
                  <a:cubicBezTo>
                    <a:pt x="22" y="38"/>
                    <a:pt x="22" y="38"/>
                    <a:pt x="22" y="38"/>
                  </a:cubicBezTo>
                  <a:cubicBezTo>
                    <a:pt x="22" y="33"/>
                    <a:pt x="22" y="33"/>
                    <a:pt x="22" y="33"/>
                  </a:cubicBezTo>
                  <a:cubicBezTo>
                    <a:pt x="21" y="33"/>
                    <a:pt x="21" y="33"/>
                    <a:pt x="21" y="33"/>
                  </a:cubicBezTo>
                  <a:cubicBezTo>
                    <a:pt x="22" y="27"/>
                    <a:pt x="26" y="22"/>
                    <a:pt x="32" y="22"/>
                  </a:cubicBezTo>
                  <a:cubicBezTo>
                    <a:pt x="34" y="22"/>
                    <a:pt x="36" y="23"/>
                    <a:pt x="37" y="23"/>
                  </a:cubicBezTo>
                  <a:cubicBezTo>
                    <a:pt x="43" y="26"/>
                    <a:pt x="43" y="26"/>
                    <a:pt x="43" y="26"/>
                  </a:cubicBezTo>
                  <a:cubicBezTo>
                    <a:pt x="47" y="20"/>
                    <a:pt x="47" y="20"/>
                    <a:pt x="47" y="20"/>
                  </a:cubicBezTo>
                  <a:cubicBezTo>
                    <a:pt x="51" y="12"/>
                    <a:pt x="60" y="8"/>
                    <a:pt x="69" y="8"/>
                  </a:cubicBezTo>
                  <a:cubicBezTo>
                    <a:pt x="83" y="8"/>
                    <a:pt x="94" y="19"/>
                    <a:pt x="94" y="33"/>
                  </a:cubicBezTo>
                  <a:cubicBezTo>
                    <a:pt x="94" y="33"/>
                    <a:pt x="94" y="33"/>
                    <a:pt x="94" y="33"/>
                  </a:cubicBezTo>
                  <a:cubicBezTo>
                    <a:pt x="94" y="38"/>
                    <a:pt x="94" y="38"/>
                    <a:pt x="94" y="38"/>
                  </a:cubicBezTo>
                  <a:cubicBezTo>
                    <a:pt x="98" y="40"/>
                    <a:pt x="98" y="40"/>
                    <a:pt x="98" y="40"/>
                  </a:cubicBezTo>
                  <a:cubicBezTo>
                    <a:pt x="104" y="44"/>
                    <a:pt x="109" y="51"/>
                    <a:pt x="109" y="58"/>
                  </a:cubicBezTo>
                  <a:cubicBezTo>
                    <a:pt x="109" y="70"/>
                    <a:pt x="99" y="80"/>
                    <a:pt x="87" y="80"/>
                  </a:cubicBezTo>
                  <a:cubicBezTo>
                    <a:pt x="87" y="87"/>
                    <a:pt x="87" y="87"/>
                    <a:pt x="87" y="87"/>
                  </a:cubicBezTo>
                  <a:cubicBezTo>
                    <a:pt x="103" y="87"/>
                    <a:pt x="116" y="74"/>
                    <a:pt x="116" y="58"/>
                  </a:cubicBezTo>
                  <a:cubicBezTo>
                    <a:pt x="116" y="48"/>
                    <a:pt x="110" y="38"/>
                    <a:pt x="101"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76" name="Google Shape;2676;p51"/>
          <p:cNvSpPr/>
          <p:nvPr/>
        </p:nvSpPr>
        <p:spPr>
          <a:xfrm>
            <a:off x="800100" y="2515231"/>
            <a:ext cx="367441" cy="323508"/>
          </a:xfrm>
          <a:custGeom>
            <a:avLst/>
            <a:gdLst/>
            <a:ahLst/>
            <a:cxnLst/>
            <a:rect l="l" t="t" r="r" b="b"/>
            <a:pathLst>
              <a:path w="116" h="102" extrusionOk="0">
                <a:moveTo>
                  <a:pt x="65" y="0"/>
                </a:moveTo>
                <a:cubicBezTo>
                  <a:pt x="40" y="0"/>
                  <a:pt x="18" y="19"/>
                  <a:pt x="15" y="44"/>
                </a:cubicBezTo>
                <a:cubicBezTo>
                  <a:pt x="0" y="44"/>
                  <a:pt x="0" y="44"/>
                  <a:pt x="0" y="44"/>
                </a:cubicBezTo>
                <a:cubicBezTo>
                  <a:pt x="22" y="73"/>
                  <a:pt x="22" y="73"/>
                  <a:pt x="22" y="73"/>
                </a:cubicBezTo>
                <a:cubicBezTo>
                  <a:pt x="43" y="44"/>
                  <a:pt x="43" y="44"/>
                  <a:pt x="43" y="44"/>
                </a:cubicBezTo>
                <a:cubicBezTo>
                  <a:pt x="30" y="44"/>
                  <a:pt x="30" y="44"/>
                  <a:pt x="30" y="44"/>
                </a:cubicBezTo>
                <a:cubicBezTo>
                  <a:pt x="33" y="27"/>
                  <a:pt x="48" y="15"/>
                  <a:pt x="65" y="15"/>
                </a:cubicBezTo>
                <a:cubicBezTo>
                  <a:pt x="85" y="15"/>
                  <a:pt x="101" y="31"/>
                  <a:pt x="101" y="51"/>
                </a:cubicBezTo>
                <a:cubicBezTo>
                  <a:pt x="101" y="71"/>
                  <a:pt x="85" y="87"/>
                  <a:pt x="65" y="87"/>
                </a:cubicBezTo>
                <a:cubicBezTo>
                  <a:pt x="65" y="102"/>
                  <a:pt x="65" y="102"/>
                  <a:pt x="65" y="102"/>
                </a:cubicBezTo>
                <a:cubicBezTo>
                  <a:pt x="93" y="102"/>
                  <a:pt x="116" y="79"/>
                  <a:pt x="116" y="51"/>
                </a:cubicBezTo>
                <a:cubicBezTo>
                  <a:pt x="116" y="23"/>
                  <a:pt x="93" y="0"/>
                  <a:pt x="6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7" name="Google Shape;2677;p51"/>
          <p:cNvGrpSpPr/>
          <p:nvPr/>
        </p:nvGrpSpPr>
        <p:grpSpPr>
          <a:xfrm>
            <a:off x="8901785" y="1730424"/>
            <a:ext cx="367441" cy="371435"/>
            <a:chOff x="6769101" y="1254125"/>
            <a:chExt cx="292100" cy="295275"/>
          </a:xfrm>
        </p:grpSpPr>
        <p:sp>
          <p:nvSpPr>
            <p:cNvPr id="2678" name="Google Shape;2678;p51"/>
            <p:cNvSpPr/>
            <p:nvPr/>
          </p:nvSpPr>
          <p:spPr>
            <a:xfrm>
              <a:off x="6842126" y="1347788"/>
              <a:ext cx="146050" cy="127000"/>
            </a:xfrm>
            <a:custGeom>
              <a:avLst/>
              <a:gdLst/>
              <a:ahLst/>
              <a:cxnLst/>
              <a:rect l="l" t="t" r="r" b="b"/>
              <a:pathLst>
                <a:path w="92" h="80" extrusionOk="0">
                  <a:moveTo>
                    <a:pt x="70" y="0"/>
                  </a:moveTo>
                  <a:lnTo>
                    <a:pt x="24" y="0"/>
                  </a:lnTo>
                  <a:lnTo>
                    <a:pt x="24" y="34"/>
                  </a:lnTo>
                  <a:lnTo>
                    <a:pt x="0" y="34"/>
                  </a:lnTo>
                  <a:lnTo>
                    <a:pt x="46" y="80"/>
                  </a:lnTo>
                  <a:lnTo>
                    <a:pt x="92" y="34"/>
                  </a:lnTo>
                  <a:lnTo>
                    <a:pt x="70" y="34"/>
                  </a:lnTo>
                  <a:lnTo>
                    <a:pt x="7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79" name="Google Shape;2679;p51"/>
            <p:cNvSpPr/>
            <p:nvPr/>
          </p:nvSpPr>
          <p:spPr>
            <a:xfrm>
              <a:off x="6769101" y="1254125"/>
              <a:ext cx="292100" cy="295275"/>
            </a:xfrm>
            <a:custGeom>
              <a:avLst/>
              <a:gdLst/>
              <a:ahLst/>
              <a:cxnLst/>
              <a:rect l="l" t="t" r="r" b="b"/>
              <a:pathLst>
                <a:path w="116" h="117" extrusionOk="0">
                  <a:moveTo>
                    <a:pt x="58" y="0"/>
                  </a:moveTo>
                  <a:cubicBezTo>
                    <a:pt x="26" y="0"/>
                    <a:pt x="0" y="26"/>
                    <a:pt x="0" y="58"/>
                  </a:cubicBezTo>
                  <a:cubicBezTo>
                    <a:pt x="0" y="91"/>
                    <a:pt x="26" y="117"/>
                    <a:pt x="58" y="117"/>
                  </a:cubicBezTo>
                  <a:cubicBezTo>
                    <a:pt x="90" y="117"/>
                    <a:pt x="116" y="91"/>
                    <a:pt x="116" y="58"/>
                  </a:cubicBezTo>
                  <a:cubicBezTo>
                    <a:pt x="116" y="26"/>
                    <a:pt x="90" y="0"/>
                    <a:pt x="58" y="0"/>
                  </a:cubicBezTo>
                  <a:close/>
                  <a:moveTo>
                    <a:pt x="58" y="102"/>
                  </a:moveTo>
                  <a:cubicBezTo>
                    <a:pt x="34" y="102"/>
                    <a:pt x="15" y="82"/>
                    <a:pt x="15" y="58"/>
                  </a:cubicBezTo>
                  <a:cubicBezTo>
                    <a:pt x="15" y="34"/>
                    <a:pt x="34" y="15"/>
                    <a:pt x="58" y="15"/>
                  </a:cubicBezTo>
                  <a:cubicBezTo>
                    <a:pt x="82" y="15"/>
                    <a:pt x="102" y="34"/>
                    <a:pt x="102" y="58"/>
                  </a:cubicBezTo>
                  <a:cubicBezTo>
                    <a:pt x="102" y="82"/>
                    <a:pt x="82" y="102"/>
                    <a:pt x="58"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80" name="Google Shape;2680;p51"/>
          <p:cNvGrpSpPr/>
          <p:nvPr/>
        </p:nvGrpSpPr>
        <p:grpSpPr>
          <a:xfrm>
            <a:off x="9636667" y="1730424"/>
            <a:ext cx="371435" cy="371435"/>
            <a:chOff x="7353301" y="1254125"/>
            <a:chExt cx="295275" cy="295275"/>
          </a:xfrm>
        </p:grpSpPr>
        <p:sp>
          <p:nvSpPr>
            <p:cNvPr id="2681" name="Google Shape;2681;p51"/>
            <p:cNvSpPr/>
            <p:nvPr/>
          </p:nvSpPr>
          <p:spPr>
            <a:xfrm>
              <a:off x="7426326" y="1327150"/>
              <a:ext cx="149225" cy="128588"/>
            </a:xfrm>
            <a:custGeom>
              <a:avLst/>
              <a:gdLst/>
              <a:ahLst/>
              <a:cxnLst/>
              <a:rect l="l" t="t" r="r" b="b"/>
              <a:pathLst>
                <a:path w="94" h="81" extrusionOk="0">
                  <a:moveTo>
                    <a:pt x="0" y="47"/>
                  </a:moveTo>
                  <a:lnTo>
                    <a:pt x="24" y="47"/>
                  </a:lnTo>
                  <a:lnTo>
                    <a:pt x="24" y="81"/>
                  </a:lnTo>
                  <a:lnTo>
                    <a:pt x="70" y="81"/>
                  </a:lnTo>
                  <a:lnTo>
                    <a:pt x="70" y="47"/>
                  </a:lnTo>
                  <a:lnTo>
                    <a:pt x="94" y="47"/>
                  </a:lnTo>
                  <a:lnTo>
                    <a:pt x="46" y="0"/>
                  </a:lnTo>
                  <a:lnTo>
                    <a:pt x="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82" name="Google Shape;2682;p51"/>
            <p:cNvSpPr/>
            <p:nvPr/>
          </p:nvSpPr>
          <p:spPr>
            <a:xfrm>
              <a:off x="7353301" y="1254125"/>
              <a:ext cx="295275" cy="295275"/>
            </a:xfrm>
            <a:custGeom>
              <a:avLst/>
              <a:gdLst/>
              <a:ahLst/>
              <a:cxnLst/>
              <a:rect l="l" t="t" r="r" b="b"/>
              <a:pathLst>
                <a:path w="117" h="117" extrusionOk="0">
                  <a:moveTo>
                    <a:pt x="58" y="0"/>
                  </a:moveTo>
                  <a:cubicBezTo>
                    <a:pt x="26" y="0"/>
                    <a:pt x="0" y="26"/>
                    <a:pt x="0" y="58"/>
                  </a:cubicBezTo>
                  <a:cubicBezTo>
                    <a:pt x="0" y="91"/>
                    <a:pt x="26" y="117"/>
                    <a:pt x="58" y="117"/>
                  </a:cubicBezTo>
                  <a:cubicBezTo>
                    <a:pt x="91" y="117"/>
                    <a:pt x="117" y="91"/>
                    <a:pt x="117" y="58"/>
                  </a:cubicBezTo>
                  <a:cubicBezTo>
                    <a:pt x="117" y="26"/>
                    <a:pt x="91" y="0"/>
                    <a:pt x="58" y="0"/>
                  </a:cubicBezTo>
                  <a:close/>
                  <a:moveTo>
                    <a:pt x="58" y="102"/>
                  </a:moveTo>
                  <a:cubicBezTo>
                    <a:pt x="34" y="102"/>
                    <a:pt x="15" y="82"/>
                    <a:pt x="15" y="58"/>
                  </a:cubicBezTo>
                  <a:cubicBezTo>
                    <a:pt x="15" y="34"/>
                    <a:pt x="34" y="15"/>
                    <a:pt x="58" y="15"/>
                  </a:cubicBezTo>
                  <a:cubicBezTo>
                    <a:pt x="83" y="15"/>
                    <a:pt x="102" y="34"/>
                    <a:pt x="102" y="58"/>
                  </a:cubicBezTo>
                  <a:cubicBezTo>
                    <a:pt x="102" y="82"/>
                    <a:pt x="83" y="102"/>
                    <a:pt x="58"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83" name="Google Shape;2683;p51"/>
          <p:cNvGrpSpPr/>
          <p:nvPr/>
        </p:nvGrpSpPr>
        <p:grpSpPr>
          <a:xfrm>
            <a:off x="9636667" y="2471298"/>
            <a:ext cx="323508" cy="367441"/>
            <a:chOff x="7353301" y="1843088"/>
            <a:chExt cx="257175" cy="292100"/>
          </a:xfrm>
        </p:grpSpPr>
        <p:sp>
          <p:nvSpPr>
            <p:cNvPr id="2684" name="Google Shape;2684;p51"/>
            <p:cNvSpPr/>
            <p:nvPr/>
          </p:nvSpPr>
          <p:spPr>
            <a:xfrm>
              <a:off x="7353301" y="1843088"/>
              <a:ext cx="257175" cy="292100"/>
            </a:xfrm>
            <a:custGeom>
              <a:avLst/>
              <a:gdLst/>
              <a:ahLst/>
              <a:cxnLst/>
              <a:rect l="l" t="t" r="r" b="b"/>
              <a:pathLst>
                <a:path w="162" h="184" extrusionOk="0">
                  <a:moveTo>
                    <a:pt x="110" y="0"/>
                  </a:moveTo>
                  <a:lnTo>
                    <a:pt x="0" y="0"/>
                  </a:lnTo>
                  <a:lnTo>
                    <a:pt x="0" y="184"/>
                  </a:lnTo>
                  <a:lnTo>
                    <a:pt x="162" y="184"/>
                  </a:lnTo>
                  <a:lnTo>
                    <a:pt x="162" y="52"/>
                  </a:lnTo>
                  <a:lnTo>
                    <a:pt x="110" y="0"/>
                  </a:lnTo>
                  <a:close/>
                  <a:moveTo>
                    <a:pt x="140" y="160"/>
                  </a:moveTo>
                  <a:lnTo>
                    <a:pt x="24" y="160"/>
                  </a:lnTo>
                  <a:lnTo>
                    <a:pt x="24" y="22"/>
                  </a:lnTo>
                  <a:lnTo>
                    <a:pt x="100" y="22"/>
                  </a:lnTo>
                  <a:lnTo>
                    <a:pt x="140" y="62"/>
                  </a:lnTo>
                  <a:lnTo>
                    <a:pt x="140"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85" name="Google Shape;2685;p51"/>
            <p:cNvSpPr/>
            <p:nvPr/>
          </p:nvSpPr>
          <p:spPr>
            <a:xfrm>
              <a:off x="7408863" y="1895475"/>
              <a:ext cx="128588" cy="184150"/>
            </a:xfrm>
            <a:custGeom>
              <a:avLst/>
              <a:gdLst/>
              <a:ahLst/>
              <a:cxnLst/>
              <a:rect l="l" t="t" r="r" b="b"/>
              <a:pathLst>
                <a:path w="51" h="73" extrusionOk="0">
                  <a:moveTo>
                    <a:pt x="29" y="0"/>
                  </a:moveTo>
                  <a:cubicBezTo>
                    <a:pt x="22" y="2"/>
                    <a:pt x="22" y="2"/>
                    <a:pt x="22" y="2"/>
                  </a:cubicBezTo>
                  <a:cubicBezTo>
                    <a:pt x="22" y="53"/>
                    <a:pt x="22" y="53"/>
                    <a:pt x="22" y="53"/>
                  </a:cubicBezTo>
                  <a:cubicBezTo>
                    <a:pt x="20" y="52"/>
                    <a:pt x="17" y="51"/>
                    <a:pt x="15" y="51"/>
                  </a:cubicBezTo>
                  <a:cubicBezTo>
                    <a:pt x="7" y="51"/>
                    <a:pt x="0" y="56"/>
                    <a:pt x="0" y="62"/>
                  </a:cubicBezTo>
                  <a:cubicBezTo>
                    <a:pt x="0" y="68"/>
                    <a:pt x="7" y="73"/>
                    <a:pt x="15" y="73"/>
                  </a:cubicBezTo>
                  <a:cubicBezTo>
                    <a:pt x="17" y="73"/>
                    <a:pt x="20" y="72"/>
                    <a:pt x="22" y="72"/>
                  </a:cubicBezTo>
                  <a:cubicBezTo>
                    <a:pt x="26" y="70"/>
                    <a:pt x="29" y="66"/>
                    <a:pt x="29" y="62"/>
                  </a:cubicBezTo>
                  <a:cubicBezTo>
                    <a:pt x="29" y="22"/>
                    <a:pt x="29" y="22"/>
                    <a:pt x="29" y="22"/>
                  </a:cubicBezTo>
                  <a:cubicBezTo>
                    <a:pt x="44" y="22"/>
                    <a:pt x="51" y="37"/>
                    <a:pt x="51" y="44"/>
                  </a:cubicBezTo>
                  <a:cubicBezTo>
                    <a:pt x="51" y="15"/>
                    <a:pt x="36" y="7"/>
                    <a:pt x="29" y="7"/>
                  </a:cubicBezTo>
                  <a:lnTo>
                    <a:pt x="2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86" name="Google Shape;2686;p51"/>
          <p:cNvSpPr/>
          <p:nvPr/>
        </p:nvSpPr>
        <p:spPr>
          <a:xfrm>
            <a:off x="800100" y="3298041"/>
            <a:ext cx="367441" cy="277577"/>
          </a:xfrm>
          <a:custGeom>
            <a:avLst/>
            <a:gdLst/>
            <a:ahLst/>
            <a:cxnLst/>
            <a:rect l="l" t="t" r="r" b="b"/>
            <a:pathLst>
              <a:path w="184" h="139" extrusionOk="0">
                <a:moveTo>
                  <a:pt x="81" y="24"/>
                </a:moveTo>
                <a:lnTo>
                  <a:pt x="60" y="0"/>
                </a:lnTo>
                <a:lnTo>
                  <a:pt x="0" y="0"/>
                </a:lnTo>
                <a:lnTo>
                  <a:pt x="0" y="139"/>
                </a:lnTo>
                <a:lnTo>
                  <a:pt x="184" y="139"/>
                </a:lnTo>
                <a:lnTo>
                  <a:pt x="184" y="24"/>
                </a:lnTo>
                <a:lnTo>
                  <a:pt x="81"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51"/>
          <p:cNvSpPr/>
          <p:nvPr/>
        </p:nvSpPr>
        <p:spPr>
          <a:xfrm>
            <a:off x="1534983" y="2471298"/>
            <a:ext cx="301541" cy="367441"/>
          </a:xfrm>
          <a:custGeom>
            <a:avLst/>
            <a:gdLst/>
            <a:ahLst/>
            <a:cxnLst/>
            <a:rect l="l" t="t" r="r" b="b"/>
            <a:pathLst>
              <a:path w="151" h="184" extrusionOk="0">
                <a:moveTo>
                  <a:pt x="97" y="0"/>
                </a:moveTo>
                <a:lnTo>
                  <a:pt x="0" y="0"/>
                </a:lnTo>
                <a:lnTo>
                  <a:pt x="0" y="184"/>
                </a:lnTo>
                <a:lnTo>
                  <a:pt x="151" y="184"/>
                </a:lnTo>
                <a:lnTo>
                  <a:pt x="151" y="52"/>
                </a:lnTo>
                <a:lnTo>
                  <a:pt x="97" y="0"/>
                </a:lnTo>
                <a:close/>
                <a:moveTo>
                  <a:pt x="127" y="160"/>
                </a:moveTo>
                <a:lnTo>
                  <a:pt x="24" y="160"/>
                </a:lnTo>
                <a:lnTo>
                  <a:pt x="24" y="22"/>
                </a:lnTo>
                <a:lnTo>
                  <a:pt x="87" y="22"/>
                </a:lnTo>
                <a:lnTo>
                  <a:pt x="92" y="27"/>
                </a:lnTo>
                <a:lnTo>
                  <a:pt x="92" y="57"/>
                </a:lnTo>
                <a:lnTo>
                  <a:pt x="122" y="57"/>
                </a:lnTo>
                <a:lnTo>
                  <a:pt x="127" y="62"/>
                </a:lnTo>
                <a:lnTo>
                  <a:pt x="127"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88" name="Google Shape;2688;p51"/>
          <p:cNvGrpSpPr/>
          <p:nvPr/>
        </p:nvGrpSpPr>
        <p:grpSpPr>
          <a:xfrm>
            <a:off x="4480506" y="2471298"/>
            <a:ext cx="323508" cy="367441"/>
            <a:chOff x="3254376" y="1843088"/>
            <a:chExt cx="257175" cy="292100"/>
          </a:xfrm>
        </p:grpSpPr>
        <p:sp>
          <p:nvSpPr>
            <p:cNvPr id="2689" name="Google Shape;2689;p51"/>
            <p:cNvSpPr/>
            <p:nvPr/>
          </p:nvSpPr>
          <p:spPr>
            <a:xfrm>
              <a:off x="3254376" y="1843088"/>
              <a:ext cx="257175" cy="292100"/>
            </a:xfrm>
            <a:custGeom>
              <a:avLst/>
              <a:gdLst/>
              <a:ahLst/>
              <a:cxnLst/>
              <a:rect l="l" t="t" r="r" b="b"/>
              <a:pathLst>
                <a:path w="162" h="184" extrusionOk="0">
                  <a:moveTo>
                    <a:pt x="110" y="0"/>
                  </a:moveTo>
                  <a:lnTo>
                    <a:pt x="0" y="0"/>
                  </a:lnTo>
                  <a:lnTo>
                    <a:pt x="0" y="184"/>
                  </a:lnTo>
                  <a:lnTo>
                    <a:pt x="162" y="184"/>
                  </a:lnTo>
                  <a:lnTo>
                    <a:pt x="162" y="52"/>
                  </a:lnTo>
                  <a:lnTo>
                    <a:pt x="110" y="0"/>
                  </a:lnTo>
                  <a:close/>
                  <a:moveTo>
                    <a:pt x="138" y="160"/>
                  </a:moveTo>
                  <a:lnTo>
                    <a:pt x="24" y="160"/>
                  </a:lnTo>
                  <a:lnTo>
                    <a:pt x="24" y="22"/>
                  </a:lnTo>
                  <a:lnTo>
                    <a:pt x="100"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0" name="Google Shape;2690;p51"/>
            <p:cNvSpPr/>
            <p:nvPr/>
          </p:nvSpPr>
          <p:spPr>
            <a:xfrm>
              <a:off x="3327401" y="1968500"/>
              <a:ext cx="111125"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1" name="Google Shape;2691;p51"/>
            <p:cNvSpPr/>
            <p:nvPr/>
          </p:nvSpPr>
          <p:spPr>
            <a:xfrm>
              <a:off x="3327401" y="1933575"/>
              <a:ext cx="730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2" name="Google Shape;2692;p51"/>
            <p:cNvSpPr/>
            <p:nvPr/>
          </p:nvSpPr>
          <p:spPr>
            <a:xfrm>
              <a:off x="3327401" y="2006600"/>
              <a:ext cx="1111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3" name="Google Shape;2693;p51"/>
            <p:cNvSpPr/>
            <p:nvPr/>
          </p:nvSpPr>
          <p:spPr>
            <a:xfrm>
              <a:off x="3327401" y="2044700"/>
              <a:ext cx="1111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94" name="Google Shape;2694;p51"/>
          <p:cNvGrpSpPr/>
          <p:nvPr/>
        </p:nvGrpSpPr>
        <p:grpSpPr>
          <a:xfrm>
            <a:off x="2269866" y="2471298"/>
            <a:ext cx="347473" cy="367441"/>
            <a:chOff x="1497013" y="1843088"/>
            <a:chExt cx="276226" cy="292100"/>
          </a:xfrm>
        </p:grpSpPr>
        <p:sp>
          <p:nvSpPr>
            <p:cNvPr id="2695" name="Google Shape;2695;p51"/>
            <p:cNvSpPr/>
            <p:nvPr/>
          </p:nvSpPr>
          <p:spPr>
            <a:xfrm>
              <a:off x="1663701" y="1951038"/>
              <a:ext cx="109538" cy="184150"/>
            </a:xfrm>
            <a:custGeom>
              <a:avLst/>
              <a:gdLst/>
              <a:ahLst/>
              <a:cxnLst/>
              <a:rect l="l" t="t" r="r" b="b"/>
              <a:pathLst>
                <a:path w="43" h="73" extrusionOk="0">
                  <a:moveTo>
                    <a:pt x="22" y="0"/>
                  </a:moveTo>
                  <a:cubicBezTo>
                    <a:pt x="10" y="0"/>
                    <a:pt x="0" y="10"/>
                    <a:pt x="0" y="22"/>
                  </a:cubicBezTo>
                  <a:cubicBezTo>
                    <a:pt x="0" y="28"/>
                    <a:pt x="3" y="34"/>
                    <a:pt x="7" y="38"/>
                  </a:cubicBezTo>
                  <a:cubicBezTo>
                    <a:pt x="7" y="73"/>
                    <a:pt x="7" y="73"/>
                    <a:pt x="7" y="73"/>
                  </a:cubicBezTo>
                  <a:cubicBezTo>
                    <a:pt x="22" y="58"/>
                    <a:pt x="22" y="58"/>
                    <a:pt x="22" y="58"/>
                  </a:cubicBezTo>
                  <a:cubicBezTo>
                    <a:pt x="36" y="73"/>
                    <a:pt x="36" y="73"/>
                    <a:pt x="36" y="73"/>
                  </a:cubicBezTo>
                  <a:cubicBezTo>
                    <a:pt x="36" y="38"/>
                    <a:pt x="36" y="38"/>
                    <a:pt x="36" y="38"/>
                  </a:cubicBezTo>
                  <a:cubicBezTo>
                    <a:pt x="40" y="34"/>
                    <a:pt x="43" y="28"/>
                    <a:pt x="43" y="22"/>
                  </a:cubicBezTo>
                  <a:cubicBezTo>
                    <a:pt x="43" y="10"/>
                    <a:pt x="34" y="0"/>
                    <a:pt x="22" y="0"/>
                  </a:cubicBezTo>
                  <a:close/>
                  <a:moveTo>
                    <a:pt x="22" y="37"/>
                  </a:moveTo>
                  <a:cubicBezTo>
                    <a:pt x="14" y="37"/>
                    <a:pt x="7" y="30"/>
                    <a:pt x="7" y="22"/>
                  </a:cubicBezTo>
                  <a:cubicBezTo>
                    <a:pt x="7" y="14"/>
                    <a:pt x="14" y="7"/>
                    <a:pt x="22" y="7"/>
                  </a:cubicBezTo>
                  <a:cubicBezTo>
                    <a:pt x="30" y="7"/>
                    <a:pt x="36" y="14"/>
                    <a:pt x="36" y="22"/>
                  </a:cubicBezTo>
                  <a:cubicBezTo>
                    <a:pt x="36" y="30"/>
                    <a:pt x="30" y="37"/>
                    <a:pt x="22" y="3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6" name="Google Shape;2696;p51"/>
            <p:cNvSpPr/>
            <p:nvPr/>
          </p:nvSpPr>
          <p:spPr>
            <a:xfrm>
              <a:off x="1497013" y="1843088"/>
              <a:ext cx="239713" cy="292100"/>
            </a:xfrm>
            <a:custGeom>
              <a:avLst/>
              <a:gdLst/>
              <a:ahLst/>
              <a:cxnLst/>
              <a:rect l="l" t="t" r="r" b="b"/>
              <a:pathLst>
                <a:path w="151" h="184" extrusionOk="0">
                  <a:moveTo>
                    <a:pt x="78" y="160"/>
                  </a:moveTo>
                  <a:lnTo>
                    <a:pt x="24" y="160"/>
                  </a:lnTo>
                  <a:lnTo>
                    <a:pt x="24" y="22"/>
                  </a:lnTo>
                  <a:lnTo>
                    <a:pt x="89" y="22"/>
                  </a:lnTo>
                  <a:lnTo>
                    <a:pt x="123" y="57"/>
                  </a:lnTo>
                  <a:lnTo>
                    <a:pt x="151" y="57"/>
                  </a:lnTo>
                  <a:lnTo>
                    <a:pt x="151" y="52"/>
                  </a:lnTo>
                  <a:lnTo>
                    <a:pt x="99" y="0"/>
                  </a:lnTo>
                  <a:lnTo>
                    <a:pt x="0" y="0"/>
                  </a:lnTo>
                  <a:lnTo>
                    <a:pt x="0" y="184"/>
                  </a:lnTo>
                  <a:lnTo>
                    <a:pt x="101" y="184"/>
                  </a:lnTo>
                  <a:lnTo>
                    <a:pt x="78" y="162"/>
                  </a:lnTo>
                  <a:lnTo>
                    <a:pt x="7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7" name="Google Shape;2697;p51"/>
            <p:cNvSpPr/>
            <p:nvPr/>
          </p:nvSpPr>
          <p:spPr>
            <a:xfrm>
              <a:off x="1552576" y="1933575"/>
              <a:ext cx="9366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8" name="Google Shape;2698;p51"/>
            <p:cNvSpPr/>
            <p:nvPr/>
          </p:nvSpPr>
          <p:spPr>
            <a:xfrm>
              <a:off x="1552576" y="1968500"/>
              <a:ext cx="93663"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9" name="Google Shape;2699;p51"/>
            <p:cNvSpPr/>
            <p:nvPr/>
          </p:nvSpPr>
          <p:spPr>
            <a:xfrm>
              <a:off x="1552576" y="2006600"/>
              <a:ext cx="9366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00" name="Google Shape;2700;p51"/>
          <p:cNvGrpSpPr/>
          <p:nvPr/>
        </p:nvGrpSpPr>
        <p:grpSpPr>
          <a:xfrm>
            <a:off x="5219382" y="2471298"/>
            <a:ext cx="321512" cy="367441"/>
            <a:chOff x="3841751" y="1843088"/>
            <a:chExt cx="255588" cy="292100"/>
          </a:xfrm>
        </p:grpSpPr>
        <p:sp>
          <p:nvSpPr>
            <p:cNvPr id="2701" name="Google Shape;2701;p51"/>
            <p:cNvSpPr/>
            <p:nvPr/>
          </p:nvSpPr>
          <p:spPr>
            <a:xfrm>
              <a:off x="3841751" y="1843088"/>
              <a:ext cx="255588" cy="292100"/>
            </a:xfrm>
            <a:custGeom>
              <a:avLst/>
              <a:gdLst/>
              <a:ahLst/>
              <a:cxnLst/>
              <a:rect l="l" t="t" r="r" b="b"/>
              <a:pathLst>
                <a:path w="161" h="184" extrusionOk="0">
                  <a:moveTo>
                    <a:pt x="108" y="0"/>
                  </a:moveTo>
                  <a:lnTo>
                    <a:pt x="0" y="0"/>
                  </a:lnTo>
                  <a:lnTo>
                    <a:pt x="0" y="184"/>
                  </a:lnTo>
                  <a:lnTo>
                    <a:pt x="161" y="184"/>
                  </a:lnTo>
                  <a:lnTo>
                    <a:pt x="161" y="52"/>
                  </a:lnTo>
                  <a:lnTo>
                    <a:pt x="108" y="0"/>
                  </a:lnTo>
                  <a:close/>
                  <a:moveTo>
                    <a:pt x="138" y="160"/>
                  </a:moveTo>
                  <a:lnTo>
                    <a:pt x="23" y="160"/>
                  </a:lnTo>
                  <a:lnTo>
                    <a:pt x="23" y="22"/>
                  </a:lnTo>
                  <a:lnTo>
                    <a:pt x="99"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2" name="Google Shape;2702;p51"/>
            <p:cNvSpPr/>
            <p:nvPr/>
          </p:nvSpPr>
          <p:spPr>
            <a:xfrm>
              <a:off x="3895726" y="1973263"/>
              <a:ext cx="146050" cy="98425"/>
            </a:xfrm>
            <a:custGeom>
              <a:avLst/>
              <a:gdLst/>
              <a:ahLst/>
              <a:cxnLst/>
              <a:rect l="l" t="t" r="r" b="b"/>
              <a:pathLst>
                <a:path w="92" h="62" extrusionOk="0">
                  <a:moveTo>
                    <a:pt x="35" y="11"/>
                  </a:moveTo>
                  <a:lnTo>
                    <a:pt x="0" y="46"/>
                  </a:lnTo>
                  <a:lnTo>
                    <a:pt x="0" y="62"/>
                  </a:lnTo>
                  <a:lnTo>
                    <a:pt x="35" y="27"/>
                  </a:lnTo>
                  <a:lnTo>
                    <a:pt x="58" y="51"/>
                  </a:lnTo>
                  <a:lnTo>
                    <a:pt x="92" y="16"/>
                  </a:lnTo>
                  <a:lnTo>
                    <a:pt x="92" y="0"/>
                  </a:lnTo>
                  <a:lnTo>
                    <a:pt x="58" y="35"/>
                  </a:lnTo>
                  <a:lnTo>
                    <a:pt x="35"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03" name="Google Shape;2703;p51"/>
          <p:cNvGrpSpPr/>
          <p:nvPr/>
        </p:nvGrpSpPr>
        <p:grpSpPr>
          <a:xfrm>
            <a:off x="5956262" y="2471298"/>
            <a:ext cx="323508" cy="367441"/>
            <a:chOff x="4427538" y="1843088"/>
            <a:chExt cx="257175" cy="292100"/>
          </a:xfrm>
        </p:grpSpPr>
        <p:sp>
          <p:nvSpPr>
            <p:cNvPr id="2704" name="Google Shape;2704;p51"/>
            <p:cNvSpPr/>
            <p:nvPr/>
          </p:nvSpPr>
          <p:spPr>
            <a:xfrm>
              <a:off x="4427538" y="1843088"/>
              <a:ext cx="257175" cy="292100"/>
            </a:xfrm>
            <a:custGeom>
              <a:avLst/>
              <a:gdLst/>
              <a:ahLst/>
              <a:cxnLst/>
              <a:rect l="l" t="t" r="r" b="b"/>
              <a:pathLst>
                <a:path w="162" h="184" extrusionOk="0">
                  <a:moveTo>
                    <a:pt x="108" y="0"/>
                  </a:moveTo>
                  <a:lnTo>
                    <a:pt x="0" y="0"/>
                  </a:lnTo>
                  <a:lnTo>
                    <a:pt x="0" y="184"/>
                  </a:lnTo>
                  <a:lnTo>
                    <a:pt x="162" y="184"/>
                  </a:lnTo>
                  <a:lnTo>
                    <a:pt x="162" y="52"/>
                  </a:lnTo>
                  <a:lnTo>
                    <a:pt x="108" y="0"/>
                  </a:lnTo>
                  <a:close/>
                  <a:moveTo>
                    <a:pt x="138" y="160"/>
                  </a:moveTo>
                  <a:lnTo>
                    <a:pt x="22" y="160"/>
                  </a:lnTo>
                  <a:lnTo>
                    <a:pt x="22"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5" name="Google Shape;2705;p51"/>
            <p:cNvSpPr/>
            <p:nvPr/>
          </p:nvSpPr>
          <p:spPr>
            <a:xfrm>
              <a:off x="4483101" y="1951038"/>
              <a:ext cx="146050" cy="128588"/>
            </a:xfrm>
            <a:custGeom>
              <a:avLst/>
              <a:gdLst/>
              <a:ahLst/>
              <a:cxnLst/>
              <a:rect l="l" t="t" r="r" b="b"/>
              <a:pathLst>
                <a:path w="92" h="81" extrusionOk="0">
                  <a:moveTo>
                    <a:pt x="0" y="81"/>
                  </a:moveTo>
                  <a:lnTo>
                    <a:pt x="92" y="81"/>
                  </a:lnTo>
                  <a:lnTo>
                    <a:pt x="92" y="0"/>
                  </a:lnTo>
                  <a:lnTo>
                    <a:pt x="0" y="0"/>
                  </a:lnTo>
                  <a:lnTo>
                    <a:pt x="0" y="81"/>
                  </a:lnTo>
                  <a:close/>
                  <a:moveTo>
                    <a:pt x="46" y="11"/>
                  </a:moveTo>
                  <a:lnTo>
                    <a:pt x="81" y="11"/>
                  </a:lnTo>
                  <a:lnTo>
                    <a:pt x="81" y="35"/>
                  </a:lnTo>
                  <a:lnTo>
                    <a:pt x="46" y="35"/>
                  </a:lnTo>
                  <a:lnTo>
                    <a:pt x="46" y="11"/>
                  </a:lnTo>
                  <a:close/>
                  <a:moveTo>
                    <a:pt x="46" y="46"/>
                  </a:moveTo>
                  <a:lnTo>
                    <a:pt x="81" y="46"/>
                  </a:lnTo>
                  <a:lnTo>
                    <a:pt x="81" y="70"/>
                  </a:lnTo>
                  <a:lnTo>
                    <a:pt x="46" y="70"/>
                  </a:lnTo>
                  <a:lnTo>
                    <a:pt x="46" y="46"/>
                  </a:lnTo>
                  <a:close/>
                  <a:moveTo>
                    <a:pt x="11" y="11"/>
                  </a:moveTo>
                  <a:lnTo>
                    <a:pt x="33" y="11"/>
                  </a:lnTo>
                  <a:lnTo>
                    <a:pt x="33" y="35"/>
                  </a:lnTo>
                  <a:lnTo>
                    <a:pt x="11" y="35"/>
                  </a:lnTo>
                  <a:lnTo>
                    <a:pt x="11" y="11"/>
                  </a:lnTo>
                  <a:close/>
                  <a:moveTo>
                    <a:pt x="11" y="46"/>
                  </a:moveTo>
                  <a:lnTo>
                    <a:pt x="33" y="46"/>
                  </a:lnTo>
                  <a:lnTo>
                    <a:pt x="33" y="70"/>
                  </a:lnTo>
                  <a:lnTo>
                    <a:pt x="11" y="70"/>
                  </a:lnTo>
                  <a:lnTo>
                    <a:pt x="11"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06" name="Google Shape;2706;p51"/>
          <p:cNvGrpSpPr/>
          <p:nvPr/>
        </p:nvGrpSpPr>
        <p:grpSpPr>
          <a:xfrm>
            <a:off x="6691145" y="2471298"/>
            <a:ext cx="323508" cy="367441"/>
            <a:chOff x="5011738" y="1843088"/>
            <a:chExt cx="257175" cy="292100"/>
          </a:xfrm>
        </p:grpSpPr>
        <p:sp>
          <p:nvSpPr>
            <p:cNvPr id="2707" name="Google Shape;2707;p51"/>
            <p:cNvSpPr/>
            <p:nvPr/>
          </p:nvSpPr>
          <p:spPr>
            <a:xfrm>
              <a:off x="5011738" y="1843088"/>
              <a:ext cx="257175" cy="292100"/>
            </a:xfrm>
            <a:custGeom>
              <a:avLst/>
              <a:gdLst/>
              <a:ahLst/>
              <a:cxnLst/>
              <a:rect l="l" t="t" r="r" b="b"/>
              <a:pathLst>
                <a:path w="162" h="184" extrusionOk="0">
                  <a:moveTo>
                    <a:pt x="110" y="0"/>
                  </a:moveTo>
                  <a:lnTo>
                    <a:pt x="0" y="0"/>
                  </a:lnTo>
                  <a:lnTo>
                    <a:pt x="0" y="184"/>
                  </a:lnTo>
                  <a:lnTo>
                    <a:pt x="162" y="184"/>
                  </a:lnTo>
                  <a:lnTo>
                    <a:pt x="162" y="52"/>
                  </a:lnTo>
                  <a:lnTo>
                    <a:pt x="110" y="0"/>
                  </a:lnTo>
                  <a:close/>
                  <a:moveTo>
                    <a:pt x="138" y="160"/>
                  </a:moveTo>
                  <a:lnTo>
                    <a:pt x="24" y="160"/>
                  </a:lnTo>
                  <a:lnTo>
                    <a:pt x="24" y="22"/>
                  </a:lnTo>
                  <a:lnTo>
                    <a:pt x="100"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8" name="Google Shape;2708;p51"/>
            <p:cNvSpPr/>
            <p:nvPr/>
          </p:nvSpPr>
          <p:spPr>
            <a:xfrm>
              <a:off x="5067301" y="1930400"/>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9" name="Google Shape;2709;p51"/>
            <p:cNvSpPr/>
            <p:nvPr/>
          </p:nvSpPr>
          <p:spPr>
            <a:xfrm>
              <a:off x="5067301" y="1951038"/>
              <a:ext cx="146050" cy="125413"/>
            </a:xfrm>
            <a:custGeom>
              <a:avLst/>
              <a:gdLst/>
              <a:ahLst/>
              <a:cxnLst/>
              <a:rect l="l" t="t" r="r" b="b"/>
              <a:pathLst>
                <a:path w="92" h="79" extrusionOk="0">
                  <a:moveTo>
                    <a:pt x="24" y="46"/>
                  </a:moveTo>
                  <a:lnTo>
                    <a:pt x="0" y="79"/>
                  </a:lnTo>
                  <a:lnTo>
                    <a:pt x="92" y="79"/>
                  </a:lnTo>
                  <a:lnTo>
                    <a:pt x="70" y="0"/>
                  </a:lnTo>
                  <a:lnTo>
                    <a:pt x="46" y="68"/>
                  </a:lnTo>
                  <a:lnTo>
                    <a:pt x="24"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10" name="Google Shape;2710;p51"/>
          <p:cNvGrpSpPr/>
          <p:nvPr/>
        </p:nvGrpSpPr>
        <p:grpSpPr>
          <a:xfrm>
            <a:off x="7430021" y="2471298"/>
            <a:ext cx="321512" cy="367441"/>
            <a:chOff x="5599113" y="1843088"/>
            <a:chExt cx="255588" cy="292100"/>
          </a:xfrm>
        </p:grpSpPr>
        <p:sp>
          <p:nvSpPr>
            <p:cNvPr id="2711" name="Google Shape;2711;p51"/>
            <p:cNvSpPr/>
            <p:nvPr/>
          </p:nvSpPr>
          <p:spPr>
            <a:xfrm>
              <a:off x="5599113" y="1843088"/>
              <a:ext cx="255588" cy="292100"/>
            </a:xfrm>
            <a:custGeom>
              <a:avLst/>
              <a:gdLst/>
              <a:ahLst/>
              <a:cxnLst/>
              <a:rect l="l" t="t" r="r" b="b"/>
              <a:pathLst>
                <a:path w="161" h="184" extrusionOk="0">
                  <a:moveTo>
                    <a:pt x="108" y="0"/>
                  </a:moveTo>
                  <a:lnTo>
                    <a:pt x="0" y="0"/>
                  </a:lnTo>
                  <a:lnTo>
                    <a:pt x="0" y="184"/>
                  </a:lnTo>
                  <a:lnTo>
                    <a:pt x="161" y="184"/>
                  </a:lnTo>
                  <a:lnTo>
                    <a:pt x="161" y="52"/>
                  </a:lnTo>
                  <a:lnTo>
                    <a:pt x="108" y="0"/>
                  </a:lnTo>
                  <a:close/>
                  <a:moveTo>
                    <a:pt x="138" y="160"/>
                  </a:moveTo>
                  <a:lnTo>
                    <a:pt x="22" y="160"/>
                  </a:lnTo>
                  <a:lnTo>
                    <a:pt x="22" y="22"/>
                  </a:lnTo>
                  <a:lnTo>
                    <a:pt x="99"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2" name="Google Shape;2712;p51"/>
            <p:cNvSpPr/>
            <p:nvPr/>
          </p:nvSpPr>
          <p:spPr>
            <a:xfrm>
              <a:off x="5689601" y="1951038"/>
              <a:ext cx="96838" cy="107950"/>
            </a:xfrm>
            <a:custGeom>
              <a:avLst/>
              <a:gdLst/>
              <a:ahLst/>
              <a:cxnLst/>
              <a:rect l="l" t="t" r="r" b="b"/>
              <a:pathLst>
                <a:path w="61" h="68" extrusionOk="0">
                  <a:moveTo>
                    <a:pt x="0" y="68"/>
                  </a:moveTo>
                  <a:lnTo>
                    <a:pt x="61" y="33"/>
                  </a:lnTo>
                  <a:lnTo>
                    <a:pt x="0" y="0"/>
                  </a:lnTo>
                  <a:lnTo>
                    <a:pt x="0" y="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13" name="Google Shape;2713;p51"/>
          <p:cNvGrpSpPr/>
          <p:nvPr/>
        </p:nvGrpSpPr>
        <p:grpSpPr>
          <a:xfrm>
            <a:off x="8166902" y="2471298"/>
            <a:ext cx="319514" cy="367441"/>
            <a:chOff x="6184901" y="1843088"/>
            <a:chExt cx="254000" cy="292100"/>
          </a:xfrm>
        </p:grpSpPr>
        <p:sp>
          <p:nvSpPr>
            <p:cNvPr id="2714" name="Google Shape;2714;p51"/>
            <p:cNvSpPr/>
            <p:nvPr/>
          </p:nvSpPr>
          <p:spPr>
            <a:xfrm>
              <a:off x="6184901" y="1843088"/>
              <a:ext cx="254000" cy="292100"/>
            </a:xfrm>
            <a:custGeom>
              <a:avLst/>
              <a:gdLst/>
              <a:ahLst/>
              <a:cxnLst/>
              <a:rect l="l" t="t" r="r" b="b"/>
              <a:pathLst>
                <a:path w="160" h="184" extrusionOk="0">
                  <a:moveTo>
                    <a:pt x="108" y="0"/>
                  </a:moveTo>
                  <a:lnTo>
                    <a:pt x="0" y="0"/>
                  </a:lnTo>
                  <a:lnTo>
                    <a:pt x="0" y="184"/>
                  </a:lnTo>
                  <a:lnTo>
                    <a:pt x="160" y="184"/>
                  </a:lnTo>
                  <a:lnTo>
                    <a:pt x="160" y="52"/>
                  </a:lnTo>
                  <a:lnTo>
                    <a:pt x="108" y="0"/>
                  </a:lnTo>
                  <a:close/>
                  <a:moveTo>
                    <a:pt x="138" y="160"/>
                  </a:moveTo>
                  <a:lnTo>
                    <a:pt x="22" y="160"/>
                  </a:lnTo>
                  <a:lnTo>
                    <a:pt x="22"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5" name="Google Shape;2715;p51"/>
            <p:cNvSpPr/>
            <p:nvPr/>
          </p:nvSpPr>
          <p:spPr>
            <a:xfrm>
              <a:off x="6238876" y="1954213"/>
              <a:ext cx="53975" cy="107950"/>
            </a:xfrm>
            <a:custGeom>
              <a:avLst/>
              <a:gdLst/>
              <a:ahLst/>
              <a:cxnLst/>
              <a:rect l="l" t="t" r="r" b="b"/>
              <a:pathLst>
                <a:path w="34" h="68" extrusionOk="0">
                  <a:moveTo>
                    <a:pt x="0" y="35"/>
                  </a:moveTo>
                  <a:lnTo>
                    <a:pt x="34" y="68"/>
                  </a:lnTo>
                  <a:lnTo>
                    <a:pt x="34" y="52"/>
                  </a:lnTo>
                  <a:lnTo>
                    <a:pt x="16" y="35"/>
                  </a:lnTo>
                  <a:lnTo>
                    <a:pt x="34" y="15"/>
                  </a:lnTo>
                  <a:lnTo>
                    <a:pt x="34" y="0"/>
                  </a:lnTo>
                  <a:lnTo>
                    <a:pt x="8" y="25"/>
                  </a:lnTo>
                  <a:lnTo>
                    <a:pt x="0"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6" name="Google Shape;2716;p51"/>
            <p:cNvSpPr/>
            <p:nvPr/>
          </p:nvSpPr>
          <p:spPr>
            <a:xfrm>
              <a:off x="6330951" y="1951038"/>
              <a:ext cx="55563" cy="107950"/>
            </a:xfrm>
            <a:custGeom>
              <a:avLst/>
              <a:gdLst/>
              <a:ahLst/>
              <a:cxnLst/>
              <a:rect l="l" t="t" r="r" b="b"/>
              <a:pathLst>
                <a:path w="35" h="68" extrusionOk="0">
                  <a:moveTo>
                    <a:pt x="0" y="16"/>
                  </a:moveTo>
                  <a:lnTo>
                    <a:pt x="17" y="33"/>
                  </a:lnTo>
                  <a:lnTo>
                    <a:pt x="0" y="52"/>
                  </a:lnTo>
                  <a:lnTo>
                    <a:pt x="0" y="68"/>
                  </a:lnTo>
                  <a:lnTo>
                    <a:pt x="27" y="41"/>
                  </a:lnTo>
                  <a:lnTo>
                    <a:pt x="35" y="33"/>
                  </a:lnTo>
                  <a:lnTo>
                    <a:pt x="0"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17" name="Google Shape;2717;p51"/>
          <p:cNvGrpSpPr/>
          <p:nvPr/>
        </p:nvGrpSpPr>
        <p:grpSpPr>
          <a:xfrm>
            <a:off x="8901785" y="2471298"/>
            <a:ext cx="323508" cy="367441"/>
            <a:chOff x="6769101" y="1843088"/>
            <a:chExt cx="257175" cy="292100"/>
          </a:xfrm>
        </p:grpSpPr>
        <p:sp>
          <p:nvSpPr>
            <p:cNvPr id="2718" name="Google Shape;2718;p51"/>
            <p:cNvSpPr/>
            <p:nvPr/>
          </p:nvSpPr>
          <p:spPr>
            <a:xfrm>
              <a:off x="6769101" y="1843088"/>
              <a:ext cx="257175" cy="292100"/>
            </a:xfrm>
            <a:custGeom>
              <a:avLst/>
              <a:gdLst/>
              <a:ahLst/>
              <a:cxnLst/>
              <a:rect l="l" t="t" r="r" b="b"/>
              <a:pathLst>
                <a:path w="162" h="184" extrusionOk="0">
                  <a:moveTo>
                    <a:pt x="108" y="0"/>
                  </a:moveTo>
                  <a:lnTo>
                    <a:pt x="0" y="0"/>
                  </a:lnTo>
                  <a:lnTo>
                    <a:pt x="0" y="184"/>
                  </a:lnTo>
                  <a:lnTo>
                    <a:pt x="162" y="184"/>
                  </a:lnTo>
                  <a:lnTo>
                    <a:pt x="162" y="52"/>
                  </a:lnTo>
                  <a:lnTo>
                    <a:pt x="108" y="0"/>
                  </a:lnTo>
                  <a:close/>
                  <a:moveTo>
                    <a:pt x="138" y="160"/>
                  </a:moveTo>
                  <a:lnTo>
                    <a:pt x="24" y="160"/>
                  </a:lnTo>
                  <a:lnTo>
                    <a:pt x="24"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9" name="Google Shape;2719;p51"/>
            <p:cNvSpPr/>
            <p:nvPr/>
          </p:nvSpPr>
          <p:spPr>
            <a:xfrm>
              <a:off x="6824663" y="2044700"/>
              <a:ext cx="3492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0" name="Google Shape;2720;p51"/>
            <p:cNvSpPr/>
            <p:nvPr/>
          </p:nvSpPr>
          <p:spPr>
            <a:xfrm>
              <a:off x="6880226" y="1951038"/>
              <a:ext cx="34925" cy="12858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1" name="Google Shape;2721;p51"/>
            <p:cNvSpPr/>
            <p:nvPr/>
          </p:nvSpPr>
          <p:spPr>
            <a:xfrm>
              <a:off x="6932613" y="2006600"/>
              <a:ext cx="38100" cy="730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22" name="Google Shape;2722;p51"/>
          <p:cNvSpPr/>
          <p:nvPr/>
        </p:nvSpPr>
        <p:spPr>
          <a:xfrm>
            <a:off x="3793549" y="2471298"/>
            <a:ext cx="319514" cy="367441"/>
          </a:xfrm>
          <a:custGeom>
            <a:avLst/>
            <a:gdLst/>
            <a:ahLst/>
            <a:cxnLst/>
            <a:rect l="l" t="t" r="r" b="b"/>
            <a:pathLst>
              <a:path w="160" h="184" extrusionOk="0">
                <a:moveTo>
                  <a:pt x="108" y="0"/>
                </a:moveTo>
                <a:lnTo>
                  <a:pt x="0" y="0"/>
                </a:lnTo>
                <a:lnTo>
                  <a:pt x="0" y="184"/>
                </a:lnTo>
                <a:lnTo>
                  <a:pt x="160" y="184"/>
                </a:lnTo>
                <a:lnTo>
                  <a:pt x="160" y="52"/>
                </a:lnTo>
                <a:lnTo>
                  <a:pt x="108" y="0"/>
                </a:lnTo>
                <a:close/>
                <a:moveTo>
                  <a:pt x="138" y="160"/>
                </a:moveTo>
                <a:lnTo>
                  <a:pt x="22" y="160"/>
                </a:lnTo>
                <a:lnTo>
                  <a:pt x="22" y="22"/>
                </a:lnTo>
                <a:lnTo>
                  <a:pt x="46" y="22"/>
                </a:lnTo>
                <a:lnTo>
                  <a:pt x="46" y="127"/>
                </a:lnTo>
                <a:lnTo>
                  <a:pt x="68" y="92"/>
                </a:lnTo>
                <a:lnTo>
                  <a:pt x="92" y="127"/>
                </a:lnTo>
                <a:lnTo>
                  <a:pt x="92"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23" name="Google Shape;2723;p51"/>
          <p:cNvGrpSpPr/>
          <p:nvPr/>
        </p:nvGrpSpPr>
        <p:grpSpPr>
          <a:xfrm>
            <a:off x="3008742" y="2471298"/>
            <a:ext cx="321512" cy="367441"/>
            <a:chOff x="2084388" y="1843088"/>
            <a:chExt cx="255588" cy="292100"/>
          </a:xfrm>
        </p:grpSpPr>
        <p:sp>
          <p:nvSpPr>
            <p:cNvPr id="2724" name="Google Shape;2724;p51"/>
            <p:cNvSpPr/>
            <p:nvPr/>
          </p:nvSpPr>
          <p:spPr>
            <a:xfrm>
              <a:off x="2084388" y="1843088"/>
              <a:ext cx="255588" cy="292100"/>
            </a:xfrm>
            <a:custGeom>
              <a:avLst/>
              <a:gdLst/>
              <a:ahLst/>
              <a:cxnLst/>
              <a:rect l="l" t="t" r="r" b="b"/>
              <a:pathLst>
                <a:path w="161" h="184" extrusionOk="0">
                  <a:moveTo>
                    <a:pt x="108" y="0"/>
                  </a:moveTo>
                  <a:lnTo>
                    <a:pt x="0" y="0"/>
                  </a:lnTo>
                  <a:lnTo>
                    <a:pt x="0" y="184"/>
                  </a:lnTo>
                  <a:lnTo>
                    <a:pt x="161" y="184"/>
                  </a:lnTo>
                  <a:lnTo>
                    <a:pt x="161" y="52"/>
                  </a:lnTo>
                  <a:lnTo>
                    <a:pt x="108" y="0"/>
                  </a:lnTo>
                  <a:close/>
                  <a:moveTo>
                    <a:pt x="69" y="92"/>
                  </a:moveTo>
                  <a:lnTo>
                    <a:pt x="81" y="92"/>
                  </a:lnTo>
                  <a:lnTo>
                    <a:pt x="81" y="79"/>
                  </a:lnTo>
                  <a:lnTo>
                    <a:pt x="69" y="79"/>
                  </a:lnTo>
                  <a:lnTo>
                    <a:pt x="69" y="68"/>
                  </a:lnTo>
                  <a:lnTo>
                    <a:pt x="81" y="68"/>
                  </a:lnTo>
                  <a:lnTo>
                    <a:pt x="81" y="57"/>
                  </a:lnTo>
                  <a:lnTo>
                    <a:pt x="69" y="57"/>
                  </a:lnTo>
                  <a:lnTo>
                    <a:pt x="69" y="46"/>
                  </a:lnTo>
                  <a:lnTo>
                    <a:pt x="81" y="46"/>
                  </a:lnTo>
                  <a:lnTo>
                    <a:pt x="81" y="33"/>
                  </a:lnTo>
                  <a:lnTo>
                    <a:pt x="69" y="33"/>
                  </a:lnTo>
                  <a:lnTo>
                    <a:pt x="69" y="22"/>
                  </a:lnTo>
                  <a:lnTo>
                    <a:pt x="81" y="22"/>
                  </a:lnTo>
                  <a:lnTo>
                    <a:pt x="81" y="33"/>
                  </a:lnTo>
                  <a:lnTo>
                    <a:pt x="93" y="33"/>
                  </a:lnTo>
                  <a:lnTo>
                    <a:pt x="93" y="46"/>
                  </a:lnTo>
                  <a:lnTo>
                    <a:pt x="81" y="46"/>
                  </a:lnTo>
                  <a:lnTo>
                    <a:pt x="81" y="57"/>
                  </a:lnTo>
                  <a:lnTo>
                    <a:pt x="93" y="57"/>
                  </a:lnTo>
                  <a:lnTo>
                    <a:pt x="93" y="68"/>
                  </a:lnTo>
                  <a:lnTo>
                    <a:pt x="81" y="68"/>
                  </a:lnTo>
                  <a:lnTo>
                    <a:pt x="81" y="79"/>
                  </a:lnTo>
                  <a:lnTo>
                    <a:pt x="93" y="79"/>
                  </a:lnTo>
                  <a:lnTo>
                    <a:pt x="93" y="92"/>
                  </a:lnTo>
                  <a:lnTo>
                    <a:pt x="81" y="92"/>
                  </a:lnTo>
                  <a:lnTo>
                    <a:pt x="81" y="103"/>
                  </a:lnTo>
                  <a:lnTo>
                    <a:pt x="93" y="103"/>
                  </a:lnTo>
                  <a:lnTo>
                    <a:pt x="93" y="114"/>
                  </a:lnTo>
                  <a:lnTo>
                    <a:pt x="81" y="114"/>
                  </a:lnTo>
                  <a:lnTo>
                    <a:pt x="81" y="103"/>
                  </a:lnTo>
                  <a:lnTo>
                    <a:pt x="69" y="103"/>
                  </a:lnTo>
                  <a:lnTo>
                    <a:pt x="69" y="92"/>
                  </a:lnTo>
                  <a:close/>
                  <a:moveTo>
                    <a:pt x="47" y="160"/>
                  </a:moveTo>
                  <a:lnTo>
                    <a:pt x="23" y="160"/>
                  </a:lnTo>
                  <a:lnTo>
                    <a:pt x="23" y="22"/>
                  </a:lnTo>
                  <a:lnTo>
                    <a:pt x="58" y="22"/>
                  </a:lnTo>
                  <a:lnTo>
                    <a:pt x="58" y="114"/>
                  </a:lnTo>
                  <a:lnTo>
                    <a:pt x="47" y="114"/>
                  </a:lnTo>
                  <a:lnTo>
                    <a:pt x="47" y="160"/>
                  </a:lnTo>
                  <a:close/>
                  <a:moveTo>
                    <a:pt x="104" y="173"/>
                  </a:moveTo>
                  <a:lnTo>
                    <a:pt x="58" y="173"/>
                  </a:lnTo>
                  <a:lnTo>
                    <a:pt x="58" y="127"/>
                  </a:lnTo>
                  <a:lnTo>
                    <a:pt x="104" y="127"/>
                  </a:lnTo>
                  <a:lnTo>
                    <a:pt x="104" y="173"/>
                  </a:lnTo>
                  <a:close/>
                  <a:moveTo>
                    <a:pt x="139" y="160"/>
                  </a:moveTo>
                  <a:lnTo>
                    <a:pt x="115" y="160"/>
                  </a:lnTo>
                  <a:lnTo>
                    <a:pt x="115" y="114"/>
                  </a:lnTo>
                  <a:lnTo>
                    <a:pt x="104" y="114"/>
                  </a:lnTo>
                  <a:lnTo>
                    <a:pt x="104" y="27"/>
                  </a:lnTo>
                  <a:lnTo>
                    <a:pt x="139" y="62"/>
                  </a:lnTo>
                  <a:lnTo>
                    <a:pt x="139"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5" name="Google Shape;2725;p51"/>
            <p:cNvSpPr/>
            <p:nvPr/>
          </p:nvSpPr>
          <p:spPr>
            <a:xfrm>
              <a:off x="2193926" y="2062163"/>
              <a:ext cx="3810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26" name="Google Shape;2726;p51"/>
          <p:cNvGrpSpPr/>
          <p:nvPr/>
        </p:nvGrpSpPr>
        <p:grpSpPr>
          <a:xfrm>
            <a:off x="3793550" y="3206181"/>
            <a:ext cx="319514" cy="369438"/>
            <a:chOff x="2708276" y="2427288"/>
            <a:chExt cx="254000" cy="293687"/>
          </a:xfrm>
        </p:grpSpPr>
        <p:sp>
          <p:nvSpPr>
            <p:cNvPr id="2727" name="Google Shape;2727;p51"/>
            <p:cNvSpPr/>
            <p:nvPr/>
          </p:nvSpPr>
          <p:spPr>
            <a:xfrm>
              <a:off x="2760663" y="2427288"/>
              <a:ext cx="146050" cy="73025"/>
            </a:xfrm>
            <a:custGeom>
              <a:avLst/>
              <a:gdLst/>
              <a:ahLst/>
              <a:cxnLst/>
              <a:rect l="l" t="t" r="r" b="b"/>
              <a:pathLst>
                <a:path w="58" h="29" extrusionOk="0">
                  <a:moveTo>
                    <a:pt x="58" y="14"/>
                  </a:moveTo>
                  <a:cubicBezTo>
                    <a:pt x="44" y="14"/>
                    <a:pt x="44" y="14"/>
                    <a:pt x="44" y="14"/>
                  </a:cubicBezTo>
                  <a:cubicBezTo>
                    <a:pt x="44" y="6"/>
                    <a:pt x="37" y="0"/>
                    <a:pt x="29" y="0"/>
                  </a:cubicBezTo>
                  <a:cubicBezTo>
                    <a:pt x="21" y="0"/>
                    <a:pt x="15" y="6"/>
                    <a:pt x="15" y="14"/>
                  </a:cubicBezTo>
                  <a:cubicBezTo>
                    <a:pt x="0" y="14"/>
                    <a:pt x="0" y="14"/>
                    <a:pt x="0" y="14"/>
                  </a:cubicBezTo>
                  <a:cubicBezTo>
                    <a:pt x="0" y="29"/>
                    <a:pt x="0" y="29"/>
                    <a:pt x="0" y="29"/>
                  </a:cubicBezTo>
                  <a:cubicBezTo>
                    <a:pt x="58" y="29"/>
                    <a:pt x="58" y="29"/>
                    <a:pt x="58" y="29"/>
                  </a:cubicBezTo>
                  <a:lnTo>
                    <a:pt x="58" y="14"/>
                  </a:lnTo>
                  <a:close/>
                  <a:moveTo>
                    <a:pt x="29" y="22"/>
                  </a:moveTo>
                  <a:cubicBezTo>
                    <a:pt x="25" y="22"/>
                    <a:pt x="22" y="18"/>
                    <a:pt x="22" y="14"/>
                  </a:cubicBezTo>
                  <a:cubicBezTo>
                    <a:pt x="22" y="10"/>
                    <a:pt x="25" y="7"/>
                    <a:pt x="29" y="7"/>
                  </a:cubicBezTo>
                  <a:cubicBezTo>
                    <a:pt x="33" y="7"/>
                    <a:pt x="37" y="10"/>
                    <a:pt x="37" y="14"/>
                  </a:cubicBezTo>
                  <a:cubicBezTo>
                    <a:pt x="37" y="18"/>
                    <a:pt x="33" y="22"/>
                    <a:pt x="29"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8" name="Google Shape;2728;p51"/>
            <p:cNvSpPr/>
            <p:nvPr/>
          </p:nvSpPr>
          <p:spPr>
            <a:xfrm>
              <a:off x="2708276" y="2463800"/>
              <a:ext cx="254000" cy="257175"/>
            </a:xfrm>
            <a:custGeom>
              <a:avLst/>
              <a:gdLst/>
              <a:ahLst/>
              <a:cxnLst/>
              <a:rect l="l" t="t" r="r" b="b"/>
              <a:pathLst>
                <a:path w="160" h="162" extrusionOk="0">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29" name="Google Shape;2729;p51"/>
          <p:cNvSpPr/>
          <p:nvPr/>
        </p:nvSpPr>
        <p:spPr>
          <a:xfrm>
            <a:off x="2267868" y="3204184"/>
            <a:ext cx="357457" cy="323508"/>
          </a:xfrm>
          <a:custGeom>
            <a:avLst/>
            <a:gdLst/>
            <a:ahLst/>
            <a:cxnLst/>
            <a:rect l="l" t="t" r="r" b="b"/>
            <a:pathLst>
              <a:path w="113" h="102" extrusionOk="0">
                <a:moveTo>
                  <a:pt x="107" y="3"/>
                </a:moveTo>
                <a:cubicBezTo>
                  <a:pt x="102" y="0"/>
                  <a:pt x="95" y="1"/>
                  <a:pt x="92" y="5"/>
                </a:cubicBezTo>
                <a:cubicBezTo>
                  <a:pt x="38" y="70"/>
                  <a:pt x="38" y="70"/>
                  <a:pt x="38" y="70"/>
                </a:cubicBezTo>
                <a:cubicBezTo>
                  <a:pt x="20" y="50"/>
                  <a:pt x="20" y="50"/>
                  <a:pt x="20" y="50"/>
                </a:cubicBezTo>
                <a:cubicBezTo>
                  <a:pt x="17" y="46"/>
                  <a:pt x="10" y="45"/>
                  <a:pt x="5" y="49"/>
                </a:cubicBezTo>
                <a:cubicBezTo>
                  <a:pt x="1" y="52"/>
                  <a:pt x="0" y="58"/>
                  <a:pt x="4" y="62"/>
                </a:cubicBezTo>
                <a:cubicBezTo>
                  <a:pt x="39" y="102"/>
                  <a:pt x="39" y="102"/>
                  <a:pt x="39" y="102"/>
                </a:cubicBezTo>
                <a:cubicBezTo>
                  <a:pt x="109" y="16"/>
                  <a:pt x="109" y="16"/>
                  <a:pt x="109" y="16"/>
                </a:cubicBezTo>
                <a:cubicBezTo>
                  <a:pt x="113" y="12"/>
                  <a:pt x="112" y="6"/>
                  <a:pt x="10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51"/>
          <p:cNvSpPr/>
          <p:nvPr/>
        </p:nvSpPr>
        <p:spPr>
          <a:xfrm>
            <a:off x="3022721" y="3206181"/>
            <a:ext cx="355460" cy="347472"/>
          </a:xfrm>
          <a:custGeom>
            <a:avLst/>
            <a:gdLst/>
            <a:ahLst/>
            <a:cxnLst/>
            <a:rect l="l" t="t" r="r" b="b"/>
            <a:pathLst>
              <a:path w="112" h="109" extrusionOk="0">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1" name="Google Shape;2731;p51"/>
          <p:cNvGrpSpPr/>
          <p:nvPr/>
        </p:nvGrpSpPr>
        <p:grpSpPr>
          <a:xfrm>
            <a:off x="5265312" y="3252111"/>
            <a:ext cx="323508" cy="323508"/>
            <a:chOff x="3878263" y="2463800"/>
            <a:chExt cx="257175" cy="257175"/>
          </a:xfrm>
        </p:grpSpPr>
        <p:sp>
          <p:nvSpPr>
            <p:cNvPr id="2732" name="Google Shape;2732;p51"/>
            <p:cNvSpPr/>
            <p:nvPr/>
          </p:nvSpPr>
          <p:spPr>
            <a:xfrm>
              <a:off x="3878263" y="2463800"/>
              <a:ext cx="257175" cy="257175"/>
            </a:xfrm>
            <a:custGeom>
              <a:avLst/>
              <a:gdLst/>
              <a:ahLst/>
              <a:cxnLst/>
              <a:rect l="l" t="t" r="r" b="b"/>
              <a:pathLst>
                <a:path w="162" h="162" extrusionOk="0">
                  <a:moveTo>
                    <a:pt x="0" y="0"/>
                  </a:moveTo>
                  <a:lnTo>
                    <a:pt x="0" y="162"/>
                  </a:lnTo>
                  <a:lnTo>
                    <a:pt x="162" y="162"/>
                  </a:lnTo>
                  <a:lnTo>
                    <a:pt x="162" y="0"/>
                  </a:lnTo>
                  <a:lnTo>
                    <a:pt x="0" y="0"/>
                  </a:lnTo>
                  <a:close/>
                  <a:moveTo>
                    <a:pt x="150" y="151"/>
                  </a:moveTo>
                  <a:lnTo>
                    <a:pt x="11" y="151"/>
                  </a:lnTo>
                  <a:lnTo>
                    <a:pt x="11" y="12"/>
                  </a:lnTo>
                  <a:lnTo>
                    <a:pt x="150" y="12"/>
                  </a:lnTo>
                  <a:lnTo>
                    <a:pt x="150" y="1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33" name="Google Shape;2733;p51"/>
            <p:cNvSpPr/>
            <p:nvPr/>
          </p:nvSpPr>
          <p:spPr>
            <a:xfrm>
              <a:off x="3932238" y="2519363"/>
              <a:ext cx="157163" cy="155575"/>
            </a:xfrm>
            <a:custGeom>
              <a:avLst/>
              <a:gdLst/>
              <a:ahLst/>
              <a:cxnLst/>
              <a:rect l="l" t="t" r="r" b="b"/>
              <a:pathLst>
                <a:path w="99" h="98" extrusionOk="0">
                  <a:moveTo>
                    <a:pt x="16" y="98"/>
                  </a:moveTo>
                  <a:lnTo>
                    <a:pt x="50" y="65"/>
                  </a:lnTo>
                  <a:lnTo>
                    <a:pt x="81" y="98"/>
                  </a:lnTo>
                  <a:lnTo>
                    <a:pt x="99" y="82"/>
                  </a:lnTo>
                  <a:lnTo>
                    <a:pt x="66" y="49"/>
                  </a:lnTo>
                  <a:lnTo>
                    <a:pt x="99" y="17"/>
                  </a:lnTo>
                  <a:lnTo>
                    <a:pt x="81" y="0"/>
                  </a:lnTo>
                  <a:lnTo>
                    <a:pt x="50" y="33"/>
                  </a:lnTo>
                  <a:lnTo>
                    <a:pt x="16" y="0"/>
                  </a:lnTo>
                  <a:lnTo>
                    <a:pt x="0" y="17"/>
                  </a:lnTo>
                  <a:lnTo>
                    <a:pt x="32" y="49"/>
                  </a:lnTo>
                  <a:lnTo>
                    <a:pt x="0" y="82"/>
                  </a:lnTo>
                  <a:lnTo>
                    <a:pt x="16" y="9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34" name="Google Shape;2734;p51"/>
          <p:cNvSpPr/>
          <p:nvPr/>
        </p:nvSpPr>
        <p:spPr>
          <a:xfrm>
            <a:off x="4572365" y="3206181"/>
            <a:ext cx="327502" cy="369438"/>
          </a:xfrm>
          <a:custGeom>
            <a:avLst/>
            <a:gdLst/>
            <a:ahLst/>
            <a:cxnLst/>
            <a:rect l="l" t="t" r="r" b="b"/>
            <a:pathLst>
              <a:path w="103" h="116" extrusionOk="0">
                <a:moveTo>
                  <a:pt x="0" y="29"/>
                </a:moveTo>
                <a:cubicBezTo>
                  <a:pt x="0" y="87"/>
                  <a:pt x="0" y="87"/>
                  <a:pt x="0" y="87"/>
                </a:cubicBezTo>
                <a:cubicBezTo>
                  <a:pt x="0" y="101"/>
                  <a:pt x="0" y="116"/>
                  <a:pt x="22" y="116"/>
                </a:cubicBezTo>
                <a:cubicBezTo>
                  <a:pt x="51" y="116"/>
                  <a:pt x="51" y="116"/>
                  <a:pt x="51" y="116"/>
                </a:cubicBezTo>
                <a:cubicBezTo>
                  <a:pt x="68" y="116"/>
                  <a:pt x="72" y="107"/>
                  <a:pt x="73" y="97"/>
                </a:cubicBezTo>
                <a:cubicBezTo>
                  <a:pt x="100" y="63"/>
                  <a:pt x="100" y="63"/>
                  <a:pt x="100" y="63"/>
                </a:cubicBezTo>
                <a:cubicBezTo>
                  <a:pt x="103" y="60"/>
                  <a:pt x="102" y="56"/>
                  <a:pt x="100" y="53"/>
                </a:cubicBezTo>
                <a:cubicBezTo>
                  <a:pt x="99" y="52"/>
                  <a:pt x="94" y="48"/>
                  <a:pt x="87" y="48"/>
                </a:cubicBezTo>
                <a:cubicBezTo>
                  <a:pt x="84" y="48"/>
                  <a:pt x="80" y="49"/>
                  <a:pt x="75" y="53"/>
                </a:cubicBezTo>
                <a:cubicBezTo>
                  <a:pt x="66" y="62"/>
                  <a:pt x="66" y="62"/>
                  <a:pt x="66" y="62"/>
                </a:cubicBezTo>
                <a:cubicBezTo>
                  <a:pt x="66" y="14"/>
                  <a:pt x="66" y="14"/>
                  <a:pt x="66" y="14"/>
                </a:cubicBezTo>
                <a:cubicBezTo>
                  <a:pt x="66" y="10"/>
                  <a:pt x="62" y="7"/>
                  <a:pt x="58" y="7"/>
                </a:cubicBezTo>
                <a:cubicBezTo>
                  <a:pt x="51" y="7"/>
                  <a:pt x="51" y="7"/>
                  <a:pt x="51" y="7"/>
                </a:cubicBezTo>
                <a:cubicBezTo>
                  <a:pt x="51" y="3"/>
                  <a:pt x="48" y="0"/>
                  <a:pt x="44" y="0"/>
                </a:cubicBezTo>
                <a:cubicBezTo>
                  <a:pt x="37" y="0"/>
                  <a:pt x="37" y="0"/>
                  <a:pt x="37" y="0"/>
                </a:cubicBezTo>
                <a:cubicBezTo>
                  <a:pt x="33" y="0"/>
                  <a:pt x="29" y="3"/>
                  <a:pt x="29" y="7"/>
                </a:cubicBezTo>
                <a:cubicBezTo>
                  <a:pt x="22" y="7"/>
                  <a:pt x="22" y="7"/>
                  <a:pt x="22" y="7"/>
                </a:cubicBezTo>
                <a:cubicBezTo>
                  <a:pt x="18" y="7"/>
                  <a:pt x="15" y="10"/>
                  <a:pt x="15" y="14"/>
                </a:cubicBezTo>
                <a:cubicBezTo>
                  <a:pt x="15" y="22"/>
                  <a:pt x="15" y="22"/>
                  <a:pt x="15" y="22"/>
                </a:cubicBezTo>
                <a:cubicBezTo>
                  <a:pt x="8" y="22"/>
                  <a:pt x="8" y="22"/>
                  <a:pt x="8" y="22"/>
                </a:cubicBezTo>
                <a:cubicBezTo>
                  <a:pt x="4" y="22"/>
                  <a:pt x="0" y="25"/>
                  <a:pt x="0" y="29"/>
                </a:cubicBezTo>
                <a:close/>
                <a:moveTo>
                  <a:pt x="8" y="29"/>
                </a:moveTo>
                <a:cubicBezTo>
                  <a:pt x="15" y="29"/>
                  <a:pt x="15" y="29"/>
                  <a:pt x="15" y="29"/>
                </a:cubicBezTo>
                <a:cubicBezTo>
                  <a:pt x="15" y="36"/>
                  <a:pt x="15" y="36"/>
                  <a:pt x="15" y="36"/>
                </a:cubicBezTo>
                <a:cubicBezTo>
                  <a:pt x="15" y="58"/>
                  <a:pt x="15" y="58"/>
                  <a:pt x="15" y="58"/>
                </a:cubicBezTo>
                <a:cubicBezTo>
                  <a:pt x="22" y="58"/>
                  <a:pt x="22" y="58"/>
                  <a:pt x="22" y="58"/>
                </a:cubicBezTo>
                <a:cubicBezTo>
                  <a:pt x="22" y="22"/>
                  <a:pt x="22" y="22"/>
                  <a:pt x="22" y="22"/>
                </a:cubicBezTo>
                <a:cubicBezTo>
                  <a:pt x="22" y="14"/>
                  <a:pt x="22" y="14"/>
                  <a:pt x="22" y="14"/>
                </a:cubicBezTo>
                <a:cubicBezTo>
                  <a:pt x="29" y="14"/>
                  <a:pt x="29" y="14"/>
                  <a:pt x="29" y="14"/>
                </a:cubicBezTo>
                <a:cubicBezTo>
                  <a:pt x="29" y="22"/>
                  <a:pt x="29" y="22"/>
                  <a:pt x="29" y="22"/>
                </a:cubicBezTo>
                <a:cubicBezTo>
                  <a:pt x="29" y="58"/>
                  <a:pt x="29" y="58"/>
                  <a:pt x="29" y="58"/>
                </a:cubicBezTo>
                <a:cubicBezTo>
                  <a:pt x="37" y="58"/>
                  <a:pt x="37" y="58"/>
                  <a:pt x="37" y="58"/>
                </a:cubicBezTo>
                <a:cubicBezTo>
                  <a:pt x="37" y="14"/>
                  <a:pt x="37" y="14"/>
                  <a:pt x="37" y="14"/>
                </a:cubicBezTo>
                <a:cubicBezTo>
                  <a:pt x="37" y="7"/>
                  <a:pt x="37" y="7"/>
                  <a:pt x="37" y="7"/>
                </a:cubicBezTo>
                <a:cubicBezTo>
                  <a:pt x="44" y="7"/>
                  <a:pt x="44" y="7"/>
                  <a:pt x="44" y="7"/>
                </a:cubicBezTo>
                <a:cubicBezTo>
                  <a:pt x="44" y="14"/>
                  <a:pt x="44" y="14"/>
                  <a:pt x="44" y="14"/>
                </a:cubicBezTo>
                <a:cubicBezTo>
                  <a:pt x="44" y="58"/>
                  <a:pt x="44" y="58"/>
                  <a:pt x="44" y="58"/>
                </a:cubicBezTo>
                <a:cubicBezTo>
                  <a:pt x="51" y="58"/>
                  <a:pt x="51" y="58"/>
                  <a:pt x="51" y="58"/>
                </a:cubicBezTo>
                <a:cubicBezTo>
                  <a:pt x="51" y="29"/>
                  <a:pt x="51" y="29"/>
                  <a:pt x="51" y="29"/>
                </a:cubicBezTo>
                <a:cubicBezTo>
                  <a:pt x="51" y="22"/>
                  <a:pt x="51" y="22"/>
                  <a:pt x="51" y="22"/>
                </a:cubicBezTo>
                <a:cubicBezTo>
                  <a:pt x="51" y="14"/>
                  <a:pt x="51" y="14"/>
                  <a:pt x="51" y="14"/>
                </a:cubicBezTo>
                <a:cubicBezTo>
                  <a:pt x="58" y="14"/>
                  <a:pt x="58" y="14"/>
                  <a:pt x="58" y="14"/>
                </a:cubicBezTo>
                <a:cubicBezTo>
                  <a:pt x="58" y="22"/>
                  <a:pt x="58" y="22"/>
                  <a:pt x="58" y="22"/>
                </a:cubicBezTo>
                <a:cubicBezTo>
                  <a:pt x="58" y="29"/>
                  <a:pt x="58" y="29"/>
                  <a:pt x="58" y="29"/>
                </a:cubicBezTo>
                <a:cubicBezTo>
                  <a:pt x="58" y="73"/>
                  <a:pt x="58" y="73"/>
                  <a:pt x="58" y="73"/>
                </a:cubicBezTo>
                <a:cubicBezTo>
                  <a:pt x="66" y="73"/>
                  <a:pt x="66" y="73"/>
                  <a:pt x="66" y="73"/>
                </a:cubicBezTo>
                <a:cubicBezTo>
                  <a:pt x="66" y="73"/>
                  <a:pt x="66" y="73"/>
                  <a:pt x="66" y="73"/>
                </a:cubicBezTo>
                <a:cubicBezTo>
                  <a:pt x="66" y="73"/>
                  <a:pt x="73" y="65"/>
                  <a:pt x="80" y="58"/>
                </a:cubicBezTo>
                <a:cubicBezTo>
                  <a:pt x="83" y="56"/>
                  <a:pt x="85" y="55"/>
                  <a:pt x="87" y="55"/>
                </a:cubicBezTo>
                <a:cubicBezTo>
                  <a:pt x="92" y="55"/>
                  <a:pt x="95" y="58"/>
                  <a:pt x="95" y="58"/>
                </a:cubicBezTo>
                <a:cubicBezTo>
                  <a:pt x="66" y="94"/>
                  <a:pt x="66" y="94"/>
                  <a:pt x="66" y="94"/>
                </a:cubicBezTo>
                <a:cubicBezTo>
                  <a:pt x="66" y="94"/>
                  <a:pt x="66" y="94"/>
                  <a:pt x="66" y="94"/>
                </a:cubicBezTo>
                <a:cubicBezTo>
                  <a:pt x="66" y="94"/>
                  <a:pt x="66" y="94"/>
                  <a:pt x="66" y="94"/>
                </a:cubicBezTo>
                <a:cubicBezTo>
                  <a:pt x="65" y="104"/>
                  <a:pt x="63" y="109"/>
                  <a:pt x="51" y="109"/>
                </a:cubicBezTo>
                <a:cubicBezTo>
                  <a:pt x="37" y="109"/>
                  <a:pt x="37" y="109"/>
                  <a:pt x="22" y="109"/>
                </a:cubicBezTo>
                <a:cubicBezTo>
                  <a:pt x="8" y="109"/>
                  <a:pt x="8" y="102"/>
                  <a:pt x="8" y="87"/>
                </a:cubicBezTo>
                <a:cubicBezTo>
                  <a:pt x="8" y="76"/>
                  <a:pt x="8" y="49"/>
                  <a:pt x="8" y="36"/>
                </a:cubicBezTo>
                <a:lnTo>
                  <a:pt x="8"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51"/>
          <p:cNvSpPr/>
          <p:nvPr/>
        </p:nvSpPr>
        <p:spPr>
          <a:xfrm>
            <a:off x="10399506" y="2493264"/>
            <a:ext cx="345475" cy="345475"/>
          </a:xfrm>
          <a:custGeom>
            <a:avLst/>
            <a:gdLst/>
            <a:ahLst/>
            <a:cxnLst/>
            <a:rect l="l" t="t" r="r" b="b"/>
            <a:pathLst>
              <a:path w="109" h="109" extrusionOk="0">
                <a:moveTo>
                  <a:pt x="54" y="0"/>
                </a:moveTo>
                <a:cubicBezTo>
                  <a:pt x="24" y="0"/>
                  <a:pt x="0" y="24"/>
                  <a:pt x="0" y="54"/>
                </a:cubicBezTo>
                <a:cubicBezTo>
                  <a:pt x="0" y="84"/>
                  <a:pt x="24" y="109"/>
                  <a:pt x="54" y="109"/>
                </a:cubicBezTo>
                <a:cubicBezTo>
                  <a:pt x="84" y="109"/>
                  <a:pt x="109" y="84"/>
                  <a:pt x="109" y="54"/>
                </a:cubicBezTo>
                <a:cubicBezTo>
                  <a:pt x="109" y="24"/>
                  <a:pt x="84" y="0"/>
                  <a:pt x="54" y="0"/>
                </a:cubicBezTo>
                <a:close/>
                <a:moveTo>
                  <a:pt x="58" y="80"/>
                </a:moveTo>
                <a:cubicBezTo>
                  <a:pt x="58" y="65"/>
                  <a:pt x="58" y="65"/>
                  <a:pt x="58" y="65"/>
                </a:cubicBezTo>
                <a:cubicBezTo>
                  <a:pt x="36" y="58"/>
                  <a:pt x="29" y="65"/>
                  <a:pt x="22" y="80"/>
                </a:cubicBezTo>
                <a:cubicBezTo>
                  <a:pt x="22" y="43"/>
                  <a:pt x="44" y="36"/>
                  <a:pt x="58" y="36"/>
                </a:cubicBezTo>
                <a:cubicBezTo>
                  <a:pt x="58" y="22"/>
                  <a:pt x="58" y="22"/>
                  <a:pt x="58" y="22"/>
                </a:cubicBezTo>
                <a:cubicBezTo>
                  <a:pt x="87" y="51"/>
                  <a:pt x="87" y="51"/>
                  <a:pt x="87" y="51"/>
                </a:cubicBezTo>
                <a:lnTo>
                  <a:pt x="58"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6" name="Google Shape;2736;p51"/>
          <p:cNvGrpSpPr/>
          <p:nvPr/>
        </p:nvGrpSpPr>
        <p:grpSpPr>
          <a:xfrm>
            <a:off x="11134391" y="2493264"/>
            <a:ext cx="345475" cy="345475"/>
            <a:chOff x="8543926" y="1860550"/>
            <a:chExt cx="274638" cy="274638"/>
          </a:xfrm>
        </p:grpSpPr>
        <p:sp>
          <p:nvSpPr>
            <p:cNvPr id="2737" name="Google Shape;2737;p51"/>
            <p:cNvSpPr/>
            <p:nvPr/>
          </p:nvSpPr>
          <p:spPr>
            <a:xfrm>
              <a:off x="8543926" y="1860550"/>
              <a:ext cx="274638" cy="274638"/>
            </a:xfrm>
            <a:custGeom>
              <a:avLst/>
              <a:gdLst/>
              <a:ahLst/>
              <a:cxnLst/>
              <a:rect l="l" t="t" r="r" b="b"/>
              <a:pathLst>
                <a:path w="109" h="109" extrusionOk="0">
                  <a:moveTo>
                    <a:pt x="55" y="0"/>
                  </a:moveTo>
                  <a:cubicBezTo>
                    <a:pt x="25" y="0"/>
                    <a:pt x="0" y="24"/>
                    <a:pt x="0" y="54"/>
                  </a:cubicBezTo>
                  <a:cubicBezTo>
                    <a:pt x="0" y="84"/>
                    <a:pt x="25" y="109"/>
                    <a:pt x="55" y="109"/>
                  </a:cubicBezTo>
                  <a:cubicBezTo>
                    <a:pt x="85" y="109"/>
                    <a:pt x="109" y="84"/>
                    <a:pt x="109" y="54"/>
                  </a:cubicBezTo>
                  <a:cubicBezTo>
                    <a:pt x="109" y="24"/>
                    <a:pt x="85" y="0"/>
                    <a:pt x="55" y="0"/>
                  </a:cubicBezTo>
                  <a:close/>
                  <a:moveTo>
                    <a:pt x="55" y="102"/>
                  </a:moveTo>
                  <a:cubicBezTo>
                    <a:pt x="29" y="102"/>
                    <a:pt x="8" y="80"/>
                    <a:pt x="8" y="54"/>
                  </a:cubicBezTo>
                  <a:cubicBezTo>
                    <a:pt x="8" y="28"/>
                    <a:pt x="29" y="7"/>
                    <a:pt x="55" y="7"/>
                  </a:cubicBezTo>
                  <a:cubicBezTo>
                    <a:pt x="81" y="7"/>
                    <a:pt x="102" y="28"/>
                    <a:pt x="102" y="54"/>
                  </a:cubicBezTo>
                  <a:cubicBezTo>
                    <a:pt x="102" y="80"/>
                    <a:pt x="81" y="102"/>
                    <a:pt x="55"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38" name="Google Shape;2738;p51"/>
            <p:cNvSpPr/>
            <p:nvPr/>
          </p:nvSpPr>
          <p:spPr>
            <a:xfrm>
              <a:off x="8599488" y="1916113"/>
              <a:ext cx="163513" cy="146050"/>
            </a:xfrm>
            <a:custGeom>
              <a:avLst/>
              <a:gdLst/>
              <a:ahLst/>
              <a:cxnLst/>
              <a:rect l="l" t="t" r="r" b="b"/>
              <a:pathLst>
                <a:path w="65" h="58" extrusionOk="0">
                  <a:moveTo>
                    <a:pt x="36" y="14"/>
                  </a:moveTo>
                  <a:cubicBezTo>
                    <a:pt x="22" y="14"/>
                    <a:pt x="0" y="21"/>
                    <a:pt x="0" y="58"/>
                  </a:cubicBezTo>
                  <a:cubicBezTo>
                    <a:pt x="7" y="43"/>
                    <a:pt x="15" y="36"/>
                    <a:pt x="36" y="43"/>
                  </a:cubicBezTo>
                  <a:cubicBezTo>
                    <a:pt x="36" y="58"/>
                    <a:pt x="36" y="58"/>
                    <a:pt x="36" y="58"/>
                  </a:cubicBezTo>
                  <a:cubicBezTo>
                    <a:pt x="65" y="29"/>
                    <a:pt x="65" y="29"/>
                    <a:pt x="65" y="29"/>
                  </a:cubicBezTo>
                  <a:cubicBezTo>
                    <a:pt x="36" y="0"/>
                    <a:pt x="36" y="0"/>
                    <a:pt x="36" y="0"/>
                  </a:cubicBezTo>
                  <a:lnTo>
                    <a:pt x="36"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39" name="Google Shape;2739;p51"/>
          <p:cNvSpPr/>
          <p:nvPr/>
        </p:nvSpPr>
        <p:spPr>
          <a:xfrm>
            <a:off x="1534983" y="3206181"/>
            <a:ext cx="367441" cy="369438"/>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1" y="14"/>
                </a:moveTo>
                <a:cubicBezTo>
                  <a:pt x="65" y="14"/>
                  <a:pt x="65" y="14"/>
                  <a:pt x="65" y="14"/>
                </a:cubicBezTo>
                <a:cubicBezTo>
                  <a:pt x="65" y="51"/>
                  <a:pt x="65" y="51"/>
                  <a:pt x="65" y="51"/>
                </a:cubicBezTo>
                <a:cubicBezTo>
                  <a:pt x="51" y="51"/>
                  <a:pt x="51" y="51"/>
                  <a:pt x="51" y="51"/>
                </a:cubicBezTo>
                <a:lnTo>
                  <a:pt x="51" y="14"/>
                </a:lnTo>
                <a:close/>
                <a:moveTo>
                  <a:pt x="58" y="97"/>
                </a:moveTo>
                <a:cubicBezTo>
                  <a:pt x="37" y="97"/>
                  <a:pt x="20" y="79"/>
                  <a:pt x="20" y="58"/>
                </a:cubicBezTo>
                <a:cubicBezTo>
                  <a:pt x="20" y="43"/>
                  <a:pt x="29" y="29"/>
                  <a:pt x="43" y="23"/>
                </a:cubicBezTo>
                <a:cubicBezTo>
                  <a:pt x="44" y="22"/>
                  <a:pt x="44" y="22"/>
                  <a:pt x="44" y="22"/>
                </a:cubicBezTo>
                <a:cubicBezTo>
                  <a:pt x="44" y="36"/>
                  <a:pt x="44" y="36"/>
                  <a:pt x="44" y="36"/>
                </a:cubicBezTo>
                <a:cubicBezTo>
                  <a:pt x="36" y="41"/>
                  <a:pt x="31" y="49"/>
                  <a:pt x="31" y="58"/>
                </a:cubicBezTo>
                <a:cubicBezTo>
                  <a:pt x="31" y="73"/>
                  <a:pt x="43" y="85"/>
                  <a:pt x="58" y="85"/>
                </a:cubicBezTo>
                <a:cubicBezTo>
                  <a:pt x="73" y="85"/>
                  <a:pt x="85" y="73"/>
                  <a:pt x="85" y="58"/>
                </a:cubicBezTo>
                <a:cubicBezTo>
                  <a:pt x="85" y="49"/>
                  <a:pt x="80" y="41"/>
                  <a:pt x="73" y="36"/>
                </a:cubicBezTo>
                <a:cubicBezTo>
                  <a:pt x="73" y="22"/>
                  <a:pt x="73" y="22"/>
                  <a:pt x="73" y="22"/>
                </a:cubicBezTo>
                <a:cubicBezTo>
                  <a:pt x="74" y="23"/>
                  <a:pt x="74" y="23"/>
                  <a:pt x="74" y="23"/>
                </a:cubicBezTo>
                <a:cubicBezTo>
                  <a:pt x="88" y="29"/>
                  <a:pt x="97" y="43"/>
                  <a:pt x="97" y="58"/>
                </a:cubicBezTo>
                <a:cubicBezTo>
                  <a:pt x="97" y="79"/>
                  <a:pt x="79" y="97"/>
                  <a:pt x="58" y="9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40" name="Google Shape;2740;p51"/>
          <p:cNvGrpSpPr/>
          <p:nvPr/>
        </p:nvGrpSpPr>
        <p:grpSpPr>
          <a:xfrm>
            <a:off x="5956262" y="3206181"/>
            <a:ext cx="367443" cy="369439"/>
            <a:chOff x="4427538" y="2427288"/>
            <a:chExt cx="292101" cy="293688"/>
          </a:xfrm>
        </p:grpSpPr>
        <p:sp>
          <p:nvSpPr>
            <p:cNvPr id="2741" name="Google Shape;2741;p51"/>
            <p:cNvSpPr/>
            <p:nvPr/>
          </p:nvSpPr>
          <p:spPr>
            <a:xfrm>
              <a:off x="4427538" y="2519363"/>
              <a:ext cx="201613" cy="201613"/>
            </a:xfrm>
            <a:custGeom>
              <a:avLst/>
              <a:gdLst/>
              <a:ahLst/>
              <a:cxnLst/>
              <a:rect l="l" t="t" r="r" b="b"/>
              <a:pathLst>
                <a:path w="80" h="80" extrusionOk="0">
                  <a:moveTo>
                    <a:pt x="75" y="32"/>
                  </a:moveTo>
                  <a:cubicBezTo>
                    <a:pt x="64" y="32"/>
                    <a:pt x="64" y="32"/>
                    <a:pt x="64" y="32"/>
                  </a:cubicBezTo>
                  <a:cubicBezTo>
                    <a:pt x="64" y="30"/>
                    <a:pt x="63" y="28"/>
                    <a:pt x="61" y="26"/>
                  </a:cubicBezTo>
                  <a:cubicBezTo>
                    <a:pt x="69" y="19"/>
                    <a:pt x="69" y="19"/>
                    <a:pt x="69" y="19"/>
                  </a:cubicBezTo>
                  <a:cubicBezTo>
                    <a:pt x="71" y="17"/>
                    <a:pt x="71" y="14"/>
                    <a:pt x="69" y="13"/>
                  </a:cubicBezTo>
                  <a:cubicBezTo>
                    <a:pt x="66" y="10"/>
                    <a:pt x="66" y="10"/>
                    <a:pt x="66" y="10"/>
                  </a:cubicBezTo>
                  <a:cubicBezTo>
                    <a:pt x="64" y="8"/>
                    <a:pt x="61" y="8"/>
                    <a:pt x="59" y="10"/>
                  </a:cubicBezTo>
                  <a:cubicBezTo>
                    <a:pt x="52" y="17"/>
                    <a:pt x="52" y="17"/>
                    <a:pt x="52" y="17"/>
                  </a:cubicBezTo>
                  <a:cubicBezTo>
                    <a:pt x="50" y="16"/>
                    <a:pt x="48" y="15"/>
                    <a:pt x="45" y="14"/>
                  </a:cubicBezTo>
                  <a:cubicBezTo>
                    <a:pt x="45" y="5"/>
                    <a:pt x="45" y="5"/>
                    <a:pt x="45" y="5"/>
                  </a:cubicBezTo>
                  <a:cubicBezTo>
                    <a:pt x="45" y="2"/>
                    <a:pt x="43" y="0"/>
                    <a:pt x="41" y="0"/>
                  </a:cubicBezTo>
                  <a:cubicBezTo>
                    <a:pt x="37" y="0"/>
                    <a:pt x="37" y="0"/>
                    <a:pt x="37" y="0"/>
                  </a:cubicBezTo>
                  <a:cubicBezTo>
                    <a:pt x="34" y="0"/>
                    <a:pt x="32" y="2"/>
                    <a:pt x="32" y="5"/>
                  </a:cubicBezTo>
                  <a:cubicBezTo>
                    <a:pt x="32" y="14"/>
                    <a:pt x="32" y="14"/>
                    <a:pt x="32" y="14"/>
                  </a:cubicBezTo>
                  <a:cubicBezTo>
                    <a:pt x="30" y="15"/>
                    <a:pt x="27" y="16"/>
                    <a:pt x="25" y="17"/>
                  </a:cubicBezTo>
                  <a:cubicBezTo>
                    <a:pt x="19" y="11"/>
                    <a:pt x="19" y="11"/>
                    <a:pt x="19" y="11"/>
                  </a:cubicBezTo>
                  <a:cubicBezTo>
                    <a:pt x="17" y="9"/>
                    <a:pt x="14" y="9"/>
                    <a:pt x="12" y="11"/>
                  </a:cubicBezTo>
                  <a:cubicBezTo>
                    <a:pt x="9" y="14"/>
                    <a:pt x="9" y="14"/>
                    <a:pt x="9" y="14"/>
                  </a:cubicBezTo>
                  <a:cubicBezTo>
                    <a:pt x="8" y="16"/>
                    <a:pt x="8" y="19"/>
                    <a:pt x="9" y="21"/>
                  </a:cubicBezTo>
                  <a:cubicBezTo>
                    <a:pt x="16" y="27"/>
                    <a:pt x="16" y="27"/>
                    <a:pt x="16" y="27"/>
                  </a:cubicBezTo>
                  <a:cubicBezTo>
                    <a:pt x="14" y="29"/>
                    <a:pt x="13" y="32"/>
                    <a:pt x="13" y="35"/>
                  </a:cubicBezTo>
                  <a:cubicBezTo>
                    <a:pt x="4" y="35"/>
                    <a:pt x="4" y="35"/>
                    <a:pt x="4" y="35"/>
                  </a:cubicBezTo>
                  <a:cubicBezTo>
                    <a:pt x="2" y="35"/>
                    <a:pt x="0" y="37"/>
                    <a:pt x="0" y="39"/>
                  </a:cubicBezTo>
                  <a:cubicBezTo>
                    <a:pt x="0" y="44"/>
                    <a:pt x="0" y="44"/>
                    <a:pt x="0" y="44"/>
                  </a:cubicBezTo>
                  <a:cubicBezTo>
                    <a:pt x="0" y="46"/>
                    <a:pt x="2" y="48"/>
                    <a:pt x="4" y="48"/>
                  </a:cubicBezTo>
                  <a:cubicBezTo>
                    <a:pt x="13" y="48"/>
                    <a:pt x="13" y="48"/>
                    <a:pt x="13" y="48"/>
                  </a:cubicBezTo>
                  <a:cubicBezTo>
                    <a:pt x="14" y="51"/>
                    <a:pt x="15" y="53"/>
                    <a:pt x="17" y="55"/>
                  </a:cubicBezTo>
                  <a:cubicBezTo>
                    <a:pt x="11" y="61"/>
                    <a:pt x="11" y="61"/>
                    <a:pt x="11" y="61"/>
                  </a:cubicBezTo>
                  <a:cubicBezTo>
                    <a:pt x="9" y="63"/>
                    <a:pt x="9" y="66"/>
                    <a:pt x="11" y="68"/>
                  </a:cubicBezTo>
                  <a:cubicBezTo>
                    <a:pt x="14" y="71"/>
                    <a:pt x="14" y="71"/>
                    <a:pt x="14" y="71"/>
                  </a:cubicBezTo>
                  <a:cubicBezTo>
                    <a:pt x="16" y="72"/>
                    <a:pt x="19" y="72"/>
                    <a:pt x="20" y="71"/>
                  </a:cubicBezTo>
                  <a:cubicBezTo>
                    <a:pt x="27" y="64"/>
                    <a:pt x="27" y="64"/>
                    <a:pt x="27" y="64"/>
                  </a:cubicBezTo>
                  <a:cubicBezTo>
                    <a:pt x="29" y="65"/>
                    <a:pt x="32" y="66"/>
                    <a:pt x="34" y="66"/>
                  </a:cubicBezTo>
                  <a:cubicBezTo>
                    <a:pt x="34" y="76"/>
                    <a:pt x="34" y="76"/>
                    <a:pt x="34" y="76"/>
                  </a:cubicBezTo>
                  <a:cubicBezTo>
                    <a:pt x="34" y="78"/>
                    <a:pt x="36" y="80"/>
                    <a:pt x="39" y="80"/>
                  </a:cubicBezTo>
                  <a:cubicBezTo>
                    <a:pt x="43" y="80"/>
                    <a:pt x="43" y="80"/>
                    <a:pt x="43" y="80"/>
                  </a:cubicBezTo>
                  <a:cubicBezTo>
                    <a:pt x="46" y="80"/>
                    <a:pt x="48" y="78"/>
                    <a:pt x="48" y="76"/>
                  </a:cubicBezTo>
                  <a:cubicBezTo>
                    <a:pt x="48" y="65"/>
                    <a:pt x="48" y="65"/>
                    <a:pt x="48" y="65"/>
                  </a:cubicBezTo>
                  <a:cubicBezTo>
                    <a:pt x="50" y="64"/>
                    <a:pt x="52" y="63"/>
                    <a:pt x="54" y="62"/>
                  </a:cubicBezTo>
                  <a:cubicBezTo>
                    <a:pt x="61" y="69"/>
                    <a:pt x="61" y="69"/>
                    <a:pt x="61" y="69"/>
                  </a:cubicBezTo>
                  <a:cubicBezTo>
                    <a:pt x="63" y="71"/>
                    <a:pt x="66" y="71"/>
                    <a:pt x="67" y="69"/>
                  </a:cubicBezTo>
                  <a:cubicBezTo>
                    <a:pt x="70" y="66"/>
                    <a:pt x="70" y="66"/>
                    <a:pt x="70" y="66"/>
                  </a:cubicBezTo>
                  <a:cubicBezTo>
                    <a:pt x="72" y="64"/>
                    <a:pt x="72" y="62"/>
                    <a:pt x="70" y="60"/>
                  </a:cubicBezTo>
                  <a:cubicBezTo>
                    <a:pt x="63" y="52"/>
                    <a:pt x="63" y="52"/>
                    <a:pt x="63" y="52"/>
                  </a:cubicBezTo>
                  <a:cubicBezTo>
                    <a:pt x="64" y="50"/>
                    <a:pt x="64" y="48"/>
                    <a:pt x="65" y="46"/>
                  </a:cubicBezTo>
                  <a:cubicBezTo>
                    <a:pt x="75" y="46"/>
                    <a:pt x="75" y="46"/>
                    <a:pt x="75" y="46"/>
                  </a:cubicBezTo>
                  <a:cubicBezTo>
                    <a:pt x="78" y="46"/>
                    <a:pt x="80" y="44"/>
                    <a:pt x="80" y="41"/>
                  </a:cubicBezTo>
                  <a:cubicBezTo>
                    <a:pt x="80" y="37"/>
                    <a:pt x="80" y="37"/>
                    <a:pt x="80" y="37"/>
                  </a:cubicBezTo>
                  <a:cubicBezTo>
                    <a:pt x="80" y="34"/>
                    <a:pt x="78" y="32"/>
                    <a:pt x="75" y="32"/>
                  </a:cubicBezTo>
                  <a:close/>
                  <a:moveTo>
                    <a:pt x="39" y="51"/>
                  </a:moveTo>
                  <a:cubicBezTo>
                    <a:pt x="33" y="51"/>
                    <a:pt x="28" y="46"/>
                    <a:pt x="28" y="40"/>
                  </a:cubicBezTo>
                  <a:cubicBezTo>
                    <a:pt x="28" y="34"/>
                    <a:pt x="33" y="29"/>
                    <a:pt x="39" y="29"/>
                  </a:cubicBezTo>
                  <a:cubicBezTo>
                    <a:pt x="45" y="29"/>
                    <a:pt x="50" y="34"/>
                    <a:pt x="50" y="40"/>
                  </a:cubicBezTo>
                  <a:cubicBezTo>
                    <a:pt x="50" y="46"/>
                    <a:pt x="45" y="51"/>
                    <a:pt x="39"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2" name="Google Shape;2742;p51"/>
            <p:cNvSpPr/>
            <p:nvPr/>
          </p:nvSpPr>
          <p:spPr>
            <a:xfrm>
              <a:off x="4591051" y="2427288"/>
              <a:ext cx="128588" cy="128588"/>
            </a:xfrm>
            <a:custGeom>
              <a:avLst/>
              <a:gdLst/>
              <a:ahLst/>
              <a:cxnLst/>
              <a:rect l="l" t="t" r="r" b="b"/>
              <a:pathLst>
                <a:path w="51" h="51" extrusionOk="0">
                  <a:moveTo>
                    <a:pt x="48" y="20"/>
                  </a:moveTo>
                  <a:cubicBezTo>
                    <a:pt x="41" y="20"/>
                    <a:pt x="41" y="20"/>
                    <a:pt x="41" y="20"/>
                  </a:cubicBezTo>
                  <a:cubicBezTo>
                    <a:pt x="41" y="19"/>
                    <a:pt x="40" y="18"/>
                    <a:pt x="39" y="17"/>
                  </a:cubicBezTo>
                  <a:cubicBezTo>
                    <a:pt x="44" y="12"/>
                    <a:pt x="44" y="12"/>
                    <a:pt x="44" y="12"/>
                  </a:cubicBezTo>
                  <a:cubicBezTo>
                    <a:pt x="45" y="11"/>
                    <a:pt x="45" y="9"/>
                    <a:pt x="44" y="8"/>
                  </a:cubicBezTo>
                  <a:cubicBezTo>
                    <a:pt x="42" y="6"/>
                    <a:pt x="42" y="6"/>
                    <a:pt x="42" y="6"/>
                  </a:cubicBezTo>
                  <a:cubicBezTo>
                    <a:pt x="41" y="5"/>
                    <a:pt x="39" y="5"/>
                    <a:pt x="38" y="6"/>
                  </a:cubicBezTo>
                  <a:cubicBezTo>
                    <a:pt x="33" y="11"/>
                    <a:pt x="33" y="11"/>
                    <a:pt x="33" y="11"/>
                  </a:cubicBezTo>
                  <a:cubicBezTo>
                    <a:pt x="32" y="10"/>
                    <a:pt x="31" y="9"/>
                    <a:pt x="29" y="9"/>
                  </a:cubicBezTo>
                  <a:cubicBezTo>
                    <a:pt x="29" y="3"/>
                    <a:pt x="29" y="3"/>
                    <a:pt x="29" y="3"/>
                  </a:cubicBezTo>
                  <a:cubicBezTo>
                    <a:pt x="29" y="1"/>
                    <a:pt x="28" y="0"/>
                    <a:pt x="26" y="0"/>
                  </a:cubicBezTo>
                  <a:cubicBezTo>
                    <a:pt x="24" y="0"/>
                    <a:pt x="24" y="0"/>
                    <a:pt x="24" y="0"/>
                  </a:cubicBezTo>
                  <a:cubicBezTo>
                    <a:pt x="22" y="0"/>
                    <a:pt x="21" y="1"/>
                    <a:pt x="21" y="3"/>
                  </a:cubicBezTo>
                  <a:cubicBezTo>
                    <a:pt x="21" y="9"/>
                    <a:pt x="21" y="9"/>
                    <a:pt x="21" y="9"/>
                  </a:cubicBezTo>
                  <a:cubicBezTo>
                    <a:pt x="19" y="9"/>
                    <a:pt x="18" y="10"/>
                    <a:pt x="16" y="11"/>
                  </a:cubicBezTo>
                  <a:cubicBezTo>
                    <a:pt x="12" y="7"/>
                    <a:pt x="12" y="7"/>
                    <a:pt x="12" y="7"/>
                  </a:cubicBezTo>
                  <a:cubicBezTo>
                    <a:pt x="11" y="6"/>
                    <a:pt x="9" y="6"/>
                    <a:pt x="8" y="7"/>
                  </a:cubicBezTo>
                  <a:cubicBezTo>
                    <a:pt x="6" y="9"/>
                    <a:pt x="6" y="9"/>
                    <a:pt x="6" y="9"/>
                  </a:cubicBezTo>
                  <a:cubicBezTo>
                    <a:pt x="5" y="10"/>
                    <a:pt x="5" y="12"/>
                    <a:pt x="6" y="13"/>
                  </a:cubicBezTo>
                  <a:cubicBezTo>
                    <a:pt x="10" y="17"/>
                    <a:pt x="10" y="17"/>
                    <a:pt x="10" y="17"/>
                  </a:cubicBezTo>
                  <a:cubicBezTo>
                    <a:pt x="9" y="18"/>
                    <a:pt x="9" y="20"/>
                    <a:pt x="8" y="22"/>
                  </a:cubicBezTo>
                  <a:cubicBezTo>
                    <a:pt x="3" y="22"/>
                    <a:pt x="3" y="22"/>
                    <a:pt x="3" y="22"/>
                  </a:cubicBezTo>
                  <a:cubicBezTo>
                    <a:pt x="2" y="22"/>
                    <a:pt x="0" y="23"/>
                    <a:pt x="0" y="25"/>
                  </a:cubicBezTo>
                  <a:cubicBezTo>
                    <a:pt x="0" y="27"/>
                    <a:pt x="0" y="27"/>
                    <a:pt x="0" y="27"/>
                  </a:cubicBezTo>
                  <a:cubicBezTo>
                    <a:pt x="0" y="29"/>
                    <a:pt x="2" y="30"/>
                    <a:pt x="3" y="30"/>
                  </a:cubicBezTo>
                  <a:cubicBezTo>
                    <a:pt x="9" y="30"/>
                    <a:pt x="9" y="30"/>
                    <a:pt x="9" y="30"/>
                  </a:cubicBezTo>
                  <a:cubicBezTo>
                    <a:pt x="9" y="32"/>
                    <a:pt x="10" y="34"/>
                    <a:pt x="11" y="35"/>
                  </a:cubicBezTo>
                  <a:cubicBezTo>
                    <a:pt x="7" y="39"/>
                    <a:pt x="7" y="39"/>
                    <a:pt x="7" y="39"/>
                  </a:cubicBezTo>
                  <a:cubicBezTo>
                    <a:pt x="6" y="40"/>
                    <a:pt x="6" y="42"/>
                    <a:pt x="7" y="43"/>
                  </a:cubicBezTo>
                  <a:cubicBezTo>
                    <a:pt x="9" y="45"/>
                    <a:pt x="9" y="45"/>
                    <a:pt x="9" y="45"/>
                  </a:cubicBezTo>
                  <a:cubicBezTo>
                    <a:pt x="10" y="46"/>
                    <a:pt x="12" y="46"/>
                    <a:pt x="13" y="45"/>
                  </a:cubicBezTo>
                  <a:cubicBezTo>
                    <a:pt x="17" y="41"/>
                    <a:pt x="17" y="41"/>
                    <a:pt x="17" y="41"/>
                  </a:cubicBezTo>
                  <a:cubicBezTo>
                    <a:pt x="19" y="41"/>
                    <a:pt x="20" y="42"/>
                    <a:pt x="22" y="42"/>
                  </a:cubicBezTo>
                  <a:cubicBezTo>
                    <a:pt x="22" y="48"/>
                    <a:pt x="22" y="48"/>
                    <a:pt x="22" y="48"/>
                  </a:cubicBezTo>
                  <a:cubicBezTo>
                    <a:pt x="22" y="49"/>
                    <a:pt x="23" y="51"/>
                    <a:pt x="25" y="51"/>
                  </a:cubicBezTo>
                  <a:cubicBezTo>
                    <a:pt x="28" y="51"/>
                    <a:pt x="28" y="51"/>
                    <a:pt x="28" y="51"/>
                  </a:cubicBezTo>
                  <a:cubicBezTo>
                    <a:pt x="29" y="51"/>
                    <a:pt x="31" y="49"/>
                    <a:pt x="31" y="48"/>
                  </a:cubicBezTo>
                  <a:cubicBezTo>
                    <a:pt x="31" y="41"/>
                    <a:pt x="31" y="41"/>
                    <a:pt x="31" y="41"/>
                  </a:cubicBezTo>
                  <a:cubicBezTo>
                    <a:pt x="32" y="41"/>
                    <a:pt x="33" y="40"/>
                    <a:pt x="35" y="39"/>
                  </a:cubicBezTo>
                  <a:cubicBezTo>
                    <a:pt x="39" y="44"/>
                    <a:pt x="39" y="44"/>
                    <a:pt x="39" y="44"/>
                  </a:cubicBezTo>
                  <a:cubicBezTo>
                    <a:pt x="40" y="45"/>
                    <a:pt x="42" y="45"/>
                    <a:pt x="43" y="44"/>
                  </a:cubicBezTo>
                  <a:cubicBezTo>
                    <a:pt x="45" y="42"/>
                    <a:pt x="45" y="42"/>
                    <a:pt x="45" y="42"/>
                  </a:cubicBezTo>
                  <a:cubicBezTo>
                    <a:pt x="46" y="41"/>
                    <a:pt x="46" y="39"/>
                    <a:pt x="45" y="38"/>
                  </a:cubicBezTo>
                  <a:cubicBezTo>
                    <a:pt x="40" y="33"/>
                    <a:pt x="40" y="33"/>
                    <a:pt x="40" y="33"/>
                  </a:cubicBezTo>
                  <a:cubicBezTo>
                    <a:pt x="41" y="32"/>
                    <a:pt x="41" y="30"/>
                    <a:pt x="42" y="29"/>
                  </a:cubicBezTo>
                  <a:cubicBezTo>
                    <a:pt x="48" y="29"/>
                    <a:pt x="48" y="29"/>
                    <a:pt x="48" y="29"/>
                  </a:cubicBezTo>
                  <a:cubicBezTo>
                    <a:pt x="50" y="29"/>
                    <a:pt x="51" y="28"/>
                    <a:pt x="51" y="26"/>
                  </a:cubicBezTo>
                  <a:cubicBezTo>
                    <a:pt x="51" y="23"/>
                    <a:pt x="51" y="23"/>
                    <a:pt x="51" y="23"/>
                  </a:cubicBezTo>
                  <a:cubicBezTo>
                    <a:pt x="51" y="22"/>
                    <a:pt x="50" y="20"/>
                    <a:pt x="48" y="20"/>
                  </a:cubicBezTo>
                  <a:close/>
                  <a:moveTo>
                    <a:pt x="25" y="32"/>
                  </a:moveTo>
                  <a:cubicBezTo>
                    <a:pt x="21" y="32"/>
                    <a:pt x="18" y="29"/>
                    <a:pt x="18" y="25"/>
                  </a:cubicBezTo>
                  <a:cubicBezTo>
                    <a:pt x="18" y="21"/>
                    <a:pt x="21" y="18"/>
                    <a:pt x="25" y="18"/>
                  </a:cubicBezTo>
                  <a:cubicBezTo>
                    <a:pt x="29" y="18"/>
                    <a:pt x="32" y="21"/>
                    <a:pt x="32" y="25"/>
                  </a:cubicBezTo>
                  <a:cubicBezTo>
                    <a:pt x="32" y="29"/>
                    <a:pt x="29" y="32"/>
                    <a:pt x="25"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43" name="Google Shape;2743;p51"/>
          <p:cNvGrpSpPr/>
          <p:nvPr/>
        </p:nvGrpSpPr>
        <p:grpSpPr>
          <a:xfrm>
            <a:off x="7382094" y="3206181"/>
            <a:ext cx="345475" cy="369439"/>
            <a:chOff x="5561013" y="2427288"/>
            <a:chExt cx="274638" cy="293688"/>
          </a:xfrm>
        </p:grpSpPr>
        <p:sp>
          <p:nvSpPr>
            <p:cNvPr id="2744" name="Google Shape;2744;p51"/>
            <p:cNvSpPr/>
            <p:nvPr/>
          </p:nvSpPr>
          <p:spPr>
            <a:xfrm>
              <a:off x="5608638" y="2546350"/>
              <a:ext cx="63500" cy="128588"/>
            </a:xfrm>
            <a:custGeom>
              <a:avLst/>
              <a:gdLst/>
              <a:ahLst/>
              <a:cxnLst/>
              <a:rect l="l" t="t" r="r" b="b"/>
              <a:pathLst>
                <a:path w="40" h="81" extrusionOk="0">
                  <a:moveTo>
                    <a:pt x="18" y="21"/>
                  </a:moveTo>
                  <a:lnTo>
                    <a:pt x="18" y="81"/>
                  </a:lnTo>
                  <a:lnTo>
                    <a:pt x="40" y="81"/>
                  </a:lnTo>
                  <a:lnTo>
                    <a:pt x="40" y="0"/>
                  </a:lnTo>
                  <a:lnTo>
                    <a:pt x="24" y="0"/>
                  </a:lnTo>
                  <a:lnTo>
                    <a:pt x="0" y="6"/>
                  </a:lnTo>
                  <a:lnTo>
                    <a:pt x="5" y="24"/>
                  </a:lnTo>
                  <a:lnTo>
                    <a:pt x="18"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5" name="Google Shape;2745;p51"/>
            <p:cNvSpPr/>
            <p:nvPr/>
          </p:nvSpPr>
          <p:spPr>
            <a:xfrm>
              <a:off x="5702301" y="2546350"/>
              <a:ext cx="98425" cy="128588"/>
            </a:xfrm>
            <a:custGeom>
              <a:avLst/>
              <a:gdLst/>
              <a:ahLst/>
              <a:cxnLst/>
              <a:rect l="l" t="t" r="r" b="b"/>
              <a:pathLst>
                <a:path w="62" h="81" extrusionOk="0">
                  <a:moveTo>
                    <a:pt x="2" y="81"/>
                  </a:moveTo>
                  <a:lnTo>
                    <a:pt x="27" y="81"/>
                  </a:lnTo>
                  <a:lnTo>
                    <a:pt x="62" y="18"/>
                  </a:lnTo>
                  <a:lnTo>
                    <a:pt x="62" y="0"/>
                  </a:lnTo>
                  <a:lnTo>
                    <a:pt x="0" y="0"/>
                  </a:lnTo>
                  <a:lnTo>
                    <a:pt x="0" y="19"/>
                  </a:lnTo>
                  <a:lnTo>
                    <a:pt x="38" y="19"/>
                  </a:lnTo>
                  <a:lnTo>
                    <a:pt x="2"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6" name="Google Shape;2746;p51"/>
            <p:cNvSpPr/>
            <p:nvPr/>
          </p:nvSpPr>
          <p:spPr>
            <a:xfrm>
              <a:off x="5561013" y="2427288"/>
              <a:ext cx="274638" cy="293688"/>
            </a:xfrm>
            <a:custGeom>
              <a:avLst/>
              <a:gdLst/>
              <a:ahLst/>
              <a:cxnLst/>
              <a:rect l="l" t="t" r="r" b="b"/>
              <a:pathLst>
                <a:path w="109" h="116" extrusionOk="0">
                  <a:moveTo>
                    <a:pt x="94" y="14"/>
                  </a:moveTo>
                  <a:cubicBezTo>
                    <a:pt x="94" y="4"/>
                    <a:pt x="94" y="4"/>
                    <a:pt x="94" y="4"/>
                  </a:cubicBezTo>
                  <a:cubicBezTo>
                    <a:pt x="94" y="2"/>
                    <a:pt x="93" y="0"/>
                    <a:pt x="91" y="0"/>
                  </a:cubicBezTo>
                  <a:cubicBezTo>
                    <a:pt x="76" y="0"/>
                    <a:pt x="76" y="0"/>
                    <a:pt x="76" y="0"/>
                  </a:cubicBezTo>
                  <a:cubicBezTo>
                    <a:pt x="74" y="0"/>
                    <a:pt x="73" y="2"/>
                    <a:pt x="73" y="4"/>
                  </a:cubicBezTo>
                  <a:cubicBezTo>
                    <a:pt x="73" y="14"/>
                    <a:pt x="73" y="14"/>
                    <a:pt x="73" y="14"/>
                  </a:cubicBezTo>
                  <a:cubicBezTo>
                    <a:pt x="36" y="14"/>
                    <a:pt x="36" y="14"/>
                    <a:pt x="36" y="14"/>
                  </a:cubicBezTo>
                  <a:cubicBezTo>
                    <a:pt x="36" y="4"/>
                    <a:pt x="36" y="4"/>
                    <a:pt x="36" y="4"/>
                  </a:cubicBezTo>
                  <a:cubicBezTo>
                    <a:pt x="36" y="2"/>
                    <a:pt x="35" y="0"/>
                    <a:pt x="33" y="0"/>
                  </a:cubicBezTo>
                  <a:cubicBezTo>
                    <a:pt x="18" y="0"/>
                    <a:pt x="18" y="0"/>
                    <a:pt x="18" y="0"/>
                  </a:cubicBezTo>
                  <a:cubicBezTo>
                    <a:pt x="16" y="0"/>
                    <a:pt x="15" y="2"/>
                    <a:pt x="15" y="4"/>
                  </a:cubicBezTo>
                  <a:cubicBezTo>
                    <a:pt x="15" y="14"/>
                    <a:pt x="15" y="14"/>
                    <a:pt x="15" y="14"/>
                  </a:cubicBezTo>
                  <a:cubicBezTo>
                    <a:pt x="0" y="14"/>
                    <a:pt x="0" y="14"/>
                    <a:pt x="0" y="14"/>
                  </a:cubicBezTo>
                  <a:cubicBezTo>
                    <a:pt x="0" y="116"/>
                    <a:pt x="0" y="116"/>
                    <a:pt x="0" y="116"/>
                  </a:cubicBezTo>
                  <a:cubicBezTo>
                    <a:pt x="109" y="116"/>
                    <a:pt x="109" y="116"/>
                    <a:pt x="109" y="116"/>
                  </a:cubicBezTo>
                  <a:cubicBezTo>
                    <a:pt x="109" y="14"/>
                    <a:pt x="109" y="14"/>
                    <a:pt x="109" y="14"/>
                  </a:cubicBezTo>
                  <a:lnTo>
                    <a:pt x="94" y="14"/>
                  </a:lnTo>
                  <a:close/>
                  <a:moveTo>
                    <a:pt x="80" y="7"/>
                  </a:moveTo>
                  <a:cubicBezTo>
                    <a:pt x="87" y="7"/>
                    <a:pt x="87" y="7"/>
                    <a:pt x="87" y="7"/>
                  </a:cubicBezTo>
                  <a:cubicBezTo>
                    <a:pt x="87" y="22"/>
                    <a:pt x="87" y="22"/>
                    <a:pt x="87" y="22"/>
                  </a:cubicBezTo>
                  <a:cubicBezTo>
                    <a:pt x="80" y="22"/>
                    <a:pt x="80" y="22"/>
                    <a:pt x="80" y="22"/>
                  </a:cubicBezTo>
                  <a:lnTo>
                    <a:pt x="80" y="7"/>
                  </a:lnTo>
                  <a:close/>
                  <a:moveTo>
                    <a:pt x="22" y="7"/>
                  </a:moveTo>
                  <a:cubicBezTo>
                    <a:pt x="29" y="7"/>
                    <a:pt x="29" y="7"/>
                    <a:pt x="29" y="7"/>
                  </a:cubicBezTo>
                  <a:cubicBezTo>
                    <a:pt x="29" y="22"/>
                    <a:pt x="29" y="22"/>
                    <a:pt x="29" y="22"/>
                  </a:cubicBezTo>
                  <a:cubicBezTo>
                    <a:pt x="22" y="22"/>
                    <a:pt x="22" y="22"/>
                    <a:pt x="22" y="22"/>
                  </a:cubicBezTo>
                  <a:lnTo>
                    <a:pt x="22" y="7"/>
                  </a:lnTo>
                  <a:close/>
                  <a:moveTo>
                    <a:pt x="102" y="109"/>
                  </a:moveTo>
                  <a:cubicBezTo>
                    <a:pt x="7" y="109"/>
                    <a:pt x="7" y="109"/>
                    <a:pt x="7" y="109"/>
                  </a:cubicBezTo>
                  <a:cubicBezTo>
                    <a:pt x="7" y="36"/>
                    <a:pt x="7" y="36"/>
                    <a:pt x="7" y="36"/>
                  </a:cubicBezTo>
                  <a:cubicBezTo>
                    <a:pt x="102" y="36"/>
                    <a:pt x="102" y="36"/>
                    <a:pt x="102" y="36"/>
                  </a:cubicBezTo>
                  <a:lnTo>
                    <a:pt x="102"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47" name="Google Shape;2747;p51"/>
          <p:cNvGrpSpPr/>
          <p:nvPr/>
        </p:nvGrpSpPr>
        <p:grpSpPr>
          <a:xfrm>
            <a:off x="6691145" y="3206181"/>
            <a:ext cx="267593" cy="369439"/>
            <a:chOff x="5011738" y="2427288"/>
            <a:chExt cx="212725" cy="293688"/>
          </a:xfrm>
        </p:grpSpPr>
        <p:sp>
          <p:nvSpPr>
            <p:cNvPr id="2748" name="Google Shape;2748;p51"/>
            <p:cNvSpPr/>
            <p:nvPr/>
          </p:nvSpPr>
          <p:spPr>
            <a:xfrm>
              <a:off x="5011738" y="2427288"/>
              <a:ext cx="212725" cy="293688"/>
            </a:xfrm>
            <a:custGeom>
              <a:avLst/>
              <a:gdLst/>
              <a:ahLst/>
              <a:cxnLst/>
              <a:rect l="l" t="t" r="r" b="b"/>
              <a:pathLst>
                <a:path w="84" h="116" extrusionOk="0">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9" name="Google Shape;2749;p51"/>
            <p:cNvSpPr/>
            <p:nvPr/>
          </p:nvSpPr>
          <p:spPr>
            <a:xfrm>
              <a:off x="5092701" y="2516188"/>
              <a:ext cx="60325" cy="34925"/>
            </a:xfrm>
            <a:custGeom>
              <a:avLst/>
              <a:gdLst/>
              <a:ahLst/>
              <a:cxnLst/>
              <a:rect l="l" t="t" r="r" b="b"/>
              <a:pathLst>
                <a:path w="38" h="22" extrusionOk="0">
                  <a:moveTo>
                    <a:pt x="38" y="0"/>
                  </a:moveTo>
                  <a:lnTo>
                    <a:pt x="0" y="0"/>
                  </a:lnTo>
                  <a:lnTo>
                    <a:pt x="9" y="11"/>
                  </a:lnTo>
                  <a:lnTo>
                    <a:pt x="19" y="22"/>
                  </a:lnTo>
                  <a:lnTo>
                    <a:pt x="29" y="11"/>
                  </a:lnTo>
                  <a:lnTo>
                    <a:pt x="3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50" name="Google Shape;2750;p51"/>
          <p:cNvSpPr/>
          <p:nvPr/>
        </p:nvSpPr>
        <p:spPr>
          <a:xfrm>
            <a:off x="8166900" y="3298041"/>
            <a:ext cx="367441" cy="185717"/>
          </a:xfrm>
          <a:custGeom>
            <a:avLst/>
            <a:gdLst/>
            <a:ahLst/>
            <a:cxnLst/>
            <a:rect l="l" t="t" r="r" b="b"/>
            <a:pathLst>
              <a:path w="184" h="93" extrusionOk="0">
                <a:moveTo>
                  <a:pt x="184" y="35"/>
                </a:moveTo>
                <a:lnTo>
                  <a:pt x="57" y="35"/>
                </a:lnTo>
                <a:lnTo>
                  <a:pt x="57" y="0"/>
                </a:lnTo>
                <a:lnTo>
                  <a:pt x="0" y="47"/>
                </a:lnTo>
                <a:lnTo>
                  <a:pt x="57" y="93"/>
                </a:lnTo>
                <a:lnTo>
                  <a:pt x="57" y="58"/>
                </a:lnTo>
                <a:lnTo>
                  <a:pt x="184" y="58"/>
                </a:lnTo>
                <a:lnTo>
                  <a:pt x="18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51"/>
          <p:cNvSpPr/>
          <p:nvPr/>
        </p:nvSpPr>
        <p:spPr>
          <a:xfrm>
            <a:off x="9820387" y="3206181"/>
            <a:ext cx="187715" cy="369438"/>
          </a:xfrm>
          <a:custGeom>
            <a:avLst/>
            <a:gdLst/>
            <a:ahLst/>
            <a:cxnLst/>
            <a:rect l="l" t="t" r="r" b="b"/>
            <a:pathLst>
              <a:path w="94" h="185" extrusionOk="0">
                <a:moveTo>
                  <a:pt x="94" y="58"/>
                </a:moveTo>
                <a:lnTo>
                  <a:pt x="48" y="0"/>
                </a:lnTo>
                <a:lnTo>
                  <a:pt x="0" y="58"/>
                </a:lnTo>
                <a:lnTo>
                  <a:pt x="35" y="58"/>
                </a:lnTo>
                <a:lnTo>
                  <a:pt x="35" y="185"/>
                </a:lnTo>
                <a:lnTo>
                  <a:pt x="59" y="185"/>
                </a:lnTo>
                <a:lnTo>
                  <a:pt x="59" y="58"/>
                </a:lnTo>
                <a:lnTo>
                  <a:pt x="94"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51"/>
          <p:cNvSpPr/>
          <p:nvPr/>
        </p:nvSpPr>
        <p:spPr>
          <a:xfrm>
            <a:off x="8901783" y="3298041"/>
            <a:ext cx="367441" cy="185717"/>
          </a:xfrm>
          <a:custGeom>
            <a:avLst/>
            <a:gdLst/>
            <a:ahLst/>
            <a:cxnLst/>
            <a:rect l="l" t="t" r="r" b="b"/>
            <a:pathLst>
              <a:path w="184" h="93" extrusionOk="0">
                <a:moveTo>
                  <a:pt x="184" y="47"/>
                </a:moveTo>
                <a:lnTo>
                  <a:pt x="127" y="0"/>
                </a:lnTo>
                <a:lnTo>
                  <a:pt x="127" y="35"/>
                </a:lnTo>
                <a:lnTo>
                  <a:pt x="0" y="35"/>
                </a:lnTo>
                <a:lnTo>
                  <a:pt x="0" y="58"/>
                </a:lnTo>
                <a:lnTo>
                  <a:pt x="127" y="58"/>
                </a:lnTo>
                <a:lnTo>
                  <a:pt x="127" y="93"/>
                </a:lnTo>
                <a:lnTo>
                  <a:pt x="184"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51"/>
          <p:cNvSpPr/>
          <p:nvPr/>
        </p:nvSpPr>
        <p:spPr>
          <a:xfrm>
            <a:off x="10561261" y="3206181"/>
            <a:ext cx="183721" cy="369438"/>
          </a:xfrm>
          <a:custGeom>
            <a:avLst/>
            <a:gdLst/>
            <a:ahLst/>
            <a:cxnLst/>
            <a:rect l="l" t="t" r="r" b="b"/>
            <a:pathLst>
              <a:path w="92" h="185" extrusionOk="0">
                <a:moveTo>
                  <a:pt x="57" y="128"/>
                </a:moveTo>
                <a:lnTo>
                  <a:pt x="57" y="0"/>
                </a:lnTo>
                <a:lnTo>
                  <a:pt x="34" y="0"/>
                </a:lnTo>
                <a:lnTo>
                  <a:pt x="34" y="128"/>
                </a:lnTo>
                <a:lnTo>
                  <a:pt x="0" y="128"/>
                </a:lnTo>
                <a:lnTo>
                  <a:pt x="46" y="185"/>
                </a:lnTo>
                <a:lnTo>
                  <a:pt x="92" y="128"/>
                </a:lnTo>
                <a:lnTo>
                  <a:pt x="57" y="1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54" name="Google Shape;2754;p51"/>
          <p:cNvGrpSpPr/>
          <p:nvPr/>
        </p:nvGrpSpPr>
        <p:grpSpPr>
          <a:xfrm>
            <a:off x="5219382" y="3943060"/>
            <a:ext cx="369439" cy="367441"/>
            <a:chOff x="3841751" y="3013075"/>
            <a:chExt cx="293688" cy="292100"/>
          </a:xfrm>
        </p:grpSpPr>
        <p:sp>
          <p:nvSpPr>
            <p:cNvPr id="2755" name="Google Shape;2755;p51"/>
            <p:cNvSpPr/>
            <p:nvPr/>
          </p:nvSpPr>
          <p:spPr>
            <a:xfrm>
              <a:off x="3841751" y="3013075"/>
              <a:ext cx="293688" cy="292100"/>
            </a:xfrm>
            <a:custGeom>
              <a:avLst/>
              <a:gdLst/>
              <a:ahLst/>
              <a:cxnLst/>
              <a:rect l="l" t="t" r="r" b="b"/>
              <a:pathLst>
                <a:path w="116" h="116" extrusionOk="0">
                  <a:moveTo>
                    <a:pt x="116" y="55"/>
                  </a:moveTo>
                  <a:cubicBezTo>
                    <a:pt x="114" y="25"/>
                    <a:pt x="89" y="0"/>
                    <a:pt x="58" y="0"/>
                  </a:cubicBezTo>
                  <a:cubicBezTo>
                    <a:pt x="30" y="0"/>
                    <a:pt x="7" y="19"/>
                    <a:pt x="1" y="45"/>
                  </a:cubicBezTo>
                  <a:cubicBezTo>
                    <a:pt x="0" y="49"/>
                    <a:pt x="0" y="54"/>
                    <a:pt x="0" y="58"/>
                  </a:cubicBezTo>
                  <a:cubicBezTo>
                    <a:pt x="0" y="61"/>
                    <a:pt x="0" y="63"/>
                    <a:pt x="0" y="65"/>
                  </a:cubicBezTo>
                  <a:cubicBezTo>
                    <a:pt x="3" y="94"/>
                    <a:pt x="28" y="116"/>
                    <a:pt x="58" y="116"/>
                  </a:cubicBezTo>
                  <a:cubicBezTo>
                    <a:pt x="83" y="116"/>
                    <a:pt x="104" y="101"/>
                    <a:pt x="112" y="79"/>
                  </a:cubicBezTo>
                  <a:cubicBezTo>
                    <a:pt x="114" y="73"/>
                    <a:pt x="116" y="66"/>
                    <a:pt x="116" y="58"/>
                  </a:cubicBezTo>
                  <a:cubicBezTo>
                    <a:pt x="116" y="57"/>
                    <a:pt x="116" y="56"/>
                    <a:pt x="116" y="55"/>
                  </a:cubicBezTo>
                  <a:close/>
                  <a:moveTo>
                    <a:pt x="32" y="66"/>
                  </a:moveTo>
                  <a:cubicBezTo>
                    <a:pt x="26" y="66"/>
                    <a:pt x="21" y="61"/>
                    <a:pt x="21" y="55"/>
                  </a:cubicBezTo>
                  <a:cubicBezTo>
                    <a:pt x="21" y="49"/>
                    <a:pt x="26" y="44"/>
                    <a:pt x="32" y="44"/>
                  </a:cubicBezTo>
                  <a:cubicBezTo>
                    <a:pt x="38" y="44"/>
                    <a:pt x="43" y="49"/>
                    <a:pt x="43" y="55"/>
                  </a:cubicBezTo>
                  <a:cubicBezTo>
                    <a:pt x="43" y="61"/>
                    <a:pt x="38" y="66"/>
                    <a:pt x="32" y="66"/>
                  </a:cubicBezTo>
                  <a:close/>
                  <a:moveTo>
                    <a:pt x="107" y="69"/>
                  </a:moveTo>
                  <a:cubicBezTo>
                    <a:pt x="101" y="78"/>
                    <a:pt x="92" y="83"/>
                    <a:pt x="84" y="83"/>
                  </a:cubicBezTo>
                  <a:cubicBezTo>
                    <a:pt x="73" y="83"/>
                    <a:pt x="61" y="74"/>
                    <a:pt x="61" y="56"/>
                  </a:cubicBezTo>
                  <a:cubicBezTo>
                    <a:pt x="61" y="34"/>
                    <a:pt x="46" y="23"/>
                    <a:pt x="32" y="23"/>
                  </a:cubicBezTo>
                  <a:cubicBezTo>
                    <a:pt x="27" y="23"/>
                    <a:pt x="23" y="24"/>
                    <a:pt x="19" y="25"/>
                  </a:cubicBezTo>
                  <a:cubicBezTo>
                    <a:pt x="29" y="14"/>
                    <a:pt x="42" y="8"/>
                    <a:pt x="58" y="8"/>
                  </a:cubicBezTo>
                  <a:cubicBezTo>
                    <a:pt x="86" y="8"/>
                    <a:pt x="109" y="30"/>
                    <a:pt x="109" y="58"/>
                  </a:cubicBezTo>
                  <a:cubicBezTo>
                    <a:pt x="109" y="62"/>
                    <a:pt x="108" y="65"/>
                    <a:pt x="107" y="6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56" name="Google Shape;2756;p51"/>
            <p:cNvSpPr/>
            <p:nvPr/>
          </p:nvSpPr>
          <p:spPr>
            <a:xfrm>
              <a:off x="4024313" y="3141663"/>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57" name="Google Shape;2757;p51"/>
          <p:cNvGrpSpPr/>
          <p:nvPr/>
        </p:nvGrpSpPr>
        <p:grpSpPr>
          <a:xfrm>
            <a:off x="800100" y="5418818"/>
            <a:ext cx="367441" cy="367441"/>
            <a:chOff x="328613" y="4186238"/>
            <a:chExt cx="292100" cy="292100"/>
          </a:xfrm>
        </p:grpSpPr>
        <p:sp>
          <p:nvSpPr>
            <p:cNvPr id="2758" name="Google Shape;2758;p51"/>
            <p:cNvSpPr/>
            <p:nvPr/>
          </p:nvSpPr>
          <p:spPr>
            <a:xfrm>
              <a:off x="414338" y="4186238"/>
              <a:ext cx="206375" cy="206375"/>
            </a:xfrm>
            <a:custGeom>
              <a:avLst/>
              <a:gdLst/>
              <a:ahLst/>
              <a:cxnLst/>
              <a:rect l="l" t="t" r="r" b="b"/>
              <a:pathLst>
                <a:path w="82" h="82" extrusionOk="0">
                  <a:moveTo>
                    <a:pt x="57" y="8"/>
                  </a:moveTo>
                  <a:cubicBezTo>
                    <a:pt x="50" y="11"/>
                    <a:pt x="39" y="17"/>
                    <a:pt x="33" y="23"/>
                  </a:cubicBezTo>
                  <a:cubicBezTo>
                    <a:pt x="2" y="54"/>
                    <a:pt x="2" y="54"/>
                    <a:pt x="2" y="54"/>
                  </a:cubicBezTo>
                  <a:cubicBezTo>
                    <a:pt x="0" y="57"/>
                    <a:pt x="0" y="61"/>
                    <a:pt x="2" y="64"/>
                  </a:cubicBezTo>
                  <a:cubicBezTo>
                    <a:pt x="18" y="79"/>
                    <a:pt x="18" y="79"/>
                    <a:pt x="18" y="79"/>
                  </a:cubicBezTo>
                  <a:cubicBezTo>
                    <a:pt x="21" y="82"/>
                    <a:pt x="25" y="82"/>
                    <a:pt x="28" y="79"/>
                  </a:cubicBezTo>
                  <a:cubicBezTo>
                    <a:pt x="59" y="49"/>
                    <a:pt x="59" y="49"/>
                    <a:pt x="59" y="49"/>
                  </a:cubicBezTo>
                  <a:cubicBezTo>
                    <a:pt x="65" y="43"/>
                    <a:pt x="71" y="32"/>
                    <a:pt x="74" y="25"/>
                  </a:cubicBezTo>
                  <a:cubicBezTo>
                    <a:pt x="82" y="0"/>
                    <a:pt x="82" y="0"/>
                    <a:pt x="82" y="0"/>
                  </a:cubicBezTo>
                  <a:lnTo>
                    <a:pt x="57" y="8"/>
                  </a:lnTo>
                  <a:close/>
                  <a:moveTo>
                    <a:pt x="36" y="61"/>
                  </a:moveTo>
                  <a:cubicBezTo>
                    <a:pt x="32" y="66"/>
                    <a:pt x="25" y="66"/>
                    <a:pt x="20" y="61"/>
                  </a:cubicBezTo>
                  <a:cubicBezTo>
                    <a:pt x="16" y="57"/>
                    <a:pt x="16" y="50"/>
                    <a:pt x="20" y="46"/>
                  </a:cubicBezTo>
                  <a:cubicBezTo>
                    <a:pt x="25" y="42"/>
                    <a:pt x="32" y="42"/>
                    <a:pt x="36" y="46"/>
                  </a:cubicBezTo>
                  <a:cubicBezTo>
                    <a:pt x="40" y="50"/>
                    <a:pt x="40" y="57"/>
                    <a:pt x="36" y="61"/>
                  </a:cubicBezTo>
                  <a:close/>
                  <a:moveTo>
                    <a:pt x="56" y="41"/>
                  </a:moveTo>
                  <a:cubicBezTo>
                    <a:pt x="52" y="45"/>
                    <a:pt x="45" y="45"/>
                    <a:pt x="41" y="41"/>
                  </a:cubicBezTo>
                  <a:cubicBezTo>
                    <a:pt x="37" y="37"/>
                    <a:pt x="37" y="30"/>
                    <a:pt x="41" y="26"/>
                  </a:cubicBezTo>
                  <a:cubicBezTo>
                    <a:pt x="45" y="21"/>
                    <a:pt x="52" y="21"/>
                    <a:pt x="56" y="26"/>
                  </a:cubicBezTo>
                  <a:cubicBezTo>
                    <a:pt x="61" y="30"/>
                    <a:pt x="61" y="37"/>
                    <a:pt x="56"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59" name="Google Shape;2759;p51"/>
            <p:cNvSpPr/>
            <p:nvPr/>
          </p:nvSpPr>
          <p:spPr>
            <a:xfrm>
              <a:off x="334963" y="4270375"/>
              <a:ext cx="98425" cy="85725"/>
            </a:xfrm>
            <a:custGeom>
              <a:avLst/>
              <a:gdLst/>
              <a:ahLst/>
              <a:cxnLst/>
              <a:rect l="l" t="t" r="r" b="b"/>
              <a:pathLst>
                <a:path w="39" h="34" extrusionOk="0">
                  <a:moveTo>
                    <a:pt x="13" y="31"/>
                  </a:moveTo>
                  <a:cubicBezTo>
                    <a:pt x="39" y="5"/>
                    <a:pt x="39" y="5"/>
                    <a:pt x="39" y="5"/>
                  </a:cubicBezTo>
                  <a:cubicBezTo>
                    <a:pt x="33" y="0"/>
                    <a:pt x="24" y="0"/>
                    <a:pt x="18" y="5"/>
                  </a:cubicBezTo>
                  <a:cubicBezTo>
                    <a:pt x="3" y="21"/>
                    <a:pt x="3" y="21"/>
                    <a:pt x="3" y="21"/>
                  </a:cubicBezTo>
                  <a:cubicBezTo>
                    <a:pt x="0" y="24"/>
                    <a:pt x="0" y="28"/>
                    <a:pt x="3" y="31"/>
                  </a:cubicBezTo>
                  <a:cubicBezTo>
                    <a:pt x="5" y="34"/>
                    <a:pt x="10" y="34"/>
                    <a:pt x="13"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0" name="Google Shape;2760;p51"/>
            <p:cNvSpPr/>
            <p:nvPr/>
          </p:nvSpPr>
          <p:spPr>
            <a:xfrm>
              <a:off x="450851" y="4373563"/>
              <a:ext cx="85725" cy="98425"/>
            </a:xfrm>
            <a:custGeom>
              <a:avLst/>
              <a:gdLst/>
              <a:ahLst/>
              <a:cxnLst/>
              <a:rect l="l" t="t" r="r" b="b"/>
              <a:pathLst>
                <a:path w="34" h="39" extrusionOk="0">
                  <a:moveTo>
                    <a:pt x="3" y="26"/>
                  </a:moveTo>
                  <a:cubicBezTo>
                    <a:pt x="0" y="29"/>
                    <a:pt x="0" y="33"/>
                    <a:pt x="3" y="36"/>
                  </a:cubicBezTo>
                  <a:cubicBezTo>
                    <a:pt x="6" y="39"/>
                    <a:pt x="10" y="39"/>
                    <a:pt x="13" y="36"/>
                  </a:cubicBezTo>
                  <a:cubicBezTo>
                    <a:pt x="29" y="21"/>
                    <a:pt x="29" y="21"/>
                    <a:pt x="29" y="21"/>
                  </a:cubicBezTo>
                  <a:cubicBezTo>
                    <a:pt x="34" y="15"/>
                    <a:pt x="34" y="6"/>
                    <a:pt x="29" y="0"/>
                  </a:cubicBezTo>
                  <a:lnTo>
                    <a:pt x="3"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1" name="Google Shape;2761;p51"/>
            <p:cNvSpPr/>
            <p:nvPr/>
          </p:nvSpPr>
          <p:spPr>
            <a:xfrm>
              <a:off x="396876" y="4360863"/>
              <a:ext cx="49213" cy="50800"/>
            </a:xfrm>
            <a:custGeom>
              <a:avLst/>
              <a:gdLst/>
              <a:ahLst/>
              <a:cxnLst/>
              <a:rect l="l" t="t" r="r" b="b"/>
              <a:pathLst>
                <a:path w="20" h="20" extrusionOk="0">
                  <a:moveTo>
                    <a:pt x="2" y="3"/>
                  </a:moveTo>
                  <a:cubicBezTo>
                    <a:pt x="0" y="4"/>
                    <a:pt x="0" y="6"/>
                    <a:pt x="2" y="8"/>
                  </a:cubicBezTo>
                  <a:cubicBezTo>
                    <a:pt x="12" y="18"/>
                    <a:pt x="12" y="18"/>
                    <a:pt x="12" y="18"/>
                  </a:cubicBezTo>
                  <a:cubicBezTo>
                    <a:pt x="13" y="20"/>
                    <a:pt x="16" y="20"/>
                    <a:pt x="17" y="18"/>
                  </a:cubicBezTo>
                  <a:cubicBezTo>
                    <a:pt x="20" y="16"/>
                    <a:pt x="20" y="16"/>
                    <a:pt x="20" y="16"/>
                  </a:cubicBezTo>
                  <a:cubicBezTo>
                    <a:pt x="4" y="0"/>
                    <a:pt x="4" y="0"/>
                    <a:pt x="4" y="0"/>
                  </a:cubicBezTo>
                  <a:lnTo>
                    <a:pt x="2"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2" name="Google Shape;2762;p51"/>
            <p:cNvSpPr/>
            <p:nvPr/>
          </p:nvSpPr>
          <p:spPr>
            <a:xfrm>
              <a:off x="328613" y="4387850"/>
              <a:ext cx="90488" cy="90488"/>
            </a:xfrm>
            <a:custGeom>
              <a:avLst/>
              <a:gdLst/>
              <a:ahLst/>
              <a:cxnLst/>
              <a:rect l="l" t="t" r="r" b="b"/>
              <a:pathLst>
                <a:path w="36" h="36" extrusionOk="0">
                  <a:moveTo>
                    <a:pt x="0" y="36"/>
                  </a:moveTo>
                  <a:cubicBezTo>
                    <a:pt x="14" y="29"/>
                    <a:pt x="36" y="14"/>
                    <a:pt x="29" y="7"/>
                  </a:cubicBezTo>
                  <a:cubicBezTo>
                    <a:pt x="22" y="0"/>
                    <a:pt x="7" y="21"/>
                    <a:pt x="0"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63" name="Google Shape;2763;p51"/>
          <p:cNvGrpSpPr/>
          <p:nvPr/>
        </p:nvGrpSpPr>
        <p:grpSpPr>
          <a:xfrm>
            <a:off x="844033" y="3943060"/>
            <a:ext cx="323508" cy="367443"/>
            <a:chOff x="363538" y="3013075"/>
            <a:chExt cx="257175" cy="292101"/>
          </a:xfrm>
        </p:grpSpPr>
        <p:sp>
          <p:nvSpPr>
            <p:cNvPr id="2764" name="Google Shape;2764;p51"/>
            <p:cNvSpPr/>
            <p:nvPr/>
          </p:nvSpPr>
          <p:spPr>
            <a:xfrm>
              <a:off x="363538" y="3068638"/>
              <a:ext cx="257175" cy="236538"/>
            </a:xfrm>
            <a:custGeom>
              <a:avLst/>
              <a:gdLst/>
              <a:ahLst/>
              <a:cxnLst/>
              <a:rect l="l" t="t" r="r" b="b"/>
              <a:pathLst>
                <a:path w="102" h="94" extrusionOk="0">
                  <a:moveTo>
                    <a:pt x="51" y="15"/>
                  </a:moveTo>
                  <a:cubicBezTo>
                    <a:pt x="13" y="0"/>
                    <a:pt x="0" y="22"/>
                    <a:pt x="0" y="44"/>
                  </a:cubicBezTo>
                  <a:cubicBezTo>
                    <a:pt x="0" y="65"/>
                    <a:pt x="26" y="94"/>
                    <a:pt x="37" y="94"/>
                  </a:cubicBezTo>
                  <a:cubicBezTo>
                    <a:pt x="51" y="94"/>
                    <a:pt x="51" y="87"/>
                    <a:pt x="51" y="87"/>
                  </a:cubicBezTo>
                  <a:cubicBezTo>
                    <a:pt x="51" y="87"/>
                    <a:pt x="51" y="94"/>
                    <a:pt x="66" y="94"/>
                  </a:cubicBezTo>
                  <a:cubicBezTo>
                    <a:pt x="76" y="94"/>
                    <a:pt x="102" y="65"/>
                    <a:pt x="102" y="44"/>
                  </a:cubicBezTo>
                  <a:cubicBezTo>
                    <a:pt x="102" y="22"/>
                    <a:pt x="89" y="0"/>
                    <a:pt x="51" y="15"/>
                  </a:cubicBezTo>
                  <a:close/>
                  <a:moveTo>
                    <a:pt x="22" y="73"/>
                  </a:moveTo>
                  <a:cubicBezTo>
                    <a:pt x="0" y="44"/>
                    <a:pt x="22" y="22"/>
                    <a:pt x="22" y="22"/>
                  </a:cubicBezTo>
                  <a:cubicBezTo>
                    <a:pt x="37" y="22"/>
                    <a:pt x="37" y="22"/>
                    <a:pt x="37" y="22"/>
                  </a:cubicBezTo>
                  <a:cubicBezTo>
                    <a:pt x="37" y="22"/>
                    <a:pt x="22" y="36"/>
                    <a:pt x="22" y="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5" name="Google Shape;2765;p51"/>
            <p:cNvSpPr/>
            <p:nvPr/>
          </p:nvSpPr>
          <p:spPr>
            <a:xfrm>
              <a:off x="419101" y="3013075"/>
              <a:ext cx="73025" cy="73025"/>
            </a:xfrm>
            <a:custGeom>
              <a:avLst/>
              <a:gdLst/>
              <a:ahLst/>
              <a:cxnLst/>
              <a:rect l="l" t="t" r="r" b="b"/>
              <a:pathLst>
                <a:path w="29" h="29" extrusionOk="0">
                  <a:moveTo>
                    <a:pt x="29" y="29"/>
                  </a:moveTo>
                  <a:cubicBezTo>
                    <a:pt x="22" y="15"/>
                    <a:pt x="15" y="0"/>
                    <a:pt x="15" y="0"/>
                  </a:cubicBezTo>
                  <a:cubicBezTo>
                    <a:pt x="0" y="0"/>
                    <a:pt x="0" y="0"/>
                    <a:pt x="0" y="0"/>
                  </a:cubicBezTo>
                  <a:cubicBezTo>
                    <a:pt x="22" y="29"/>
                    <a:pt x="22" y="29"/>
                    <a:pt x="22" y="29"/>
                  </a:cubicBezTo>
                  <a:lnTo>
                    <a:pt x="29"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6" name="Google Shape;2766;p51"/>
            <p:cNvSpPr/>
            <p:nvPr/>
          </p:nvSpPr>
          <p:spPr>
            <a:xfrm>
              <a:off x="492126" y="3013075"/>
              <a:ext cx="90488" cy="73025"/>
            </a:xfrm>
            <a:custGeom>
              <a:avLst/>
              <a:gdLst/>
              <a:ahLst/>
              <a:cxnLst/>
              <a:rect l="l" t="t" r="r" b="b"/>
              <a:pathLst>
                <a:path w="36" h="29" extrusionOk="0">
                  <a:moveTo>
                    <a:pt x="36" y="0"/>
                  </a:moveTo>
                  <a:cubicBezTo>
                    <a:pt x="36" y="0"/>
                    <a:pt x="0" y="0"/>
                    <a:pt x="0" y="29"/>
                  </a:cubicBezTo>
                  <a:cubicBezTo>
                    <a:pt x="0" y="29"/>
                    <a:pt x="36" y="29"/>
                    <a:pt x="3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67" name="Google Shape;2767;p51"/>
          <p:cNvSpPr/>
          <p:nvPr/>
        </p:nvSpPr>
        <p:spPr>
          <a:xfrm>
            <a:off x="4480504" y="3943060"/>
            <a:ext cx="323508" cy="367441"/>
          </a:xfrm>
          <a:custGeom>
            <a:avLst/>
            <a:gdLst/>
            <a:ahLst/>
            <a:cxnLst/>
            <a:rect l="l" t="t" r="r" b="b"/>
            <a:pathLst>
              <a:path w="102" h="116" extrusionOk="0">
                <a:moveTo>
                  <a:pt x="87" y="109"/>
                </a:moveTo>
                <a:cubicBezTo>
                  <a:pt x="82" y="109"/>
                  <a:pt x="82" y="109"/>
                  <a:pt x="82" y="109"/>
                </a:cubicBezTo>
                <a:cubicBezTo>
                  <a:pt x="94" y="101"/>
                  <a:pt x="102" y="88"/>
                  <a:pt x="102" y="73"/>
                </a:cubicBezTo>
                <a:cubicBezTo>
                  <a:pt x="102" y="52"/>
                  <a:pt x="88" y="35"/>
                  <a:pt x="69" y="31"/>
                </a:cubicBezTo>
                <a:cubicBezTo>
                  <a:pt x="77" y="15"/>
                  <a:pt x="77" y="15"/>
                  <a:pt x="77" y="15"/>
                </a:cubicBezTo>
                <a:cubicBezTo>
                  <a:pt x="78" y="13"/>
                  <a:pt x="77" y="11"/>
                  <a:pt x="76" y="10"/>
                </a:cubicBezTo>
                <a:cubicBezTo>
                  <a:pt x="56" y="1"/>
                  <a:pt x="56" y="1"/>
                  <a:pt x="56" y="1"/>
                </a:cubicBezTo>
                <a:cubicBezTo>
                  <a:pt x="55" y="0"/>
                  <a:pt x="54" y="0"/>
                  <a:pt x="53" y="0"/>
                </a:cubicBezTo>
                <a:cubicBezTo>
                  <a:pt x="52" y="1"/>
                  <a:pt x="52" y="2"/>
                  <a:pt x="51" y="2"/>
                </a:cubicBezTo>
                <a:cubicBezTo>
                  <a:pt x="28" y="46"/>
                  <a:pt x="28" y="46"/>
                  <a:pt x="28" y="46"/>
                </a:cubicBezTo>
                <a:cubicBezTo>
                  <a:pt x="26" y="50"/>
                  <a:pt x="28" y="55"/>
                  <a:pt x="31" y="57"/>
                </a:cubicBezTo>
                <a:cubicBezTo>
                  <a:pt x="28" y="63"/>
                  <a:pt x="28" y="63"/>
                  <a:pt x="28" y="63"/>
                </a:cubicBezTo>
                <a:cubicBezTo>
                  <a:pt x="41" y="69"/>
                  <a:pt x="41" y="69"/>
                  <a:pt x="41" y="69"/>
                </a:cubicBezTo>
                <a:cubicBezTo>
                  <a:pt x="44" y="63"/>
                  <a:pt x="44" y="63"/>
                  <a:pt x="44" y="63"/>
                </a:cubicBezTo>
                <a:cubicBezTo>
                  <a:pt x="44" y="63"/>
                  <a:pt x="44" y="63"/>
                  <a:pt x="44" y="63"/>
                </a:cubicBezTo>
                <a:cubicBezTo>
                  <a:pt x="48" y="65"/>
                  <a:pt x="52" y="63"/>
                  <a:pt x="54" y="59"/>
                </a:cubicBezTo>
                <a:cubicBezTo>
                  <a:pt x="62" y="44"/>
                  <a:pt x="62" y="44"/>
                  <a:pt x="62" y="44"/>
                </a:cubicBezTo>
                <a:cubicBezTo>
                  <a:pt x="76" y="46"/>
                  <a:pt x="87" y="58"/>
                  <a:pt x="87" y="73"/>
                </a:cubicBezTo>
                <a:cubicBezTo>
                  <a:pt x="87" y="89"/>
                  <a:pt x="74" y="102"/>
                  <a:pt x="58" y="102"/>
                </a:cubicBezTo>
                <a:cubicBezTo>
                  <a:pt x="51" y="102"/>
                  <a:pt x="42" y="99"/>
                  <a:pt x="37" y="95"/>
                </a:cubicBezTo>
                <a:cubicBezTo>
                  <a:pt x="37" y="91"/>
                  <a:pt x="37" y="91"/>
                  <a:pt x="37" y="91"/>
                </a:cubicBezTo>
                <a:cubicBezTo>
                  <a:pt x="37" y="89"/>
                  <a:pt x="38" y="87"/>
                  <a:pt x="40" y="87"/>
                </a:cubicBezTo>
                <a:cubicBezTo>
                  <a:pt x="58" y="87"/>
                  <a:pt x="58" y="87"/>
                  <a:pt x="58" y="87"/>
                </a:cubicBezTo>
                <a:cubicBezTo>
                  <a:pt x="58" y="80"/>
                  <a:pt x="58" y="80"/>
                  <a:pt x="58" y="80"/>
                </a:cubicBezTo>
                <a:cubicBezTo>
                  <a:pt x="30" y="80"/>
                  <a:pt x="30" y="80"/>
                  <a:pt x="30" y="80"/>
                </a:cubicBezTo>
                <a:cubicBezTo>
                  <a:pt x="16" y="80"/>
                  <a:pt x="16" y="80"/>
                  <a:pt x="16" y="80"/>
                </a:cubicBezTo>
                <a:cubicBezTo>
                  <a:pt x="0" y="80"/>
                  <a:pt x="0" y="80"/>
                  <a:pt x="0" y="80"/>
                </a:cubicBezTo>
                <a:cubicBezTo>
                  <a:pt x="0" y="87"/>
                  <a:pt x="0" y="87"/>
                  <a:pt x="0" y="87"/>
                </a:cubicBezTo>
                <a:cubicBezTo>
                  <a:pt x="17" y="87"/>
                  <a:pt x="17" y="87"/>
                  <a:pt x="17" y="87"/>
                </a:cubicBezTo>
                <a:cubicBezTo>
                  <a:pt x="18" y="87"/>
                  <a:pt x="18" y="87"/>
                  <a:pt x="18" y="87"/>
                </a:cubicBezTo>
                <a:cubicBezTo>
                  <a:pt x="20" y="87"/>
                  <a:pt x="22" y="89"/>
                  <a:pt x="22" y="91"/>
                </a:cubicBezTo>
                <a:cubicBezTo>
                  <a:pt x="22" y="95"/>
                  <a:pt x="22" y="95"/>
                  <a:pt x="22" y="95"/>
                </a:cubicBezTo>
                <a:cubicBezTo>
                  <a:pt x="22" y="109"/>
                  <a:pt x="22" y="109"/>
                  <a:pt x="22" y="109"/>
                </a:cubicBezTo>
                <a:cubicBezTo>
                  <a:pt x="14" y="109"/>
                  <a:pt x="8" y="108"/>
                  <a:pt x="8" y="116"/>
                </a:cubicBezTo>
                <a:cubicBezTo>
                  <a:pt x="102" y="116"/>
                  <a:pt x="102" y="116"/>
                  <a:pt x="102" y="116"/>
                </a:cubicBezTo>
                <a:cubicBezTo>
                  <a:pt x="102" y="108"/>
                  <a:pt x="95" y="109"/>
                  <a:pt x="87" y="109"/>
                </a:cubicBezTo>
                <a:close/>
                <a:moveTo>
                  <a:pt x="62" y="10"/>
                </a:moveTo>
                <a:cubicBezTo>
                  <a:pt x="61" y="10"/>
                  <a:pt x="60" y="11"/>
                  <a:pt x="60" y="12"/>
                </a:cubicBezTo>
                <a:cubicBezTo>
                  <a:pt x="43" y="44"/>
                  <a:pt x="43" y="44"/>
                  <a:pt x="43" y="44"/>
                </a:cubicBezTo>
                <a:cubicBezTo>
                  <a:pt x="37" y="41"/>
                  <a:pt x="37" y="41"/>
                  <a:pt x="37" y="41"/>
                </a:cubicBezTo>
                <a:cubicBezTo>
                  <a:pt x="37" y="40"/>
                  <a:pt x="37" y="40"/>
                  <a:pt x="37" y="39"/>
                </a:cubicBezTo>
                <a:cubicBezTo>
                  <a:pt x="53" y="10"/>
                  <a:pt x="53" y="10"/>
                  <a:pt x="53" y="10"/>
                </a:cubicBezTo>
                <a:cubicBezTo>
                  <a:pt x="53" y="9"/>
                  <a:pt x="54" y="8"/>
                  <a:pt x="55" y="8"/>
                </a:cubicBezTo>
                <a:cubicBezTo>
                  <a:pt x="56" y="7"/>
                  <a:pt x="57" y="7"/>
                  <a:pt x="58" y="8"/>
                </a:cubicBezTo>
                <a:cubicBezTo>
                  <a:pt x="62" y="10"/>
                  <a:pt x="62" y="10"/>
                  <a:pt x="62" y="10"/>
                </a:cubicBezTo>
                <a:cubicBezTo>
                  <a:pt x="62" y="10"/>
                  <a:pt x="62" y="10"/>
                  <a:pt x="62"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51"/>
          <p:cNvSpPr/>
          <p:nvPr/>
        </p:nvSpPr>
        <p:spPr>
          <a:xfrm>
            <a:off x="4506466" y="4773797"/>
            <a:ext cx="319514" cy="277579"/>
          </a:xfrm>
          <a:custGeom>
            <a:avLst/>
            <a:gdLst/>
            <a:ahLst/>
            <a:cxnLst/>
            <a:rect l="l" t="t" r="r" b="b"/>
            <a:pathLst>
              <a:path w="101" h="87" extrusionOk="0">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9" name="Google Shape;2769;p51"/>
          <p:cNvGrpSpPr/>
          <p:nvPr/>
        </p:nvGrpSpPr>
        <p:grpSpPr>
          <a:xfrm>
            <a:off x="5219382" y="4705901"/>
            <a:ext cx="369438" cy="345475"/>
            <a:chOff x="3841751" y="3619500"/>
            <a:chExt cx="293687" cy="274638"/>
          </a:xfrm>
        </p:grpSpPr>
        <p:sp>
          <p:nvSpPr>
            <p:cNvPr id="2770" name="Google Shape;2770;p51"/>
            <p:cNvSpPr/>
            <p:nvPr/>
          </p:nvSpPr>
          <p:spPr>
            <a:xfrm>
              <a:off x="4116388" y="3692525"/>
              <a:ext cx="19050" cy="55563"/>
            </a:xfrm>
            <a:custGeom>
              <a:avLst/>
              <a:gdLst/>
              <a:ahLst/>
              <a:cxnLst/>
              <a:rect l="l" t="t" r="r" b="b"/>
              <a:pathLst>
                <a:path w="7" h="22" extrusionOk="0">
                  <a:moveTo>
                    <a:pt x="3" y="0"/>
                  </a:moveTo>
                  <a:cubicBezTo>
                    <a:pt x="0" y="0"/>
                    <a:pt x="0" y="0"/>
                    <a:pt x="0" y="0"/>
                  </a:cubicBezTo>
                  <a:cubicBezTo>
                    <a:pt x="0" y="22"/>
                    <a:pt x="0" y="22"/>
                    <a:pt x="0" y="22"/>
                  </a:cubicBezTo>
                  <a:cubicBezTo>
                    <a:pt x="3" y="22"/>
                    <a:pt x="3" y="22"/>
                    <a:pt x="3" y="22"/>
                  </a:cubicBezTo>
                  <a:cubicBezTo>
                    <a:pt x="5" y="22"/>
                    <a:pt x="7" y="20"/>
                    <a:pt x="7" y="18"/>
                  </a:cubicBezTo>
                  <a:cubicBezTo>
                    <a:pt x="7" y="3"/>
                    <a:pt x="7" y="3"/>
                    <a:pt x="7" y="3"/>
                  </a:cubicBezTo>
                  <a:cubicBezTo>
                    <a:pt x="7" y="1"/>
                    <a:pt x="5"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1" name="Google Shape;2771;p51"/>
            <p:cNvSpPr/>
            <p:nvPr/>
          </p:nvSpPr>
          <p:spPr>
            <a:xfrm>
              <a:off x="3878263" y="3619500"/>
              <a:ext cx="219075" cy="274638"/>
            </a:xfrm>
            <a:custGeom>
              <a:avLst/>
              <a:gdLst/>
              <a:ahLst/>
              <a:cxnLst/>
              <a:rect l="l" t="t" r="r" b="b"/>
              <a:pathLst>
                <a:path w="87" h="109" extrusionOk="0">
                  <a:moveTo>
                    <a:pt x="65" y="0"/>
                  </a:moveTo>
                  <a:cubicBezTo>
                    <a:pt x="22" y="0"/>
                    <a:pt x="22" y="0"/>
                    <a:pt x="22" y="0"/>
                  </a:cubicBezTo>
                  <a:cubicBezTo>
                    <a:pt x="10" y="0"/>
                    <a:pt x="0" y="10"/>
                    <a:pt x="0" y="22"/>
                  </a:cubicBezTo>
                  <a:cubicBezTo>
                    <a:pt x="0" y="87"/>
                    <a:pt x="0" y="87"/>
                    <a:pt x="0" y="87"/>
                  </a:cubicBezTo>
                  <a:cubicBezTo>
                    <a:pt x="0" y="91"/>
                    <a:pt x="3" y="94"/>
                    <a:pt x="7" y="94"/>
                  </a:cubicBezTo>
                  <a:cubicBezTo>
                    <a:pt x="7" y="101"/>
                    <a:pt x="7" y="101"/>
                    <a:pt x="7" y="101"/>
                  </a:cubicBezTo>
                  <a:cubicBezTo>
                    <a:pt x="7" y="105"/>
                    <a:pt x="11" y="109"/>
                    <a:pt x="15" y="109"/>
                  </a:cubicBezTo>
                  <a:cubicBezTo>
                    <a:pt x="22" y="109"/>
                    <a:pt x="22" y="109"/>
                    <a:pt x="22" y="109"/>
                  </a:cubicBezTo>
                  <a:cubicBezTo>
                    <a:pt x="26" y="109"/>
                    <a:pt x="29" y="105"/>
                    <a:pt x="29" y="101"/>
                  </a:cubicBezTo>
                  <a:cubicBezTo>
                    <a:pt x="29" y="94"/>
                    <a:pt x="29" y="94"/>
                    <a:pt x="29" y="94"/>
                  </a:cubicBezTo>
                  <a:cubicBezTo>
                    <a:pt x="58" y="94"/>
                    <a:pt x="58" y="94"/>
                    <a:pt x="58" y="94"/>
                  </a:cubicBezTo>
                  <a:cubicBezTo>
                    <a:pt x="58" y="101"/>
                    <a:pt x="58" y="101"/>
                    <a:pt x="58" y="101"/>
                  </a:cubicBezTo>
                  <a:cubicBezTo>
                    <a:pt x="58" y="105"/>
                    <a:pt x="61" y="109"/>
                    <a:pt x="65" y="109"/>
                  </a:cubicBezTo>
                  <a:cubicBezTo>
                    <a:pt x="73" y="109"/>
                    <a:pt x="73" y="109"/>
                    <a:pt x="73" y="109"/>
                  </a:cubicBezTo>
                  <a:cubicBezTo>
                    <a:pt x="77" y="109"/>
                    <a:pt x="80" y="105"/>
                    <a:pt x="80" y="101"/>
                  </a:cubicBezTo>
                  <a:cubicBezTo>
                    <a:pt x="80" y="94"/>
                    <a:pt x="80" y="94"/>
                    <a:pt x="80" y="94"/>
                  </a:cubicBezTo>
                  <a:cubicBezTo>
                    <a:pt x="84" y="94"/>
                    <a:pt x="87" y="91"/>
                    <a:pt x="87" y="87"/>
                  </a:cubicBezTo>
                  <a:cubicBezTo>
                    <a:pt x="87" y="22"/>
                    <a:pt x="87" y="22"/>
                    <a:pt x="87" y="22"/>
                  </a:cubicBezTo>
                  <a:cubicBezTo>
                    <a:pt x="87" y="10"/>
                    <a:pt x="78" y="0"/>
                    <a:pt x="65" y="0"/>
                  </a:cubicBezTo>
                  <a:close/>
                  <a:moveTo>
                    <a:pt x="29" y="7"/>
                  </a:moveTo>
                  <a:cubicBezTo>
                    <a:pt x="58" y="7"/>
                    <a:pt x="58" y="7"/>
                    <a:pt x="58" y="7"/>
                  </a:cubicBezTo>
                  <a:cubicBezTo>
                    <a:pt x="58" y="14"/>
                    <a:pt x="58" y="14"/>
                    <a:pt x="58" y="14"/>
                  </a:cubicBezTo>
                  <a:cubicBezTo>
                    <a:pt x="29" y="14"/>
                    <a:pt x="29" y="14"/>
                    <a:pt x="29" y="14"/>
                  </a:cubicBezTo>
                  <a:lnTo>
                    <a:pt x="29" y="7"/>
                  </a:lnTo>
                  <a:close/>
                  <a:moveTo>
                    <a:pt x="15" y="87"/>
                  </a:moveTo>
                  <a:cubicBezTo>
                    <a:pt x="11" y="87"/>
                    <a:pt x="7" y="84"/>
                    <a:pt x="7" y="80"/>
                  </a:cubicBezTo>
                  <a:cubicBezTo>
                    <a:pt x="7" y="76"/>
                    <a:pt x="11" y="72"/>
                    <a:pt x="15" y="72"/>
                  </a:cubicBezTo>
                  <a:cubicBezTo>
                    <a:pt x="19" y="72"/>
                    <a:pt x="22" y="76"/>
                    <a:pt x="22" y="80"/>
                  </a:cubicBezTo>
                  <a:cubicBezTo>
                    <a:pt x="22" y="84"/>
                    <a:pt x="19" y="87"/>
                    <a:pt x="15" y="87"/>
                  </a:cubicBezTo>
                  <a:close/>
                  <a:moveTo>
                    <a:pt x="73" y="87"/>
                  </a:moveTo>
                  <a:cubicBezTo>
                    <a:pt x="69" y="87"/>
                    <a:pt x="65" y="84"/>
                    <a:pt x="65" y="80"/>
                  </a:cubicBezTo>
                  <a:cubicBezTo>
                    <a:pt x="65" y="76"/>
                    <a:pt x="69" y="72"/>
                    <a:pt x="73" y="72"/>
                  </a:cubicBezTo>
                  <a:cubicBezTo>
                    <a:pt x="77" y="72"/>
                    <a:pt x="80" y="76"/>
                    <a:pt x="80" y="80"/>
                  </a:cubicBezTo>
                  <a:cubicBezTo>
                    <a:pt x="80" y="84"/>
                    <a:pt x="77" y="87"/>
                    <a:pt x="73" y="87"/>
                  </a:cubicBezTo>
                  <a:close/>
                  <a:moveTo>
                    <a:pt x="80" y="65"/>
                  </a:moveTo>
                  <a:cubicBezTo>
                    <a:pt x="7" y="65"/>
                    <a:pt x="7" y="65"/>
                    <a:pt x="7" y="65"/>
                  </a:cubicBezTo>
                  <a:cubicBezTo>
                    <a:pt x="7" y="22"/>
                    <a:pt x="7" y="22"/>
                    <a:pt x="7" y="22"/>
                  </a:cubicBezTo>
                  <a:cubicBezTo>
                    <a:pt x="80" y="22"/>
                    <a:pt x="80" y="22"/>
                    <a:pt x="80" y="22"/>
                  </a:cubicBezTo>
                  <a:lnTo>
                    <a:pt x="80" y="6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2" name="Google Shape;2772;p51"/>
            <p:cNvSpPr/>
            <p:nvPr/>
          </p:nvSpPr>
          <p:spPr>
            <a:xfrm>
              <a:off x="3841751" y="3692525"/>
              <a:ext cx="17463" cy="55563"/>
            </a:xfrm>
            <a:custGeom>
              <a:avLst/>
              <a:gdLst/>
              <a:ahLst/>
              <a:cxnLst/>
              <a:rect l="l" t="t" r="r" b="b"/>
              <a:pathLst>
                <a:path w="7" h="22" extrusionOk="0">
                  <a:moveTo>
                    <a:pt x="0" y="3"/>
                  </a:moveTo>
                  <a:cubicBezTo>
                    <a:pt x="0" y="18"/>
                    <a:pt x="0" y="18"/>
                    <a:pt x="0" y="18"/>
                  </a:cubicBezTo>
                  <a:cubicBezTo>
                    <a:pt x="0" y="20"/>
                    <a:pt x="1" y="22"/>
                    <a:pt x="3" y="22"/>
                  </a:cubicBezTo>
                  <a:cubicBezTo>
                    <a:pt x="7" y="22"/>
                    <a:pt x="7" y="22"/>
                    <a:pt x="7" y="22"/>
                  </a:cubicBezTo>
                  <a:cubicBezTo>
                    <a:pt x="7" y="0"/>
                    <a:pt x="7" y="0"/>
                    <a:pt x="7" y="0"/>
                  </a:cubicBezTo>
                  <a:cubicBezTo>
                    <a:pt x="3" y="0"/>
                    <a:pt x="3" y="0"/>
                    <a:pt x="3" y="0"/>
                  </a:cubicBezTo>
                  <a:cubicBezTo>
                    <a:pt x="1" y="0"/>
                    <a:pt x="0" y="1"/>
                    <a:pt x="0"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73" name="Google Shape;2773;p51"/>
          <p:cNvGrpSpPr/>
          <p:nvPr/>
        </p:nvGrpSpPr>
        <p:grpSpPr>
          <a:xfrm>
            <a:off x="6000195" y="4681937"/>
            <a:ext cx="273585" cy="369439"/>
            <a:chOff x="4462463" y="3600450"/>
            <a:chExt cx="217488" cy="293688"/>
          </a:xfrm>
        </p:grpSpPr>
        <p:sp>
          <p:nvSpPr>
            <p:cNvPr id="2774" name="Google Shape;2774;p51"/>
            <p:cNvSpPr/>
            <p:nvPr/>
          </p:nvSpPr>
          <p:spPr>
            <a:xfrm>
              <a:off x="4462463" y="3600450"/>
              <a:ext cx="217488" cy="220663"/>
            </a:xfrm>
            <a:custGeom>
              <a:avLst/>
              <a:gdLst/>
              <a:ahLst/>
              <a:cxnLst/>
              <a:rect l="l" t="t" r="r" b="b"/>
              <a:pathLst>
                <a:path w="86" h="87" extrusionOk="0">
                  <a:moveTo>
                    <a:pt x="85" y="71"/>
                  </a:moveTo>
                  <a:cubicBezTo>
                    <a:pt x="73" y="13"/>
                    <a:pt x="73" y="13"/>
                    <a:pt x="73" y="13"/>
                  </a:cubicBezTo>
                  <a:cubicBezTo>
                    <a:pt x="72" y="5"/>
                    <a:pt x="65" y="0"/>
                    <a:pt x="57" y="0"/>
                  </a:cubicBezTo>
                  <a:cubicBezTo>
                    <a:pt x="28" y="0"/>
                    <a:pt x="28" y="0"/>
                    <a:pt x="28" y="0"/>
                  </a:cubicBezTo>
                  <a:cubicBezTo>
                    <a:pt x="21" y="0"/>
                    <a:pt x="14" y="5"/>
                    <a:pt x="12" y="13"/>
                  </a:cubicBezTo>
                  <a:cubicBezTo>
                    <a:pt x="1" y="71"/>
                    <a:pt x="1" y="71"/>
                    <a:pt x="1" y="71"/>
                  </a:cubicBezTo>
                  <a:cubicBezTo>
                    <a:pt x="0" y="75"/>
                    <a:pt x="1" y="79"/>
                    <a:pt x="3" y="82"/>
                  </a:cubicBezTo>
                  <a:cubicBezTo>
                    <a:pt x="6" y="85"/>
                    <a:pt x="10" y="87"/>
                    <a:pt x="14" y="87"/>
                  </a:cubicBezTo>
                  <a:cubicBezTo>
                    <a:pt x="22" y="87"/>
                    <a:pt x="22" y="87"/>
                    <a:pt x="22" y="87"/>
                  </a:cubicBezTo>
                  <a:cubicBezTo>
                    <a:pt x="34" y="87"/>
                    <a:pt x="34" y="87"/>
                    <a:pt x="34" y="87"/>
                  </a:cubicBezTo>
                  <a:cubicBezTo>
                    <a:pt x="52" y="87"/>
                    <a:pt x="52" y="87"/>
                    <a:pt x="52" y="87"/>
                  </a:cubicBezTo>
                  <a:cubicBezTo>
                    <a:pt x="63" y="87"/>
                    <a:pt x="63" y="87"/>
                    <a:pt x="63" y="87"/>
                  </a:cubicBezTo>
                  <a:cubicBezTo>
                    <a:pt x="72" y="87"/>
                    <a:pt x="72" y="87"/>
                    <a:pt x="72" y="87"/>
                  </a:cubicBezTo>
                  <a:cubicBezTo>
                    <a:pt x="76" y="87"/>
                    <a:pt x="80" y="85"/>
                    <a:pt x="82" y="82"/>
                  </a:cubicBezTo>
                  <a:cubicBezTo>
                    <a:pt x="85" y="79"/>
                    <a:pt x="86" y="75"/>
                    <a:pt x="85" y="71"/>
                  </a:cubicBezTo>
                  <a:close/>
                  <a:moveTo>
                    <a:pt x="35" y="7"/>
                  </a:moveTo>
                  <a:cubicBezTo>
                    <a:pt x="50" y="7"/>
                    <a:pt x="50" y="7"/>
                    <a:pt x="50" y="7"/>
                  </a:cubicBezTo>
                  <a:cubicBezTo>
                    <a:pt x="50" y="14"/>
                    <a:pt x="50" y="14"/>
                    <a:pt x="50" y="14"/>
                  </a:cubicBezTo>
                  <a:cubicBezTo>
                    <a:pt x="35" y="14"/>
                    <a:pt x="35" y="14"/>
                    <a:pt x="35" y="14"/>
                  </a:cubicBezTo>
                  <a:lnTo>
                    <a:pt x="35" y="7"/>
                  </a:lnTo>
                  <a:close/>
                  <a:moveTo>
                    <a:pt x="14" y="43"/>
                  </a:moveTo>
                  <a:cubicBezTo>
                    <a:pt x="18" y="21"/>
                    <a:pt x="18" y="21"/>
                    <a:pt x="18" y="21"/>
                  </a:cubicBezTo>
                  <a:cubicBezTo>
                    <a:pt x="67" y="21"/>
                    <a:pt x="67" y="21"/>
                    <a:pt x="67" y="21"/>
                  </a:cubicBezTo>
                  <a:cubicBezTo>
                    <a:pt x="72" y="43"/>
                    <a:pt x="72" y="43"/>
                    <a:pt x="72" y="43"/>
                  </a:cubicBezTo>
                  <a:cubicBezTo>
                    <a:pt x="75" y="58"/>
                    <a:pt x="75" y="58"/>
                    <a:pt x="75" y="58"/>
                  </a:cubicBezTo>
                  <a:cubicBezTo>
                    <a:pt x="11" y="58"/>
                    <a:pt x="11" y="58"/>
                    <a:pt x="11" y="58"/>
                  </a:cubicBezTo>
                  <a:lnTo>
                    <a:pt x="14" y="43"/>
                  </a:lnTo>
                  <a:close/>
                  <a:moveTo>
                    <a:pt x="28" y="79"/>
                  </a:moveTo>
                  <a:cubicBezTo>
                    <a:pt x="24" y="79"/>
                    <a:pt x="21" y="76"/>
                    <a:pt x="21" y="72"/>
                  </a:cubicBezTo>
                  <a:cubicBezTo>
                    <a:pt x="21" y="68"/>
                    <a:pt x="24" y="65"/>
                    <a:pt x="28" y="65"/>
                  </a:cubicBezTo>
                  <a:cubicBezTo>
                    <a:pt x="32" y="65"/>
                    <a:pt x="35" y="68"/>
                    <a:pt x="35" y="72"/>
                  </a:cubicBezTo>
                  <a:cubicBezTo>
                    <a:pt x="35" y="76"/>
                    <a:pt x="32" y="79"/>
                    <a:pt x="28" y="79"/>
                  </a:cubicBezTo>
                  <a:close/>
                  <a:moveTo>
                    <a:pt x="57" y="79"/>
                  </a:moveTo>
                  <a:cubicBezTo>
                    <a:pt x="53" y="79"/>
                    <a:pt x="50" y="76"/>
                    <a:pt x="50" y="72"/>
                  </a:cubicBezTo>
                  <a:cubicBezTo>
                    <a:pt x="50" y="68"/>
                    <a:pt x="53" y="65"/>
                    <a:pt x="57" y="65"/>
                  </a:cubicBezTo>
                  <a:cubicBezTo>
                    <a:pt x="61" y="65"/>
                    <a:pt x="64" y="68"/>
                    <a:pt x="64" y="72"/>
                  </a:cubicBezTo>
                  <a:cubicBezTo>
                    <a:pt x="64" y="76"/>
                    <a:pt x="61" y="79"/>
                    <a:pt x="57" y="7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5" name="Google Shape;2775;p51"/>
            <p:cNvSpPr/>
            <p:nvPr/>
          </p:nvSpPr>
          <p:spPr>
            <a:xfrm>
              <a:off x="4487863" y="3838575"/>
              <a:ext cx="166688" cy="55563"/>
            </a:xfrm>
            <a:custGeom>
              <a:avLst/>
              <a:gdLst/>
              <a:ahLst/>
              <a:cxnLst/>
              <a:rect l="l" t="t" r="r" b="b"/>
              <a:pathLst>
                <a:path w="105" h="35" extrusionOk="0">
                  <a:moveTo>
                    <a:pt x="71" y="0"/>
                  </a:moveTo>
                  <a:lnTo>
                    <a:pt x="76" y="11"/>
                  </a:lnTo>
                  <a:lnTo>
                    <a:pt x="27" y="11"/>
                  </a:lnTo>
                  <a:lnTo>
                    <a:pt x="33" y="0"/>
                  </a:lnTo>
                  <a:lnTo>
                    <a:pt x="14" y="0"/>
                  </a:lnTo>
                  <a:lnTo>
                    <a:pt x="0" y="35"/>
                  </a:lnTo>
                  <a:lnTo>
                    <a:pt x="17" y="35"/>
                  </a:lnTo>
                  <a:lnTo>
                    <a:pt x="22" y="22"/>
                  </a:lnTo>
                  <a:lnTo>
                    <a:pt x="81" y="22"/>
                  </a:lnTo>
                  <a:lnTo>
                    <a:pt x="86" y="35"/>
                  </a:lnTo>
                  <a:lnTo>
                    <a:pt x="105" y="35"/>
                  </a:lnTo>
                  <a:lnTo>
                    <a:pt x="89" y="0"/>
                  </a:lnTo>
                  <a:lnTo>
                    <a:pt x="7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76" name="Google Shape;2776;p51"/>
          <p:cNvGrpSpPr/>
          <p:nvPr/>
        </p:nvGrpSpPr>
        <p:grpSpPr>
          <a:xfrm>
            <a:off x="6691145" y="4727868"/>
            <a:ext cx="367443" cy="297547"/>
            <a:chOff x="5011738" y="3636963"/>
            <a:chExt cx="292101" cy="236537"/>
          </a:xfrm>
        </p:grpSpPr>
        <p:sp>
          <p:nvSpPr>
            <p:cNvPr id="2777" name="Google Shape;2777;p51"/>
            <p:cNvSpPr/>
            <p:nvPr/>
          </p:nvSpPr>
          <p:spPr>
            <a:xfrm>
              <a:off x="5011738" y="3673475"/>
              <a:ext cx="292100" cy="147638"/>
            </a:xfrm>
            <a:custGeom>
              <a:avLst/>
              <a:gdLst/>
              <a:ahLst/>
              <a:cxnLst/>
              <a:rect l="l" t="t" r="r" b="b"/>
              <a:pathLst>
                <a:path w="116" h="58" extrusionOk="0">
                  <a:moveTo>
                    <a:pt x="87" y="14"/>
                  </a:moveTo>
                  <a:cubicBezTo>
                    <a:pt x="85" y="14"/>
                    <a:pt x="75" y="15"/>
                    <a:pt x="73" y="15"/>
                  </a:cubicBezTo>
                  <a:cubicBezTo>
                    <a:pt x="73" y="21"/>
                    <a:pt x="73" y="21"/>
                    <a:pt x="73" y="21"/>
                  </a:cubicBezTo>
                  <a:cubicBezTo>
                    <a:pt x="66" y="21"/>
                    <a:pt x="66" y="21"/>
                    <a:pt x="66" y="21"/>
                  </a:cubicBezTo>
                  <a:cubicBezTo>
                    <a:pt x="66" y="3"/>
                    <a:pt x="66" y="3"/>
                    <a:pt x="66" y="3"/>
                  </a:cubicBezTo>
                  <a:cubicBezTo>
                    <a:pt x="66" y="1"/>
                    <a:pt x="64" y="0"/>
                    <a:pt x="62" y="0"/>
                  </a:cubicBezTo>
                  <a:cubicBezTo>
                    <a:pt x="60" y="0"/>
                    <a:pt x="58" y="1"/>
                    <a:pt x="58" y="3"/>
                  </a:cubicBezTo>
                  <a:cubicBezTo>
                    <a:pt x="58" y="21"/>
                    <a:pt x="58" y="21"/>
                    <a:pt x="58" y="21"/>
                  </a:cubicBezTo>
                  <a:cubicBezTo>
                    <a:pt x="51" y="21"/>
                    <a:pt x="51" y="21"/>
                    <a:pt x="51" y="21"/>
                  </a:cubicBezTo>
                  <a:cubicBezTo>
                    <a:pt x="44" y="29"/>
                    <a:pt x="44" y="29"/>
                    <a:pt x="44" y="29"/>
                  </a:cubicBezTo>
                  <a:cubicBezTo>
                    <a:pt x="21" y="29"/>
                    <a:pt x="21" y="29"/>
                    <a:pt x="21" y="29"/>
                  </a:cubicBezTo>
                  <a:cubicBezTo>
                    <a:pt x="20" y="24"/>
                    <a:pt x="16" y="21"/>
                    <a:pt x="11" y="21"/>
                  </a:cubicBezTo>
                  <a:cubicBezTo>
                    <a:pt x="5" y="21"/>
                    <a:pt x="0" y="26"/>
                    <a:pt x="0" y="32"/>
                  </a:cubicBezTo>
                  <a:cubicBezTo>
                    <a:pt x="0" y="38"/>
                    <a:pt x="5" y="43"/>
                    <a:pt x="11" y="43"/>
                  </a:cubicBezTo>
                  <a:cubicBezTo>
                    <a:pt x="15" y="43"/>
                    <a:pt x="19" y="41"/>
                    <a:pt x="21" y="37"/>
                  </a:cubicBezTo>
                  <a:cubicBezTo>
                    <a:pt x="51" y="58"/>
                    <a:pt x="51" y="58"/>
                    <a:pt x="51" y="58"/>
                  </a:cubicBezTo>
                  <a:cubicBezTo>
                    <a:pt x="73" y="58"/>
                    <a:pt x="73" y="58"/>
                    <a:pt x="73" y="58"/>
                  </a:cubicBezTo>
                  <a:cubicBezTo>
                    <a:pt x="112" y="58"/>
                    <a:pt x="112" y="58"/>
                    <a:pt x="112" y="58"/>
                  </a:cubicBezTo>
                  <a:cubicBezTo>
                    <a:pt x="115" y="53"/>
                    <a:pt x="116" y="48"/>
                    <a:pt x="116" y="43"/>
                  </a:cubicBezTo>
                  <a:cubicBezTo>
                    <a:pt x="116" y="27"/>
                    <a:pt x="103" y="14"/>
                    <a:pt x="87" y="14"/>
                  </a:cubicBezTo>
                  <a:close/>
                  <a:moveTo>
                    <a:pt x="11" y="36"/>
                  </a:moveTo>
                  <a:cubicBezTo>
                    <a:pt x="9" y="36"/>
                    <a:pt x="7" y="34"/>
                    <a:pt x="7" y="32"/>
                  </a:cubicBezTo>
                  <a:cubicBezTo>
                    <a:pt x="7" y="30"/>
                    <a:pt x="9" y="29"/>
                    <a:pt x="11" y="29"/>
                  </a:cubicBezTo>
                  <a:cubicBezTo>
                    <a:pt x="13" y="29"/>
                    <a:pt x="15" y="30"/>
                    <a:pt x="15" y="32"/>
                  </a:cubicBezTo>
                  <a:cubicBezTo>
                    <a:pt x="15" y="34"/>
                    <a:pt x="13" y="36"/>
                    <a:pt x="11" y="36"/>
                  </a:cubicBezTo>
                  <a:close/>
                  <a:moveTo>
                    <a:pt x="73" y="43"/>
                  </a:moveTo>
                  <a:cubicBezTo>
                    <a:pt x="66" y="43"/>
                    <a:pt x="66" y="43"/>
                    <a:pt x="66" y="43"/>
                  </a:cubicBezTo>
                  <a:cubicBezTo>
                    <a:pt x="66" y="29"/>
                    <a:pt x="66" y="29"/>
                    <a:pt x="66" y="29"/>
                  </a:cubicBezTo>
                  <a:cubicBezTo>
                    <a:pt x="73" y="29"/>
                    <a:pt x="73" y="29"/>
                    <a:pt x="73" y="29"/>
                  </a:cubicBezTo>
                  <a:lnTo>
                    <a:pt x="73" y="43"/>
                  </a:lnTo>
                  <a:close/>
                  <a:moveTo>
                    <a:pt x="108" y="50"/>
                  </a:moveTo>
                  <a:cubicBezTo>
                    <a:pt x="80" y="50"/>
                    <a:pt x="80" y="50"/>
                    <a:pt x="80" y="50"/>
                  </a:cubicBezTo>
                  <a:cubicBezTo>
                    <a:pt x="80" y="22"/>
                    <a:pt x="80" y="22"/>
                    <a:pt x="80" y="22"/>
                  </a:cubicBezTo>
                  <a:cubicBezTo>
                    <a:pt x="83" y="21"/>
                    <a:pt x="86" y="21"/>
                    <a:pt x="87" y="21"/>
                  </a:cubicBezTo>
                  <a:cubicBezTo>
                    <a:pt x="99" y="21"/>
                    <a:pt x="109" y="31"/>
                    <a:pt x="109" y="43"/>
                  </a:cubicBezTo>
                  <a:cubicBezTo>
                    <a:pt x="109" y="46"/>
                    <a:pt x="109" y="48"/>
                    <a:pt x="108"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8" name="Google Shape;2778;p51"/>
            <p:cNvSpPr/>
            <p:nvPr/>
          </p:nvSpPr>
          <p:spPr>
            <a:xfrm>
              <a:off x="5011738" y="3636963"/>
              <a:ext cx="128588" cy="36513"/>
            </a:xfrm>
            <a:custGeom>
              <a:avLst/>
              <a:gdLst/>
              <a:ahLst/>
              <a:cxnLst/>
              <a:rect l="l" t="t" r="r" b="b"/>
              <a:pathLst>
                <a:path w="51" h="15" extrusionOk="0">
                  <a:moveTo>
                    <a:pt x="7" y="15"/>
                  </a:moveTo>
                  <a:cubicBezTo>
                    <a:pt x="47" y="15"/>
                    <a:pt x="47" y="15"/>
                    <a:pt x="47" y="15"/>
                  </a:cubicBezTo>
                  <a:cubicBezTo>
                    <a:pt x="49" y="15"/>
                    <a:pt x="50" y="14"/>
                    <a:pt x="51" y="12"/>
                  </a:cubicBezTo>
                  <a:cubicBezTo>
                    <a:pt x="51" y="11"/>
                    <a:pt x="51" y="9"/>
                    <a:pt x="50" y="8"/>
                  </a:cubicBezTo>
                  <a:cubicBezTo>
                    <a:pt x="42" y="0"/>
                    <a:pt x="42" y="0"/>
                    <a:pt x="42" y="0"/>
                  </a:cubicBezTo>
                  <a:cubicBezTo>
                    <a:pt x="7" y="0"/>
                    <a:pt x="7" y="0"/>
                    <a:pt x="7" y="0"/>
                  </a:cubicBezTo>
                  <a:cubicBezTo>
                    <a:pt x="3" y="0"/>
                    <a:pt x="0" y="3"/>
                    <a:pt x="0" y="7"/>
                  </a:cubicBezTo>
                  <a:cubicBezTo>
                    <a:pt x="0" y="11"/>
                    <a:pt x="3" y="15"/>
                    <a:pt x="7"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9" name="Google Shape;2779;p51"/>
            <p:cNvSpPr/>
            <p:nvPr/>
          </p:nvSpPr>
          <p:spPr>
            <a:xfrm>
              <a:off x="5175251" y="3636963"/>
              <a:ext cx="128588" cy="36513"/>
            </a:xfrm>
            <a:custGeom>
              <a:avLst/>
              <a:gdLst/>
              <a:ahLst/>
              <a:cxnLst/>
              <a:rect l="l" t="t" r="r" b="b"/>
              <a:pathLst>
                <a:path w="51" h="15" extrusionOk="0">
                  <a:moveTo>
                    <a:pt x="10" y="15"/>
                  </a:moveTo>
                  <a:cubicBezTo>
                    <a:pt x="44" y="15"/>
                    <a:pt x="44" y="15"/>
                    <a:pt x="44" y="15"/>
                  </a:cubicBezTo>
                  <a:cubicBezTo>
                    <a:pt x="48" y="15"/>
                    <a:pt x="51" y="11"/>
                    <a:pt x="51" y="7"/>
                  </a:cubicBezTo>
                  <a:cubicBezTo>
                    <a:pt x="51" y="3"/>
                    <a:pt x="48" y="0"/>
                    <a:pt x="44" y="0"/>
                  </a:cubicBezTo>
                  <a:cubicBezTo>
                    <a:pt x="4" y="0"/>
                    <a:pt x="4" y="0"/>
                    <a:pt x="4" y="0"/>
                  </a:cubicBezTo>
                  <a:cubicBezTo>
                    <a:pt x="3" y="0"/>
                    <a:pt x="1" y="1"/>
                    <a:pt x="1" y="2"/>
                  </a:cubicBezTo>
                  <a:cubicBezTo>
                    <a:pt x="0" y="4"/>
                    <a:pt x="1" y="5"/>
                    <a:pt x="2" y="6"/>
                  </a:cubicBezTo>
                  <a:lnTo>
                    <a:pt x="1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80" name="Google Shape;2780;p51"/>
            <p:cNvSpPr/>
            <p:nvPr/>
          </p:nvSpPr>
          <p:spPr>
            <a:xfrm>
              <a:off x="5122863" y="3838575"/>
              <a:ext cx="180975" cy="34925"/>
            </a:xfrm>
            <a:custGeom>
              <a:avLst/>
              <a:gdLst/>
              <a:ahLst/>
              <a:cxnLst/>
              <a:rect l="l" t="t" r="r" b="b"/>
              <a:pathLst>
                <a:path w="72" h="14" extrusionOk="0">
                  <a:moveTo>
                    <a:pt x="65" y="0"/>
                  </a:moveTo>
                  <a:cubicBezTo>
                    <a:pt x="7" y="0"/>
                    <a:pt x="7" y="0"/>
                    <a:pt x="7" y="0"/>
                  </a:cubicBezTo>
                  <a:cubicBezTo>
                    <a:pt x="3" y="0"/>
                    <a:pt x="0" y="3"/>
                    <a:pt x="0" y="7"/>
                  </a:cubicBezTo>
                  <a:cubicBezTo>
                    <a:pt x="0" y="11"/>
                    <a:pt x="3" y="14"/>
                    <a:pt x="7" y="14"/>
                  </a:cubicBezTo>
                  <a:cubicBezTo>
                    <a:pt x="65" y="14"/>
                    <a:pt x="65" y="14"/>
                    <a:pt x="65" y="14"/>
                  </a:cubicBezTo>
                  <a:cubicBezTo>
                    <a:pt x="69" y="14"/>
                    <a:pt x="72" y="11"/>
                    <a:pt x="72" y="7"/>
                  </a:cubicBezTo>
                  <a:cubicBezTo>
                    <a:pt x="72" y="3"/>
                    <a:pt x="69" y="0"/>
                    <a:pt x="6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81" name="Google Shape;2781;p51"/>
          <p:cNvGrpSpPr/>
          <p:nvPr/>
        </p:nvGrpSpPr>
        <p:grpSpPr>
          <a:xfrm>
            <a:off x="7430021" y="4681937"/>
            <a:ext cx="367441" cy="375431"/>
            <a:chOff x="5599113" y="3600450"/>
            <a:chExt cx="292100" cy="298451"/>
          </a:xfrm>
        </p:grpSpPr>
        <p:sp>
          <p:nvSpPr>
            <p:cNvPr id="2782" name="Google Shape;2782;p51"/>
            <p:cNvSpPr/>
            <p:nvPr/>
          </p:nvSpPr>
          <p:spPr>
            <a:xfrm>
              <a:off x="5599113" y="3840163"/>
              <a:ext cx="292100" cy="58738"/>
            </a:xfrm>
            <a:custGeom>
              <a:avLst/>
              <a:gdLst/>
              <a:ahLst/>
              <a:cxnLst/>
              <a:rect l="l" t="t" r="r" b="b"/>
              <a:pathLst>
                <a:path w="116" h="23" extrusionOk="0">
                  <a:moveTo>
                    <a:pt x="88" y="9"/>
                  </a:moveTo>
                  <a:cubicBezTo>
                    <a:pt x="82" y="15"/>
                    <a:pt x="77" y="15"/>
                    <a:pt x="72" y="9"/>
                  </a:cubicBezTo>
                  <a:cubicBezTo>
                    <a:pt x="63" y="1"/>
                    <a:pt x="53" y="0"/>
                    <a:pt x="45" y="9"/>
                  </a:cubicBezTo>
                  <a:cubicBezTo>
                    <a:pt x="39" y="15"/>
                    <a:pt x="34" y="15"/>
                    <a:pt x="28" y="9"/>
                  </a:cubicBezTo>
                  <a:cubicBezTo>
                    <a:pt x="19" y="0"/>
                    <a:pt x="10" y="0"/>
                    <a:pt x="1" y="9"/>
                  </a:cubicBezTo>
                  <a:cubicBezTo>
                    <a:pt x="1" y="10"/>
                    <a:pt x="0" y="10"/>
                    <a:pt x="0" y="10"/>
                  </a:cubicBezTo>
                  <a:cubicBezTo>
                    <a:pt x="0" y="19"/>
                    <a:pt x="0" y="19"/>
                    <a:pt x="0" y="19"/>
                  </a:cubicBezTo>
                  <a:cubicBezTo>
                    <a:pt x="2" y="18"/>
                    <a:pt x="4" y="16"/>
                    <a:pt x="6" y="14"/>
                  </a:cubicBezTo>
                  <a:cubicBezTo>
                    <a:pt x="12" y="8"/>
                    <a:pt x="17" y="8"/>
                    <a:pt x="23" y="14"/>
                  </a:cubicBezTo>
                  <a:cubicBezTo>
                    <a:pt x="32" y="23"/>
                    <a:pt x="41" y="23"/>
                    <a:pt x="50" y="14"/>
                  </a:cubicBezTo>
                  <a:cubicBezTo>
                    <a:pt x="56" y="8"/>
                    <a:pt x="61" y="8"/>
                    <a:pt x="66" y="14"/>
                  </a:cubicBezTo>
                  <a:cubicBezTo>
                    <a:pt x="71" y="19"/>
                    <a:pt x="75" y="21"/>
                    <a:pt x="80" y="21"/>
                  </a:cubicBezTo>
                  <a:cubicBezTo>
                    <a:pt x="84" y="21"/>
                    <a:pt x="89" y="19"/>
                    <a:pt x="93" y="14"/>
                  </a:cubicBezTo>
                  <a:cubicBezTo>
                    <a:pt x="99" y="8"/>
                    <a:pt x="104" y="8"/>
                    <a:pt x="110" y="14"/>
                  </a:cubicBezTo>
                  <a:cubicBezTo>
                    <a:pt x="112" y="16"/>
                    <a:pt x="114" y="17"/>
                    <a:pt x="116" y="18"/>
                  </a:cubicBezTo>
                  <a:cubicBezTo>
                    <a:pt x="116" y="10"/>
                    <a:pt x="116" y="10"/>
                    <a:pt x="116" y="10"/>
                  </a:cubicBezTo>
                  <a:cubicBezTo>
                    <a:pt x="115" y="9"/>
                    <a:pt x="115" y="9"/>
                    <a:pt x="115" y="9"/>
                  </a:cubicBezTo>
                  <a:cubicBezTo>
                    <a:pt x="106" y="0"/>
                    <a:pt x="97" y="0"/>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83" name="Google Shape;2783;p51"/>
            <p:cNvSpPr/>
            <p:nvPr/>
          </p:nvSpPr>
          <p:spPr>
            <a:xfrm>
              <a:off x="5599113" y="3600450"/>
              <a:ext cx="292100" cy="242888"/>
            </a:xfrm>
            <a:custGeom>
              <a:avLst/>
              <a:gdLst/>
              <a:ahLst/>
              <a:cxnLst/>
              <a:rect l="l" t="t" r="r" b="b"/>
              <a:pathLst>
                <a:path w="116" h="96" extrusionOk="0">
                  <a:moveTo>
                    <a:pt x="115" y="82"/>
                  </a:moveTo>
                  <a:cubicBezTo>
                    <a:pt x="106" y="74"/>
                    <a:pt x="97" y="74"/>
                    <a:pt x="88" y="82"/>
                  </a:cubicBezTo>
                  <a:cubicBezTo>
                    <a:pt x="88" y="83"/>
                    <a:pt x="87" y="83"/>
                    <a:pt x="87" y="84"/>
                  </a:cubicBezTo>
                  <a:cubicBezTo>
                    <a:pt x="87" y="65"/>
                    <a:pt x="87" y="65"/>
                    <a:pt x="87" y="65"/>
                  </a:cubicBezTo>
                  <a:cubicBezTo>
                    <a:pt x="97" y="55"/>
                    <a:pt x="97" y="55"/>
                    <a:pt x="97" y="55"/>
                  </a:cubicBezTo>
                  <a:cubicBezTo>
                    <a:pt x="98" y="54"/>
                    <a:pt x="98" y="52"/>
                    <a:pt x="98" y="51"/>
                  </a:cubicBezTo>
                  <a:cubicBezTo>
                    <a:pt x="98" y="50"/>
                    <a:pt x="97" y="49"/>
                    <a:pt x="96" y="49"/>
                  </a:cubicBezTo>
                  <a:cubicBezTo>
                    <a:pt x="87" y="46"/>
                    <a:pt x="87" y="46"/>
                    <a:pt x="87" y="46"/>
                  </a:cubicBezTo>
                  <a:cubicBezTo>
                    <a:pt x="87" y="43"/>
                    <a:pt x="87" y="43"/>
                    <a:pt x="87" y="43"/>
                  </a:cubicBezTo>
                  <a:cubicBezTo>
                    <a:pt x="87" y="29"/>
                    <a:pt x="87" y="29"/>
                    <a:pt x="87" y="29"/>
                  </a:cubicBezTo>
                  <a:cubicBezTo>
                    <a:pt x="87" y="21"/>
                    <a:pt x="87" y="21"/>
                    <a:pt x="87" y="21"/>
                  </a:cubicBezTo>
                  <a:cubicBezTo>
                    <a:pt x="79" y="21"/>
                    <a:pt x="79" y="21"/>
                    <a:pt x="79" y="21"/>
                  </a:cubicBezTo>
                  <a:cubicBezTo>
                    <a:pt x="79" y="14"/>
                    <a:pt x="79" y="14"/>
                    <a:pt x="79" y="14"/>
                  </a:cubicBezTo>
                  <a:cubicBezTo>
                    <a:pt x="72" y="14"/>
                    <a:pt x="72" y="14"/>
                    <a:pt x="72" y="14"/>
                  </a:cubicBezTo>
                  <a:cubicBezTo>
                    <a:pt x="65" y="14"/>
                    <a:pt x="65" y="14"/>
                    <a:pt x="65" y="14"/>
                  </a:cubicBezTo>
                  <a:cubicBezTo>
                    <a:pt x="65" y="3"/>
                    <a:pt x="65" y="3"/>
                    <a:pt x="65" y="3"/>
                  </a:cubicBezTo>
                  <a:cubicBezTo>
                    <a:pt x="65" y="1"/>
                    <a:pt x="63" y="0"/>
                    <a:pt x="61" y="0"/>
                  </a:cubicBezTo>
                  <a:cubicBezTo>
                    <a:pt x="54" y="0"/>
                    <a:pt x="54" y="0"/>
                    <a:pt x="54" y="0"/>
                  </a:cubicBezTo>
                  <a:cubicBezTo>
                    <a:pt x="52" y="0"/>
                    <a:pt x="50" y="1"/>
                    <a:pt x="50" y="3"/>
                  </a:cubicBezTo>
                  <a:cubicBezTo>
                    <a:pt x="50" y="14"/>
                    <a:pt x="50" y="14"/>
                    <a:pt x="50" y="14"/>
                  </a:cubicBezTo>
                  <a:cubicBezTo>
                    <a:pt x="43" y="14"/>
                    <a:pt x="43" y="14"/>
                    <a:pt x="43" y="14"/>
                  </a:cubicBezTo>
                  <a:cubicBezTo>
                    <a:pt x="36" y="14"/>
                    <a:pt x="36" y="14"/>
                    <a:pt x="36" y="14"/>
                  </a:cubicBezTo>
                  <a:cubicBezTo>
                    <a:pt x="36" y="21"/>
                    <a:pt x="36" y="21"/>
                    <a:pt x="36" y="21"/>
                  </a:cubicBezTo>
                  <a:cubicBezTo>
                    <a:pt x="29" y="21"/>
                    <a:pt x="29" y="21"/>
                    <a:pt x="29" y="21"/>
                  </a:cubicBezTo>
                  <a:cubicBezTo>
                    <a:pt x="29" y="29"/>
                    <a:pt x="29" y="29"/>
                    <a:pt x="29" y="29"/>
                  </a:cubicBezTo>
                  <a:cubicBezTo>
                    <a:pt x="29" y="43"/>
                    <a:pt x="29" y="43"/>
                    <a:pt x="29" y="43"/>
                  </a:cubicBezTo>
                  <a:cubicBezTo>
                    <a:pt x="29" y="46"/>
                    <a:pt x="29" y="46"/>
                    <a:pt x="29" y="46"/>
                  </a:cubicBezTo>
                  <a:cubicBezTo>
                    <a:pt x="20" y="49"/>
                    <a:pt x="20" y="49"/>
                    <a:pt x="20" y="49"/>
                  </a:cubicBezTo>
                  <a:cubicBezTo>
                    <a:pt x="18" y="49"/>
                    <a:pt x="18" y="50"/>
                    <a:pt x="17" y="51"/>
                  </a:cubicBezTo>
                  <a:cubicBezTo>
                    <a:pt x="17" y="52"/>
                    <a:pt x="17" y="54"/>
                    <a:pt x="18" y="55"/>
                  </a:cubicBezTo>
                  <a:cubicBezTo>
                    <a:pt x="29" y="65"/>
                    <a:pt x="29" y="65"/>
                    <a:pt x="29" y="65"/>
                  </a:cubicBezTo>
                  <a:cubicBezTo>
                    <a:pt x="29" y="83"/>
                    <a:pt x="29" y="83"/>
                    <a:pt x="29" y="83"/>
                  </a:cubicBezTo>
                  <a:cubicBezTo>
                    <a:pt x="28" y="83"/>
                    <a:pt x="28" y="82"/>
                    <a:pt x="28" y="82"/>
                  </a:cubicBezTo>
                  <a:cubicBezTo>
                    <a:pt x="19" y="74"/>
                    <a:pt x="10" y="74"/>
                    <a:pt x="1" y="82"/>
                  </a:cubicBezTo>
                  <a:cubicBezTo>
                    <a:pt x="1" y="83"/>
                    <a:pt x="0" y="83"/>
                    <a:pt x="0" y="84"/>
                  </a:cubicBezTo>
                  <a:cubicBezTo>
                    <a:pt x="0" y="92"/>
                    <a:pt x="0" y="92"/>
                    <a:pt x="0" y="92"/>
                  </a:cubicBezTo>
                  <a:cubicBezTo>
                    <a:pt x="2" y="91"/>
                    <a:pt x="4" y="90"/>
                    <a:pt x="6" y="87"/>
                  </a:cubicBezTo>
                  <a:cubicBezTo>
                    <a:pt x="12" y="82"/>
                    <a:pt x="17" y="82"/>
                    <a:pt x="23" y="87"/>
                  </a:cubicBezTo>
                  <a:cubicBezTo>
                    <a:pt x="32" y="96"/>
                    <a:pt x="41" y="96"/>
                    <a:pt x="50" y="87"/>
                  </a:cubicBezTo>
                  <a:cubicBezTo>
                    <a:pt x="50" y="87"/>
                    <a:pt x="50" y="87"/>
                    <a:pt x="51" y="87"/>
                  </a:cubicBezTo>
                  <a:cubicBezTo>
                    <a:pt x="56" y="82"/>
                    <a:pt x="60" y="82"/>
                    <a:pt x="66" y="87"/>
                  </a:cubicBezTo>
                  <a:cubicBezTo>
                    <a:pt x="66" y="87"/>
                    <a:pt x="66" y="87"/>
                    <a:pt x="66" y="87"/>
                  </a:cubicBezTo>
                  <a:cubicBezTo>
                    <a:pt x="71" y="92"/>
                    <a:pt x="75" y="94"/>
                    <a:pt x="80" y="94"/>
                  </a:cubicBezTo>
                  <a:cubicBezTo>
                    <a:pt x="84" y="94"/>
                    <a:pt x="89" y="92"/>
                    <a:pt x="93" y="87"/>
                  </a:cubicBezTo>
                  <a:cubicBezTo>
                    <a:pt x="99" y="82"/>
                    <a:pt x="104" y="82"/>
                    <a:pt x="110" y="87"/>
                  </a:cubicBezTo>
                  <a:cubicBezTo>
                    <a:pt x="112" y="89"/>
                    <a:pt x="114" y="91"/>
                    <a:pt x="116" y="92"/>
                  </a:cubicBezTo>
                  <a:cubicBezTo>
                    <a:pt x="116" y="83"/>
                    <a:pt x="116" y="83"/>
                    <a:pt x="116" y="83"/>
                  </a:cubicBezTo>
                  <a:cubicBezTo>
                    <a:pt x="115" y="83"/>
                    <a:pt x="115" y="82"/>
                    <a:pt x="115" y="82"/>
                  </a:cubicBezTo>
                  <a:close/>
                  <a:moveTo>
                    <a:pt x="79" y="43"/>
                  </a:moveTo>
                  <a:cubicBezTo>
                    <a:pt x="58" y="36"/>
                    <a:pt x="58" y="36"/>
                    <a:pt x="58" y="36"/>
                  </a:cubicBezTo>
                  <a:cubicBezTo>
                    <a:pt x="36" y="43"/>
                    <a:pt x="36" y="43"/>
                    <a:pt x="36" y="43"/>
                  </a:cubicBezTo>
                  <a:cubicBezTo>
                    <a:pt x="36" y="29"/>
                    <a:pt x="36" y="29"/>
                    <a:pt x="36" y="29"/>
                  </a:cubicBezTo>
                  <a:cubicBezTo>
                    <a:pt x="43" y="29"/>
                    <a:pt x="43" y="29"/>
                    <a:pt x="43" y="29"/>
                  </a:cubicBezTo>
                  <a:cubicBezTo>
                    <a:pt x="43" y="21"/>
                    <a:pt x="43" y="21"/>
                    <a:pt x="43" y="21"/>
                  </a:cubicBezTo>
                  <a:cubicBezTo>
                    <a:pt x="72" y="21"/>
                    <a:pt x="72" y="21"/>
                    <a:pt x="72" y="21"/>
                  </a:cubicBezTo>
                  <a:cubicBezTo>
                    <a:pt x="72" y="29"/>
                    <a:pt x="72" y="29"/>
                    <a:pt x="72" y="29"/>
                  </a:cubicBezTo>
                  <a:cubicBezTo>
                    <a:pt x="79" y="29"/>
                    <a:pt x="79" y="29"/>
                    <a:pt x="79" y="29"/>
                  </a:cubicBezTo>
                  <a:lnTo>
                    <a:pt x="79"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84" name="Google Shape;2784;p51"/>
          <p:cNvGrpSpPr/>
          <p:nvPr/>
        </p:nvGrpSpPr>
        <p:grpSpPr>
          <a:xfrm>
            <a:off x="8901785" y="4773797"/>
            <a:ext cx="367441" cy="277579"/>
            <a:chOff x="6769101" y="3673475"/>
            <a:chExt cx="292100" cy="220663"/>
          </a:xfrm>
        </p:grpSpPr>
        <p:sp>
          <p:nvSpPr>
            <p:cNvPr id="2785" name="Google Shape;2785;p51"/>
            <p:cNvSpPr/>
            <p:nvPr/>
          </p:nvSpPr>
          <p:spPr>
            <a:xfrm>
              <a:off x="6769101" y="3673475"/>
              <a:ext cx="292100" cy="220663"/>
            </a:xfrm>
            <a:custGeom>
              <a:avLst/>
              <a:gdLst/>
              <a:ahLst/>
              <a:cxnLst/>
              <a:rect l="l" t="t" r="r" b="b"/>
              <a:pathLst>
                <a:path w="116" h="87" extrusionOk="0">
                  <a:moveTo>
                    <a:pt x="91" y="36"/>
                  </a:moveTo>
                  <a:cubicBezTo>
                    <a:pt x="88" y="36"/>
                    <a:pt x="86" y="36"/>
                    <a:pt x="83" y="37"/>
                  </a:cubicBezTo>
                  <a:cubicBezTo>
                    <a:pt x="79" y="29"/>
                    <a:pt x="79" y="29"/>
                    <a:pt x="79" y="29"/>
                  </a:cubicBezTo>
                  <a:cubicBezTo>
                    <a:pt x="90" y="7"/>
                    <a:pt x="90" y="7"/>
                    <a:pt x="90" y="7"/>
                  </a:cubicBezTo>
                  <a:cubicBezTo>
                    <a:pt x="91" y="5"/>
                    <a:pt x="91" y="5"/>
                    <a:pt x="91" y="5"/>
                  </a:cubicBezTo>
                  <a:cubicBezTo>
                    <a:pt x="91" y="4"/>
                    <a:pt x="91" y="2"/>
                    <a:pt x="90" y="1"/>
                  </a:cubicBezTo>
                  <a:cubicBezTo>
                    <a:pt x="90" y="0"/>
                    <a:pt x="88" y="0"/>
                    <a:pt x="87" y="0"/>
                  </a:cubicBezTo>
                  <a:cubicBezTo>
                    <a:pt x="85" y="0"/>
                    <a:pt x="85" y="0"/>
                    <a:pt x="85" y="0"/>
                  </a:cubicBezTo>
                  <a:cubicBezTo>
                    <a:pt x="69" y="0"/>
                    <a:pt x="69" y="0"/>
                    <a:pt x="69" y="0"/>
                  </a:cubicBezTo>
                  <a:cubicBezTo>
                    <a:pt x="67" y="0"/>
                    <a:pt x="65" y="1"/>
                    <a:pt x="65" y="3"/>
                  </a:cubicBezTo>
                  <a:cubicBezTo>
                    <a:pt x="65" y="5"/>
                    <a:pt x="67" y="7"/>
                    <a:pt x="69" y="7"/>
                  </a:cubicBezTo>
                  <a:cubicBezTo>
                    <a:pt x="82" y="7"/>
                    <a:pt x="82" y="7"/>
                    <a:pt x="82" y="7"/>
                  </a:cubicBezTo>
                  <a:cubicBezTo>
                    <a:pt x="75" y="21"/>
                    <a:pt x="75" y="21"/>
                    <a:pt x="75" y="21"/>
                  </a:cubicBezTo>
                  <a:cubicBezTo>
                    <a:pt x="36" y="21"/>
                    <a:pt x="36" y="21"/>
                    <a:pt x="36" y="21"/>
                  </a:cubicBezTo>
                  <a:cubicBezTo>
                    <a:pt x="35" y="21"/>
                    <a:pt x="33" y="22"/>
                    <a:pt x="33" y="24"/>
                  </a:cubicBezTo>
                  <a:cubicBezTo>
                    <a:pt x="29" y="36"/>
                    <a:pt x="29" y="36"/>
                    <a:pt x="29" y="36"/>
                  </a:cubicBezTo>
                  <a:cubicBezTo>
                    <a:pt x="28" y="36"/>
                    <a:pt x="27" y="36"/>
                    <a:pt x="26" y="36"/>
                  </a:cubicBezTo>
                  <a:cubicBezTo>
                    <a:pt x="11" y="36"/>
                    <a:pt x="0" y="47"/>
                    <a:pt x="0" y="61"/>
                  </a:cubicBezTo>
                  <a:cubicBezTo>
                    <a:pt x="0" y="75"/>
                    <a:pt x="11" y="87"/>
                    <a:pt x="26" y="87"/>
                  </a:cubicBezTo>
                  <a:cubicBezTo>
                    <a:pt x="40" y="87"/>
                    <a:pt x="51" y="75"/>
                    <a:pt x="51" y="61"/>
                  </a:cubicBezTo>
                  <a:cubicBezTo>
                    <a:pt x="51" y="51"/>
                    <a:pt x="45" y="42"/>
                    <a:pt x="36" y="38"/>
                  </a:cubicBezTo>
                  <a:cubicBezTo>
                    <a:pt x="37" y="33"/>
                    <a:pt x="37" y="33"/>
                    <a:pt x="37" y="33"/>
                  </a:cubicBezTo>
                  <a:cubicBezTo>
                    <a:pt x="38" y="31"/>
                    <a:pt x="41" y="29"/>
                    <a:pt x="44" y="29"/>
                  </a:cubicBezTo>
                  <a:cubicBezTo>
                    <a:pt x="70" y="29"/>
                    <a:pt x="70" y="29"/>
                    <a:pt x="70" y="29"/>
                  </a:cubicBezTo>
                  <a:cubicBezTo>
                    <a:pt x="71" y="30"/>
                    <a:pt x="71" y="30"/>
                    <a:pt x="71" y="30"/>
                  </a:cubicBezTo>
                  <a:cubicBezTo>
                    <a:pt x="75" y="37"/>
                    <a:pt x="75" y="37"/>
                    <a:pt x="75" y="37"/>
                  </a:cubicBezTo>
                  <a:cubicBezTo>
                    <a:pt x="77" y="40"/>
                    <a:pt x="77" y="40"/>
                    <a:pt x="77" y="40"/>
                  </a:cubicBezTo>
                  <a:cubicBezTo>
                    <a:pt x="70" y="45"/>
                    <a:pt x="65" y="52"/>
                    <a:pt x="65" y="61"/>
                  </a:cubicBezTo>
                  <a:cubicBezTo>
                    <a:pt x="65" y="75"/>
                    <a:pt x="77" y="87"/>
                    <a:pt x="91" y="87"/>
                  </a:cubicBezTo>
                  <a:cubicBezTo>
                    <a:pt x="105" y="87"/>
                    <a:pt x="116" y="75"/>
                    <a:pt x="116" y="61"/>
                  </a:cubicBezTo>
                  <a:cubicBezTo>
                    <a:pt x="116" y="47"/>
                    <a:pt x="105" y="36"/>
                    <a:pt x="91" y="36"/>
                  </a:cubicBezTo>
                  <a:close/>
                  <a:moveTo>
                    <a:pt x="44" y="61"/>
                  </a:moveTo>
                  <a:cubicBezTo>
                    <a:pt x="44" y="71"/>
                    <a:pt x="36" y="79"/>
                    <a:pt x="26" y="79"/>
                  </a:cubicBezTo>
                  <a:cubicBezTo>
                    <a:pt x="16" y="79"/>
                    <a:pt x="7" y="71"/>
                    <a:pt x="7" y="61"/>
                  </a:cubicBezTo>
                  <a:cubicBezTo>
                    <a:pt x="7" y="51"/>
                    <a:pt x="16" y="43"/>
                    <a:pt x="26" y="43"/>
                  </a:cubicBezTo>
                  <a:cubicBezTo>
                    <a:pt x="26" y="43"/>
                    <a:pt x="26" y="43"/>
                    <a:pt x="27" y="43"/>
                  </a:cubicBezTo>
                  <a:cubicBezTo>
                    <a:pt x="23" y="54"/>
                    <a:pt x="23" y="54"/>
                    <a:pt x="23" y="54"/>
                  </a:cubicBezTo>
                  <a:cubicBezTo>
                    <a:pt x="22" y="56"/>
                    <a:pt x="23" y="58"/>
                    <a:pt x="25" y="59"/>
                  </a:cubicBezTo>
                  <a:cubicBezTo>
                    <a:pt x="26" y="59"/>
                    <a:pt x="27" y="59"/>
                    <a:pt x="28" y="59"/>
                  </a:cubicBezTo>
                  <a:cubicBezTo>
                    <a:pt x="29" y="58"/>
                    <a:pt x="30" y="57"/>
                    <a:pt x="30" y="57"/>
                  </a:cubicBezTo>
                  <a:cubicBezTo>
                    <a:pt x="34" y="45"/>
                    <a:pt x="34" y="45"/>
                    <a:pt x="34" y="45"/>
                  </a:cubicBezTo>
                  <a:cubicBezTo>
                    <a:pt x="40" y="48"/>
                    <a:pt x="44" y="54"/>
                    <a:pt x="44" y="61"/>
                  </a:cubicBezTo>
                  <a:close/>
                  <a:moveTo>
                    <a:pt x="91" y="79"/>
                  </a:moveTo>
                  <a:cubicBezTo>
                    <a:pt x="81" y="79"/>
                    <a:pt x="73" y="71"/>
                    <a:pt x="73" y="61"/>
                  </a:cubicBezTo>
                  <a:cubicBezTo>
                    <a:pt x="73" y="55"/>
                    <a:pt x="76" y="50"/>
                    <a:pt x="80" y="47"/>
                  </a:cubicBezTo>
                  <a:cubicBezTo>
                    <a:pt x="90" y="63"/>
                    <a:pt x="90" y="63"/>
                    <a:pt x="90" y="63"/>
                  </a:cubicBezTo>
                  <a:cubicBezTo>
                    <a:pt x="90" y="65"/>
                    <a:pt x="93" y="66"/>
                    <a:pt x="94" y="65"/>
                  </a:cubicBezTo>
                  <a:cubicBezTo>
                    <a:pt x="94" y="65"/>
                    <a:pt x="94" y="65"/>
                    <a:pt x="94" y="65"/>
                  </a:cubicBezTo>
                  <a:cubicBezTo>
                    <a:pt x="95" y="65"/>
                    <a:pt x="96" y="64"/>
                    <a:pt x="96" y="63"/>
                  </a:cubicBezTo>
                  <a:cubicBezTo>
                    <a:pt x="97" y="62"/>
                    <a:pt x="96" y="61"/>
                    <a:pt x="96" y="60"/>
                  </a:cubicBezTo>
                  <a:cubicBezTo>
                    <a:pt x="87" y="44"/>
                    <a:pt x="87" y="44"/>
                    <a:pt x="87" y="44"/>
                  </a:cubicBezTo>
                  <a:cubicBezTo>
                    <a:pt x="88" y="43"/>
                    <a:pt x="90" y="43"/>
                    <a:pt x="91" y="43"/>
                  </a:cubicBezTo>
                  <a:cubicBezTo>
                    <a:pt x="101" y="43"/>
                    <a:pt x="109" y="51"/>
                    <a:pt x="109" y="61"/>
                  </a:cubicBezTo>
                  <a:cubicBezTo>
                    <a:pt x="109" y="71"/>
                    <a:pt x="101" y="79"/>
                    <a:pt x="91" y="7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86" name="Google Shape;2786;p51"/>
            <p:cNvSpPr/>
            <p:nvPr/>
          </p:nvSpPr>
          <p:spPr>
            <a:xfrm>
              <a:off x="6824663" y="3692525"/>
              <a:ext cx="68263" cy="17463"/>
            </a:xfrm>
            <a:custGeom>
              <a:avLst/>
              <a:gdLst/>
              <a:ahLst/>
              <a:cxnLst/>
              <a:rect l="l" t="t" r="r" b="b"/>
              <a:pathLst>
                <a:path w="27" h="7" extrusionOk="0">
                  <a:moveTo>
                    <a:pt x="4" y="7"/>
                  </a:moveTo>
                  <a:cubicBezTo>
                    <a:pt x="14" y="7"/>
                    <a:pt x="14" y="7"/>
                    <a:pt x="14" y="7"/>
                  </a:cubicBezTo>
                  <a:cubicBezTo>
                    <a:pt x="20" y="7"/>
                    <a:pt x="23" y="5"/>
                    <a:pt x="26" y="2"/>
                  </a:cubicBezTo>
                  <a:cubicBezTo>
                    <a:pt x="27" y="2"/>
                    <a:pt x="27" y="1"/>
                    <a:pt x="27" y="1"/>
                  </a:cubicBezTo>
                  <a:cubicBezTo>
                    <a:pt x="26" y="0"/>
                    <a:pt x="26" y="0"/>
                    <a:pt x="25" y="0"/>
                  </a:cubicBezTo>
                  <a:cubicBezTo>
                    <a:pt x="4" y="0"/>
                    <a:pt x="4" y="0"/>
                    <a:pt x="4" y="0"/>
                  </a:cubicBezTo>
                  <a:cubicBezTo>
                    <a:pt x="2" y="0"/>
                    <a:pt x="0" y="1"/>
                    <a:pt x="0" y="3"/>
                  </a:cubicBezTo>
                  <a:cubicBezTo>
                    <a:pt x="0" y="5"/>
                    <a:pt x="2" y="7"/>
                    <a:pt x="4"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87" name="Google Shape;2787;p51"/>
          <p:cNvSpPr/>
          <p:nvPr/>
        </p:nvSpPr>
        <p:spPr>
          <a:xfrm>
            <a:off x="9636666" y="4681937"/>
            <a:ext cx="371435" cy="369439"/>
          </a:xfrm>
          <a:custGeom>
            <a:avLst/>
            <a:gdLst/>
            <a:ahLst/>
            <a:cxnLst/>
            <a:rect l="l" t="t" r="r" b="b"/>
            <a:pathLst>
              <a:path w="186" h="185" extrusionOk="0">
                <a:moveTo>
                  <a:pt x="127" y="0"/>
                </a:moveTo>
                <a:lnTo>
                  <a:pt x="59" y="0"/>
                </a:lnTo>
                <a:lnTo>
                  <a:pt x="0" y="185"/>
                </a:lnTo>
                <a:lnTo>
                  <a:pt x="186" y="185"/>
                </a:lnTo>
                <a:lnTo>
                  <a:pt x="127" y="0"/>
                </a:lnTo>
                <a:close/>
                <a:moveTo>
                  <a:pt x="105" y="172"/>
                </a:moveTo>
                <a:lnTo>
                  <a:pt x="81" y="172"/>
                </a:lnTo>
                <a:lnTo>
                  <a:pt x="81" y="139"/>
                </a:lnTo>
                <a:lnTo>
                  <a:pt x="105" y="139"/>
                </a:lnTo>
                <a:lnTo>
                  <a:pt x="105" y="172"/>
                </a:lnTo>
                <a:close/>
                <a:moveTo>
                  <a:pt x="105" y="115"/>
                </a:moveTo>
                <a:lnTo>
                  <a:pt x="81" y="115"/>
                </a:lnTo>
                <a:lnTo>
                  <a:pt x="81" y="80"/>
                </a:lnTo>
                <a:lnTo>
                  <a:pt x="105" y="80"/>
                </a:lnTo>
                <a:lnTo>
                  <a:pt x="105" y="115"/>
                </a:lnTo>
                <a:close/>
                <a:moveTo>
                  <a:pt x="105" y="58"/>
                </a:moveTo>
                <a:lnTo>
                  <a:pt x="81" y="58"/>
                </a:lnTo>
                <a:lnTo>
                  <a:pt x="81" y="23"/>
                </a:lnTo>
                <a:lnTo>
                  <a:pt x="105" y="23"/>
                </a:lnTo>
                <a:lnTo>
                  <a:pt x="105"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88" name="Google Shape;2788;p51"/>
          <p:cNvGrpSpPr/>
          <p:nvPr/>
        </p:nvGrpSpPr>
        <p:grpSpPr>
          <a:xfrm>
            <a:off x="10375544" y="4749834"/>
            <a:ext cx="369438" cy="301542"/>
            <a:chOff x="7940676" y="3654425"/>
            <a:chExt cx="293688" cy="239713"/>
          </a:xfrm>
        </p:grpSpPr>
        <p:sp>
          <p:nvSpPr>
            <p:cNvPr id="2789" name="Google Shape;2789;p51"/>
            <p:cNvSpPr/>
            <p:nvPr/>
          </p:nvSpPr>
          <p:spPr>
            <a:xfrm>
              <a:off x="8105776" y="3654425"/>
              <a:ext cx="109538" cy="146050"/>
            </a:xfrm>
            <a:custGeom>
              <a:avLst/>
              <a:gdLst/>
              <a:ahLst/>
              <a:cxnLst/>
              <a:rect l="l" t="t" r="r" b="b"/>
              <a:pathLst>
                <a:path w="44" h="58" extrusionOk="0">
                  <a:moveTo>
                    <a:pt x="4" y="8"/>
                  </a:moveTo>
                  <a:cubicBezTo>
                    <a:pt x="11" y="8"/>
                    <a:pt x="11" y="8"/>
                    <a:pt x="11" y="8"/>
                  </a:cubicBezTo>
                  <a:cubicBezTo>
                    <a:pt x="13" y="8"/>
                    <a:pt x="15" y="9"/>
                    <a:pt x="15" y="11"/>
                  </a:cubicBezTo>
                  <a:cubicBezTo>
                    <a:pt x="15" y="29"/>
                    <a:pt x="15" y="29"/>
                    <a:pt x="15" y="29"/>
                  </a:cubicBezTo>
                  <a:cubicBezTo>
                    <a:pt x="15" y="44"/>
                    <a:pt x="15" y="44"/>
                    <a:pt x="15" y="44"/>
                  </a:cubicBezTo>
                  <a:cubicBezTo>
                    <a:pt x="15" y="52"/>
                    <a:pt x="21" y="58"/>
                    <a:pt x="29" y="58"/>
                  </a:cubicBezTo>
                  <a:cubicBezTo>
                    <a:pt x="40" y="58"/>
                    <a:pt x="40" y="58"/>
                    <a:pt x="40" y="58"/>
                  </a:cubicBezTo>
                  <a:cubicBezTo>
                    <a:pt x="41" y="58"/>
                    <a:pt x="42" y="58"/>
                    <a:pt x="43" y="57"/>
                  </a:cubicBezTo>
                  <a:cubicBezTo>
                    <a:pt x="44" y="56"/>
                    <a:pt x="44" y="54"/>
                    <a:pt x="43" y="53"/>
                  </a:cubicBezTo>
                  <a:cubicBezTo>
                    <a:pt x="29" y="29"/>
                    <a:pt x="29" y="29"/>
                    <a:pt x="29" y="29"/>
                  </a:cubicBezTo>
                  <a:cubicBezTo>
                    <a:pt x="29" y="15"/>
                    <a:pt x="29" y="15"/>
                    <a:pt x="29" y="15"/>
                  </a:cubicBezTo>
                  <a:cubicBezTo>
                    <a:pt x="29" y="7"/>
                    <a:pt x="23" y="0"/>
                    <a:pt x="15"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0" name="Google Shape;2790;p51"/>
            <p:cNvSpPr/>
            <p:nvPr/>
          </p:nvSpPr>
          <p:spPr>
            <a:xfrm>
              <a:off x="8196263" y="3673475"/>
              <a:ext cx="38100" cy="53975"/>
            </a:xfrm>
            <a:custGeom>
              <a:avLst/>
              <a:gdLst/>
              <a:ahLst/>
              <a:cxnLst/>
              <a:rect l="l" t="t" r="r" b="b"/>
              <a:pathLst>
                <a:path w="15" h="21" extrusionOk="0">
                  <a:moveTo>
                    <a:pt x="11" y="0"/>
                  </a:moveTo>
                  <a:cubicBezTo>
                    <a:pt x="5" y="0"/>
                    <a:pt x="0" y="4"/>
                    <a:pt x="0" y="10"/>
                  </a:cubicBezTo>
                  <a:cubicBezTo>
                    <a:pt x="0" y="16"/>
                    <a:pt x="5" y="21"/>
                    <a:pt x="11" y="21"/>
                  </a:cubicBezTo>
                  <a:cubicBezTo>
                    <a:pt x="15" y="21"/>
                    <a:pt x="15" y="21"/>
                    <a:pt x="15" y="21"/>
                  </a:cubicBezTo>
                  <a:cubicBezTo>
                    <a:pt x="15" y="0"/>
                    <a:pt x="15" y="0"/>
                    <a:pt x="15" y="0"/>
                  </a:cubicBezTo>
                  <a:lnTo>
                    <a:pt x="1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1" name="Google Shape;2791;p51"/>
            <p:cNvSpPr/>
            <p:nvPr/>
          </p:nvSpPr>
          <p:spPr>
            <a:xfrm>
              <a:off x="8161338" y="3821113"/>
              <a:ext cx="73025" cy="7302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2" name="Google Shape;2792;p51"/>
            <p:cNvSpPr/>
            <p:nvPr/>
          </p:nvSpPr>
          <p:spPr>
            <a:xfrm>
              <a:off x="7953376" y="3856038"/>
              <a:ext cx="73025" cy="38100"/>
            </a:xfrm>
            <a:custGeom>
              <a:avLst/>
              <a:gdLst/>
              <a:ahLst/>
              <a:cxnLst/>
              <a:rect l="l" t="t" r="r" b="b"/>
              <a:pathLst>
                <a:path w="29" h="15" extrusionOk="0">
                  <a:moveTo>
                    <a:pt x="15" y="15"/>
                  </a:moveTo>
                  <a:cubicBezTo>
                    <a:pt x="23" y="15"/>
                    <a:pt x="29" y="8"/>
                    <a:pt x="29" y="0"/>
                  </a:cubicBezTo>
                  <a:cubicBezTo>
                    <a:pt x="0" y="0"/>
                    <a:pt x="0" y="0"/>
                    <a:pt x="0" y="0"/>
                  </a:cubicBezTo>
                  <a:cubicBezTo>
                    <a:pt x="0" y="8"/>
                    <a:pt x="7" y="15"/>
                    <a:pt x="15"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3" name="Google Shape;2793;p51"/>
            <p:cNvSpPr/>
            <p:nvPr/>
          </p:nvSpPr>
          <p:spPr>
            <a:xfrm>
              <a:off x="7940676" y="3727450"/>
              <a:ext cx="212725" cy="111125"/>
            </a:xfrm>
            <a:custGeom>
              <a:avLst/>
              <a:gdLst/>
              <a:ahLst/>
              <a:cxnLst/>
              <a:rect l="l" t="t" r="r" b="b"/>
              <a:pathLst>
                <a:path w="84" h="44" extrusionOk="0">
                  <a:moveTo>
                    <a:pt x="52" y="37"/>
                  </a:moveTo>
                  <a:cubicBezTo>
                    <a:pt x="50" y="37"/>
                    <a:pt x="50" y="35"/>
                    <a:pt x="51" y="34"/>
                  </a:cubicBezTo>
                  <a:cubicBezTo>
                    <a:pt x="65" y="15"/>
                    <a:pt x="65" y="15"/>
                    <a:pt x="65" y="15"/>
                  </a:cubicBezTo>
                  <a:cubicBezTo>
                    <a:pt x="65" y="7"/>
                    <a:pt x="59" y="0"/>
                    <a:pt x="51" y="0"/>
                  </a:cubicBezTo>
                  <a:cubicBezTo>
                    <a:pt x="14" y="0"/>
                    <a:pt x="14" y="0"/>
                    <a:pt x="14" y="0"/>
                  </a:cubicBezTo>
                  <a:cubicBezTo>
                    <a:pt x="10" y="0"/>
                    <a:pt x="7" y="4"/>
                    <a:pt x="7" y="8"/>
                  </a:cubicBezTo>
                  <a:cubicBezTo>
                    <a:pt x="7" y="12"/>
                    <a:pt x="10" y="15"/>
                    <a:pt x="14" y="15"/>
                  </a:cubicBezTo>
                  <a:cubicBezTo>
                    <a:pt x="19" y="15"/>
                    <a:pt x="23" y="15"/>
                    <a:pt x="27" y="15"/>
                  </a:cubicBezTo>
                  <a:cubicBezTo>
                    <a:pt x="12" y="20"/>
                    <a:pt x="4" y="32"/>
                    <a:pt x="0" y="39"/>
                  </a:cubicBezTo>
                  <a:cubicBezTo>
                    <a:pt x="0" y="40"/>
                    <a:pt x="0" y="41"/>
                    <a:pt x="0" y="42"/>
                  </a:cubicBezTo>
                  <a:cubicBezTo>
                    <a:pt x="1" y="43"/>
                    <a:pt x="2" y="44"/>
                    <a:pt x="3" y="44"/>
                  </a:cubicBezTo>
                  <a:cubicBezTo>
                    <a:pt x="7" y="44"/>
                    <a:pt x="7" y="44"/>
                    <a:pt x="7" y="44"/>
                  </a:cubicBezTo>
                  <a:cubicBezTo>
                    <a:pt x="32" y="44"/>
                    <a:pt x="32" y="44"/>
                    <a:pt x="32" y="44"/>
                  </a:cubicBezTo>
                  <a:cubicBezTo>
                    <a:pt x="74" y="44"/>
                    <a:pt x="74" y="44"/>
                    <a:pt x="74" y="44"/>
                  </a:cubicBezTo>
                  <a:cubicBezTo>
                    <a:pt x="76" y="44"/>
                    <a:pt x="79" y="43"/>
                    <a:pt x="80" y="41"/>
                  </a:cubicBezTo>
                  <a:cubicBezTo>
                    <a:pt x="82" y="39"/>
                    <a:pt x="82" y="39"/>
                    <a:pt x="82" y="39"/>
                  </a:cubicBezTo>
                  <a:cubicBezTo>
                    <a:pt x="84" y="38"/>
                    <a:pt x="83" y="37"/>
                    <a:pt x="81" y="37"/>
                  </a:cubicBezTo>
                  <a:lnTo>
                    <a:pt x="52"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94" name="Google Shape;2794;p51"/>
          <p:cNvSpPr/>
          <p:nvPr/>
        </p:nvSpPr>
        <p:spPr>
          <a:xfrm>
            <a:off x="11134389" y="4681937"/>
            <a:ext cx="345475" cy="369439"/>
          </a:xfrm>
          <a:custGeom>
            <a:avLst/>
            <a:gdLst/>
            <a:ahLst/>
            <a:cxnLst/>
            <a:rect l="l" t="t" r="r" b="b"/>
            <a:pathLst>
              <a:path w="109" h="116" extrusionOk="0">
                <a:moveTo>
                  <a:pt x="108" y="72"/>
                </a:moveTo>
                <a:cubicBezTo>
                  <a:pt x="66" y="41"/>
                  <a:pt x="66" y="41"/>
                  <a:pt x="66" y="41"/>
                </a:cubicBezTo>
                <a:cubicBezTo>
                  <a:pt x="66" y="21"/>
                  <a:pt x="66" y="21"/>
                  <a:pt x="66" y="21"/>
                </a:cubicBezTo>
                <a:cubicBezTo>
                  <a:pt x="66" y="16"/>
                  <a:pt x="60" y="0"/>
                  <a:pt x="55" y="0"/>
                </a:cubicBezTo>
                <a:cubicBezTo>
                  <a:pt x="49" y="0"/>
                  <a:pt x="44" y="16"/>
                  <a:pt x="44" y="21"/>
                </a:cubicBezTo>
                <a:cubicBezTo>
                  <a:pt x="44" y="41"/>
                  <a:pt x="44" y="41"/>
                  <a:pt x="44" y="41"/>
                </a:cubicBezTo>
                <a:cubicBezTo>
                  <a:pt x="2" y="72"/>
                  <a:pt x="2" y="72"/>
                  <a:pt x="2" y="72"/>
                </a:cubicBezTo>
                <a:cubicBezTo>
                  <a:pt x="1" y="73"/>
                  <a:pt x="0" y="74"/>
                  <a:pt x="0" y="75"/>
                </a:cubicBezTo>
                <a:cubicBezTo>
                  <a:pt x="0" y="76"/>
                  <a:pt x="0" y="76"/>
                  <a:pt x="0" y="76"/>
                </a:cubicBezTo>
                <a:cubicBezTo>
                  <a:pt x="0" y="77"/>
                  <a:pt x="1" y="78"/>
                  <a:pt x="2" y="79"/>
                </a:cubicBezTo>
                <a:cubicBezTo>
                  <a:pt x="3" y="79"/>
                  <a:pt x="4" y="80"/>
                  <a:pt x="5" y="79"/>
                </a:cubicBezTo>
                <a:cubicBezTo>
                  <a:pt x="44" y="69"/>
                  <a:pt x="44" y="69"/>
                  <a:pt x="44" y="69"/>
                </a:cubicBezTo>
                <a:cubicBezTo>
                  <a:pt x="44" y="76"/>
                  <a:pt x="44" y="76"/>
                  <a:pt x="44" y="76"/>
                </a:cubicBezTo>
                <a:cubicBezTo>
                  <a:pt x="44" y="99"/>
                  <a:pt x="44" y="99"/>
                  <a:pt x="44" y="99"/>
                </a:cubicBezTo>
                <a:cubicBezTo>
                  <a:pt x="31" y="109"/>
                  <a:pt x="31" y="109"/>
                  <a:pt x="31" y="109"/>
                </a:cubicBezTo>
                <a:cubicBezTo>
                  <a:pt x="30" y="109"/>
                  <a:pt x="29" y="110"/>
                  <a:pt x="29" y="112"/>
                </a:cubicBezTo>
                <a:cubicBezTo>
                  <a:pt x="29" y="112"/>
                  <a:pt x="29" y="112"/>
                  <a:pt x="29" y="112"/>
                </a:cubicBezTo>
                <a:cubicBezTo>
                  <a:pt x="29" y="113"/>
                  <a:pt x="30" y="114"/>
                  <a:pt x="31" y="115"/>
                </a:cubicBezTo>
                <a:cubicBezTo>
                  <a:pt x="32" y="116"/>
                  <a:pt x="33" y="116"/>
                  <a:pt x="34" y="116"/>
                </a:cubicBezTo>
                <a:cubicBezTo>
                  <a:pt x="55" y="108"/>
                  <a:pt x="55" y="108"/>
                  <a:pt x="55" y="108"/>
                </a:cubicBezTo>
                <a:cubicBezTo>
                  <a:pt x="75" y="115"/>
                  <a:pt x="75" y="115"/>
                  <a:pt x="75" y="115"/>
                </a:cubicBezTo>
                <a:cubicBezTo>
                  <a:pt x="77" y="116"/>
                  <a:pt x="78" y="116"/>
                  <a:pt x="79" y="115"/>
                </a:cubicBezTo>
                <a:cubicBezTo>
                  <a:pt x="80" y="114"/>
                  <a:pt x="80" y="113"/>
                  <a:pt x="80" y="112"/>
                </a:cubicBezTo>
                <a:cubicBezTo>
                  <a:pt x="80" y="111"/>
                  <a:pt x="80" y="111"/>
                  <a:pt x="80" y="111"/>
                </a:cubicBezTo>
                <a:cubicBezTo>
                  <a:pt x="80" y="110"/>
                  <a:pt x="80" y="109"/>
                  <a:pt x="78" y="108"/>
                </a:cubicBezTo>
                <a:cubicBezTo>
                  <a:pt x="66" y="99"/>
                  <a:pt x="66" y="99"/>
                  <a:pt x="66" y="99"/>
                </a:cubicBezTo>
                <a:cubicBezTo>
                  <a:pt x="66" y="76"/>
                  <a:pt x="66" y="76"/>
                  <a:pt x="66" y="76"/>
                </a:cubicBezTo>
                <a:cubicBezTo>
                  <a:pt x="66" y="69"/>
                  <a:pt x="66" y="69"/>
                  <a:pt x="66" y="69"/>
                </a:cubicBezTo>
                <a:cubicBezTo>
                  <a:pt x="105" y="79"/>
                  <a:pt x="105" y="79"/>
                  <a:pt x="105" y="79"/>
                </a:cubicBezTo>
                <a:cubicBezTo>
                  <a:pt x="106" y="80"/>
                  <a:pt x="107" y="79"/>
                  <a:pt x="108" y="79"/>
                </a:cubicBezTo>
                <a:cubicBezTo>
                  <a:pt x="109" y="78"/>
                  <a:pt x="109" y="77"/>
                  <a:pt x="109" y="76"/>
                </a:cubicBezTo>
                <a:cubicBezTo>
                  <a:pt x="109" y="75"/>
                  <a:pt x="109" y="75"/>
                  <a:pt x="109" y="75"/>
                </a:cubicBezTo>
                <a:cubicBezTo>
                  <a:pt x="109" y="74"/>
                  <a:pt x="109" y="73"/>
                  <a:pt x="108" y="7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51"/>
          <p:cNvSpPr/>
          <p:nvPr/>
        </p:nvSpPr>
        <p:spPr>
          <a:xfrm>
            <a:off x="8188868" y="4681937"/>
            <a:ext cx="323508" cy="369439"/>
          </a:xfrm>
          <a:custGeom>
            <a:avLst/>
            <a:gdLst/>
            <a:ahLst/>
            <a:cxnLst/>
            <a:rect l="l" t="t" r="r" b="b"/>
            <a:pathLst>
              <a:path w="102" h="116" extrusionOk="0">
                <a:moveTo>
                  <a:pt x="87" y="0"/>
                </a:moveTo>
                <a:cubicBezTo>
                  <a:pt x="15" y="0"/>
                  <a:pt x="15" y="0"/>
                  <a:pt x="15" y="0"/>
                </a:cubicBezTo>
                <a:cubicBezTo>
                  <a:pt x="7" y="0"/>
                  <a:pt x="0" y="6"/>
                  <a:pt x="0" y="14"/>
                </a:cubicBezTo>
                <a:cubicBezTo>
                  <a:pt x="0" y="72"/>
                  <a:pt x="0" y="72"/>
                  <a:pt x="0" y="72"/>
                </a:cubicBezTo>
                <a:cubicBezTo>
                  <a:pt x="0" y="76"/>
                  <a:pt x="0" y="76"/>
                  <a:pt x="0" y="76"/>
                </a:cubicBezTo>
                <a:cubicBezTo>
                  <a:pt x="0" y="78"/>
                  <a:pt x="2" y="79"/>
                  <a:pt x="4" y="79"/>
                </a:cubicBezTo>
                <a:cubicBezTo>
                  <a:pt x="7" y="79"/>
                  <a:pt x="7" y="79"/>
                  <a:pt x="7" y="79"/>
                </a:cubicBezTo>
                <a:cubicBezTo>
                  <a:pt x="7" y="98"/>
                  <a:pt x="7" y="98"/>
                  <a:pt x="7" y="98"/>
                </a:cubicBezTo>
                <a:cubicBezTo>
                  <a:pt x="7" y="100"/>
                  <a:pt x="9" y="101"/>
                  <a:pt x="11" y="101"/>
                </a:cubicBezTo>
                <a:cubicBezTo>
                  <a:pt x="15" y="101"/>
                  <a:pt x="15" y="101"/>
                  <a:pt x="15" y="101"/>
                </a:cubicBezTo>
                <a:cubicBezTo>
                  <a:pt x="15" y="108"/>
                  <a:pt x="15" y="108"/>
                  <a:pt x="15" y="108"/>
                </a:cubicBezTo>
                <a:cubicBezTo>
                  <a:pt x="15" y="112"/>
                  <a:pt x="18" y="116"/>
                  <a:pt x="22" y="116"/>
                </a:cubicBezTo>
                <a:cubicBezTo>
                  <a:pt x="29" y="116"/>
                  <a:pt x="29" y="116"/>
                  <a:pt x="29" y="116"/>
                </a:cubicBezTo>
                <a:cubicBezTo>
                  <a:pt x="33" y="116"/>
                  <a:pt x="36" y="112"/>
                  <a:pt x="36" y="108"/>
                </a:cubicBezTo>
                <a:cubicBezTo>
                  <a:pt x="36" y="101"/>
                  <a:pt x="36" y="101"/>
                  <a:pt x="36" y="101"/>
                </a:cubicBezTo>
                <a:cubicBezTo>
                  <a:pt x="65" y="101"/>
                  <a:pt x="65" y="101"/>
                  <a:pt x="65" y="101"/>
                </a:cubicBezTo>
                <a:cubicBezTo>
                  <a:pt x="65" y="108"/>
                  <a:pt x="65" y="108"/>
                  <a:pt x="65" y="108"/>
                </a:cubicBezTo>
                <a:cubicBezTo>
                  <a:pt x="65" y="112"/>
                  <a:pt x="69" y="116"/>
                  <a:pt x="73" y="116"/>
                </a:cubicBezTo>
                <a:cubicBezTo>
                  <a:pt x="80" y="116"/>
                  <a:pt x="80" y="116"/>
                  <a:pt x="80" y="116"/>
                </a:cubicBezTo>
                <a:cubicBezTo>
                  <a:pt x="84" y="116"/>
                  <a:pt x="87" y="112"/>
                  <a:pt x="87" y="108"/>
                </a:cubicBezTo>
                <a:cubicBezTo>
                  <a:pt x="87" y="101"/>
                  <a:pt x="87" y="101"/>
                  <a:pt x="87" y="101"/>
                </a:cubicBezTo>
                <a:cubicBezTo>
                  <a:pt x="91" y="101"/>
                  <a:pt x="91" y="101"/>
                  <a:pt x="91" y="101"/>
                </a:cubicBezTo>
                <a:cubicBezTo>
                  <a:pt x="93" y="101"/>
                  <a:pt x="94" y="100"/>
                  <a:pt x="94" y="98"/>
                </a:cubicBezTo>
                <a:cubicBezTo>
                  <a:pt x="94" y="79"/>
                  <a:pt x="94" y="79"/>
                  <a:pt x="94" y="79"/>
                </a:cubicBezTo>
                <a:cubicBezTo>
                  <a:pt x="98" y="79"/>
                  <a:pt x="98" y="79"/>
                  <a:pt x="98" y="79"/>
                </a:cubicBezTo>
                <a:cubicBezTo>
                  <a:pt x="100" y="79"/>
                  <a:pt x="102" y="78"/>
                  <a:pt x="102" y="76"/>
                </a:cubicBezTo>
                <a:cubicBezTo>
                  <a:pt x="102" y="72"/>
                  <a:pt x="102" y="72"/>
                  <a:pt x="102" y="72"/>
                </a:cubicBezTo>
                <a:cubicBezTo>
                  <a:pt x="102" y="14"/>
                  <a:pt x="102" y="14"/>
                  <a:pt x="102" y="14"/>
                </a:cubicBezTo>
                <a:cubicBezTo>
                  <a:pt x="102" y="6"/>
                  <a:pt x="95" y="0"/>
                  <a:pt x="87" y="0"/>
                </a:cubicBezTo>
                <a:close/>
                <a:moveTo>
                  <a:pt x="73" y="29"/>
                </a:moveTo>
                <a:cubicBezTo>
                  <a:pt x="77" y="29"/>
                  <a:pt x="80" y="32"/>
                  <a:pt x="80" y="36"/>
                </a:cubicBezTo>
                <a:cubicBezTo>
                  <a:pt x="80" y="50"/>
                  <a:pt x="80" y="50"/>
                  <a:pt x="80" y="50"/>
                </a:cubicBezTo>
                <a:cubicBezTo>
                  <a:pt x="22" y="50"/>
                  <a:pt x="22" y="50"/>
                  <a:pt x="22" y="50"/>
                </a:cubicBezTo>
                <a:cubicBezTo>
                  <a:pt x="22" y="36"/>
                  <a:pt x="22" y="36"/>
                  <a:pt x="22" y="36"/>
                </a:cubicBezTo>
                <a:cubicBezTo>
                  <a:pt x="22" y="32"/>
                  <a:pt x="25" y="29"/>
                  <a:pt x="29" y="29"/>
                </a:cubicBezTo>
                <a:lnTo>
                  <a:pt x="73" y="29"/>
                </a:lnTo>
                <a:close/>
                <a:moveTo>
                  <a:pt x="29" y="87"/>
                </a:moveTo>
                <a:cubicBezTo>
                  <a:pt x="22" y="87"/>
                  <a:pt x="22" y="87"/>
                  <a:pt x="22" y="87"/>
                </a:cubicBezTo>
                <a:cubicBezTo>
                  <a:pt x="18" y="87"/>
                  <a:pt x="15" y="83"/>
                  <a:pt x="15" y="79"/>
                </a:cubicBezTo>
                <a:cubicBezTo>
                  <a:pt x="15" y="75"/>
                  <a:pt x="18" y="72"/>
                  <a:pt x="22" y="72"/>
                </a:cubicBezTo>
                <a:cubicBezTo>
                  <a:pt x="29" y="72"/>
                  <a:pt x="29" y="72"/>
                  <a:pt x="29" y="72"/>
                </a:cubicBezTo>
                <a:cubicBezTo>
                  <a:pt x="33" y="72"/>
                  <a:pt x="36" y="75"/>
                  <a:pt x="36" y="79"/>
                </a:cubicBezTo>
                <a:cubicBezTo>
                  <a:pt x="36" y="83"/>
                  <a:pt x="33" y="87"/>
                  <a:pt x="29" y="87"/>
                </a:cubicBezTo>
                <a:close/>
                <a:moveTo>
                  <a:pt x="80" y="87"/>
                </a:moveTo>
                <a:cubicBezTo>
                  <a:pt x="73" y="87"/>
                  <a:pt x="73" y="87"/>
                  <a:pt x="73" y="87"/>
                </a:cubicBezTo>
                <a:cubicBezTo>
                  <a:pt x="69" y="87"/>
                  <a:pt x="65" y="83"/>
                  <a:pt x="65" y="79"/>
                </a:cubicBezTo>
                <a:cubicBezTo>
                  <a:pt x="65" y="75"/>
                  <a:pt x="69" y="72"/>
                  <a:pt x="73" y="72"/>
                </a:cubicBezTo>
                <a:cubicBezTo>
                  <a:pt x="80" y="72"/>
                  <a:pt x="80" y="72"/>
                  <a:pt x="80" y="72"/>
                </a:cubicBezTo>
                <a:cubicBezTo>
                  <a:pt x="84" y="72"/>
                  <a:pt x="87" y="75"/>
                  <a:pt x="87" y="79"/>
                </a:cubicBezTo>
                <a:cubicBezTo>
                  <a:pt x="87" y="83"/>
                  <a:pt x="84" y="87"/>
                  <a:pt x="80"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96" name="Google Shape;2796;p51"/>
          <p:cNvGrpSpPr/>
          <p:nvPr/>
        </p:nvGrpSpPr>
        <p:grpSpPr>
          <a:xfrm>
            <a:off x="11112424" y="3206181"/>
            <a:ext cx="367443" cy="277579"/>
            <a:chOff x="8526463" y="2427288"/>
            <a:chExt cx="292100" cy="220663"/>
          </a:xfrm>
        </p:grpSpPr>
        <p:sp>
          <p:nvSpPr>
            <p:cNvPr id="2797" name="Google Shape;2797;p51"/>
            <p:cNvSpPr/>
            <p:nvPr/>
          </p:nvSpPr>
          <p:spPr>
            <a:xfrm>
              <a:off x="8526463" y="2611438"/>
              <a:ext cx="292100" cy="36513"/>
            </a:xfrm>
            <a:custGeom>
              <a:avLst/>
              <a:gdLst/>
              <a:ahLst/>
              <a:cxnLst/>
              <a:rect l="l" t="t" r="r" b="b"/>
              <a:pathLst>
                <a:path w="116" h="14" extrusionOk="0">
                  <a:moveTo>
                    <a:pt x="109" y="0"/>
                  </a:moveTo>
                  <a:cubicBezTo>
                    <a:pt x="7" y="0"/>
                    <a:pt x="7" y="0"/>
                    <a:pt x="7" y="0"/>
                  </a:cubicBezTo>
                  <a:cubicBezTo>
                    <a:pt x="3" y="0"/>
                    <a:pt x="0" y="3"/>
                    <a:pt x="0" y="7"/>
                  </a:cubicBezTo>
                  <a:cubicBezTo>
                    <a:pt x="0" y="11"/>
                    <a:pt x="3" y="14"/>
                    <a:pt x="7" y="14"/>
                  </a:cubicBezTo>
                  <a:cubicBezTo>
                    <a:pt x="109" y="14"/>
                    <a:pt x="109" y="14"/>
                    <a:pt x="109" y="14"/>
                  </a:cubicBezTo>
                  <a:cubicBezTo>
                    <a:pt x="113" y="14"/>
                    <a:pt x="116" y="11"/>
                    <a:pt x="116" y="7"/>
                  </a:cubicBezTo>
                  <a:cubicBezTo>
                    <a:pt x="116" y="3"/>
                    <a:pt x="113" y="0"/>
                    <a:pt x="10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8" name="Google Shape;2798;p51"/>
            <p:cNvSpPr/>
            <p:nvPr/>
          </p:nvSpPr>
          <p:spPr>
            <a:xfrm>
              <a:off x="8582026" y="2427288"/>
              <a:ext cx="236538" cy="165100"/>
            </a:xfrm>
            <a:custGeom>
              <a:avLst/>
              <a:gdLst/>
              <a:ahLst/>
              <a:cxnLst/>
              <a:rect l="l" t="t" r="r" b="b"/>
              <a:pathLst>
                <a:path w="94" h="65" extrusionOk="0">
                  <a:moveTo>
                    <a:pt x="14" y="65"/>
                  </a:moveTo>
                  <a:cubicBezTo>
                    <a:pt x="58" y="65"/>
                    <a:pt x="58" y="65"/>
                    <a:pt x="58" y="65"/>
                  </a:cubicBezTo>
                  <a:cubicBezTo>
                    <a:pt x="66" y="65"/>
                    <a:pt x="72" y="59"/>
                    <a:pt x="72" y="51"/>
                  </a:cubicBezTo>
                  <a:cubicBezTo>
                    <a:pt x="84" y="51"/>
                    <a:pt x="94" y="41"/>
                    <a:pt x="94" y="29"/>
                  </a:cubicBezTo>
                  <a:cubicBezTo>
                    <a:pt x="94" y="17"/>
                    <a:pt x="84" y="7"/>
                    <a:pt x="72" y="7"/>
                  </a:cubicBezTo>
                  <a:cubicBezTo>
                    <a:pt x="72" y="0"/>
                    <a:pt x="72" y="0"/>
                    <a:pt x="72" y="0"/>
                  </a:cubicBezTo>
                  <a:cubicBezTo>
                    <a:pt x="0" y="0"/>
                    <a:pt x="0" y="0"/>
                    <a:pt x="0" y="0"/>
                  </a:cubicBezTo>
                  <a:cubicBezTo>
                    <a:pt x="0" y="51"/>
                    <a:pt x="0" y="51"/>
                    <a:pt x="0" y="51"/>
                  </a:cubicBezTo>
                  <a:cubicBezTo>
                    <a:pt x="0" y="59"/>
                    <a:pt x="6" y="65"/>
                    <a:pt x="14" y="65"/>
                  </a:cubicBezTo>
                  <a:close/>
                  <a:moveTo>
                    <a:pt x="87" y="29"/>
                  </a:moveTo>
                  <a:cubicBezTo>
                    <a:pt x="87" y="37"/>
                    <a:pt x="80" y="44"/>
                    <a:pt x="72" y="44"/>
                  </a:cubicBezTo>
                  <a:cubicBezTo>
                    <a:pt x="72" y="14"/>
                    <a:pt x="72" y="14"/>
                    <a:pt x="72" y="14"/>
                  </a:cubicBezTo>
                  <a:cubicBezTo>
                    <a:pt x="80" y="14"/>
                    <a:pt x="87" y="21"/>
                    <a:pt x="87" y="29"/>
                  </a:cubicBezTo>
                  <a:close/>
                  <a:moveTo>
                    <a:pt x="7" y="7"/>
                  </a:moveTo>
                  <a:cubicBezTo>
                    <a:pt x="14" y="7"/>
                    <a:pt x="14" y="7"/>
                    <a:pt x="14" y="7"/>
                  </a:cubicBezTo>
                  <a:cubicBezTo>
                    <a:pt x="14" y="58"/>
                    <a:pt x="14" y="58"/>
                    <a:pt x="14" y="58"/>
                  </a:cubicBezTo>
                  <a:cubicBezTo>
                    <a:pt x="10" y="58"/>
                    <a:pt x="7" y="55"/>
                    <a:pt x="7" y="51"/>
                  </a:cubicBezTo>
                  <a:lnTo>
                    <a:pt x="7"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99" name="Google Shape;2799;p51"/>
          <p:cNvGrpSpPr/>
          <p:nvPr/>
        </p:nvGrpSpPr>
        <p:grpSpPr>
          <a:xfrm>
            <a:off x="2269866" y="3943060"/>
            <a:ext cx="371435" cy="367443"/>
            <a:chOff x="1497013" y="3013075"/>
            <a:chExt cx="295275" cy="292101"/>
          </a:xfrm>
        </p:grpSpPr>
        <p:sp>
          <p:nvSpPr>
            <p:cNvPr id="2800" name="Google Shape;2800;p51"/>
            <p:cNvSpPr/>
            <p:nvPr/>
          </p:nvSpPr>
          <p:spPr>
            <a:xfrm>
              <a:off x="1497013" y="3106738"/>
              <a:ext cx="295275" cy="198438"/>
            </a:xfrm>
            <a:custGeom>
              <a:avLst/>
              <a:gdLst/>
              <a:ahLst/>
              <a:cxnLst/>
              <a:rect l="l" t="t" r="r" b="b"/>
              <a:pathLst>
                <a:path w="186" h="125" extrusionOk="0">
                  <a:moveTo>
                    <a:pt x="151" y="0"/>
                  </a:moveTo>
                  <a:lnTo>
                    <a:pt x="151" y="11"/>
                  </a:lnTo>
                  <a:lnTo>
                    <a:pt x="174" y="11"/>
                  </a:lnTo>
                  <a:lnTo>
                    <a:pt x="174" y="114"/>
                  </a:lnTo>
                  <a:lnTo>
                    <a:pt x="116" y="114"/>
                  </a:lnTo>
                  <a:lnTo>
                    <a:pt x="116" y="79"/>
                  </a:lnTo>
                  <a:lnTo>
                    <a:pt x="70" y="79"/>
                  </a:lnTo>
                  <a:lnTo>
                    <a:pt x="70" y="114"/>
                  </a:lnTo>
                  <a:lnTo>
                    <a:pt x="13" y="114"/>
                  </a:lnTo>
                  <a:lnTo>
                    <a:pt x="13" y="11"/>
                  </a:lnTo>
                  <a:lnTo>
                    <a:pt x="35" y="11"/>
                  </a:lnTo>
                  <a:lnTo>
                    <a:pt x="35" y="0"/>
                  </a:lnTo>
                  <a:lnTo>
                    <a:pt x="0" y="0"/>
                  </a:lnTo>
                  <a:lnTo>
                    <a:pt x="0" y="125"/>
                  </a:lnTo>
                  <a:lnTo>
                    <a:pt x="186" y="125"/>
                  </a:lnTo>
                  <a:lnTo>
                    <a:pt x="186" y="0"/>
                  </a:lnTo>
                  <a:lnTo>
                    <a:pt x="15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1" name="Google Shape;2801;p51"/>
            <p:cNvSpPr/>
            <p:nvPr/>
          </p:nvSpPr>
          <p:spPr>
            <a:xfrm>
              <a:off x="1571626" y="3013075"/>
              <a:ext cx="147638" cy="128588"/>
            </a:xfrm>
            <a:custGeom>
              <a:avLst/>
              <a:gdLst/>
              <a:ahLst/>
              <a:cxnLst/>
              <a:rect l="l" t="t" r="r" b="b"/>
              <a:pathLst>
                <a:path w="93" h="81" extrusionOk="0">
                  <a:moveTo>
                    <a:pt x="0" y="70"/>
                  </a:moveTo>
                  <a:lnTo>
                    <a:pt x="0" y="81"/>
                  </a:lnTo>
                  <a:lnTo>
                    <a:pt x="93" y="81"/>
                  </a:lnTo>
                  <a:lnTo>
                    <a:pt x="93" y="70"/>
                  </a:lnTo>
                  <a:lnTo>
                    <a:pt x="93" y="46"/>
                  </a:lnTo>
                  <a:lnTo>
                    <a:pt x="93" y="0"/>
                  </a:lnTo>
                  <a:lnTo>
                    <a:pt x="0" y="0"/>
                  </a:lnTo>
                  <a:lnTo>
                    <a:pt x="0" y="46"/>
                  </a:lnTo>
                  <a:lnTo>
                    <a:pt x="0" y="70"/>
                  </a:lnTo>
                  <a:close/>
                  <a:moveTo>
                    <a:pt x="34" y="13"/>
                  </a:moveTo>
                  <a:lnTo>
                    <a:pt x="34" y="35"/>
                  </a:lnTo>
                  <a:lnTo>
                    <a:pt x="58" y="35"/>
                  </a:lnTo>
                  <a:lnTo>
                    <a:pt x="58" y="13"/>
                  </a:lnTo>
                  <a:lnTo>
                    <a:pt x="69" y="13"/>
                  </a:lnTo>
                  <a:lnTo>
                    <a:pt x="69" y="70"/>
                  </a:lnTo>
                  <a:lnTo>
                    <a:pt x="58" y="70"/>
                  </a:lnTo>
                  <a:lnTo>
                    <a:pt x="58" y="46"/>
                  </a:lnTo>
                  <a:lnTo>
                    <a:pt x="34" y="46"/>
                  </a:lnTo>
                  <a:lnTo>
                    <a:pt x="34" y="70"/>
                  </a:lnTo>
                  <a:lnTo>
                    <a:pt x="23" y="70"/>
                  </a:lnTo>
                  <a:lnTo>
                    <a:pt x="23" y="13"/>
                  </a:lnTo>
                  <a:lnTo>
                    <a:pt x="34"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2" name="Google Shape;2802;p51"/>
            <p:cNvSpPr/>
            <p:nvPr/>
          </p:nvSpPr>
          <p:spPr>
            <a:xfrm>
              <a:off x="1535113" y="3179763"/>
              <a:ext cx="55563"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3" name="Google Shape;2803;p51"/>
            <p:cNvSpPr/>
            <p:nvPr/>
          </p:nvSpPr>
          <p:spPr>
            <a:xfrm>
              <a:off x="1535113" y="3232150"/>
              <a:ext cx="55563" cy="38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4" name="Google Shape;2804;p51"/>
            <p:cNvSpPr/>
            <p:nvPr/>
          </p:nvSpPr>
          <p:spPr>
            <a:xfrm>
              <a:off x="1700213" y="3179763"/>
              <a:ext cx="5397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5" name="Google Shape;2805;p51"/>
            <p:cNvSpPr/>
            <p:nvPr/>
          </p:nvSpPr>
          <p:spPr>
            <a:xfrm>
              <a:off x="1700213" y="3232150"/>
              <a:ext cx="53975" cy="38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6" name="Google Shape;2806;p51"/>
            <p:cNvSpPr/>
            <p:nvPr/>
          </p:nvSpPr>
          <p:spPr>
            <a:xfrm>
              <a:off x="1608138" y="3179763"/>
              <a:ext cx="7302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07" name="Google Shape;2807;p51"/>
          <p:cNvSpPr/>
          <p:nvPr/>
        </p:nvSpPr>
        <p:spPr>
          <a:xfrm>
            <a:off x="3745622" y="4012955"/>
            <a:ext cx="367441" cy="297547"/>
          </a:xfrm>
          <a:custGeom>
            <a:avLst/>
            <a:gdLst/>
            <a:ahLst/>
            <a:cxnLst/>
            <a:rect l="l" t="t" r="r" b="b"/>
            <a:pathLst>
              <a:path w="116" h="94" extrusionOk="0">
                <a:moveTo>
                  <a:pt x="102" y="22"/>
                </a:moveTo>
                <a:cubicBezTo>
                  <a:pt x="84" y="22"/>
                  <a:pt x="84" y="22"/>
                  <a:pt x="84" y="22"/>
                </a:cubicBezTo>
                <a:cubicBezTo>
                  <a:pt x="81" y="7"/>
                  <a:pt x="81" y="7"/>
                  <a:pt x="81" y="7"/>
                </a:cubicBezTo>
                <a:cubicBezTo>
                  <a:pt x="81" y="3"/>
                  <a:pt x="77" y="0"/>
                  <a:pt x="73" y="0"/>
                </a:cubicBezTo>
                <a:cubicBezTo>
                  <a:pt x="44" y="0"/>
                  <a:pt x="44" y="0"/>
                  <a:pt x="44" y="0"/>
                </a:cubicBezTo>
                <a:cubicBezTo>
                  <a:pt x="40" y="0"/>
                  <a:pt x="36" y="3"/>
                  <a:pt x="35" y="7"/>
                </a:cubicBezTo>
                <a:cubicBezTo>
                  <a:pt x="32" y="22"/>
                  <a:pt x="32" y="22"/>
                  <a:pt x="32" y="22"/>
                </a:cubicBezTo>
                <a:cubicBezTo>
                  <a:pt x="15" y="22"/>
                  <a:pt x="15" y="22"/>
                  <a:pt x="15" y="22"/>
                </a:cubicBezTo>
                <a:cubicBezTo>
                  <a:pt x="7" y="22"/>
                  <a:pt x="0" y="28"/>
                  <a:pt x="0" y="36"/>
                </a:cubicBezTo>
                <a:cubicBezTo>
                  <a:pt x="0" y="80"/>
                  <a:pt x="0" y="80"/>
                  <a:pt x="0" y="80"/>
                </a:cubicBezTo>
                <a:cubicBezTo>
                  <a:pt x="0" y="88"/>
                  <a:pt x="7" y="94"/>
                  <a:pt x="15" y="94"/>
                </a:cubicBezTo>
                <a:cubicBezTo>
                  <a:pt x="102" y="94"/>
                  <a:pt x="102" y="94"/>
                  <a:pt x="102" y="94"/>
                </a:cubicBezTo>
                <a:cubicBezTo>
                  <a:pt x="110" y="94"/>
                  <a:pt x="116" y="88"/>
                  <a:pt x="116" y="80"/>
                </a:cubicBezTo>
                <a:cubicBezTo>
                  <a:pt x="116" y="36"/>
                  <a:pt x="116" y="36"/>
                  <a:pt x="116" y="36"/>
                </a:cubicBezTo>
                <a:cubicBezTo>
                  <a:pt x="116" y="28"/>
                  <a:pt x="110" y="22"/>
                  <a:pt x="102" y="22"/>
                </a:cubicBezTo>
                <a:close/>
                <a:moveTo>
                  <a:pt x="42" y="9"/>
                </a:moveTo>
                <a:cubicBezTo>
                  <a:pt x="44" y="7"/>
                  <a:pt x="44" y="7"/>
                  <a:pt x="44" y="7"/>
                </a:cubicBezTo>
                <a:cubicBezTo>
                  <a:pt x="73" y="7"/>
                  <a:pt x="73" y="7"/>
                  <a:pt x="73" y="7"/>
                </a:cubicBezTo>
                <a:cubicBezTo>
                  <a:pt x="74" y="9"/>
                  <a:pt x="74" y="9"/>
                  <a:pt x="74" y="9"/>
                </a:cubicBezTo>
                <a:cubicBezTo>
                  <a:pt x="77" y="22"/>
                  <a:pt x="77" y="22"/>
                  <a:pt x="77" y="22"/>
                </a:cubicBezTo>
                <a:cubicBezTo>
                  <a:pt x="39" y="22"/>
                  <a:pt x="39" y="22"/>
                  <a:pt x="39" y="22"/>
                </a:cubicBezTo>
                <a:lnTo>
                  <a:pt x="42" y="9"/>
                </a:lnTo>
                <a:close/>
                <a:moveTo>
                  <a:pt x="80" y="65"/>
                </a:moveTo>
                <a:cubicBezTo>
                  <a:pt x="65" y="65"/>
                  <a:pt x="65" y="65"/>
                  <a:pt x="65" y="65"/>
                </a:cubicBezTo>
                <a:cubicBezTo>
                  <a:pt x="65" y="80"/>
                  <a:pt x="65" y="80"/>
                  <a:pt x="65" y="80"/>
                </a:cubicBezTo>
                <a:cubicBezTo>
                  <a:pt x="51" y="80"/>
                  <a:pt x="51" y="80"/>
                  <a:pt x="51" y="80"/>
                </a:cubicBezTo>
                <a:cubicBezTo>
                  <a:pt x="51" y="65"/>
                  <a:pt x="51" y="65"/>
                  <a:pt x="51" y="65"/>
                </a:cubicBezTo>
                <a:cubicBezTo>
                  <a:pt x="36" y="65"/>
                  <a:pt x="36" y="65"/>
                  <a:pt x="36" y="65"/>
                </a:cubicBezTo>
                <a:cubicBezTo>
                  <a:pt x="36" y="51"/>
                  <a:pt x="36" y="51"/>
                  <a:pt x="36" y="51"/>
                </a:cubicBezTo>
                <a:cubicBezTo>
                  <a:pt x="51" y="51"/>
                  <a:pt x="51" y="51"/>
                  <a:pt x="51" y="51"/>
                </a:cubicBezTo>
                <a:cubicBezTo>
                  <a:pt x="51" y="36"/>
                  <a:pt x="51" y="36"/>
                  <a:pt x="51" y="36"/>
                </a:cubicBezTo>
                <a:cubicBezTo>
                  <a:pt x="65" y="36"/>
                  <a:pt x="65" y="36"/>
                  <a:pt x="65" y="36"/>
                </a:cubicBezTo>
                <a:cubicBezTo>
                  <a:pt x="65" y="51"/>
                  <a:pt x="65" y="51"/>
                  <a:pt x="65" y="51"/>
                </a:cubicBezTo>
                <a:cubicBezTo>
                  <a:pt x="80" y="51"/>
                  <a:pt x="80" y="51"/>
                  <a:pt x="80" y="51"/>
                </a:cubicBezTo>
                <a:lnTo>
                  <a:pt x="80" y="6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8" name="Google Shape;2808;p51"/>
          <p:cNvGrpSpPr/>
          <p:nvPr/>
        </p:nvGrpSpPr>
        <p:grpSpPr>
          <a:xfrm>
            <a:off x="9636667" y="3943060"/>
            <a:ext cx="371435" cy="367441"/>
            <a:chOff x="7353301" y="3013075"/>
            <a:chExt cx="295275" cy="292100"/>
          </a:xfrm>
        </p:grpSpPr>
        <p:sp>
          <p:nvSpPr>
            <p:cNvPr id="2809" name="Google Shape;2809;p51"/>
            <p:cNvSpPr/>
            <p:nvPr/>
          </p:nvSpPr>
          <p:spPr>
            <a:xfrm>
              <a:off x="7391401" y="3013075"/>
              <a:ext cx="257175" cy="176213"/>
            </a:xfrm>
            <a:custGeom>
              <a:avLst/>
              <a:gdLst/>
              <a:ahLst/>
              <a:cxnLst/>
              <a:rect l="l" t="t" r="r" b="b"/>
              <a:pathLst>
                <a:path w="102" h="70" extrusionOk="0">
                  <a:moveTo>
                    <a:pt x="93" y="36"/>
                  </a:moveTo>
                  <a:cubicBezTo>
                    <a:pt x="94" y="34"/>
                    <a:pt x="94" y="32"/>
                    <a:pt x="94" y="29"/>
                  </a:cubicBezTo>
                  <a:cubicBezTo>
                    <a:pt x="94" y="13"/>
                    <a:pt x="81" y="0"/>
                    <a:pt x="65" y="0"/>
                  </a:cubicBezTo>
                  <a:cubicBezTo>
                    <a:pt x="54" y="0"/>
                    <a:pt x="44" y="7"/>
                    <a:pt x="40" y="16"/>
                  </a:cubicBezTo>
                  <a:cubicBezTo>
                    <a:pt x="37" y="15"/>
                    <a:pt x="35" y="15"/>
                    <a:pt x="33" y="15"/>
                  </a:cubicBezTo>
                  <a:cubicBezTo>
                    <a:pt x="23" y="15"/>
                    <a:pt x="15" y="23"/>
                    <a:pt x="15" y="32"/>
                  </a:cubicBezTo>
                  <a:cubicBezTo>
                    <a:pt x="6" y="36"/>
                    <a:pt x="0" y="43"/>
                    <a:pt x="0" y="51"/>
                  </a:cubicBezTo>
                  <a:cubicBezTo>
                    <a:pt x="0" y="51"/>
                    <a:pt x="0" y="51"/>
                    <a:pt x="0" y="51"/>
                  </a:cubicBezTo>
                  <a:cubicBezTo>
                    <a:pt x="5" y="47"/>
                    <a:pt x="11" y="44"/>
                    <a:pt x="18" y="44"/>
                  </a:cubicBezTo>
                  <a:cubicBezTo>
                    <a:pt x="19" y="44"/>
                    <a:pt x="20" y="44"/>
                    <a:pt x="22" y="44"/>
                  </a:cubicBezTo>
                  <a:cubicBezTo>
                    <a:pt x="28" y="35"/>
                    <a:pt x="39" y="29"/>
                    <a:pt x="51" y="29"/>
                  </a:cubicBezTo>
                  <a:cubicBezTo>
                    <a:pt x="71" y="29"/>
                    <a:pt x="87" y="46"/>
                    <a:pt x="87" y="66"/>
                  </a:cubicBezTo>
                  <a:cubicBezTo>
                    <a:pt x="87" y="67"/>
                    <a:pt x="87" y="68"/>
                    <a:pt x="87" y="70"/>
                  </a:cubicBezTo>
                  <a:cubicBezTo>
                    <a:pt x="87" y="70"/>
                    <a:pt x="87" y="70"/>
                    <a:pt x="87" y="70"/>
                  </a:cubicBezTo>
                  <a:cubicBezTo>
                    <a:pt x="96" y="66"/>
                    <a:pt x="102" y="59"/>
                    <a:pt x="102" y="51"/>
                  </a:cubicBezTo>
                  <a:cubicBezTo>
                    <a:pt x="102" y="45"/>
                    <a:pt x="98" y="40"/>
                    <a:pt x="9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0" name="Google Shape;2810;p51"/>
            <p:cNvSpPr/>
            <p:nvPr/>
          </p:nvSpPr>
          <p:spPr>
            <a:xfrm>
              <a:off x="7353301" y="3124200"/>
              <a:ext cx="257175" cy="180975"/>
            </a:xfrm>
            <a:custGeom>
              <a:avLst/>
              <a:gdLst/>
              <a:ahLst/>
              <a:cxnLst/>
              <a:rect l="l" t="t" r="r" b="b"/>
              <a:pathLst>
                <a:path w="102" h="72" extrusionOk="0">
                  <a:moveTo>
                    <a:pt x="94" y="36"/>
                  </a:moveTo>
                  <a:cubicBezTo>
                    <a:pt x="94" y="33"/>
                    <a:pt x="95" y="31"/>
                    <a:pt x="95" y="29"/>
                  </a:cubicBezTo>
                  <a:cubicBezTo>
                    <a:pt x="95" y="13"/>
                    <a:pt x="82" y="0"/>
                    <a:pt x="66" y="0"/>
                  </a:cubicBezTo>
                  <a:cubicBezTo>
                    <a:pt x="54" y="0"/>
                    <a:pt x="45" y="6"/>
                    <a:pt x="40" y="16"/>
                  </a:cubicBezTo>
                  <a:cubicBezTo>
                    <a:pt x="38" y="15"/>
                    <a:pt x="36" y="14"/>
                    <a:pt x="33" y="14"/>
                  </a:cubicBezTo>
                  <a:cubicBezTo>
                    <a:pt x="23" y="14"/>
                    <a:pt x="15" y="22"/>
                    <a:pt x="15" y="32"/>
                  </a:cubicBezTo>
                  <a:cubicBezTo>
                    <a:pt x="6" y="36"/>
                    <a:pt x="0" y="43"/>
                    <a:pt x="0" y="51"/>
                  </a:cubicBezTo>
                  <a:cubicBezTo>
                    <a:pt x="0" y="63"/>
                    <a:pt x="13" y="72"/>
                    <a:pt x="29" y="72"/>
                  </a:cubicBezTo>
                  <a:cubicBezTo>
                    <a:pt x="73" y="72"/>
                    <a:pt x="73" y="72"/>
                    <a:pt x="73" y="72"/>
                  </a:cubicBezTo>
                  <a:cubicBezTo>
                    <a:pt x="89" y="72"/>
                    <a:pt x="102" y="63"/>
                    <a:pt x="102" y="51"/>
                  </a:cubicBezTo>
                  <a:cubicBezTo>
                    <a:pt x="102" y="45"/>
                    <a:pt x="99" y="40"/>
                    <a:pt x="94"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11" name="Google Shape;2811;p51"/>
          <p:cNvSpPr/>
          <p:nvPr/>
        </p:nvSpPr>
        <p:spPr>
          <a:xfrm>
            <a:off x="10399506" y="3943060"/>
            <a:ext cx="321512" cy="231648"/>
          </a:xfrm>
          <a:custGeom>
            <a:avLst/>
            <a:gdLst/>
            <a:ahLst/>
            <a:cxnLst/>
            <a:rect l="l" t="t" r="r" b="b"/>
            <a:pathLst>
              <a:path w="102" h="73" extrusionOk="0">
                <a:moveTo>
                  <a:pt x="93" y="36"/>
                </a:moveTo>
                <a:cubicBezTo>
                  <a:pt x="94" y="34"/>
                  <a:pt x="94" y="32"/>
                  <a:pt x="94" y="29"/>
                </a:cubicBezTo>
                <a:cubicBezTo>
                  <a:pt x="94" y="13"/>
                  <a:pt x="81" y="0"/>
                  <a:pt x="65" y="0"/>
                </a:cubicBezTo>
                <a:cubicBezTo>
                  <a:pt x="54" y="0"/>
                  <a:pt x="44" y="7"/>
                  <a:pt x="40" y="16"/>
                </a:cubicBezTo>
                <a:cubicBezTo>
                  <a:pt x="37" y="15"/>
                  <a:pt x="35" y="15"/>
                  <a:pt x="33" y="15"/>
                </a:cubicBezTo>
                <a:cubicBezTo>
                  <a:pt x="23" y="15"/>
                  <a:pt x="15" y="23"/>
                  <a:pt x="15" y="32"/>
                </a:cubicBezTo>
                <a:cubicBezTo>
                  <a:pt x="6" y="36"/>
                  <a:pt x="0" y="43"/>
                  <a:pt x="0" y="51"/>
                </a:cubicBezTo>
                <a:cubicBezTo>
                  <a:pt x="0" y="63"/>
                  <a:pt x="13" y="73"/>
                  <a:pt x="29" y="73"/>
                </a:cubicBezTo>
                <a:cubicBezTo>
                  <a:pt x="73" y="73"/>
                  <a:pt x="73" y="73"/>
                  <a:pt x="73" y="73"/>
                </a:cubicBezTo>
                <a:cubicBezTo>
                  <a:pt x="89" y="73"/>
                  <a:pt x="102" y="63"/>
                  <a:pt x="102" y="51"/>
                </a:cubicBezTo>
                <a:cubicBezTo>
                  <a:pt x="102" y="45"/>
                  <a:pt x="98" y="40"/>
                  <a:pt x="9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2" name="Google Shape;2812;p51"/>
          <p:cNvGrpSpPr/>
          <p:nvPr/>
        </p:nvGrpSpPr>
        <p:grpSpPr>
          <a:xfrm>
            <a:off x="11134391" y="3943060"/>
            <a:ext cx="323508" cy="367441"/>
            <a:chOff x="8543926" y="3013075"/>
            <a:chExt cx="257175" cy="292100"/>
          </a:xfrm>
        </p:grpSpPr>
        <p:sp>
          <p:nvSpPr>
            <p:cNvPr id="2813" name="Google Shape;2813;p51"/>
            <p:cNvSpPr/>
            <p:nvPr/>
          </p:nvSpPr>
          <p:spPr>
            <a:xfrm>
              <a:off x="8543926" y="3013075"/>
              <a:ext cx="257175" cy="184150"/>
            </a:xfrm>
            <a:custGeom>
              <a:avLst/>
              <a:gdLst/>
              <a:ahLst/>
              <a:cxnLst/>
              <a:rect l="l" t="t" r="r" b="b"/>
              <a:pathLst>
                <a:path w="102" h="73" extrusionOk="0">
                  <a:moveTo>
                    <a:pt x="94" y="36"/>
                  </a:moveTo>
                  <a:cubicBezTo>
                    <a:pt x="94" y="34"/>
                    <a:pt x="95" y="32"/>
                    <a:pt x="95" y="29"/>
                  </a:cubicBezTo>
                  <a:cubicBezTo>
                    <a:pt x="95" y="13"/>
                    <a:pt x="82" y="0"/>
                    <a:pt x="66" y="0"/>
                  </a:cubicBezTo>
                  <a:cubicBezTo>
                    <a:pt x="54" y="0"/>
                    <a:pt x="45" y="7"/>
                    <a:pt x="40" y="16"/>
                  </a:cubicBezTo>
                  <a:cubicBezTo>
                    <a:pt x="38" y="15"/>
                    <a:pt x="35" y="15"/>
                    <a:pt x="33" y="15"/>
                  </a:cubicBezTo>
                  <a:cubicBezTo>
                    <a:pt x="23" y="15"/>
                    <a:pt x="15" y="23"/>
                    <a:pt x="15" y="32"/>
                  </a:cubicBezTo>
                  <a:cubicBezTo>
                    <a:pt x="6" y="36"/>
                    <a:pt x="0" y="43"/>
                    <a:pt x="0" y="51"/>
                  </a:cubicBezTo>
                  <a:cubicBezTo>
                    <a:pt x="0" y="63"/>
                    <a:pt x="13" y="73"/>
                    <a:pt x="29" y="73"/>
                  </a:cubicBezTo>
                  <a:cubicBezTo>
                    <a:pt x="73" y="73"/>
                    <a:pt x="73" y="73"/>
                    <a:pt x="73" y="73"/>
                  </a:cubicBezTo>
                  <a:cubicBezTo>
                    <a:pt x="89" y="73"/>
                    <a:pt x="102" y="63"/>
                    <a:pt x="102" y="51"/>
                  </a:cubicBezTo>
                  <a:cubicBezTo>
                    <a:pt x="102" y="45"/>
                    <a:pt x="99" y="40"/>
                    <a:pt x="94"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4" name="Google Shape;2814;p51"/>
            <p:cNvSpPr/>
            <p:nvPr/>
          </p:nvSpPr>
          <p:spPr>
            <a:xfrm>
              <a:off x="8582026" y="3214688"/>
              <a:ext cx="34925" cy="73025"/>
            </a:xfrm>
            <a:custGeom>
              <a:avLst/>
              <a:gdLst/>
              <a:ahLst/>
              <a:cxnLst/>
              <a:rect l="l" t="t" r="r" b="b"/>
              <a:pathLst>
                <a:path w="14" h="29" extrusionOk="0">
                  <a:moveTo>
                    <a:pt x="0" y="19"/>
                  </a:moveTo>
                  <a:cubicBezTo>
                    <a:pt x="0" y="25"/>
                    <a:pt x="3" y="29"/>
                    <a:pt x="7" y="29"/>
                  </a:cubicBezTo>
                  <a:cubicBezTo>
                    <a:pt x="11" y="29"/>
                    <a:pt x="14" y="25"/>
                    <a:pt x="14" y="19"/>
                  </a:cubicBezTo>
                  <a:cubicBezTo>
                    <a:pt x="14" y="14"/>
                    <a:pt x="7" y="0"/>
                    <a:pt x="7" y="0"/>
                  </a:cubicBezTo>
                  <a:cubicBezTo>
                    <a:pt x="7" y="0"/>
                    <a:pt x="0" y="14"/>
                    <a:pt x="0"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5" name="Google Shape;2815;p51"/>
            <p:cNvSpPr/>
            <p:nvPr/>
          </p:nvSpPr>
          <p:spPr>
            <a:xfrm>
              <a:off x="8655051" y="3232150"/>
              <a:ext cx="34925" cy="73025"/>
            </a:xfrm>
            <a:custGeom>
              <a:avLst/>
              <a:gdLst/>
              <a:ahLst/>
              <a:cxnLst/>
              <a:rect l="l" t="t" r="r" b="b"/>
              <a:pathLst>
                <a:path w="14" h="29" extrusionOk="0">
                  <a:moveTo>
                    <a:pt x="0" y="20"/>
                  </a:moveTo>
                  <a:cubicBezTo>
                    <a:pt x="0" y="25"/>
                    <a:pt x="3" y="29"/>
                    <a:pt x="7" y="29"/>
                  </a:cubicBezTo>
                  <a:cubicBezTo>
                    <a:pt x="11" y="29"/>
                    <a:pt x="14" y="25"/>
                    <a:pt x="14" y="20"/>
                  </a:cubicBezTo>
                  <a:cubicBezTo>
                    <a:pt x="14" y="14"/>
                    <a:pt x="7" y="0"/>
                    <a:pt x="7" y="0"/>
                  </a:cubicBezTo>
                  <a:cubicBezTo>
                    <a:pt x="7" y="0"/>
                    <a:pt x="0" y="14"/>
                    <a:pt x="0"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6" name="Google Shape;2816;p51"/>
            <p:cNvSpPr/>
            <p:nvPr/>
          </p:nvSpPr>
          <p:spPr>
            <a:xfrm>
              <a:off x="8728076" y="3214688"/>
              <a:ext cx="34925" cy="73025"/>
            </a:xfrm>
            <a:custGeom>
              <a:avLst/>
              <a:gdLst/>
              <a:ahLst/>
              <a:cxnLst/>
              <a:rect l="l" t="t" r="r" b="b"/>
              <a:pathLst>
                <a:path w="14" h="29" extrusionOk="0">
                  <a:moveTo>
                    <a:pt x="0" y="19"/>
                  </a:moveTo>
                  <a:cubicBezTo>
                    <a:pt x="0" y="25"/>
                    <a:pt x="3" y="29"/>
                    <a:pt x="7" y="29"/>
                  </a:cubicBezTo>
                  <a:cubicBezTo>
                    <a:pt x="11" y="29"/>
                    <a:pt x="14" y="25"/>
                    <a:pt x="14" y="19"/>
                  </a:cubicBezTo>
                  <a:cubicBezTo>
                    <a:pt x="14" y="14"/>
                    <a:pt x="7" y="0"/>
                    <a:pt x="7" y="0"/>
                  </a:cubicBezTo>
                  <a:cubicBezTo>
                    <a:pt x="7" y="0"/>
                    <a:pt x="0" y="14"/>
                    <a:pt x="0"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17" name="Google Shape;2817;p51"/>
          <p:cNvGrpSpPr/>
          <p:nvPr/>
        </p:nvGrpSpPr>
        <p:grpSpPr>
          <a:xfrm>
            <a:off x="8166904" y="3943060"/>
            <a:ext cx="367441" cy="367441"/>
            <a:chOff x="6184901" y="3013075"/>
            <a:chExt cx="292100" cy="292100"/>
          </a:xfrm>
        </p:grpSpPr>
        <p:sp>
          <p:nvSpPr>
            <p:cNvPr id="2818" name="Google Shape;2818;p51"/>
            <p:cNvSpPr/>
            <p:nvPr/>
          </p:nvSpPr>
          <p:spPr>
            <a:xfrm>
              <a:off x="6229351" y="3046413"/>
              <a:ext cx="33338" cy="31750"/>
            </a:xfrm>
            <a:custGeom>
              <a:avLst/>
              <a:gdLst/>
              <a:ahLst/>
              <a:cxnLst/>
              <a:rect l="l" t="t" r="r" b="b"/>
              <a:pathLst>
                <a:path w="13" h="13" extrusionOk="0">
                  <a:moveTo>
                    <a:pt x="7" y="12"/>
                  </a:moveTo>
                  <a:cubicBezTo>
                    <a:pt x="8" y="13"/>
                    <a:pt x="10" y="13"/>
                    <a:pt x="12" y="12"/>
                  </a:cubicBezTo>
                  <a:cubicBezTo>
                    <a:pt x="13" y="11"/>
                    <a:pt x="13" y="8"/>
                    <a:pt x="12" y="7"/>
                  </a:cubicBezTo>
                  <a:cubicBezTo>
                    <a:pt x="7" y="2"/>
                    <a:pt x="7" y="2"/>
                    <a:pt x="7" y="2"/>
                  </a:cubicBezTo>
                  <a:cubicBezTo>
                    <a:pt x="5" y="0"/>
                    <a:pt x="3" y="0"/>
                    <a:pt x="1" y="2"/>
                  </a:cubicBezTo>
                  <a:cubicBezTo>
                    <a:pt x="0" y="3"/>
                    <a:pt x="0" y="5"/>
                    <a:pt x="1" y="7"/>
                  </a:cubicBezTo>
                  <a:lnTo>
                    <a:pt x="7"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9" name="Google Shape;2819;p51"/>
            <p:cNvSpPr/>
            <p:nvPr/>
          </p:nvSpPr>
          <p:spPr>
            <a:xfrm>
              <a:off x="6184901" y="3141663"/>
              <a:ext cx="34925" cy="17463"/>
            </a:xfrm>
            <a:custGeom>
              <a:avLst/>
              <a:gdLst/>
              <a:ahLst/>
              <a:cxnLst/>
              <a:rect l="l" t="t" r="r" b="b"/>
              <a:pathLst>
                <a:path w="14" h="7" extrusionOk="0">
                  <a:moveTo>
                    <a:pt x="14" y="4"/>
                  </a:moveTo>
                  <a:cubicBezTo>
                    <a:pt x="14" y="2"/>
                    <a:pt x="13" y="0"/>
                    <a:pt x="11" y="0"/>
                  </a:cubicBezTo>
                  <a:cubicBezTo>
                    <a:pt x="3" y="0"/>
                    <a:pt x="3" y="0"/>
                    <a:pt x="3" y="0"/>
                  </a:cubicBezTo>
                  <a:cubicBezTo>
                    <a:pt x="1" y="0"/>
                    <a:pt x="0" y="2"/>
                    <a:pt x="0" y="4"/>
                  </a:cubicBezTo>
                  <a:cubicBezTo>
                    <a:pt x="0" y="6"/>
                    <a:pt x="1" y="7"/>
                    <a:pt x="3" y="7"/>
                  </a:cubicBezTo>
                  <a:cubicBezTo>
                    <a:pt x="11" y="7"/>
                    <a:pt x="11" y="7"/>
                    <a:pt x="11" y="7"/>
                  </a:cubicBezTo>
                  <a:cubicBezTo>
                    <a:pt x="13" y="7"/>
                    <a:pt x="14" y="6"/>
                    <a:pt x="14"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0" name="Google Shape;2820;p51"/>
            <p:cNvSpPr/>
            <p:nvPr/>
          </p:nvSpPr>
          <p:spPr>
            <a:xfrm>
              <a:off x="6216651" y="3227388"/>
              <a:ext cx="33338" cy="33338"/>
            </a:xfrm>
            <a:custGeom>
              <a:avLst/>
              <a:gdLst/>
              <a:ahLst/>
              <a:cxnLst/>
              <a:rect l="l" t="t" r="r" b="b"/>
              <a:pathLst>
                <a:path w="13" h="13" extrusionOk="0">
                  <a:moveTo>
                    <a:pt x="6" y="2"/>
                  </a:moveTo>
                  <a:cubicBezTo>
                    <a:pt x="1" y="7"/>
                    <a:pt x="1" y="7"/>
                    <a:pt x="1" y="7"/>
                  </a:cubicBezTo>
                  <a:cubicBezTo>
                    <a:pt x="0" y="8"/>
                    <a:pt x="0" y="10"/>
                    <a:pt x="1" y="12"/>
                  </a:cubicBezTo>
                  <a:cubicBezTo>
                    <a:pt x="3" y="13"/>
                    <a:pt x="5" y="13"/>
                    <a:pt x="6" y="12"/>
                  </a:cubicBezTo>
                  <a:cubicBezTo>
                    <a:pt x="12" y="7"/>
                    <a:pt x="12" y="7"/>
                    <a:pt x="12" y="7"/>
                  </a:cubicBezTo>
                  <a:cubicBezTo>
                    <a:pt x="13" y="5"/>
                    <a:pt x="13" y="3"/>
                    <a:pt x="12" y="2"/>
                  </a:cubicBezTo>
                  <a:cubicBezTo>
                    <a:pt x="10" y="0"/>
                    <a:pt x="8" y="0"/>
                    <a:pt x="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1" name="Google Shape;2821;p51"/>
            <p:cNvSpPr/>
            <p:nvPr/>
          </p:nvSpPr>
          <p:spPr>
            <a:xfrm>
              <a:off x="6313488" y="3270250"/>
              <a:ext cx="17463" cy="34925"/>
            </a:xfrm>
            <a:custGeom>
              <a:avLst/>
              <a:gdLst/>
              <a:ahLst/>
              <a:cxnLst/>
              <a:rect l="l" t="t" r="r" b="b"/>
              <a:pathLst>
                <a:path w="7" h="14" extrusionOk="0">
                  <a:moveTo>
                    <a:pt x="3" y="0"/>
                  </a:moveTo>
                  <a:cubicBezTo>
                    <a:pt x="1" y="0"/>
                    <a:pt x="0" y="2"/>
                    <a:pt x="0" y="4"/>
                  </a:cubicBezTo>
                  <a:cubicBezTo>
                    <a:pt x="0" y="11"/>
                    <a:pt x="0" y="11"/>
                    <a:pt x="0" y="11"/>
                  </a:cubicBezTo>
                  <a:cubicBezTo>
                    <a:pt x="0" y="13"/>
                    <a:pt x="1" y="14"/>
                    <a:pt x="3" y="14"/>
                  </a:cubicBezTo>
                  <a:cubicBezTo>
                    <a:pt x="5" y="14"/>
                    <a:pt x="7" y="13"/>
                    <a:pt x="7" y="11"/>
                  </a:cubicBezTo>
                  <a:cubicBezTo>
                    <a:pt x="7" y="4"/>
                    <a:pt x="7" y="4"/>
                    <a:pt x="7" y="4"/>
                  </a:cubicBezTo>
                  <a:cubicBezTo>
                    <a:pt x="7" y="2"/>
                    <a:pt x="5"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2" name="Google Shape;2822;p51"/>
            <p:cNvSpPr/>
            <p:nvPr/>
          </p:nvSpPr>
          <p:spPr>
            <a:xfrm>
              <a:off x="6330951" y="3013075"/>
              <a:ext cx="17463" cy="38100"/>
            </a:xfrm>
            <a:custGeom>
              <a:avLst/>
              <a:gdLst/>
              <a:ahLst/>
              <a:cxnLst/>
              <a:rect l="l" t="t" r="r" b="b"/>
              <a:pathLst>
                <a:path w="7" h="15" extrusionOk="0">
                  <a:moveTo>
                    <a:pt x="4" y="15"/>
                  </a:moveTo>
                  <a:cubicBezTo>
                    <a:pt x="6" y="15"/>
                    <a:pt x="7" y="13"/>
                    <a:pt x="7" y="11"/>
                  </a:cubicBezTo>
                  <a:cubicBezTo>
                    <a:pt x="7" y="4"/>
                    <a:pt x="7" y="4"/>
                    <a:pt x="7" y="4"/>
                  </a:cubicBezTo>
                  <a:cubicBezTo>
                    <a:pt x="7" y="2"/>
                    <a:pt x="6" y="0"/>
                    <a:pt x="4" y="0"/>
                  </a:cubicBezTo>
                  <a:cubicBezTo>
                    <a:pt x="2" y="0"/>
                    <a:pt x="0" y="2"/>
                    <a:pt x="0" y="4"/>
                  </a:cubicBezTo>
                  <a:cubicBezTo>
                    <a:pt x="0" y="11"/>
                    <a:pt x="0" y="11"/>
                    <a:pt x="0" y="11"/>
                  </a:cubicBezTo>
                  <a:cubicBezTo>
                    <a:pt x="0" y="13"/>
                    <a:pt x="2" y="15"/>
                    <a:pt x="4"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3" name="Google Shape;2823;p51"/>
            <p:cNvSpPr/>
            <p:nvPr/>
          </p:nvSpPr>
          <p:spPr>
            <a:xfrm>
              <a:off x="6399213" y="3240088"/>
              <a:ext cx="31750" cy="33338"/>
            </a:xfrm>
            <a:custGeom>
              <a:avLst/>
              <a:gdLst/>
              <a:ahLst/>
              <a:cxnLst/>
              <a:rect l="l" t="t" r="r" b="b"/>
              <a:pathLst>
                <a:path w="13" h="13" extrusionOk="0">
                  <a:moveTo>
                    <a:pt x="6" y="2"/>
                  </a:moveTo>
                  <a:cubicBezTo>
                    <a:pt x="5" y="0"/>
                    <a:pt x="3" y="0"/>
                    <a:pt x="1" y="2"/>
                  </a:cubicBezTo>
                  <a:cubicBezTo>
                    <a:pt x="0" y="3"/>
                    <a:pt x="0" y="5"/>
                    <a:pt x="1" y="7"/>
                  </a:cubicBezTo>
                  <a:cubicBezTo>
                    <a:pt x="6" y="12"/>
                    <a:pt x="6" y="12"/>
                    <a:pt x="6" y="12"/>
                  </a:cubicBezTo>
                  <a:cubicBezTo>
                    <a:pt x="8" y="13"/>
                    <a:pt x="10" y="13"/>
                    <a:pt x="11" y="12"/>
                  </a:cubicBezTo>
                  <a:cubicBezTo>
                    <a:pt x="13" y="11"/>
                    <a:pt x="13" y="8"/>
                    <a:pt x="11" y="7"/>
                  </a:cubicBezTo>
                  <a:lnTo>
                    <a:pt x="6" y="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4" name="Google Shape;2824;p51"/>
            <p:cNvSpPr/>
            <p:nvPr/>
          </p:nvSpPr>
          <p:spPr>
            <a:xfrm>
              <a:off x="6438901" y="3159125"/>
              <a:ext cx="38100" cy="20638"/>
            </a:xfrm>
            <a:custGeom>
              <a:avLst/>
              <a:gdLst/>
              <a:ahLst/>
              <a:cxnLst/>
              <a:rect l="l" t="t" r="r" b="b"/>
              <a:pathLst>
                <a:path w="15" h="8" extrusionOk="0">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5" name="Google Shape;2825;p51"/>
            <p:cNvSpPr/>
            <p:nvPr/>
          </p:nvSpPr>
          <p:spPr>
            <a:xfrm>
              <a:off x="6410326" y="3059113"/>
              <a:ext cx="33338" cy="34925"/>
            </a:xfrm>
            <a:custGeom>
              <a:avLst/>
              <a:gdLst/>
              <a:ahLst/>
              <a:cxnLst/>
              <a:rect l="l" t="t" r="r" b="b"/>
              <a:pathLst>
                <a:path w="13" h="14" extrusionOk="0">
                  <a:moveTo>
                    <a:pt x="6" y="12"/>
                  </a:moveTo>
                  <a:cubicBezTo>
                    <a:pt x="12" y="7"/>
                    <a:pt x="12" y="7"/>
                    <a:pt x="12" y="7"/>
                  </a:cubicBezTo>
                  <a:cubicBezTo>
                    <a:pt x="13" y="6"/>
                    <a:pt x="13" y="3"/>
                    <a:pt x="12" y="2"/>
                  </a:cubicBezTo>
                  <a:cubicBezTo>
                    <a:pt x="10" y="0"/>
                    <a:pt x="8" y="0"/>
                    <a:pt x="6" y="2"/>
                  </a:cubicBezTo>
                  <a:cubicBezTo>
                    <a:pt x="1" y="7"/>
                    <a:pt x="1" y="7"/>
                    <a:pt x="1" y="7"/>
                  </a:cubicBezTo>
                  <a:cubicBezTo>
                    <a:pt x="0" y="8"/>
                    <a:pt x="0" y="11"/>
                    <a:pt x="1" y="12"/>
                  </a:cubicBezTo>
                  <a:cubicBezTo>
                    <a:pt x="3" y="14"/>
                    <a:pt x="5" y="14"/>
                    <a:pt x="6"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6" name="Google Shape;2826;p51"/>
            <p:cNvSpPr/>
            <p:nvPr/>
          </p:nvSpPr>
          <p:spPr>
            <a:xfrm>
              <a:off x="6238876" y="3068638"/>
              <a:ext cx="182563" cy="184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27" name="Google Shape;2827;p51"/>
          <p:cNvGrpSpPr/>
          <p:nvPr/>
        </p:nvGrpSpPr>
        <p:grpSpPr>
          <a:xfrm>
            <a:off x="8901785" y="3943060"/>
            <a:ext cx="367441" cy="367441"/>
            <a:chOff x="6769101" y="3013075"/>
            <a:chExt cx="292100" cy="292100"/>
          </a:xfrm>
        </p:grpSpPr>
        <p:sp>
          <p:nvSpPr>
            <p:cNvPr id="2828" name="Google Shape;2828;p51"/>
            <p:cNvSpPr/>
            <p:nvPr/>
          </p:nvSpPr>
          <p:spPr>
            <a:xfrm>
              <a:off x="6859588" y="3013075"/>
              <a:ext cx="20638" cy="38100"/>
            </a:xfrm>
            <a:custGeom>
              <a:avLst/>
              <a:gdLst/>
              <a:ahLst/>
              <a:cxnLst/>
              <a:rect l="l" t="t" r="r" b="b"/>
              <a:pathLst>
                <a:path w="8" h="15" extrusionOk="0">
                  <a:moveTo>
                    <a:pt x="4" y="15"/>
                  </a:moveTo>
                  <a:cubicBezTo>
                    <a:pt x="6" y="15"/>
                    <a:pt x="8" y="13"/>
                    <a:pt x="8" y="11"/>
                  </a:cubicBezTo>
                  <a:cubicBezTo>
                    <a:pt x="8" y="4"/>
                    <a:pt x="8" y="4"/>
                    <a:pt x="8" y="4"/>
                  </a:cubicBezTo>
                  <a:cubicBezTo>
                    <a:pt x="8" y="2"/>
                    <a:pt x="6" y="0"/>
                    <a:pt x="4" y="0"/>
                  </a:cubicBezTo>
                  <a:cubicBezTo>
                    <a:pt x="2" y="0"/>
                    <a:pt x="0" y="2"/>
                    <a:pt x="0" y="4"/>
                  </a:cubicBezTo>
                  <a:cubicBezTo>
                    <a:pt x="0" y="11"/>
                    <a:pt x="0" y="11"/>
                    <a:pt x="0" y="11"/>
                  </a:cubicBezTo>
                  <a:cubicBezTo>
                    <a:pt x="0" y="13"/>
                    <a:pt x="2" y="15"/>
                    <a:pt x="4"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9" name="Google Shape;2829;p51"/>
            <p:cNvSpPr/>
            <p:nvPr/>
          </p:nvSpPr>
          <p:spPr>
            <a:xfrm>
              <a:off x="6791326" y="3048000"/>
              <a:ext cx="33338" cy="33338"/>
            </a:xfrm>
            <a:custGeom>
              <a:avLst/>
              <a:gdLst/>
              <a:ahLst/>
              <a:cxnLst/>
              <a:rect l="l" t="t" r="r" b="b"/>
              <a:pathLst>
                <a:path w="13" h="13" extrusionOk="0">
                  <a:moveTo>
                    <a:pt x="6" y="12"/>
                  </a:moveTo>
                  <a:cubicBezTo>
                    <a:pt x="8" y="13"/>
                    <a:pt x="10" y="13"/>
                    <a:pt x="12" y="12"/>
                  </a:cubicBezTo>
                  <a:cubicBezTo>
                    <a:pt x="13" y="10"/>
                    <a:pt x="13" y="8"/>
                    <a:pt x="12" y="7"/>
                  </a:cubicBezTo>
                  <a:cubicBezTo>
                    <a:pt x="6" y="2"/>
                    <a:pt x="6" y="2"/>
                    <a:pt x="6" y="2"/>
                  </a:cubicBezTo>
                  <a:cubicBezTo>
                    <a:pt x="5" y="0"/>
                    <a:pt x="3" y="0"/>
                    <a:pt x="1" y="2"/>
                  </a:cubicBezTo>
                  <a:cubicBezTo>
                    <a:pt x="0" y="3"/>
                    <a:pt x="0" y="5"/>
                    <a:pt x="1" y="7"/>
                  </a:cubicBezTo>
                  <a:lnTo>
                    <a:pt x="6"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0" name="Google Shape;2830;p51"/>
            <p:cNvSpPr/>
            <p:nvPr/>
          </p:nvSpPr>
          <p:spPr>
            <a:xfrm>
              <a:off x="6769101" y="3124200"/>
              <a:ext cx="38100" cy="17463"/>
            </a:xfrm>
            <a:custGeom>
              <a:avLst/>
              <a:gdLst/>
              <a:ahLst/>
              <a:cxnLst/>
              <a:rect l="l" t="t" r="r" b="b"/>
              <a:pathLst>
                <a:path w="15" h="7" extrusionOk="0">
                  <a:moveTo>
                    <a:pt x="11" y="0"/>
                  </a:moveTo>
                  <a:cubicBezTo>
                    <a:pt x="4" y="0"/>
                    <a:pt x="4" y="0"/>
                    <a:pt x="4" y="0"/>
                  </a:cubicBezTo>
                  <a:cubicBezTo>
                    <a:pt x="2" y="0"/>
                    <a:pt x="0" y="1"/>
                    <a:pt x="0" y="3"/>
                  </a:cubicBezTo>
                  <a:cubicBezTo>
                    <a:pt x="0" y="5"/>
                    <a:pt x="2" y="7"/>
                    <a:pt x="4" y="7"/>
                  </a:cubicBezTo>
                  <a:cubicBezTo>
                    <a:pt x="11" y="7"/>
                    <a:pt x="11" y="7"/>
                    <a:pt x="11" y="7"/>
                  </a:cubicBezTo>
                  <a:cubicBezTo>
                    <a:pt x="13" y="7"/>
                    <a:pt x="15" y="5"/>
                    <a:pt x="15" y="3"/>
                  </a:cubicBezTo>
                  <a:cubicBezTo>
                    <a:pt x="15" y="1"/>
                    <a:pt x="13" y="0"/>
                    <a:pt x="1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1" name="Google Shape;2831;p51"/>
            <p:cNvSpPr/>
            <p:nvPr/>
          </p:nvSpPr>
          <p:spPr>
            <a:xfrm>
              <a:off x="6919913" y="3035300"/>
              <a:ext cx="33338" cy="33338"/>
            </a:xfrm>
            <a:custGeom>
              <a:avLst/>
              <a:gdLst/>
              <a:ahLst/>
              <a:cxnLst/>
              <a:rect l="l" t="t" r="r" b="b"/>
              <a:pathLst>
                <a:path w="13" h="13" extrusionOk="0">
                  <a:moveTo>
                    <a:pt x="7" y="12"/>
                  </a:moveTo>
                  <a:cubicBezTo>
                    <a:pt x="12" y="7"/>
                    <a:pt x="12" y="7"/>
                    <a:pt x="12" y="7"/>
                  </a:cubicBezTo>
                  <a:cubicBezTo>
                    <a:pt x="13" y="5"/>
                    <a:pt x="13" y="3"/>
                    <a:pt x="12" y="1"/>
                  </a:cubicBezTo>
                  <a:cubicBezTo>
                    <a:pt x="12" y="1"/>
                    <a:pt x="12" y="1"/>
                    <a:pt x="12" y="1"/>
                  </a:cubicBezTo>
                  <a:cubicBezTo>
                    <a:pt x="10" y="0"/>
                    <a:pt x="8" y="0"/>
                    <a:pt x="7" y="1"/>
                  </a:cubicBezTo>
                  <a:cubicBezTo>
                    <a:pt x="2" y="7"/>
                    <a:pt x="2" y="7"/>
                    <a:pt x="2" y="7"/>
                  </a:cubicBezTo>
                  <a:cubicBezTo>
                    <a:pt x="0" y="8"/>
                    <a:pt x="0" y="10"/>
                    <a:pt x="2" y="12"/>
                  </a:cubicBezTo>
                  <a:cubicBezTo>
                    <a:pt x="3" y="13"/>
                    <a:pt x="5" y="13"/>
                    <a:pt x="7"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2" name="Google Shape;2832;p51"/>
            <p:cNvSpPr/>
            <p:nvPr/>
          </p:nvSpPr>
          <p:spPr>
            <a:xfrm>
              <a:off x="6824663" y="3068638"/>
              <a:ext cx="106363" cy="88900"/>
            </a:xfrm>
            <a:custGeom>
              <a:avLst/>
              <a:gdLst/>
              <a:ahLst/>
              <a:cxnLst/>
              <a:rect l="l" t="t" r="r" b="b"/>
              <a:pathLst>
                <a:path w="42" h="35" extrusionOk="0">
                  <a:moveTo>
                    <a:pt x="25" y="25"/>
                  </a:moveTo>
                  <a:cubicBezTo>
                    <a:pt x="27" y="26"/>
                    <a:pt x="27" y="26"/>
                    <a:pt x="27" y="26"/>
                  </a:cubicBezTo>
                  <a:cubicBezTo>
                    <a:pt x="31" y="21"/>
                    <a:pt x="36" y="17"/>
                    <a:pt x="42" y="14"/>
                  </a:cubicBezTo>
                  <a:cubicBezTo>
                    <a:pt x="39" y="6"/>
                    <a:pt x="31" y="0"/>
                    <a:pt x="22" y="0"/>
                  </a:cubicBezTo>
                  <a:cubicBezTo>
                    <a:pt x="10" y="0"/>
                    <a:pt x="0" y="10"/>
                    <a:pt x="0" y="22"/>
                  </a:cubicBezTo>
                  <a:cubicBezTo>
                    <a:pt x="0" y="27"/>
                    <a:pt x="1" y="31"/>
                    <a:pt x="4" y="35"/>
                  </a:cubicBezTo>
                  <a:cubicBezTo>
                    <a:pt x="9" y="29"/>
                    <a:pt x="17" y="25"/>
                    <a:pt x="25"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3" name="Google Shape;2833;p51"/>
            <p:cNvSpPr/>
            <p:nvPr/>
          </p:nvSpPr>
          <p:spPr>
            <a:xfrm>
              <a:off x="6807201" y="3124200"/>
              <a:ext cx="254000" cy="180975"/>
            </a:xfrm>
            <a:custGeom>
              <a:avLst/>
              <a:gdLst/>
              <a:ahLst/>
              <a:cxnLst/>
              <a:rect l="l" t="t" r="r" b="b"/>
              <a:pathLst>
                <a:path w="101" h="72" extrusionOk="0">
                  <a:moveTo>
                    <a:pt x="93" y="36"/>
                  </a:moveTo>
                  <a:cubicBezTo>
                    <a:pt x="94" y="33"/>
                    <a:pt x="94" y="31"/>
                    <a:pt x="94" y="29"/>
                  </a:cubicBezTo>
                  <a:cubicBezTo>
                    <a:pt x="94" y="13"/>
                    <a:pt x="81" y="0"/>
                    <a:pt x="65" y="0"/>
                  </a:cubicBezTo>
                  <a:cubicBezTo>
                    <a:pt x="54" y="0"/>
                    <a:pt x="44" y="6"/>
                    <a:pt x="39" y="16"/>
                  </a:cubicBezTo>
                  <a:cubicBezTo>
                    <a:pt x="37" y="15"/>
                    <a:pt x="35" y="14"/>
                    <a:pt x="32" y="14"/>
                  </a:cubicBezTo>
                  <a:cubicBezTo>
                    <a:pt x="22" y="14"/>
                    <a:pt x="15" y="22"/>
                    <a:pt x="14" y="32"/>
                  </a:cubicBezTo>
                  <a:cubicBezTo>
                    <a:pt x="6" y="36"/>
                    <a:pt x="0" y="43"/>
                    <a:pt x="0" y="51"/>
                  </a:cubicBezTo>
                  <a:cubicBezTo>
                    <a:pt x="0" y="63"/>
                    <a:pt x="13" y="72"/>
                    <a:pt x="29" y="72"/>
                  </a:cubicBezTo>
                  <a:cubicBezTo>
                    <a:pt x="72" y="72"/>
                    <a:pt x="72" y="72"/>
                    <a:pt x="72" y="72"/>
                  </a:cubicBezTo>
                  <a:cubicBezTo>
                    <a:pt x="88" y="72"/>
                    <a:pt x="101" y="63"/>
                    <a:pt x="101" y="51"/>
                  </a:cubicBezTo>
                  <a:cubicBezTo>
                    <a:pt x="101" y="45"/>
                    <a:pt x="98" y="40"/>
                    <a:pt x="9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34" name="Google Shape;2834;p51"/>
          <p:cNvSpPr/>
          <p:nvPr/>
        </p:nvSpPr>
        <p:spPr>
          <a:xfrm>
            <a:off x="844033" y="4681937"/>
            <a:ext cx="323508" cy="369439"/>
          </a:xfrm>
          <a:custGeom>
            <a:avLst/>
            <a:gdLst/>
            <a:ahLst/>
            <a:cxnLst/>
            <a:rect l="l" t="t" r="r" b="b"/>
            <a:pathLst>
              <a:path w="102" h="116" extrusionOk="0">
                <a:moveTo>
                  <a:pt x="94" y="35"/>
                </a:moveTo>
                <a:cubicBezTo>
                  <a:pt x="94" y="33"/>
                  <a:pt x="95" y="31"/>
                  <a:pt x="95" y="29"/>
                </a:cubicBezTo>
                <a:cubicBezTo>
                  <a:pt x="95" y="13"/>
                  <a:pt x="82" y="0"/>
                  <a:pt x="66" y="0"/>
                </a:cubicBezTo>
                <a:cubicBezTo>
                  <a:pt x="54" y="0"/>
                  <a:pt x="45" y="6"/>
                  <a:pt x="40" y="15"/>
                </a:cubicBezTo>
                <a:cubicBezTo>
                  <a:pt x="38" y="15"/>
                  <a:pt x="35" y="14"/>
                  <a:pt x="33" y="14"/>
                </a:cubicBezTo>
                <a:cubicBezTo>
                  <a:pt x="23" y="14"/>
                  <a:pt x="15" y="22"/>
                  <a:pt x="15" y="32"/>
                </a:cubicBezTo>
                <a:cubicBezTo>
                  <a:pt x="6" y="35"/>
                  <a:pt x="0" y="42"/>
                  <a:pt x="0" y="50"/>
                </a:cubicBezTo>
                <a:cubicBezTo>
                  <a:pt x="0" y="62"/>
                  <a:pt x="13" y="72"/>
                  <a:pt x="29" y="72"/>
                </a:cubicBezTo>
                <a:cubicBezTo>
                  <a:pt x="33" y="72"/>
                  <a:pt x="33" y="72"/>
                  <a:pt x="33" y="72"/>
                </a:cubicBezTo>
                <a:cubicBezTo>
                  <a:pt x="22" y="87"/>
                  <a:pt x="22" y="87"/>
                  <a:pt x="22" y="87"/>
                </a:cubicBezTo>
                <a:cubicBezTo>
                  <a:pt x="40" y="87"/>
                  <a:pt x="40" y="87"/>
                  <a:pt x="40" y="87"/>
                </a:cubicBezTo>
                <a:cubicBezTo>
                  <a:pt x="22" y="116"/>
                  <a:pt x="22" y="116"/>
                  <a:pt x="22" y="116"/>
                </a:cubicBezTo>
                <a:cubicBezTo>
                  <a:pt x="66" y="79"/>
                  <a:pt x="66" y="79"/>
                  <a:pt x="66" y="79"/>
                </a:cubicBezTo>
                <a:cubicBezTo>
                  <a:pt x="44" y="79"/>
                  <a:pt x="44" y="79"/>
                  <a:pt x="44" y="79"/>
                </a:cubicBezTo>
                <a:cubicBezTo>
                  <a:pt x="51" y="72"/>
                  <a:pt x="51" y="72"/>
                  <a:pt x="51" y="72"/>
                </a:cubicBezTo>
                <a:cubicBezTo>
                  <a:pt x="73" y="72"/>
                  <a:pt x="73" y="72"/>
                  <a:pt x="73" y="72"/>
                </a:cubicBezTo>
                <a:cubicBezTo>
                  <a:pt x="89" y="72"/>
                  <a:pt x="102" y="62"/>
                  <a:pt x="102" y="50"/>
                </a:cubicBezTo>
                <a:cubicBezTo>
                  <a:pt x="102" y="45"/>
                  <a:pt x="99" y="39"/>
                  <a:pt x="94"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35" name="Google Shape;2835;p51"/>
          <p:cNvGrpSpPr/>
          <p:nvPr/>
        </p:nvGrpSpPr>
        <p:grpSpPr>
          <a:xfrm>
            <a:off x="1534983" y="4681937"/>
            <a:ext cx="323508" cy="369439"/>
            <a:chOff x="912813" y="3600450"/>
            <a:chExt cx="257175" cy="293688"/>
          </a:xfrm>
        </p:grpSpPr>
        <p:sp>
          <p:nvSpPr>
            <p:cNvPr id="2836" name="Google Shape;2836;p51"/>
            <p:cNvSpPr/>
            <p:nvPr/>
          </p:nvSpPr>
          <p:spPr>
            <a:xfrm>
              <a:off x="912813" y="3600450"/>
              <a:ext cx="257175" cy="182563"/>
            </a:xfrm>
            <a:custGeom>
              <a:avLst/>
              <a:gdLst/>
              <a:ahLst/>
              <a:cxnLst/>
              <a:rect l="l" t="t" r="r" b="b"/>
              <a:pathLst>
                <a:path w="102" h="72" extrusionOk="0">
                  <a:moveTo>
                    <a:pt x="94" y="35"/>
                  </a:moveTo>
                  <a:cubicBezTo>
                    <a:pt x="94" y="33"/>
                    <a:pt x="95" y="31"/>
                    <a:pt x="95" y="29"/>
                  </a:cubicBezTo>
                  <a:cubicBezTo>
                    <a:pt x="95" y="13"/>
                    <a:pt x="82" y="0"/>
                    <a:pt x="65" y="0"/>
                  </a:cubicBezTo>
                  <a:cubicBezTo>
                    <a:pt x="54" y="0"/>
                    <a:pt x="45" y="6"/>
                    <a:pt x="40" y="15"/>
                  </a:cubicBezTo>
                  <a:cubicBezTo>
                    <a:pt x="38" y="15"/>
                    <a:pt x="35" y="14"/>
                    <a:pt x="33" y="14"/>
                  </a:cubicBezTo>
                  <a:cubicBezTo>
                    <a:pt x="23" y="14"/>
                    <a:pt x="15" y="22"/>
                    <a:pt x="15" y="32"/>
                  </a:cubicBezTo>
                  <a:cubicBezTo>
                    <a:pt x="6" y="35"/>
                    <a:pt x="0" y="42"/>
                    <a:pt x="0" y="50"/>
                  </a:cubicBezTo>
                  <a:cubicBezTo>
                    <a:pt x="0" y="62"/>
                    <a:pt x="13" y="72"/>
                    <a:pt x="29" y="72"/>
                  </a:cubicBezTo>
                  <a:cubicBezTo>
                    <a:pt x="73" y="72"/>
                    <a:pt x="73" y="72"/>
                    <a:pt x="73" y="72"/>
                  </a:cubicBezTo>
                  <a:cubicBezTo>
                    <a:pt x="89" y="72"/>
                    <a:pt x="102" y="62"/>
                    <a:pt x="102" y="50"/>
                  </a:cubicBezTo>
                  <a:cubicBezTo>
                    <a:pt x="102" y="45"/>
                    <a:pt x="99" y="39"/>
                    <a:pt x="94"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7" name="Google Shape;2837;p51"/>
            <p:cNvSpPr/>
            <p:nvPr/>
          </p:nvSpPr>
          <p:spPr>
            <a:xfrm>
              <a:off x="912813" y="3800475"/>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8" name="Google Shape;2838;p51"/>
            <p:cNvSpPr/>
            <p:nvPr/>
          </p:nvSpPr>
          <p:spPr>
            <a:xfrm>
              <a:off x="968376" y="3800475"/>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9" name="Google Shape;2839;p51"/>
            <p:cNvSpPr/>
            <p:nvPr/>
          </p:nvSpPr>
          <p:spPr>
            <a:xfrm>
              <a:off x="1023938" y="3800475"/>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0" name="Google Shape;2840;p51"/>
            <p:cNvSpPr/>
            <p:nvPr/>
          </p:nvSpPr>
          <p:spPr>
            <a:xfrm>
              <a:off x="1076326" y="3800475"/>
              <a:ext cx="20638"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1" name="Google Shape;2841;p51"/>
            <p:cNvSpPr/>
            <p:nvPr/>
          </p:nvSpPr>
          <p:spPr>
            <a:xfrm>
              <a:off x="950913" y="3838575"/>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2" name="Google Shape;2842;p51"/>
            <p:cNvSpPr/>
            <p:nvPr/>
          </p:nvSpPr>
          <p:spPr>
            <a:xfrm>
              <a:off x="1003301" y="3838575"/>
              <a:ext cx="20638"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3" name="Google Shape;2843;p51"/>
            <p:cNvSpPr/>
            <p:nvPr/>
          </p:nvSpPr>
          <p:spPr>
            <a:xfrm>
              <a:off x="1058863" y="3838575"/>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4" name="Google Shape;2844;p51"/>
            <p:cNvSpPr/>
            <p:nvPr/>
          </p:nvSpPr>
          <p:spPr>
            <a:xfrm>
              <a:off x="1114426" y="3838575"/>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5" name="Google Shape;2845;p51"/>
            <p:cNvSpPr/>
            <p:nvPr/>
          </p:nvSpPr>
          <p:spPr>
            <a:xfrm>
              <a:off x="912813" y="3873500"/>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6" name="Google Shape;2846;p51"/>
            <p:cNvSpPr/>
            <p:nvPr/>
          </p:nvSpPr>
          <p:spPr>
            <a:xfrm>
              <a:off x="968376" y="3873500"/>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7" name="Google Shape;2847;p51"/>
            <p:cNvSpPr/>
            <p:nvPr/>
          </p:nvSpPr>
          <p:spPr>
            <a:xfrm>
              <a:off x="1023938" y="3873500"/>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8" name="Google Shape;2848;p51"/>
            <p:cNvSpPr/>
            <p:nvPr/>
          </p:nvSpPr>
          <p:spPr>
            <a:xfrm>
              <a:off x="1076326" y="3873500"/>
              <a:ext cx="20638"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49" name="Google Shape;2849;p51"/>
          <p:cNvGrpSpPr/>
          <p:nvPr/>
        </p:nvGrpSpPr>
        <p:grpSpPr>
          <a:xfrm>
            <a:off x="2269866" y="4681937"/>
            <a:ext cx="323508" cy="369439"/>
            <a:chOff x="1497013" y="3600450"/>
            <a:chExt cx="257175" cy="293688"/>
          </a:xfrm>
        </p:grpSpPr>
        <p:sp>
          <p:nvSpPr>
            <p:cNvPr id="2850" name="Google Shape;2850;p51"/>
            <p:cNvSpPr/>
            <p:nvPr/>
          </p:nvSpPr>
          <p:spPr>
            <a:xfrm>
              <a:off x="1497013" y="3600450"/>
              <a:ext cx="257175" cy="182563"/>
            </a:xfrm>
            <a:custGeom>
              <a:avLst/>
              <a:gdLst/>
              <a:ahLst/>
              <a:cxnLst/>
              <a:rect l="l" t="t" r="r" b="b"/>
              <a:pathLst>
                <a:path w="102" h="72" extrusionOk="0">
                  <a:moveTo>
                    <a:pt x="94" y="35"/>
                  </a:moveTo>
                  <a:cubicBezTo>
                    <a:pt x="94" y="33"/>
                    <a:pt x="95" y="31"/>
                    <a:pt x="95" y="29"/>
                  </a:cubicBezTo>
                  <a:cubicBezTo>
                    <a:pt x="95" y="13"/>
                    <a:pt x="82" y="0"/>
                    <a:pt x="66" y="0"/>
                  </a:cubicBezTo>
                  <a:cubicBezTo>
                    <a:pt x="55" y="0"/>
                    <a:pt x="45" y="6"/>
                    <a:pt x="40" y="15"/>
                  </a:cubicBezTo>
                  <a:cubicBezTo>
                    <a:pt x="38" y="15"/>
                    <a:pt x="36" y="14"/>
                    <a:pt x="33" y="14"/>
                  </a:cubicBezTo>
                  <a:cubicBezTo>
                    <a:pt x="23" y="14"/>
                    <a:pt x="15" y="22"/>
                    <a:pt x="15" y="32"/>
                  </a:cubicBezTo>
                  <a:cubicBezTo>
                    <a:pt x="6" y="35"/>
                    <a:pt x="0" y="42"/>
                    <a:pt x="0" y="50"/>
                  </a:cubicBezTo>
                  <a:cubicBezTo>
                    <a:pt x="0" y="62"/>
                    <a:pt x="14" y="72"/>
                    <a:pt x="29" y="72"/>
                  </a:cubicBezTo>
                  <a:cubicBezTo>
                    <a:pt x="73" y="72"/>
                    <a:pt x="73" y="72"/>
                    <a:pt x="73" y="72"/>
                  </a:cubicBezTo>
                  <a:cubicBezTo>
                    <a:pt x="89" y="72"/>
                    <a:pt x="102" y="62"/>
                    <a:pt x="102" y="50"/>
                  </a:cubicBezTo>
                  <a:cubicBezTo>
                    <a:pt x="102" y="45"/>
                    <a:pt x="99" y="39"/>
                    <a:pt x="94"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1" name="Google Shape;2851;p51"/>
            <p:cNvSpPr/>
            <p:nvPr/>
          </p:nvSpPr>
          <p:spPr>
            <a:xfrm>
              <a:off x="1497013" y="3838575"/>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2" name="Google Shape;2852;p51"/>
            <p:cNvSpPr/>
            <p:nvPr/>
          </p:nvSpPr>
          <p:spPr>
            <a:xfrm>
              <a:off x="1590676" y="3800475"/>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3" name="Google Shape;2853;p51"/>
            <p:cNvSpPr/>
            <p:nvPr/>
          </p:nvSpPr>
          <p:spPr>
            <a:xfrm>
              <a:off x="1681163" y="3838575"/>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54" name="Google Shape;2854;p51"/>
          <p:cNvSpPr/>
          <p:nvPr/>
        </p:nvSpPr>
        <p:spPr>
          <a:xfrm>
            <a:off x="3078636" y="4681937"/>
            <a:ext cx="185718" cy="369439"/>
          </a:xfrm>
          <a:custGeom>
            <a:avLst/>
            <a:gdLst/>
            <a:ahLst/>
            <a:cxnLst/>
            <a:rect l="l" t="t" r="r" b="b"/>
            <a:pathLst>
              <a:path w="58" h="116" extrusionOk="0">
                <a:moveTo>
                  <a:pt x="43" y="62"/>
                </a:moveTo>
                <a:cubicBezTo>
                  <a:pt x="43" y="50"/>
                  <a:pt x="43" y="50"/>
                  <a:pt x="43" y="50"/>
                </a:cubicBezTo>
                <a:cubicBezTo>
                  <a:pt x="43" y="14"/>
                  <a:pt x="43" y="14"/>
                  <a:pt x="43" y="14"/>
                </a:cubicBezTo>
                <a:cubicBezTo>
                  <a:pt x="43" y="6"/>
                  <a:pt x="37" y="0"/>
                  <a:pt x="29" y="0"/>
                </a:cubicBezTo>
                <a:cubicBezTo>
                  <a:pt x="21" y="0"/>
                  <a:pt x="14" y="6"/>
                  <a:pt x="14" y="14"/>
                </a:cubicBezTo>
                <a:cubicBezTo>
                  <a:pt x="14" y="50"/>
                  <a:pt x="14" y="50"/>
                  <a:pt x="14" y="50"/>
                </a:cubicBezTo>
                <a:cubicBezTo>
                  <a:pt x="14" y="62"/>
                  <a:pt x="14" y="62"/>
                  <a:pt x="14" y="62"/>
                </a:cubicBezTo>
                <a:cubicBezTo>
                  <a:pt x="5" y="67"/>
                  <a:pt x="0" y="76"/>
                  <a:pt x="0" y="87"/>
                </a:cubicBezTo>
                <a:cubicBezTo>
                  <a:pt x="0" y="103"/>
                  <a:pt x="13" y="116"/>
                  <a:pt x="29" y="116"/>
                </a:cubicBezTo>
                <a:cubicBezTo>
                  <a:pt x="45" y="116"/>
                  <a:pt x="58" y="103"/>
                  <a:pt x="58" y="87"/>
                </a:cubicBezTo>
                <a:cubicBezTo>
                  <a:pt x="58" y="76"/>
                  <a:pt x="52" y="67"/>
                  <a:pt x="43" y="62"/>
                </a:cubicBezTo>
                <a:close/>
                <a:moveTo>
                  <a:pt x="21" y="43"/>
                </a:moveTo>
                <a:cubicBezTo>
                  <a:pt x="29" y="43"/>
                  <a:pt x="29" y="43"/>
                  <a:pt x="29" y="43"/>
                </a:cubicBezTo>
                <a:cubicBezTo>
                  <a:pt x="29" y="36"/>
                  <a:pt x="29" y="36"/>
                  <a:pt x="29" y="36"/>
                </a:cubicBezTo>
                <a:cubicBezTo>
                  <a:pt x="21" y="36"/>
                  <a:pt x="21" y="36"/>
                  <a:pt x="21" y="36"/>
                </a:cubicBezTo>
                <a:cubicBezTo>
                  <a:pt x="21" y="29"/>
                  <a:pt x="21" y="29"/>
                  <a:pt x="21" y="29"/>
                </a:cubicBezTo>
                <a:cubicBezTo>
                  <a:pt x="29" y="29"/>
                  <a:pt x="29" y="29"/>
                  <a:pt x="29" y="29"/>
                </a:cubicBezTo>
                <a:cubicBezTo>
                  <a:pt x="29" y="21"/>
                  <a:pt x="29" y="21"/>
                  <a:pt x="29" y="21"/>
                </a:cubicBezTo>
                <a:cubicBezTo>
                  <a:pt x="21" y="21"/>
                  <a:pt x="21" y="21"/>
                  <a:pt x="21" y="21"/>
                </a:cubicBezTo>
                <a:cubicBezTo>
                  <a:pt x="21" y="14"/>
                  <a:pt x="21" y="14"/>
                  <a:pt x="21" y="14"/>
                </a:cubicBezTo>
                <a:cubicBezTo>
                  <a:pt x="21" y="10"/>
                  <a:pt x="25" y="7"/>
                  <a:pt x="29" y="7"/>
                </a:cubicBezTo>
                <a:cubicBezTo>
                  <a:pt x="33" y="7"/>
                  <a:pt x="36" y="10"/>
                  <a:pt x="36" y="14"/>
                </a:cubicBezTo>
                <a:cubicBezTo>
                  <a:pt x="36" y="50"/>
                  <a:pt x="36" y="50"/>
                  <a:pt x="36" y="50"/>
                </a:cubicBezTo>
                <a:cubicBezTo>
                  <a:pt x="21" y="50"/>
                  <a:pt x="21" y="50"/>
                  <a:pt x="21" y="50"/>
                </a:cubicBezTo>
                <a:lnTo>
                  <a:pt x="21" y="43"/>
                </a:lnTo>
                <a:close/>
                <a:moveTo>
                  <a:pt x="29" y="108"/>
                </a:moveTo>
                <a:cubicBezTo>
                  <a:pt x="17" y="108"/>
                  <a:pt x="7" y="99"/>
                  <a:pt x="7" y="87"/>
                </a:cubicBezTo>
                <a:cubicBezTo>
                  <a:pt x="7" y="85"/>
                  <a:pt x="7" y="84"/>
                  <a:pt x="7" y="83"/>
                </a:cubicBezTo>
                <a:cubicBezTo>
                  <a:pt x="9" y="93"/>
                  <a:pt x="18" y="101"/>
                  <a:pt x="29" y="101"/>
                </a:cubicBezTo>
                <a:cubicBezTo>
                  <a:pt x="39" y="101"/>
                  <a:pt x="48" y="93"/>
                  <a:pt x="50" y="83"/>
                </a:cubicBezTo>
                <a:cubicBezTo>
                  <a:pt x="50" y="84"/>
                  <a:pt x="50" y="85"/>
                  <a:pt x="50" y="87"/>
                </a:cubicBezTo>
                <a:cubicBezTo>
                  <a:pt x="50" y="99"/>
                  <a:pt x="41" y="108"/>
                  <a:pt x="29"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51"/>
          <p:cNvSpPr/>
          <p:nvPr/>
        </p:nvSpPr>
        <p:spPr>
          <a:xfrm>
            <a:off x="3767589" y="4681937"/>
            <a:ext cx="345474" cy="369439"/>
          </a:xfrm>
          <a:custGeom>
            <a:avLst/>
            <a:gdLst/>
            <a:ahLst/>
            <a:cxnLst/>
            <a:rect l="l" t="t" r="r" b="b"/>
            <a:pathLst>
              <a:path w="109" h="116" extrusionOk="0">
                <a:moveTo>
                  <a:pt x="58" y="7"/>
                </a:moveTo>
                <a:cubicBezTo>
                  <a:pt x="58" y="3"/>
                  <a:pt x="58" y="3"/>
                  <a:pt x="58" y="3"/>
                </a:cubicBezTo>
                <a:cubicBezTo>
                  <a:pt x="58" y="1"/>
                  <a:pt x="57" y="0"/>
                  <a:pt x="55" y="0"/>
                </a:cubicBezTo>
                <a:cubicBezTo>
                  <a:pt x="53" y="0"/>
                  <a:pt x="51" y="1"/>
                  <a:pt x="51" y="3"/>
                </a:cubicBezTo>
                <a:cubicBezTo>
                  <a:pt x="51" y="7"/>
                  <a:pt x="51" y="7"/>
                  <a:pt x="51" y="7"/>
                </a:cubicBezTo>
                <a:cubicBezTo>
                  <a:pt x="23" y="9"/>
                  <a:pt x="0" y="32"/>
                  <a:pt x="0" y="61"/>
                </a:cubicBezTo>
                <a:cubicBezTo>
                  <a:pt x="0" y="62"/>
                  <a:pt x="0" y="64"/>
                  <a:pt x="0" y="65"/>
                </a:cubicBezTo>
                <a:cubicBezTo>
                  <a:pt x="1" y="65"/>
                  <a:pt x="1" y="65"/>
                  <a:pt x="1" y="65"/>
                </a:cubicBezTo>
                <a:cubicBezTo>
                  <a:pt x="2" y="57"/>
                  <a:pt x="10" y="50"/>
                  <a:pt x="18" y="50"/>
                </a:cubicBezTo>
                <a:cubicBezTo>
                  <a:pt x="27" y="50"/>
                  <a:pt x="35" y="57"/>
                  <a:pt x="36" y="65"/>
                </a:cubicBezTo>
                <a:cubicBezTo>
                  <a:pt x="37" y="65"/>
                  <a:pt x="37" y="65"/>
                  <a:pt x="37" y="65"/>
                </a:cubicBezTo>
                <a:cubicBezTo>
                  <a:pt x="38" y="58"/>
                  <a:pt x="44" y="52"/>
                  <a:pt x="51" y="51"/>
                </a:cubicBezTo>
                <a:cubicBezTo>
                  <a:pt x="51" y="90"/>
                  <a:pt x="51" y="90"/>
                  <a:pt x="51" y="90"/>
                </a:cubicBezTo>
                <a:cubicBezTo>
                  <a:pt x="51" y="108"/>
                  <a:pt x="47" y="108"/>
                  <a:pt x="40" y="108"/>
                </a:cubicBezTo>
                <a:cubicBezTo>
                  <a:pt x="29" y="108"/>
                  <a:pt x="29" y="105"/>
                  <a:pt x="29" y="98"/>
                </a:cubicBezTo>
                <a:cubicBezTo>
                  <a:pt x="29" y="96"/>
                  <a:pt x="28" y="94"/>
                  <a:pt x="26" y="94"/>
                </a:cubicBezTo>
                <a:cubicBezTo>
                  <a:pt x="24" y="94"/>
                  <a:pt x="22" y="96"/>
                  <a:pt x="22" y="98"/>
                </a:cubicBezTo>
                <a:cubicBezTo>
                  <a:pt x="22" y="105"/>
                  <a:pt x="22" y="116"/>
                  <a:pt x="40" y="116"/>
                </a:cubicBezTo>
                <a:cubicBezTo>
                  <a:pt x="50" y="116"/>
                  <a:pt x="58" y="114"/>
                  <a:pt x="58" y="90"/>
                </a:cubicBezTo>
                <a:cubicBezTo>
                  <a:pt x="58" y="51"/>
                  <a:pt x="58" y="51"/>
                  <a:pt x="58" y="51"/>
                </a:cubicBezTo>
                <a:cubicBezTo>
                  <a:pt x="65" y="52"/>
                  <a:pt x="71" y="58"/>
                  <a:pt x="73" y="65"/>
                </a:cubicBezTo>
                <a:cubicBezTo>
                  <a:pt x="73" y="65"/>
                  <a:pt x="73" y="65"/>
                  <a:pt x="73" y="65"/>
                </a:cubicBezTo>
                <a:cubicBezTo>
                  <a:pt x="75" y="57"/>
                  <a:pt x="82" y="50"/>
                  <a:pt x="91" y="50"/>
                </a:cubicBezTo>
                <a:cubicBezTo>
                  <a:pt x="100" y="50"/>
                  <a:pt x="107" y="57"/>
                  <a:pt x="109" y="65"/>
                </a:cubicBezTo>
                <a:cubicBezTo>
                  <a:pt x="109" y="65"/>
                  <a:pt x="109" y="65"/>
                  <a:pt x="109" y="65"/>
                </a:cubicBezTo>
                <a:cubicBezTo>
                  <a:pt x="109" y="64"/>
                  <a:pt x="109" y="62"/>
                  <a:pt x="109" y="61"/>
                </a:cubicBezTo>
                <a:cubicBezTo>
                  <a:pt x="109" y="32"/>
                  <a:pt x="87" y="9"/>
                  <a:pt x="58"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56" name="Google Shape;2856;p51"/>
          <p:cNvGrpSpPr/>
          <p:nvPr/>
        </p:nvGrpSpPr>
        <p:grpSpPr>
          <a:xfrm>
            <a:off x="3008742" y="3990987"/>
            <a:ext cx="369439" cy="319516"/>
            <a:chOff x="2084388" y="3051175"/>
            <a:chExt cx="293688" cy="254001"/>
          </a:xfrm>
        </p:grpSpPr>
        <p:sp>
          <p:nvSpPr>
            <p:cNvPr id="2857" name="Google Shape;2857;p51"/>
            <p:cNvSpPr/>
            <p:nvPr/>
          </p:nvSpPr>
          <p:spPr>
            <a:xfrm>
              <a:off x="2084388" y="3106738"/>
              <a:ext cx="36513" cy="198438"/>
            </a:xfrm>
            <a:custGeom>
              <a:avLst/>
              <a:gdLst/>
              <a:ahLst/>
              <a:cxnLst/>
              <a:rect l="l" t="t" r="r" b="b"/>
              <a:pathLst>
                <a:path w="14" h="79" extrusionOk="0">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8" name="Google Shape;2858;p51"/>
            <p:cNvSpPr/>
            <p:nvPr/>
          </p:nvSpPr>
          <p:spPr>
            <a:xfrm>
              <a:off x="2139951" y="3051175"/>
              <a:ext cx="182563" cy="254000"/>
            </a:xfrm>
            <a:custGeom>
              <a:avLst/>
              <a:gdLst/>
              <a:ahLst/>
              <a:cxnLst/>
              <a:rect l="l" t="t" r="r" b="b"/>
              <a:pathLst>
                <a:path w="72" h="101" extrusionOk="0">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9" name="Google Shape;2859;p51"/>
            <p:cNvSpPr/>
            <p:nvPr/>
          </p:nvSpPr>
          <p:spPr>
            <a:xfrm>
              <a:off x="2339976" y="3106738"/>
              <a:ext cx="38100" cy="198438"/>
            </a:xfrm>
            <a:custGeom>
              <a:avLst/>
              <a:gdLst/>
              <a:ahLst/>
              <a:cxnLst/>
              <a:rect l="l" t="t" r="r" b="b"/>
              <a:pathLst>
                <a:path w="15" h="79" extrusionOk="0">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60" name="Google Shape;2860;p51"/>
          <p:cNvSpPr/>
          <p:nvPr/>
        </p:nvSpPr>
        <p:spPr>
          <a:xfrm>
            <a:off x="3194459" y="1147310"/>
            <a:ext cx="169743" cy="195703"/>
          </a:xfrm>
          <a:custGeom>
            <a:avLst/>
            <a:gdLst/>
            <a:ahLst/>
            <a:cxnLst/>
            <a:rect l="l" t="t" r="r" b="b"/>
            <a:pathLst>
              <a:path w="54" h="62" extrusionOk="0">
                <a:moveTo>
                  <a:pt x="51" y="27"/>
                </a:moveTo>
                <a:cubicBezTo>
                  <a:pt x="35" y="18"/>
                  <a:pt x="35" y="18"/>
                  <a:pt x="35" y="18"/>
                </a:cubicBezTo>
                <a:cubicBezTo>
                  <a:pt x="32" y="16"/>
                  <a:pt x="26" y="13"/>
                  <a:pt x="23" y="11"/>
                </a:cubicBezTo>
                <a:cubicBezTo>
                  <a:pt x="7" y="2"/>
                  <a:pt x="7" y="2"/>
                  <a:pt x="7" y="2"/>
                </a:cubicBezTo>
                <a:cubicBezTo>
                  <a:pt x="3" y="0"/>
                  <a:pt x="0" y="2"/>
                  <a:pt x="0" y="6"/>
                </a:cubicBezTo>
                <a:cubicBezTo>
                  <a:pt x="0" y="56"/>
                  <a:pt x="0" y="56"/>
                  <a:pt x="0" y="56"/>
                </a:cubicBezTo>
                <a:cubicBezTo>
                  <a:pt x="0" y="60"/>
                  <a:pt x="3" y="62"/>
                  <a:pt x="7" y="60"/>
                </a:cubicBezTo>
                <a:cubicBezTo>
                  <a:pt x="22" y="51"/>
                  <a:pt x="22" y="51"/>
                  <a:pt x="22" y="51"/>
                </a:cubicBezTo>
                <a:cubicBezTo>
                  <a:pt x="26" y="49"/>
                  <a:pt x="32" y="46"/>
                  <a:pt x="35" y="44"/>
                </a:cubicBezTo>
                <a:cubicBezTo>
                  <a:pt x="51" y="35"/>
                  <a:pt x="51" y="35"/>
                  <a:pt x="51" y="35"/>
                </a:cubicBezTo>
                <a:cubicBezTo>
                  <a:pt x="54" y="33"/>
                  <a:pt x="54" y="29"/>
                  <a:pt x="51"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51"/>
          <p:cNvSpPr/>
          <p:nvPr/>
        </p:nvSpPr>
        <p:spPr>
          <a:xfrm>
            <a:off x="1648809" y="1147310"/>
            <a:ext cx="279575" cy="195703"/>
          </a:xfrm>
          <a:custGeom>
            <a:avLst/>
            <a:gdLst/>
            <a:ahLst/>
            <a:cxnLst/>
            <a:rect l="l" t="t" r="r" b="b"/>
            <a:pathLst>
              <a:path w="88" h="62" extrusionOk="0">
                <a:moveTo>
                  <a:pt x="83" y="2"/>
                </a:moveTo>
                <a:cubicBezTo>
                  <a:pt x="68" y="11"/>
                  <a:pt x="68" y="11"/>
                  <a:pt x="68" y="11"/>
                </a:cubicBezTo>
                <a:cubicBezTo>
                  <a:pt x="65" y="13"/>
                  <a:pt x="58" y="16"/>
                  <a:pt x="55" y="18"/>
                </a:cubicBezTo>
                <a:cubicBezTo>
                  <a:pt x="51" y="20"/>
                  <a:pt x="51" y="20"/>
                  <a:pt x="51" y="20"/>
                </a:cubicBezTo>
                <a:cubicBezTo>
                  <a:pt x="51" y="6"/>
                  <a:pt x="51" y="6"/>
                  <a:pt x="51" y="6"/>
                </a:cubicBezTo>
                <a:cubicBezTo>
                  <a:pt x="51" y="2"/>
                  <a:pt x="49" y="0"/>
                  <a:pt x="46" y="2"/>
                </a:cubicBezTo>
                <a:cubicBezTo>
                  <a:pt x="31" y="11"/>
                  <a:pt x="31" y="11"/>
                  <a:pt x="31" y="11"/>
                </a:cubicBezTo>
                <a:cubicBezTo>
                  <a:pt x="28" y="13"/>
                  <a:pt x="22" y="16"/>
                  <a:pt x="19" y="18"/>
                </a:cubicBezTo>
                <a:cubicBezTo>
                  <a:pt x="3" y="27"/>
                  <a:pt x="3" y="27"/>
                  <a:pt x="3" y="27"/>
                </a:cubicBezTo>
                <a:cubicBezTo>
                  <a:pt x="0" y="29"/>
                  <a:pt x="0" y="33"/>
                  <a:pt x="4" y="35"/>
                </a:cubicBezTo>
                <a:cubicBezTo>
                  <a:pt x="19" y="44"/>
                  <a:pt x="19" y="44"/>
                  <a:pt x="19" y="44"/>
                </a:cubicBezTo>
                <a:cubicBezTo>
                  <a:pt x="22" y="46"/>
                  <a:pt x="28" y="49"/>
                  <a:pt x="32" y="51"/>
                </a:cubicBezTo>
                <a:cubicBezTo>
                  <a:pt x="46" y="60"/>
                  <a:pt x="46" y="60"/>
                  <a:pt x="46" y="60"/>
                </a:cubicBezTo>
                <a:cubicBezTo>
                  <a:pt x="49" y="62"/>
                  <a:pt x="51" y="60"/>
                  <a:pt x="51" y="56"/>
                </a:cubicBezTo>
                <a:cubicBezTo>
                  <a:pt x="51" y="42"/>
                  <a:pt x="51" y="42"/>
                  <a:pt x="51" y="42"/>
                </a:cubicBezTo>
                <a:cubicBezTo>
                  <a:pt x="55" y="44"/>
                  <a:pt x="55" y="44"/>
                  <a:pt x="55" y="44"/>
                </a:cubicBezTo>
                <a:cubicBezTo>
                  <a:pt x="59" y="46"/>
                  <a:pt x="65" y="49"/>
                  <a:pt x="68" y="51"/>
                </a:cubicBezTo>
                <a:cubicBezTo>
                  <a:pt x="83" y="60"/>
                  <a:pt x="83" y="60"/>
                  <a:pt x="83" y="60"/>
                </a:cubicBezTo>
                <a:cubicBezTo>
                  <a:pt x="86" y="62"/>
                  <a:pt x="88" y="60"/>
                  <a:pt x="88" y="56"/>
                </a:cubicBezTo>
                <a:cubicBezTo>
                  <a:pt x="88" y="6"/>
                  <a:pt x="88" y="6"/>
                  <a:pt x="88" y="6"/>
                </a:cubicBezTo>
                <a:cubicBezTo>
                  <a:pt x="88" y="2"/>
                  <a:pt x="86" y="0"/>
                  <a:pt x="8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51"/>
          <p:cNvSpPr/>
          <p:nvPr/>
        </p:nvSpPr>
        <p:spPr>
          <a:xfrm>
            <a:off x="3885409" y="1153302"/>
            <a:ext cx="285567" cy="197699"/>
          </a:xfrm>
          <a:custGeom>
            <a:avLst/>
            <a:gdLst/>
            <a:ahLst/>
            <a:cxnLst/>
            <a:rect l="l" t="t" r="r" b="b"/>
            <a:pathLst>
              <a:path w="90" h="62" extrusionOk="0">
                <a:moveTo>
                  <a:pt x="87" y="27"/>
                </a:moveTo>
                <a:cubicBezTo>
                  <a:pt x="71" y="18"/>
                  <a:pt x="71" y="18"/>
                  <a:pt x="71" y="18"/>
                </a:cubicBezTo>
                <a:cubicBezTo>
                  <a:pt x="68" y="16"/>
                  <a:pt x="62" y="13"/>
                  <a:pt x="59" y="11"/>
                </a:cubicBezTo>
                <a:cubicBezTo>
                  <a:pt x="43" y="2"/>
                  <a:pt x="43" y="2"/>
                  <a:pt x="43" y="2"/>
                </a:cubicBezTo>
                <a:cubicBezTo>
                  <a:pt x="39" y="0"/>
                  <a:pt x="36" y="1"/>
                  <a:pt x="36" y="5"/>
                </a:cubicBezTo>
                <a:cubicBezTo>
                  <a:pt x="36" y="20"/>
                  <a:pt x="36" y="20"/>
                  <a:pt x="36" y="20"/>
                </a:cubicBezTo>
                <a:cubicBezTo>
                  <a:pt x="33" y="18"/>
                  <a:pt x="33" y="18"/>
                  <a:pt x="33" y="18"/>
                </a:cubicBezTo>
                <a:cubicBezTo>
                  <a:pt x="30" y="16"/>
                  <a:pt x="25" y="13"/>
                  <a:pt x="21" y="11"/>
                </a:cubicBezTo>
                <a:cubicBezTo>
                  <a:pt x="6" y="2"/>
                  <a:pt x="6" y="2"/>
                  <a:pt x="6" y="2"/>
                </a:cubicBezTo>
                <a:cubicBezTo>
                  <a:pt x="2" y="0"/>
                  <a:pt x="0" y="1"/>
                  <a:pt x="0" y="5"/>
                </a:cubicBezTo>
                <a:cubicBezTo>
                  <a:pt x="0" y="24"/>
                  <a:pt x="0" y="24"/>
                  <a:pt x="0" y="24"/>
                </a:cubicBezTo>
                <a:cubicBezTo>
                  <a:pt x="0" y="27"/>
                  <a:pt x="0" y="34"/>
                  <a:pt x="0" y="38"/>
                </a:cubicBezTo>
                <a:cubicBezTo>
                  <a:pt x="0" y="56"/>
                  <a:pt x="0" y="56"/>
                  <a:pt x="0" y="56"/>
                </a:cubicBezTo>
                <a:cubicBezTo>
                  <a:pt x="0" y="60"/>
                  <a:pt x="2" y="62"/>
                  <a:pt x="6" y="60"/>
                </a:cubicBezTo>
                <a:cubicBezTo>
                  <a:pt x="21" y="51"/>
                  <a:pt x="21" y="51"/>
                  <a:pt x="21" y="51"/>
                </a:cubicBezTo>
                <a:cubicBezTo>
                  <a:pt x="25" y="49"/>
                  <a:pt x="30" y="45"/>
                  <a:pt x="33" y="43"/>
                </a:cubicBezTo>
                <a:cubicBezTo>
                  <a:pt x="36" y="42"/>
                  <a:pt x="36" y="42"/>
                  <a:pt x="36" y="42"/>
                </a:cubicBezTo>
                <a:cubicBezTo>
                  <a:pt x="36" y="56"/>
                  <a:pt x="36" y="56"/>
                  <a:pt x="36" y="56"/>
                </a:cubicBezTo>
                <a:cubicBezTo>
                  <a:pt x="36" y="60"/>
                  <a:pt x="39" y="62"/>
                  <a:pt x="43" y="60"/>
                </a:cubicBezTo>
                <a:cubicBezTo>
                  <a:pt x="58" y="51"/>
                  <a:pt x="58" y="51"/>
                  <a:pt x="58" y="51"/>
                </a:cubicBezTo>
                <a:cubicBezTo>
                  <a:pt x="62" y="49"/>
                  <a:pt x="68" y="45"/>
                  <a:pt x="71" y="43"/>
                </a:cubicBezTo>
                <a:cubicBezTo>
                  <a:pt x="87" y="34"/>
                  <a:pt x="87" y="34"/>
                  <a:pt x="87" y="34"/>
                </a:cubicBezTo>
                <a:cubicBezTo>
                  <a:pt x="90" y="32"/>
                  <a:pt x="90" y="29"/>
                  <a:pt x="8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51"/>
          <p:cNvSpPr/>
          <p:nvPr/>
        </p:nvSpPr>
        <p:spPr>
          <a:xfrm>
            <a:off x="983821" y="1153302"/>
            <a:ext cx="183721" cy="197699"/>
          </a:xfrm>
          <a:custGeom>
            <a:avLst/>
            <a:gdLst/>
            <a:ahLst/>
            <a:cxnLst/>
            <a:rect l="l" t="t" r="r" b="b"/>
            <a:pathLst>
              <a:path w="58" h="62" extrusionOk="0">
                <a:moveTo>
                  <a:pt x="52" y="2"/>
                </a:moveTo>
                <a:cubicBezTo>
                  <a:pt x="36" y="11"/>
                  <a:pt x="36" y="11"/>
                  <a:pt x="36" y="11"/>
                </a:cubicBezTo>
                <a:cubicBezTo>
                  <a:pt x="33" y="13"/>
                  <a:pt x="27" y="16"/>
                  <a:pt x="24" y="18"/>
                </a:cubicBezTo>
                <a:cubicBezTo>
                  <a:pt x="14" y="24"/>
                  <a:pt x="14" y="24"/>
                  <a:pt x="14" y="24"/>
                </a:cubicBezTo>
                <a:cubicBezTo>
                  <a:pt x="14" y="6"/>
                  <a:pt x="14" y="6"/>
                  <a:pt x="14" y="6"/>
                </a:cubicBezTo>
                <a:cubicBezTo>
                  <a:pt x="14" y="4"/>
                  <a:pt x="12" y="3"/>
                  <a:pt x="10" y="3"/>
                </a:cubicBezTo>
                <a:cubicBezTo>
                  <a:pt x="3" y="3"/>
                  <a:pt x="3" y="3"/>
                  <a:pt x="3" y="3"/>
                </a:cubicBezTo>
                <a:cubicBezTo>
                  <a:pt x="1" y="3"/>
                  <a:pt x="0" y="4"/>
                  <a:pt x="0" y="6"/>
                </a:cubicBezTo>
                <a:cubicBezTo>
                  <a:pt x="0" y="55"/>
                  <a:pt x="0" y="55"/>
                  <a:pt x="0" y="55"/>
                </a:cubicBezTo>
                <a:cubicBezTo>
                  <a:pt x="0" y="57"/>
                  <a:pt x="1" y="59"/>
                  <a:pt x="3" y="59"/>
                </a:cubicBezTo>
                <a:cubicBezTo>
                  <a:pt x="10" y="59"/>
                  <a:pt x="10" y="59"/>
                  <a:pt x="10" y="59"/>
                </a:cubicBezTo>
                <a:cubicBezTo>
                  <a:pt x="12" y="59"/>
                  <a:pt x="14" y="57"/>
                  <a:pt x="14" y="55"/>
                </a:cubicBezTo>
                <a:cubicBezTo>
                  <a:pt x="14" y="38"/>
                  <a:pt x="14" y="38"/>
                  <a:pt x="14" y="38"/>
                </a:cubicBezTo>
                <a:cubicBezTo>
                  <a:pt x="24" y="43"/>
                  <a:pt x="24" y="43"/>
                  <a:pt x="24" y="43"/>
                </a:cubicBezTo>
                <a:cubicBezTo>
                  <a:pt x="27" y="45"/>
                  <a:pt x="33" y="49"/>
                  <a:pt x="36" y="51"/>
                </a:cubicBezTo>
                <a:cubicBezTo>
                  <a:pt x="52" y="60"/>
                  <a:pt x="52" y="60"/>
                  <a:pt x="52" y="60"/>
                </a:cubicBezTo>
                <a:cubicBezTo>
                  <a:pt x="55" y="62"/>
                  <a:pt x="58" y="60"/>
                  <a:pt x="58" y="56"/>
                </a:cubicBezTo>
                <a:cubicBezTo>
                  <a:pt x="58" y="5"/>
                  <a:pt x="58" y="5"/>
                  <a:pt x="58" y="5"/>
                </a:cubicBezTo>
                <a:cubicBezTo>
                  <a:pt x="58" y="1"/>
                  <a:pt x="55" y="0"/>
                  <a:pt x="5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51"/>
          <p:cNvSpPr/>
          <p:nvPr/>
        </p:nvSpPr>
        <p:spPr>
          <a:xfrm>
            <a:off x="4664225" y="1147310"/>
            <a:ext cx="185718" cy="195703"/>
          </a:xfrm>
          <a:custGeom>
            <a:avLst/>
            <a:gdLst/>
            <a:ahLst/>
            <a:cxnLst/>
            <a:rect l="l" t="t" r="r" b="b"/>
            <a:pathLst>
              <a:path w="58" h="62" extrusionOk="0">
                <a:moveTo>
                  <a:pt x="55" y="3"/>
                </a:moveTo>
                <a:cubicBezTo>
                  <a:pt x="48" y="3"/>
                  <a:pt x="48" y="3"/>
                  <a:pt x="48" y="3"/>
                </a:cubicBezTo>
                <a:cubicBezTo>
                  <a:pt x="46" y="3"/>
                  <a:pt x="44" y="5"/>
                  <a:pt x="44" y="7"/>
                </a:cubicBezTo>
                <a:cubicBezTo>
                  <a:pt x="44" y="24"/>
                  <a:pt x="44" y="24"/>
                  <a:pt x="44" y="24"/>
                </a:cubicBezTo>
                <a:cubicBezTo>
                  <a:pt x="34" y="18"/>
                  <a:pt x="34" y="18"/>
                  <a:pt x="34" y="18"/>
                </a:cubicBezTo>
                <a:cubicBezTo>
                  <a:pt x="31" y="16"/>
                  <a:pt x="25" y="13"/>
                  <a:pt x="22" y="11"/>
                </a:cubicBezTo>
                <a:cubicBezTo>
                  <a:pt x="6" y="2"/>
                  <a:pt x="6" y="2"/>
                  <a:pt x="6" y="2"/>
                </a:cubicBezTo>
                <a:cubicBezTo>
                  <a:pt x="3" y="0"/>
                  <a:pt x="0" y="2"/>
                  <a:pt x="0" y="6"/>
                </a:cubicBezTo>
                <a:cubicBezTo>
                  <a:pt x="0" y="56"/>
                  <a:pt x="0" y="56"/>
                  <a:pt x="0" y="56"/>
                </a:cubicBezTo>
                <a:cubicBezTo>
                  <a:pt x="0" y="60"/>
                  <a:pt x="3" y="62"/>
                  <a:pt x="7" y="60"/>
                </a:cubicBezTo>
                <a:cubicBezTo>
                  <a:pt x="22" y="51"/>
                  <a:pt x="22" y="51"/>
                  <a:pt x="22" y="51"/>
                </a:cubicBezTo>
                <a:cubicBezTo>
                  <a:pt x="25" y="49"/>
                  <a:pt x="31" y="46"/>
                  <a:pt x="34" y="44"/>
                </a:cubicBezTo>
                <a:cubicBezTo>
                  <a:pt x="44" y="38"/>
                  <a:pt x="44" y="38"/>
                  <a:pt x="44" y="38"/>
                </a:cubicBezTo>
                <a:cubicBezTo>
                  <a:pt x="44" y="57"/>
                  <a:pt x="44" y="57"/>
                  <a:pt x="44" y="57"/>
                </a:cubicBezTo>
                <a:cubicBezTo>
                  <a:pt x="44" y="59"/>
                  <a:pt x="46" y="61"/>
                  <a:pt x="48" y="61"/>
                </a:cubicBezTo>
                <a:cubicBezTo>
                  <a:pt x="55" y="61"/>
                  <a:pt x="55" y="61"/>
                  <a:pt x="55" y="61"/>
                </a:cubicBezTo>
                <a:cubicBezTo>
                  <a:pt x="57" y="61"/>
                  <a:pt x="58" y="59"/>
                  <a:pt x="58" y="57"/>
                </a:cubicBezTo>
                <a:cubicBezTo>
                  <a:pt x="58" y="7"/>
                  <a:pt x="58" y="7"/>
                  <a:pt x="58" y="7"/>
                </a:cubicBezTo>
                <a:cubicBezTo>
                  <a:pt x="58" y="5"/>
                  <a:pt x="57" y="3"/>
                  <a:pt x="5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65" name="Google Shape;2865;p51"/>
          <p:cNvGrpSpPr/>
          <p:nvPr/>
        </p:nvGrpSpPr>
        <p:grpSpPr>
          <a:xfrm>
            <a:off x="2431620" y="1157296"/>
            <a:ext cx="185717" cy="205688"/>
            <a:chOff x="1625601" y="798513"/>
            <a:chExt cx="147637" cy="163513"/>
          </a:xfrm>
        </p:grpSpPr>
        <p:sp>
          <p:nvSpPr>
            <p:cNvPr id="2866" name="Google Shape;2866;p51"/>
            <p:cNvSpPr/>
            <p:nvPr/>
          </p:nvSpPr>
          <p:spPr>
            <a:xfrm>
              <a:off x="1625601" y="798513"/>
              <a:ext cx="55563" cy="163513"/>
            </a:xfrm>
            <a:custGeom>
              <a:avLst/>
              <a:gdLst/>
              <a:ahLst/>
              <a:cxnLst/>
              <a:rect l="l" t="t" r="r" b="b"/>
              <a:pathLst>
                <a:path w="22" h="65" extrusionOk="0">
                  <a:moveTo>
                    <a:pt x="15" y="0"/>
                  </a:moveTo>
                  <a:cubicBezTo>
                    <a:pt x="8" y="0"/>
                    <a:pt x="8" y="0"/>
                    <a:pt x="8" y="0"/>
                  </a:cubicBezTo>
                  <a:cubicBezTo>
                    <a:pt x="4" y="0"/>
                    <a:pt x="0" y="3"/>
                    <a:pt x="0" y="7"/>
                  </a:cubicBezTo>
                  <a:cubicBezTo>
                    <a:pt x="0" y="58"/>
                    <a:pt x="0" y="58"/>
                    <a:pt x="0" y="58"/>
                  </a:cubicBezTo>
                  <a:cubicBezTo>
                    <a:pt x="0" y="62"/>
                    <a:pt x="4" y="65"/>
                    <a:pt x="8" y="65"/>
                  </a:cubicBezTo>
                  <a:cubicBezTo>
                    <a:pt x="15" y="65"/>
                    <a:pt x="15" y="65"/>
                    <a:pt x="15" y="65"/>
                  </a:cubicBezTo>
                  <a:cubicBezTo>
                    <a:pt x="19" y="65"/>
                    <a:pt x="22" y="62"/>
                    <a:pt x="22" y="58"/>
                  </a:cubicBezTo>
                  <a:cubicBezTo>
                    <a:pt x="22" y="7"/>
                    <a:pt x="22" y="7"/>
                    <a:pt x="22" y="7"/>
                  </a:cubicBezTo>
                  <a:cubicBezTo>
                    <a:pt x="22" y="3"/>
                    <a:pt x="19" y="0"/>
                    <a:pt x="1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67" name="Google Shape;2867;p51"/>
            <p:cNvSpPr/>
            <p:nvPr/>
          </p:nvSpPr>
          <p:spPr>
            <a:xfrm>
              <a:off x="1719263" y="798513"/>
              <a:ext cx="53975" cy="163513"/>
            </a:xfrm>
            <a:custGeom>
              <a:avLst/>
              <a:gdLst/>
              <a:ahLst/>
              <a:cxnLst/>
              <a:rect l="l" t="t" r="r" b="b"/>
              <a:pathLst>
                <a:path w="21" h="65" extrusionOk="0">
                  <a:moveTo>
                    <a:pt x="14" y="0"/>
                  </a:moveTo>
                  <a:cubicBezTo>
                    <a:pt x="7" y="0"/>
                    <a:pt x="7" y="0"/>
                    <a:pt x="7" y="0"/>
                  </a:cubicBezTo>
                  <a:cubicBezTo>
                    <a:pt x="3" y="0"/>
                    <a:pt x="0" y="3"/>
                    <a:pt x="0" y="7"/>
                  </a:cubicBezTo>
                  <a:cubicBezTo>
                    <a:pt x="0" y="58"/>
                    <a:pt x="0" y="58"/>
                    <a:pt x="0" y="58"/>
                  </a:cubicBezTo>
                  <a:cubicBezTo>
                    <a:pt x="0" y="62"/>
                    <a:pt x="3" y="65"/>
                    <a:pt x="7" y="65"/>
                  </a:cubicBezTo>
                  <a:cubicBezTo>
                    <a:pt x="14" y="65"/>
                    <a:pt x="14" y="65"/>
                    <a:pt x="14" y="65"/>
                  </a:cubicBezTo>
                  <a:cubicBezTo>
                    <a:pt x="18" y="65"/>
                    <a:pt x="21" y="62"/>
                    <a:pt x="21" y="58"/>
                  </a:cubicBezTo>
                  <a:cubicBezTo>
                    <a:pt x="21" y="7"/>
                    <a:pt x="21" y="7"/>
                    <a:pt x="21" y="7"/>
                  </a:cubicBezTo>
                  <a:cubicBezTo>
                    <a:pt x="21" y="3"/>
                    <a:pt x="18" y="0"/>
                    <a:pt x="1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68" name="Google Shape;2868;p51"/>
          <p:cNvSpPr/>
          <p:nvPr/>
        </p:nvSpPr>
        <p:spPr>
          <a:xfrm>
            <a:off x="5219381" y="1157296"/>
            <a:ext cx="369439" cy="205687"/>
          </a:xfrm>
          <a:custGeom>
            <a:avLst/>
            <a:gdLst/>
            <a:ahLst/>
            <a:cxnLst/>
            <a:rect l="l" t="t" r="r" b="b"/>
            <a:pathLst>
              <a:path w="185" h="103" extrusionOk="0">
                <a:moveTo>
                  <a:pt x="173" y="35"/>
                </a:moveTo>
                <a:lnTo>
                  <a:pt x="173" y="0"/>
                </a:lnTo>
                <a:lnTo>
                  <a:pt x="0" y="0"/>
                </a:lnTo>
                <a:lnTo>
                  <a:pt x="0" y="103"/>
                </a:lnTo>
                <a:lnTo>
                  <a:pt x="173" y="103"/>
                </a:lnTo>
                <a:lnTo>
                  <a:pt x="173" y="81"/>
                </a:lnTo>
                <a:lnTo>
                  <a:pt x="185" y="81"/>
                </a:lnTo>
                <a:lnTo>
                  <a:pt x="185" y="35"/>
                </a:lnTo>
                <a:lnTo>
                  <a:pt x="173" y="35"/>
                </a:lnTo>
                <a:close/>
                <a:moveTo>
                  <a:pt x="150" y="81"/>
                </a:moveTo>
                <a:lnTo>
                  <a:pt x="23" y="81"/>
                </a:lnTo>
                <a:lnTo>
                  <a:pt x="23" y="22"/>
                </a:lnTo>
                <a:lnTo>
                  <a:pt x="150" y="22"/>
                </a:lnTo>
                <a:lnTo>
                  <a:pt x="150"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69" name="Google Shape;2869;p51"/>
          <p:cNvGrpSpPr/>
          <p:nvPr/>
        </p:nvGrpSpPr>
        <p:grpSpPr>
          <a:xfrm>
            <a:off x="5956262" y="1157296"/>
            <a:ext cx="367441" cy="205688"/>
            <a:chOff x="4427538" y="798513"/>
            <a:chExt cx="292100" cy="163513"/>
          </a:xfrm>
        </p:grpSpPr>
        <p:sp>
          <p:nvSpPr>
            <p:cNvPr id="2870" name="Google Shape;2870;p51"/>
            <p:cNvSpPr/>
            <p:nvPr/>
          </p:nvSpPr>
          <p:spPr>
            <a:xfrm>
              <a:off x="4427538" y="798513"/>
              <a:ext cx="292100" cy="163513"/>
            </a:xfrm>
            <a:custGeom>
              <a:avLst/>
              <a:gdLst/>
              <a:ahLst/>
              <a:cxnLst/>
              <a:rect l="l" t="t" r="r" b="b"/>
              <a:pathLst>
                <a:path w="184" h="103" extrusionOk="0">
                  <a:moveTo>
                    <a:pt x="173" y="35"/>
                  </a:moveTo>
                  <a:lnTo>
                    <a:pt x="173" y="0"/>
                  </a:lnTo>
                  <a:lnTo>
                    <a:pt x="0" y="0"/>
                  </a:lnTo>
                  <a:lnTo>
                    <a:pt x="0" y="103"/>
                  </a:lnTo>
                  <a:lnTo>
                    <a:pt x="173" y="103"/>
                  </a:lnTo>
                  <a:lnTo>
                    <a:pt x="173" y="81"/>
                  </a:lnTo>
                  <a:lnTo>
                    <a:pt x="184" y="81"/>
                  </a:lnTo>
                  <a:lnTo>
                    <a:pt x="184" y="35"/>
                  </a:lnTo>
                  <a:lnTo>
                    <a:pt x="173" y="35"/>
                  </a:lnTo>
                  <a:close/>
                  <a:moveTo>
                    <a:pt x="149" y="81"/>
                  </a:moveTo>
                  <a:lnTo>
                    <a:pt x="22" y="81"/>
                  </a:lnTo>
                  <a:lnTo>
                    <a:pt x="22" y="22"/>
                  </a:lnTo>
                  <a:lnTo>
                    <a:pt x="149" y="22"/>
                  </a:lnTo>
                  <a:lnTo>
                    <a:pt x="149"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71" name="Google Shape;2871;p51"/>
            <p:cNvSpPr/>
            <p:nvPr/>
          </p:nvSpPr>
          <p:spPr>
            <a:xfrm>
              <a:off x="4483101" y="854075"/>
              <a:ext cx="107950" cy="52388"/>
            </a:xfrm>
            <a:custGeom>
              <a:avLst/>
              <a:gdLst/>
              <a:ahLst/>
              <a:cxnLst/>
              <a:rect l="l" t="t" r="r" b="b"/>
              <a:pathLst>
                <a:path w="68" h="33" extrusionOk="0">
                  <a:moveTo>
                    <a:pt x="33" y="0"/>
                  </a:moveTo>
                  <a:lnTo>
                    <a:pt x="0" y="0"/>
                  </a:lnTo>
                  <a:lnTo>
                    <a:pt x="0" y="33"/>
                  </a:lnTo>
                  <a:lnTo>
                    <a:pt x="68" y="33"/>
                  </a:lnTo>
                  <a:lnTo>
                    <a:pt x="3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72" name="Google Shape;2872;p51"/>
          <p:cNvGrpSpPr/>
          <p:nvPr/>
        </p:nvGrpSpPr>
        <p:grpSpPr>
          <a:xfrm>
            <a:off x="6691145" y="1157296"/>
            <a:ext cx="367441" cy="205688"/>
            <a:chOff x="5011738" y="798513"/>
            <a:chExt cx="292100" cy="163513"/>
          </a:xfrm>
        </p:grpSpPr>
        <p:sp>
          <p:nvSpPr>
            <p:cNvPr id="2873" name="Google Shape;2873;p51"/>
            <p:cNvSpPr/>
            <p:nvPr/>
          </p:nvSpPr>
          <p:spPr>
            <a:xfrm>
              <a:off x="5011738" y="798513"/>
              <a:ext cx="292100" cy="163513"/>
            </a:xfrm>
            <a:custGeom>
              <a:avLst/>
              <a:gdLst/>
              <a:ahLst/>
              <a:cxnLst/>
              <a:rect l="l" t="t" r="r" b="b"/>
              <a:pathLst>
                <a:path w="184" h="103" extrusionOk="0">
                  <a:moveTo>
                    <a:pt x="173" y="35"/>
                  </a:moveTo>
                  <a:lnTo>
                    <a:pt x="173" y="0"/>
                  </a:lnTo>
                  <a:lnTo>
                    <a:pt x="0" y="0"/>
                  </a:lnTo>
                  <a:lnTo>
                    <a:pt x="0" y="103"/>
                  </a:lnTo>
                  <a:lnTo>
                    <a:pt x="173" y="103"/>
                  </a:lnTo>
                  <a:lnTo>
                    <a:pt x="173" y="81"/>
                  </a:lnTo>
                  <a:lnTo>
                    <a:pt x="184" y="81"/>
                  </a:lnTo>
                  <a:lnTo>
                    <a:pt x="184" y="35"/>
                  </a:lnTo>
                  <a:lnTo>
                    <a:pt x="173" y="35"/>
                  </a:lnTo>
                  <a:close/>
                  <a:moveTo>
                    <a:pt x="151" y="81"/>
                  </a:moveTo>
                  <a:lnTo>
                    <a:pt x="24" y="81"/>
                  </a:lnTo>
                  <a:lnTo>
                    <a:pt x="24" y="22"/>
                  </a:lnTo>
                  <a:lnTo>
                    <a:pt x="151" y="22"/>
                  </a:lnTo>
                  <a:lnTo>
                    <a:pt x="151"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74" name="Google Shape;2874;p51"/>
            <p:cNvSpPr/>
            <p:nvPr/>
          </p:nvSpPr>
          <p:spPr>
            <a:xfrm>
              <a:off x="5067301" y="854075"/>
              <a:ext cx="163513" cy="5238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75" name="Google Shape;2875;p51"/>
          <p:cNvGrpSpPr/>
          <p:nvPr/>
        </p:nvGrpSpPr>
        <p:grpSpPr>
          <a:xfrm>
            <a:off x="7430021" y="1157296"/>
            <a:ext cx="367441" cy="205688"/>
            <a:chOff x="5599113" y="798513"/>
            <a:chExt cx="292100" cy="163513"/>
          </a:xfrm>
        </p:grpSpPr>
        <p:sp>
          <p:nvSpPr>
            <p:cNvPr id="2876" name="Google Shape;2876;p51"/>
            <p:cNvSpPr/>
            <p:nvPr/>
          </p:nvSpPr>
          <p:spPr>
            <a:xfrm>
              <a:off x="5599113" y="798513"/>
              <a:ext cx="292100" cy="163513"/>
            </a:xfrm>
            <a:custGeom>
              <a:avLst/>
              <a:gdLst/>
              <a:ahLst/>
              <a:cxnLst/>
              <a:rect l="l" t="t" r="r" b="b"/>
              <a:pathLst>
                <a:path w="184" h="103" extrusionOk="0">
                  <a:moveTo>
                    <a:pt x="172" y="35"/>
                  </a:moveTo>
                  <a:lnTo>
                    <a:pt x="172" y="0"/>
                  </a:lnTo>
                  <a:lnTo>
                    <a:pt x="0" y="0"/>
                  </a:lnTo>
                  <a:lnTo>
                    <a:pt x="0" y="103"/>
                  </a:lnTo>
                  <a:lnTo>
                    <a:pt x="172" y="103"/>
                  </a:lnTo>
                  <a:lnTo>
                    <a:pt x="172" y="81"/>
                  </a:lnTo>
                  <a:lnTo>
                    <a:pt x="184" y="81"/>
                  </a:lnTo>
                  <a:lnTo>
                    <a:pt x="184" y="35"/>
                  </a:lnTo>
                  <a:lnTo>
                    <a:pt x="172" y="35"/>
                  </a:lnTo>
                  <a:close/>
                  <a:moveTo>
                    <a:pt x="149" y="81"/>
                  </a:moveTo>
                  <a:lnTo>
                    <a:pt x="22" y="81"/>
                  </a:lnTo>
                  <a:lnTo>
                    <a:pt x="22" y="22"/>
                  </a:lnTo>
                  <a:lnTo>
                    <a:pt x="149" y="22"/>
                  </a:lnTo>
                  <a:lnTo>
                    <a:pt x="149"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77" name="Google Shape;2877;p51"/>
            <p:cNvSpPr/>
            <p:nvPr/>
          </p:nvSpPr>
          <p:spPr>
            <a:xfrm>
              <a:off x="5651501" y="854075"/>
              <a:ext cx="166688" cy="52388"/>
            </a:xfrm>
            <a:custGeom>
              <a:avLst/>
              <a:gdLst/>
              <a:ahLst/>
              <a:cxnLst/>
              <a:rect l="l" t="t" r="r" b="b"/>
              <a:pathLst>
                <a:path w="105" h="33" extrusionOk="0">
                  <a:moveTo>
                    <a:pt x="59" y="33"/>
                  </a:moveTo>
                  <a:lnTo>
                    <a:pt x="105" y="0"/>
                  </a:lnTo>
                  <a:lnTo>
                    <a:pt x="59" y="11"/>
                  </a:lnTo>
                  <a:lnTo>
                    <a:pt x="47" y="0"/>
                  </a:lnTo>
                  <a:lnTo>
                    <a:pt x="0" y="33"/>
                  </a:lnTo>
                  <a:lnTo>
                    <a:pt x="47" y="22"/>
                  </a:lnTo>
                  <a:lnTo>
                    <a:pt x="59"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78" name="Google Shape;2878;p51"/>
          <p:cNvGrpSpPr/>
          <p:nvPr/>
        </p:nvGrpSpPr>
        <p:grpSpPr>
          <a:xfrm>
            <a:off x="9636666" y="995541"/>
            <a:ext cx="323510" cy="367441"/>
            <a:chOff x="7353301" y="669925"/>
            <a:chExt cx="257175" cy="292100"/>
          </a:xfrm>
        </p:grpSpPr>
        <p:sp>
          <p:nvSpPr>
            <p:cNvPr id="2879" name="Google Shape;2879;p51"/>
            <p:cNvSpPr/>
            <p:nvPr/>
          </p:nvSpPr>
          <p:spPr>
            <a:xfrm>
              <a:off x="7353301" y="669925"/>
              <a:ext cx="38100" cy="292100"/>
            </a:xfrm>
            <a:custGeom>
              <a:avLst/>
              <a:gdLst/>
              <a:ahLst/>
              <a:cxnLst/>
              <a:rect l="l" t="t" r="r" b="b"/>
              <a:pathLst>
                <a:path w="15" h="116" extrusionOk="0">
                  <a:moveTo>
                    <a:pt x="0" y="7"/>
                  </a:moveTo>
                  <a:cubicBezTo>
                    <a:pt x="0" y="109"/>
                    <a:pt x="0" y="109"/>
                    <a:pt x="0" y="109"/>
                  </a:cubicBezTo>
                  <a:cubicBezTo>
                    <a:pt x="0" y="113"/>
                    <a:pt x="4" y="116"/>
                    <a:pt x="8" y="116"/>
                  </a:cubicBezTo>
                  <a:cubicBezTo>
                    <a:pt x="15" y="116"/>
                    <a:pt x="15" y="116"/>
                    <a:pt x="15" y="116"/>
                  </a:cubicBezTo>
                  <a:cubicBezTo>
                    <a:pt x="15" y="0"/>
                    <a:pt x="15" y="0"/>
                    <a:pt x="15" y="0"/>
                  </a:cubicBezTo>
                  <a:cubicBezTo>
                    <a:pt x="8" y="0"/>
                    <a:pt x="8" y="0"/>
                    <a:pt x="8" y="0"/>
                  </a:cubicBezTo>
                  <a:cubicBezTo>
                    <a:pt x="4" y="0"/>
                    <a:pt x="0" y="3"/>
                    <a:pt x="0"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80" name="Google Shape;2880;p51"/>
            <p:cNvSpPr/>
            <p:nvPr/>
          </p:nvSpPr>
          <p:spPr>
            <a:xfrm>
              <a:off x="7408863" y="669925"/>
              <a:ext cx="201613" cy="292100"/>
            </a:xfrm>
            <a:custGeom>
              <a:avLst/>
              <a:gdLst/>
              <a:ahLst/>
              <a:cxnLst/>
              <a:rect l="l" t="t" r="r" b="b"/>
              <a:pathLst>
                <a:path w="127" h="184" extrusionOk="0">
                  <a:moveTo>
                    <a:pt x="0" y="0"/>
                  </a:moveTo>
                  <a:lnTo>
                    <a:pt x="0" y="184"/>
                  </a:lnTo>
                  <a:lnTo>
                    <a:pt x="127" y="184"/>
                  </a:lnTo>
                  <a:lnTo>
                    <a:pt x="127" y="0"/>
                  </a:lnTo>
                  <a:lnTo>
                    <a:pt x="0" y="0"/>
                  </a:lnTo>
                  <a:close/>
                  <a:moveTo>
                    <a:pt x="92" y="70"/>
                  </a:moveTo>
                  <a:lnTo>
                    <a:pt x="46" y="70"/>
                  </a:lnTo>
                  <a:lnTo>
                    <a:pt x="46" y="35"/>
                  </a:lnTo>
                  <a:lnTo>
                    <a:pt x="92" y="35"/>
                  </a:lnTo>
                  <a:lnTo>
                    <a:pt x="92" y="7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81" name="Google Shape;2881;p51"/>
          <p:cNvSpPr/>
          <p:nvPr/>
        </p:nvSpPr>
        <p:spPr>
          <a:xfrm>
            <a:off x="8901783" y="1001533"/>
            <a:ext cx="345475" cy="367441"/>
          </a:xfrm>
          <a:custGeom>
            <a:avLst/>
            <a:gdLst/>
            <a:ahLst/>
            <a:cxnLst/>
            <a:rect l="l" t="t" r="r" b="b"/>
            <a:pathLst>
              <a:path w="109" h="116" extrusionOk="0">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2" name="Google Shape;2882;p51"/>
          <p:cNvGrpSpPr/>
          <p:nvPr/>
        </p:nvGrpSpPr>
        <p:grpSpPr>
          <a:xfrm>
            <a:off x="8188868" y="995541"/>
            <a:ext cx="345475" cy="367441"/>
            <a:chOff x="6202363" y="669925"/>
            <a:chExt cx="274638" cy="292100"/>
          </a:xfrm>
        </p:grpSpPr>
        <p:sp>
          <p:nvSpPr>
            <p:cNvPr id="2883" name="Google Shape;2883;p51"/>
            <p:cNvSpPr/>
            <p:nvPr/>
          </p:nvSpPr>
          <p:spPr>
            <a:xfrm>
              <a:off x="6202363" y="669925"/>
              <a:ext cx="274638" cy="292100"/>
            </a:xfrm>
            <a:custGeom>
              <a:avLst/>
              <a:gdLst/>
              <a:ahLst/>
              <a:cxnLst/>
              <a:rect l="l" t="t" r="r" b="b"/>
              <a:pathLst>
                <a:path w="109" h="116" extrusionOk="0">
                  <a:moveTo>
                    <a:pt x="102" y="0"/>
                  </a:moveTo>
                  <a:cubicBezTo>
                    <a:pt x="7" y="0"/>
                    <a:pt x="7" y="0"/>
                    <a:pt x="7" y="0"/>
                  </a:cubicBezTo>
                  <a:cubicBezTo>
                    <a:pt x="3" y="0"/>
                    <a:pt x="0" y="3"/>
                    <a:pt x="0" y="7"/>
                  </a:cubicBezTo>
                  <a:cubicBezTo>
                    <a:pt x="0" y="102"/>
                    <a:pt x="0" y="102"/>
                    <a:pt x="0" y="102"/>
                  </a:cubicBezTo>
                  <a:cubicBezTo>
                    <a:pt x="0" y="106"/>
                    <a:pt x="3" y="109"/>
                    <a:pt x="7" y="109"/>
                  </a:cubicBezTo>
                  <a:cubicBezTo>
                    <a:pt x="15" y="109"/>
                    <a:pt x="15" y="109"/>
                    <a:pt x="15" y="109"/>
                  </a:cubicBezTo>
                  <a:cubicBezTo>
                    <a:pt x="15" y="113"/>
                    <a:pt x="18" y="116"/>
                    <a:pt x="22" y="116"/>
                  </a:cubicBezTo>
                  <a:cubicBezTo>
                    <a:pt x="26" y="116"/>
                    <a:pt x="29" y="113"/>
                    <a:pt x="29" y="109"/>
                  </a:cubicBezTo>
                  <a:cubicBezTo>
                    <a:pt x="80" y="109"/>
                    <a:pt x="80" y="109"/>
                    <a:pt x="80" y="109"/>
                  </a:cubicBezTo>
                  <a:cubicBezTo>
                    <a:pt x="80" y="113"/>
                    <a:pt x="83" y="116"/>
                    <a:pt x="87" y="116"/>
                  </a:cubicBezTo>
                  <a:cubicBezTo>
                    <a:pt x="91" y="116"/>
                    <a:pt x="94" y="113"/>
                    <a:pt x="94" y="109"/>
                  </a:cubicBezTo>
                  <a:cubicBezTo>
                    <a:pt x="102" y="109"/>
                    <a:pt x="102" y="109"/>
                    <a:pt x="102" y="109"/>
                  </a:cubicBezTo>
                  <a:cubicBezTo>
                    <a:pt x="106" y="109"/>
                    <a:pt x="109" y="106"/>
                    <a:pt x="109" y="102"/>
                  </a:cubicBezTo>
                  <a:cubicBezTo>
                    <a:pt x="109" y="7"/>
                    <a:pt x="109" y="7"/>
                    <a:pt x="109" y="7"/>
                  </a:cubicBezTo>
                  <a:cubicBezTo>
                    <a:pt x="109" y="3"/>
                    <a:pt x="106" y="0"/>
                    <a:pt x="102" y="0"/>
                  </a:cubicBezTo>
                  <a:close/>
                  <a:moveTo>
                    <a:pt x="94" y="94"/>
                  </a:moveTo>
                  <a:cubicBezTo>
                    <a:pt x="15" y="94"/>
                    <a:pt x="15" y="94"/>
                    <a:pt x="15" y="94"/>
                  </a:cubicBezTo>
                  <a:cubicBezTo>
                    <a:pt x="15" y="58"/>
                    <a:pt x="15" y="58"/>
                    <a:pt x="15" y="58"/>
                  </a:cubicBezTo>
                  <a:cubicBezTo>
                    <a:pt x="94" y="58"/>
                    <a:pt x="94" y="58"/>
                    <a:pt x="94" y="58"/>
                  </a:cubicBezTo>
                  <a:lnTo>
                    <a:pt x="94" y="94"/>
                  </a:lnTo>
                  <a:close/>
                  <a:moveTo>
                    <a:pt x="94" y="51"/>
                  </a:moveTo>
                  <a:cubicBezTo>
                    <a:pt x="15" y="51"/>
                    <a:pt x="15" y="51"/>
                    <a:pt x="15" y="51"/>
                  </a:cubicBezTo>
                  <a:cubicBezTo>
                    <a:pt x="15" y="15"/>
                    <a:pt x="15" y="15"/>
                    <a:pt x="15" y="15"/>
                  </a:cubicBezTo>
                  <a:cubicBezTo>
                    <a:pt x="94" y="15"/>
                    <a:pt x="94" y="15"/>
                    <a:pt x="94" y="15"/>
                  </a:cubicBezTo>
                  <a:lnTo>
                    <a:pt x="94"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84" name="Google Shape;2884;p51"/>
            <p:cNvSpPr/>
            <p:nvPr/>
          </p:nvSpPr>
          <p:spPr>
            <a:xfrm>
              <a:off x="6257926" y="833438"/>
              <a:ext cx="163513" cy="55563"/>
            </a:xfrm>
            <a:custGeom>
              <a:avLst/>
              <a:gdLst/>
              <a:ahLst/>
              <a:cxnLst/>
              <a:rect l="l" t="t" r="r" b="b"/>
              <a:pathLst>
                <a:path w="103" h="35" extrusionOk="0">
                  <a:moveTo>
                    <a:pt x="103" y="0"/>
                  </a:moveTo>
                  <a:lnTo>
                    <a:pt x="0" y="0"/>
                  </a:lnTo>
                  <a:lnTo>
                    <a:pt x="0" y="35"/>
                  </a:lnTo>
                  <a:lnTo>
                    <a:pt x="103" y="35"/>
                  </a:lnTo>
                  <a:lnTo>
                    <a:pt x="103" y="0"/>
                  </a:lnTo>
                  <a:close/>
                  <a:moveTo>
                    <a:pt x="68" y="24"/>
                  </a:moveTo>
                  <a:lnTo>
                    <a:pt x="35" y="24"/>
                  </a:lnTo>
                  <a:lnTo>
                    <a:pt x="35" y="13"/>
                  </a:lnTo>
                  <a:lnTo>
                    <a:pt x="68" y="13"/>
                  </a:lnTo>
                  <a:lnTo>
                    <a:pt x="68"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85" name="Google Shape;2885;p51"/>
            <p:cNvSpPr/>
            <p:nvPr/>
          </p:nvSpPr>
          <p:spPr>
            <a:xfrm>
              <a:off x="6257926" y="725488"/>
              <a:ext cx="163513" cy="55563"/>
            </a:xfrm>
            <a:custGeom>
              <a:avLst/>
              <a:gdLst/>
              <a:ahLst/>
              <a:cxnLst/>
              <a:rect l="l" t="t" r="r" b="b"/>
              <a:pathLst>
                <a:path w="103" h="35" extrusionOk="0">
                  <a:moveTo>
                    <a:pt x="103" y="0"/>
                  </a:moveTo>
                  <a:lnTo>
                    <a:pt x="0" y="0"/>
                  </a:lnTo>
                  <a:lnTo>
                    <a:pt x="0" y="35"/>
                  </a:lnTo>
                  <a:lnTo>
                    <a:pt x="103" y="35"/>
                  </a:lnTo>
                  <a:lnTo>
                    <a:pt x="103" y="0"/>
                  </a:lnTo>
                  <a:close/>
                  <a:moveTo>
                    <a:pt x="68" y="22"/>
                  </a:moveTo>
                  <a:lnTo>
                    <a:pt x="35" y="22"/>
                  </a:lnTo>
                  <a:lnTo>
                    <a:pt x="35" y="11"/>
                  </a:lnTo>
                  <a:lnTo>
                    <a:pt x="68" y="11"/>
                  </a:lnTo>
                  <a:lnTo>
                    <a:pt x="68"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86" name="Google Shape;2886;p51"/>
          <p:cNvSpPr/>
          <p:nvPr/>
        </p:nvSpPr>
        <p:spPr>
          <a:xfrm>
            <a:off x="10375543" y="1065435"/>
            <a:ext cx="369439" cy="297547"/>
          </a:xfrm>
          <a:custGeom>
            <a:avLst/>
            <a:gdLst/>
            <a:ahLst/>
            <a:cxnLst/>
            <a:rect l="l" t="t" r="r" b="b"/>
            <a:pathLst>
              <a:path w="116" h="94" extrusionOk="0">
                <a:moveTo>
                  <a:pt x="58" y="22"/>
                </a:moveTo>
                <a:cubicBezTo>
                  <a:pt x="58" y="3"/>
                  <a:pt x="17" y="0"/>
                  <a:pt x="0" y="0"/>
                </a:cubicBezTo>
                <a:cubicBezTo>
                  <a:pt x="0" y="80"/>
                  <a:pt x="0" y="80"/>
                  <a:pt x="0" y="80"/>
                </a:cubicBezTo>
                <a:cubicBezTo>
                  <a:pt x="3" y="80"/>
                  <a:pt x="3" y="80"/>
                  <a:pt x="3" y="80"/>
                </a:cubicBezTo>
                <a:cubicBezTo>
                  <a:pt x="5" y="80"/>
                  <a:pt x="6" y="80"/>
                  <a:pt x="7" y="80"/>
                </a:cubicBezTo>
                <a:cubicBezTo>
                  <a:pt x="7" y="87"/>
                  <a:pt x="7" y="87"/>
                  <a:pt x="7" y="87"/>
                </a:cubicBezTo>
                <a:cubicBezTo>
                  <a:pt x="21" y="87"/>
                  <a:pt x="51" y="83"/>
                  <a:pt x="51" y="94"/>
                </a:cubicBezTo>
                <a:cubicBezTo>
                  <a:pt x="65" y="94"/>
                  <a:pt x="65" y="94"/>
                  <a:pt x="65" y="94"/>
                </a:cubicBezTo>
                <a:cubicBezTo>
                  <a:pt x="65" y="83"/>
                  <a:pt x="94" y="87"/>
                  <a:pt x="109" y="87"/>
                </a:cubicBezTo>
                <a:cubicBezTo>
                  <a:pt x="109" y="80"/>
                  <a:pt x="109" y="80"/>
                  <a:pt x="109" y="80"/>
                </a:cubicBezTo>
                <a:cubicBezTo>
                  <a:pt x="110" y="80"/>
                  <a:pt x="111" y="80"/>
                  <a:pt x="112" y="80"/>
                </a:cubicBezTo>
                <a:cubicBezTo>
                  <a:pt x="116" y="80"/>
                  <a:pt x="116" y="80"/>
                  <a:pt x="116" y="80"/>
                </a:cubicBezTo>
                <a:cubicBezTo>
                  <a:pt x="116" y="0"/>
                  <a:pt x="116" y="0"/>
                  <a:pt x="116" y="0"/>
                </a:cubicBezTo>
                <a:cubicBezTo>
                  <a:pt x="98" y="0"/>
                  <a:pt x="58" y="3"/>
                  <a:pt x="58" y="22"/>
                </a:cubicBezTo>
                <a:close/>
                <a:moveTo>
                  <a:pt x="51" y="76"/>
                </a:moveTo>
                <a:cubicBezTo>
                  <a:pt x="40" y="69"/>
                  <a:pt x="20" y="69"/>
                  <a:pt x="7" y="69"/>
                </a:cubicBezTo>
                <a:cubicBezTo>
                  <a:pt x="7" y="7"/>
                  <a:pt x="7" y="7"/>
                  <a:pt x="7" y="7"/>
                </a:cubicBezTo>
                <a:cubicBezTo>
                  <a:pt x="11" y="7"/>
                  <a:pt x="14" y="7"/>
                  <a:pt x="17" y="7"/>
                </a:cubicBezTo>
                <a:cubicBezTo>
                  <a:pt x="19" y="8"/>
                  <a:pt x="19" y="8"/>
                  <a:pt x="19" y="8"/>
                </a:cubicBezTo>
                <a:cubicBezTo>
                  <a:pt x="19" y="8"/>
                  <a:pt x="19" y="8"/>
                  <a:pt x="19" y="8"/>
                </a:cubicBezTo>
                <a:cubicBezTo>
                  <a:pt x="34" y="9"/>
                  <a:pt x="49" y="12"/>
                  <a:pt x="50" y="20"/>
                </a:cubicBezTo>
                <a:cubicBezTo>
                  <a:pt x="51" y="22"/>
                  <a:pt x="51" y="22"/>
                  <a:pt x="51" y="22"/>
                </a:cubicBezTo>
                <a:lnTo>
                  <a:pt x="51" y="76"/>
                </a:lnTo>
                <a:close/>
                <a:moveTo>
                  <a:pt x="109" y="69"/>
                </a:moveTo>
                <a:cubicBezTo>
                  <a:pt x="95" y="69"/>
                  <a:pt x="76" y="69"/>
                  <a:pt x="65" y="76"/>
                </a:cubicBezTo>
                <a:cubicBezTo>
                  <a:pt x="65" y="22"/>
                  <a:pt x="65" y="22"/>
                  <a:pt x="65" y="22"/>
                </a:cubicBezTo>
                <a:cubicBezTo>
                  <a:pt x="65" y="17"/>
                  <a:pt x="73" y="7"/>
                  <a:pt x="109" y="7"/>
                </a:cubicBezTo>
                <a:lnTo>
                  <a:pt x="109"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51"/>
          <p:cNvSpPr/>
          <p:nvPr/>
        </p:nvSpPr>
        <p:spPr>
          <a:xfrm>
            <a:off x="11112423" y="995541"/>
            <a:ext cx="367441" cy="367441"/>
          </a:xfrm>
          <a:custGeom>
            <a:avLst/>
            <a:gdLst/>
            <a:ahLst/>
            <a:cxnLst/>
            <a:rect l="l" t="t" r="r" b="b"/>
            <a:pathLst>
              <a:path w="184" h="184" extrusionOk="0">
                <a:moveTo>
                  <a:pt x="149" y="116"/>
                </a:moveTo>
                <a:lnTo>
                  <a:pt x="149" y="81"/>
                </a:lnTo>
                <a:lnTo>
                  <a:pt x="103" y="81"/>
                </a:lnTo>
                <a:lnTo>
                  <a:pt x="103" y="70"/>
                </a:lnTo>
                <a:lnTo>
                  <a:pt x="138" y="70"/>
                </a:lnTo>
                <a:lnTo>
                  <a:pt x="138" y="0"/>
                </a:lnTo>
                <a:lnTo>
                  <a:pt x="57" y="0"/>
                </a:lnTo>
                <a:lnTo>
                  <a:pt x="57" y="70"/>
                </a:lnTo>
                <a:lnTo>
                  <a:pt x="92" y="70"/>
                </a:lnTo>
                <a:lnTo>
                  <a:pt x="92" y="81"/>
                </a:lnTo>
                <a:lnTo>
                  <a:pt x="35" y="81"/>
                </a:lnTo>
                <a:lnTo>
                  <a:pt x="35" y="116"/>
                </a:lnTo>
                <a:lnTo>
                  <a:pt x="0" y="116"/>
                </a:lnTo>
                <a:lnTo>
                  <a:pt x="0" y="184"/>
                </a:lnTo>
                <a:lnTo>
                  <a:pt x="81" y="184"/>
                </a:lnTo>
                <a:lnTo>
                  <a:pt x="81" y="116"/>
                </a:lnTo>
                <a:lnTo>
                  <a:pt x="46" y="116"/>
                </a:lnTo>
                <a:lnTo>
                  <a:pt x="46" y="92"/>
                </a:lnTo>
                <a:lnTo>
                  <a:pt x="138" y="92"/>
                </a:lnTo>
                <a:lnTo>
                  <a:pt x="138" y="116"/>
                </a:lnTo>
                <a:lnTo>
                  <a:pt x="103" y="116"/>
                </a:lnTo>
                <a:lnTo>
                  <a:pt x="103" y="184"/>
                </a:lnTo>
                <a:lnTo>
                  <a:pt x="184" y="184"/>
                </a:lnTo>
                <a:lnTo>
                  <a:pt x="184" y="116"/>
                </a:lnTo>
                <a:lnTo>
                  <a:pt x="149" y="116"/>
                </a:lnTo>
                <a:close/>
                <a:moveTo>
                  <a:pt x="70" y="127"/>
                </a:moveTo>
                <a:lnTo>
                  <a:pt x="70" y="138"/>
                </a:lnTo>
                <a:lnTo>
                  <a:pt x="11" y="138"/>
                </a:lnTo>
                <a:lnTo>
                  <a:pt x="11" y="127"/>
                </a:lnTo>
                <a:lnTo>
                  <a:pt x="70" y="127"/>
                </a:lnTo>
                <a:close/>
                <a:moveTo>
                  <a:pt x="70" y="23"/>
                </a:moveTo>
                <a:lnTo>
                  <a:pt x="70" y="11"/>
                </a:lnTo>
                <a:lnTo>
                  <a:pt x="127" y="11"/>
                </a:lnTo>
                <a:lnTo>
                  <a:pt x="127" y="23"/>
                </a:lnTo>
                <a:lnTo>
                  <a:pt x="70" y="23"/>
                </a:lnTo>
                <a:close/>
                <a:moveTo>
                  <a:pt x="173" y="138"/>
                </a:moveTo>
                <a:lnTo>
                  <a:pt x="116" y="138"/>
                </a:lnTo>
                <a:lnTo>
                  <a:pt x="116" y="127"/>
                </a:lnTo>
                <a:lnTo>
                  <a:pt x="173" y="127"/>
                </a:lnTo>
                <a:lnTo>
                  <a:pt x="173" y="1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8" name="Google Shape;2888;p51"/>
          <p:cNvGrpSpPr/>
          <p:nvPr/>
        </p:nvGrpSpPr>
        <p:grpSpPr>
          <a:xfrm>
            <a:off x="2269866" y="1730424"/>
            <a:ext cx="371435" cy="371437"/>
            <a:chOff x="1497013" y="1254125"/>
            <a:chExt cx="295275" cy="295276"/>
          </a:xfrm>
        </p:grpSpPr>
        <p:sp>
          <p:nvSpPr>
            <p:cNvPr id="2889" name="Google Shape;2889;p51"/>
            <p:cNvSpPr/>
            <p:nvPr/>
          </p:nvSpPr>
          <p:spPr>
            <a:xfrm>
              <a:off x="1497013" y="1254125"/>
              <a:ext cx="295275" cy="73025"/>
            </a:xfrm>
            <a:custGeom>
              <a:avLst/>
              <a:gdLst/>
              <a:ahLst/>
              <a:cxnLst/>
              <a:rect l="l" t="t" r="r" b="b"/>
              <a:pathLst>
                <a:path w="117" h="29" extrusionOk="0">
                  <a:moveTo>
                    <a:pt x="113" y="0"/>
                  </a:moveTo>
                  <a:cubicBezTo>
                    <a:pt x="4" y="0"/>
                    <a:pt x="4" y="0"/>
                    <a:pt x="4" y="0"/>
                  </a:cubicBezTo>
                  <a:cubicBezTo>
                    <a:pt x="2" y="0"/>
                    <a:pt x="0" y="2"/>
                    <a:pt x="0" y="4"/>
                  </a:cubicBezTo>
                  <a:cubicBezTo>
                    <a:pt x="0" y="26"/>
                    <a:pt x="0" y="26"/>
                    <a:pt x="0" y="26"/>
                  </a:cubicBezTo>
                  <a:cubicBezTo>
                    <a:pt x="0" y="28"/>
                    <a:pt x="2" y="29"/>
                    <a:pt x="4" y="29"/>
                  </a:cubicBezTo>
                  <a:cubicBezTo>
                    <a:pt x="113" y="29"/>
                    <a:pt x="113" y="29"/>
                    <a:pt x="113" y="29"/>
                  </a:cubicBezTo>
                  <a:cubicBezTo>
                    <a:pt x="115" y="29"/>
                    <a:pt x="117" y="28"/>
                    <a:pt x="117" y="26"/>
                  </a:cubicBezTo>
                  <a:cubicBezTo>
                    <a:pt x="117" y="4"/>
                    <a:pt x="117" y="4"/>
                    <a:pt x="117" y="4"/>
                  </a:cubicBezTo>
                  <a:cubicBezTo>
                    <a:pt x="117" y="2"/>
                    <a:pt x="115" y="0"/>
                    <a:pt x="1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0" name="Google Shape;2890;p51"/>
            <p:cNvSpPr/>
            <p:nvPr/>
          </p:nvSpPr>
          <p:spPr>
            <a:xfrm>
              <a:off x="1497013" y="1365250"/>
              <a:ext cx="295275" cy="73025"/>
            </a:xfrm>
            <a:custGeom>
              <a:avLst/>
              <a:gdLst/>
              <a:ahLst/>
              <a:cxnLst/>
              <a:rect l="l" t="t" r="r" b="b"/>
              <a:pathLst>
                <a:path w="117" h="29" extrusionOk="0">
                  <a:moveTo>
                    <a:pt x="113" y="0"/>
                  </a:moveTo>
                  <a:cubicBezTo>
                    <a:pt x="4" y="0"/>
                    <a:pt x="4" y="0"/>
                    <a:pt x="4" y="0"/>
                  </a:cubicBezTo>
                  <a:cubicBezTo>
                    <a:pt x="2" y="0"/>
                    <a:pt x="0" y="2"/>
                    <a:pt x="0" y="4"/>
                  </a:cubicBezTo>
                  <a:cubicBezTo>
                    <a:pt x="0" y="25"/>
                    <a:pt x="0" y="25"/>
                    <a:pt x="0" y="25"/>
                  </a:cubicBezTo>
                  <a:cubicBezTo>
                    <a:pt x="0" y="27"/>
                    <a:pt x="2" y="29"/>
                    <a:pt x="4" y="29"/>
                  </a:cubicBezTo>
                  <a:cubicBezTo>
                    <a:pt x="113" y="29"/>
                    <a:pt x="113" y="29"/>
                    <a:pt x="113" y="29"/>
                  </a:cubicBezTo>
                  <a:cubicBezTo>
                    <a:pt x="115" y="29"/>
                    <a:pt x="117" y="27"/>
                    <a:pt x="117" y="25"/>
                  </a:cubicBezTo>
                  <a:cubicBezTo>
                    <a:pt x="117" y="4"/>
                    <a:pt x="117" y="4"/>
                    <a:pt x="117" y="4"/>
                  </a:cubicBezTo>
                  <a:cubicBezTo>
                    <a:pt x="117" y="2"/>
                    <a:pt x="115" y="0"/>
                    <a:pt x="1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1" name="Google Shape;2891;p51"/>
            <p:cNvSpPr/>
            <p:nvPr/>
          </p:nvSpPr>
          <p:spPr>
            <a:xfrm>
              <a:off x="1497013" y="1474788"/>
              <a:ext cx="295275" cy="74613"/>
            </a:xfrm>
            <a:custGeom>
              <a:avLst/>
              <a:gdLst/>
              <a:ahLst/>
              <a:cxnLst/>
              <a:rect l="l" t="t" r="r" b="b"/>
              <a:pathLst>
                <a:path w="117" h="30" extrusionOk="0">
                  <a:moveTo>
                    <a:pt x="113" y="0"/>
                  </a:moveTo>
                  <a:cubicBezTo>
                    <a:pt x="4" y="0"/>
                    <a:pt x="4" y="0"/>
                    <a:pt x="4" y="0"/>
                  </a:cubicBezTo>
                  <a:cubicBezTo>
                    <a:pt x="2" y="0"/>
                    <a:pt x="0" y="2"/>
                    <a:pt x="0" y="4"/>
                  </a:cubicBezTo>
                  <a:cubicBezTo>
                    <a:pt x="0" y="26"/>
                    <a:pt x="0" y="26"/>
                    <a:pt x="0" y="26"/>
                  </a:cubicBezTo>
                  <a:cubicBezTo>
                    <a:pt x="0" y="28"/>
                    <a:pt x="2" y="30"/>
                    <a:pt x="4" y="30"/>
                  </a:cubicBezTo>
                  <a:cubicBezTo>
                    <a:pt x="113" y="30"/>
                    <a:pt x="113" y="30"/>
                    <a:pt x="113" y="30"/>
                  </a:cubicBezTo>
                  <a:cubicBezTo>
                    <a:pt x="115" y="30"/>
                    <a:pt x="117" y="28"/>
                    <a:pt x="117" y="26"/>
                  </a:cubicBezTo>
                  <a:cubicBezTo>
                    <a:pt x="117" y="4"/>
                    <a:pt x="117" y="4"/>
                    <a:pt x="117" y="4"/>
                  </a:cubicBezTo>
                  <a:cubicBezTo>
                    <a:pt x="117" y="2"/>
                    <a:pt x="115" y="0"/>
                    <a:pt x="1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92" name="Google Shape;2892;p51"/>
          <p:cNvGrpSpPr/>
          <p:nvPr/>
        </p:nvGrpSpPr>
        <p:grpSpPr>
          <a:xfrm>
            <a:off x="800100" y="1730424"/>
            <a:ext cx="367441" cy="371437"/>
            <a:chOff x="328613" y="1254125"/>
            <a:chExt cx="292100" cy="295276"/>
          </a:xfrm>
        </p:grpSpPr>
        <p:sp>
          <p:nvSpPr>
            <p:cNvPr id="2893" name="Google Shape;2893;p51"/>
            <p:cNvSpPr/>
            <p:nvPr/>
          </p:nvSpPr>
          <p:spPr>
            <a:xfrm>
              <a:off x="328613" y="1254125"/>
              <a:ext cx="73025" cy="73025"/>
            </a:xfrm>
            <a:custGeom>
              <a:avLst/>
              <a:gdLst/>
              <a:ahLst/>
              <a:cxnLst/>
              <a:rect l="l" t="t" r="r" b="b"/>
              <a:pathLst>
                <a:path w="29" h="29" extrusionOk="0">
                  <a:moveTo>
                    <a:pt x="25" y="0"/>
                  </a:moveTo>
                  <a:cubicBezTo>
                    <a:pt x="3" y="0"/>
                    <a:pt x="3" y="0"/>
                    <a:pt x="3" y="0"/>
                  </a:cubicBezTo>
                  <a:cubicBezTo>
                    <a:pt x="1" y="0"/>
                    <a:pt x="0" y="2"/>
                    <a:pt x="0" y="4"/>
                  </a:cubicBezTo>
                  <a:cubicBezTo>
                    <a:pt x="0" y="26"/>
                    <a:pt x="0" y="26"/>
                    <a:pt x="0" y="26"/>
                  </a:cubicBezTo>
                  <a:cubicBezTo>
                    <a:pt x="0" y="28"/>
                    <a:pt x="1" y="29"/>
                    <a:pt x="3" y="29"/>
                  </a:cubicBezTo>
                  <a:cubicBezTo>
                    <a:pt x="25" y="29"/>
                    <a:pt x="25" y="29"/>
                    <a:pt x="25" y="29"/>
                  </a:cubicBezTo>
                  <a:cubicBezTo>
                    <a:pt x="27" y="29"/>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4" name="Google Shape;2894;p51"/>
            <p:cNvSpPr/>
            <p:nvPr/>
          </p:nvSpPr>
          <p:spPr>
            <a:xfrm>
              <a:off x="328613" y="1365250"/>
              <a:ext cx="73025" cy="73025"/>
            </a:xfrm>
            <a:custGeom>
              <a:avLst/>
              <a:gdLst/>
              <a:ahLst/>
              <a:cxnLst/>
              <a:rect l="l" t="t" r="r" b="b"/>
              <a:pathLst>
                <a:path w="29" h="29" extrusionOk="0">
                  <a:moveTo>
                    <a:pt x="25" y="0"/>
                  </a:moveTo>
                  <a:cubicBezTo>
                    <a:pt x="3" y="0"/>
                    <a:pt x="3" y="0"/>
                    <a:pt x="3" y="0"/>
                  </a:cubicBezTo>
                  <a:cubicBezTo>
                    <a:pt x="1" y="0"/>
                    <a:pt x="0" y="2"/>
                    <a:pt x="0" y="4"/>
                  </a:cubicBezTo>
                  <a:cubicBezTo>
                    <a:pt x="0" y="25"/>
                    <a:pt x="0" y="25"/>
                    <a:pt x="0" y="25"/>
                  </a:cubicBezTo>
                  <a:cubicBezTo>
                    <a:pt x="0" y="27"/>
                    <a:pt x="1" y="29"/>
                    <a:pt x="3" y="29"/>
                  </a:cubicBezTo>
                  <a:cubicBezTo>
                    <a:pt x="25" y="29"/>
                    <a:pt x="25" y="29"/>
                    <a:pt x="25" y="29"/>
                  </a:cubicBezTo>
                  <a:cubicBezTo>
                    <a:pt x="27" y="29"/>
                    <a:pt x="29" y="27"/>
                    <a:pt x="29" y="25"/>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5" name="Google Shape;2895;p51"/>
            <p:cNvSpPr/>
            <p:nvPr/>
          </p:nvSpPr>
          <p:spPr>
            <a:xfrm>
              <a:off x="328613" y="1474788"/>
              <a:ext cx="73025" cy="74613"/>
            </a:xfrm>
            <a:custGeom>
              <a:avLst/>
              <a:gdLst/>
              <a:ahLst/>
              <a:cxnLst/>
              <a:rect l="l" t="t" r="r" b="b"/>
              <a:pathLst>
                <a:path w="29" h="30" extrusionOk="0">
                  <a:moveTo>
                    <a:pt x="25" y="0"/>
                  </a:moveTo>
                  <a:cubicBezTo>
                    <a:pt x="3" y="0"/>
                    <a:pt x="3" y="0"/>
                    <a:pt x="3" y="0"/>
                  </a:cubicBezTo>
                  <a:cubicBezTo>
                    <a:pt x="1" y="0"/>
                    <a:pt x="0" y="2"/>
                    <a:pt x="0" y="4"/>
                  </a:cubicBezTo>
                  <a:cubicBezTo>
                    <a:pt x="0" y="26"/>
                    <a:pt x="0" y="26"/>
                    <a:pt x="0" y="26"/>
                  </a:cubicBezTo>
                  <a:cubicBezTo>
                    <a:pt x="0" y="28"/>
                    <a:pt x="1" y="30"/>
                    <a:pt x="3" y="30"/>
                  </a:cubicBezTo>
                  <a:cubicBezTo>
                    <a:pt x="25" y="30"/>
                    <a:pt x="25" y="30"/>
                    <a:pt x="25" y="30"/>
                  </a:cubicBezTo>
                  <a:cubicBezTo>
                    <a:pt x="27" y="30"/>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6" name="Google Shape;2896;p51"/>
            <p:cNvSpPr/>
            <p:nvPr/>
          </p:nvSpPr>
          <p:spPr>
            <a:xfrm>
              <a:off x="436563" y="1254125"/>
              <a:ext cx="73025" cy="73025"/>
            </a:xfrm>
            <a:custGeom>
              <a:avLst/>
              <a:gdLst/>
              <a:ahLst/>
              <a:cxnLst/>
              <a:rect l="l" t="t" r="r" b="b"/>
              <a:pathLst>
                <a:path w="29" h="29" extrusionOk="0">
                  <a:moveTo>
                    <a:pt x="26" y="0"/>
                  </a:moveTo>
                  <a:cubicBezTo>
                    <a:pt x="4" y="0"/>
                    <a:pt x="4" y="0"/>
                    <a:pt x="4" y="0"/>
                  </a:cubicBezTo>
                  <a:cubicBezTo>
                    <a:pt x="2" y="0"/>
                    <a:pt x="0" y="2"/>
                    <a:pt x="0" y="4"/>
                  </a:cubicBezTo>
                  <a:cubicBezTo>
                    <a:pt x="0" y="26"/>
                    <a:pt x="0" y="26"/>
                    <a:pt x="0" y="26"/>
                  </a:cubicBezTo>
                  <a:cubicBezTo>
                    <a:pt x="0" y="28"/>
                    <a:pt x="2" y="29"/>
                    <a:pt x="4" y="29"/>
                  </a:cubicBezTo>
                  <a:cubicBezTo>
                    <a:pt x="26" y="29"/>
                    <a:pt x="26" y="29"/>
                    <a:pt x="26" y="29"/>
                  </a:cubicBezTo>
                  <a:cubicBezTo>
                    <a:pt x="28" y="29"/>
                    <a:pt x="29" y="28"/>
                    <a:pt x="29" y="26"/>
                  </a:cubicBezTo>
                  <a:cubicBezTo>
                    <a:pt x="29" y="4"/>
                    <a:pt x="29" y="4"/>
                    <a:pt x="29" y="4"/>
                  </a:cubicBezTo>
                  <a:cubicBezTo>
                    <a:pt x="29" y="2"/>
                    <a:pt x="28" y="0"/>
                    <a:pt x="2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7" name="Google Shape;2897;p51"/>
            <p:cNvSpPr/>
            <p:nvPr/>
          </p:nvSpPr>
          <p:spPr>
            <a:xfrm>
              <a:off x="436563" y="1365250"/>
              <a:ext cx="73025" cy="73025"/>
            </a:xfrm>
            <a:custGeom>
              <a:avLst/>
              <a:gdLst/>
              <a:ahLst/>
              <a:cxnLst/>
              <a:rect l="l" t="t" r="r" b="b"/>
              <a:pathLst>
                <a:path w="29" h="29" extrusionOk="0">
                  <a:moveTo>
                    <a:pt x="26" y="0"/>
                  </a:moveTo>
                  <a:cubicBezTo>
                    <a:pt x="4" y="0"/>
                    <a:pt x="4" y="0"/>
                    <a:pt x="4" y="0"/>
                  </a:cubicBezTo>
                  <a:cubicBezTo>
                    <a:pt x="2" y="0"/>
                    <a:pt x="0" y="2"/>
                    <a:pt x="0" y="4"/>
                  </a:cubicBezTo>
                  <a:cubicBezTo>
                    <a:pt x="0" y="25"/>
                    <a:pt x="0" y="25"/>
                    <a:pt x="0" y="25"/>
                  </a:cubicBezTo>
                  <a:cubicBezTo>
                    <a:pt x="0" y="27"/>
                    <a:pt x="2" y="29"/>
                    <a:pt x="4" y="29"/>
                  </a:cubicBezTo>
                  <a:cubicBezTo>
                    <a:pt x="26" y="29"/>
                    <a:pt x="26" y="29"/>
                    <a:pt x="26" y="29"/>
                  </a:cubicBezTo>
                  <a:cubicBezTo>
                    <a:pt x="28" y="29"/>
                    <a:pt x="29" y="27"/>
                    <a:pt x="29" y="25"/>
                  </a:cubicBezTo>
                  <a:cubicBezTo>
                    <a:pt x="29" y="4"/>
                    <a:pt x="29" y="4"/>
                    <a:pt x="29" y="4"/>
                  </a:cubicBezTo>
                  <a:cubicBezTo>
                    <a:pt x="29" y="2"/>
                    <a:pt x="28" y="0"/>
                    <a:pt x="2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8" name="Google Shape;2898;p51"/>
            <p:cNvSpPr/>
            <p:nvPr/>
          </p:nvSpPr>
          <p:spPr>
            <a:xfrm>
              <a:off x="436563" y="1474788"/>
              <a:ext cx="73025" cy="74613"/>
            </a:xfrm>
            <a:custGeom>
              <a:avLst/>
              <a:gdLst/>
              <a:ahLst/>
              <a:cxnLst/>
              <a:rect l="l" t="t" r="r" b="b"/>
              <a:pathLst>
                <a:path w="29" h="30" extrusionOk="0">
                  <a:moveTo>
                    <a:pt x="26" y="0"/>
                  </a:moveTo>
                  <a:cubicBezTo>
                    <a:pt x="4" y="0"/>
                    <a:pt x="4" y="0"/>
                    <a:pt x="4" y="0"/>
                  </a:cubicBezTo>
                  <a:cubicBezTo>
                    <a:pt x="2" y="0"/>
                    <a:pt x="0" y="2"/>
                    <a:pt x="0" y="4"/>
                  </a:cubicBezTo>
                  <a:cubicBezTo>
                    <a:pt x="0" y="26"/>
                    <a:pt x="0" y="26"/>
                    <a:pt x="0" y="26"/>
                  </a:cubicBezTo>
                  <a:cubicBezTo>
                    <a:pt x="0" y="28"/>
                    <a:pt x="2" y="30"/>
                    <a:pt x="4" y="30"/>
                  </a:cubicBezTo>
                  <a:cubicBezTo>
                    <a:pt x="26" y="30"/>
                    <a:pt x="26" y="30"/>
                    <a:pt x="26" y="30"/>
                  </a:cubicBezTo>
                  <a:cubicBezTo>
                    <a:pt x="28" y="30"/>
                    <a:pt x="29" y="28"/>
                    <a:pt x="29" y="26"/>
                  </a:cubicBezTo>
                  <a:cubicBezTo>
                    <a:pt x="29" y="4"/>
                    <a:pt x="29" y="4"/>
                    <a:pt x="29" y="4"/>
                  </a:cubicBezTo>
                  <a:cubicBezTo>
                    <a:pt x="29" y="2"/>
                    <a:pt x="28" y="0"/>
                    <a:pt x="2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9" name="Google Shape;2899;p51"/>
            <p:cNvSpPr/>
            <p:nvPr/>
          </p:nvSpPr>
          <p:spPr>
            <a:xfrm>
              <a:off x="547688" y="1254125"/>
              <a:ext cx="73025" cy="73025"/>
            </a:xfrm>
            <a:custGeom>
              <a:avLst/>
              <a:gdLst/>
              <a:ahLst/>
              <a:cxnLst/>
              <a:rect l="l" t="t" r="r" b="b"/>
              <a:pathLst>
                <a:path w="29" h="29" extrusionOk="0">
                  <a:moveTo>
                    <a:pt x="25" y="0"/>
                  </a:moveTo>
                  <a:cubicBezTo>
                    <a:pt x="4" y="0"/>
                    <a:pt x="4" y="0"/>
                    <a:pt x="4" y="0"/>
                  </a:cubicBezTo>
                  <a:cubicBezTo>
                    <a:pt x="2" y="0"/>
                    <a:pt x="0" y="2"/>
                    <a:pt x="0" y="4"/>
                  </a:cubicBezTo>
                  <a:cubicBezTo>
                    <a:pt x="0" y="26"/>
                    <a:pt x="0" y="26"/>
                    <a:pt x="0" y="26"/>
                  </a:cubicBezTo>
                  <a:cubicBezTo>
                    <a:pt x="0" y="28"/>
                    <a:pt x="2" y="29"/>
                    <a:pt x="4" y="29"/>
                  </a:cubicBezTo>
                  <a:cubicBezTo>
                    <a:pt x="25" y="29"/>
                    <a:pt x="25" y="29"/>
                    <a:pt x="25" y="29"/>
                  </a:cubicBezTo>
                  <a:cubicBezTo>
                    <a:pt x="27" y="29"/>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0" name="Google Shape;2900;p51"/>
            <p:cNvSpPr/>
            <p:nvPr/>
          </p:nvSpPr>
          <p:spPr>
            <a:xfrm>
              <a:off x="547688" y="1365250"/>
              <a:ext cx="73025" cy="73025"/>
            </a:xfrm>
            <a:custGeom>
              <a:avLst/>
              <a:gdLst/>
              <a:ahLst/>
              <a:cxnLst/>
              <a:rect l="l" t="t" r="r" b="b"/>
              <a:pathLst>
                <a:path w="29" h="29" extrusionOk="0">
                  <a:moveTo>
                    <a:pt x="25" y="0"/>
                  </a:moveTo>
                  <a:cubicBezTo>
                    <a:pt x="4" y="0"/>
                    <a:pt x="4" y="0"/>
                    <a:pt x="4" y="0"/>
                  </a:cubicBezTo>
                  <a:cubicBezTo>
                    <a:pt x="2" y="0"/>
                    <a:pt x="0" y="2"/>
                    <a:pt x="0" y="4"/>
                  </a:cubicBezTo>
                  <a:cubicBezTo>
                    <a:pt x="0" y="25"/>
                    <a:pt x="0" y="25"/>
                    <a:pt x="0" y="25"/>
                  </a:cubicBezTo>
                  <a:cubicBezTo>
                    <a:pt x="0" y="27"/>
                    <a:pt x="2" y="29"/>
                    <a:pt x="4" y="29"/>
                  </a:cubicBezTo>
                  <a:cubicBezTo>
                    <a:pt x="25" y="29"/>
                    <a:pt x="25" y="29"/>
                    <a:pt x="25" y="29"/>
                  </a:cubicBezTo>
                  <a:cubicBezTo>
                    <a:pt x="27" y="29"/>
                    <a:pt x="29" y="27"/>
                    <a:pt x="29" y="25"/>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1" name="Google Shape;2901;p51"/>
            <p:cNvSpPr/>
            <p:nvPr/>
          </p:nvSpPr>
          <p:spPr>
            <a:xfrm>
              <a:off x="547688" y="1474788"/>
              <a:ext cx="73025" cy="74613"/>
            </a:xfrm>
            <a:custGeom>
              <a:avLst/>
              <a:gdLst/>
              <a:ahLst/>
              <a:cxnLst/>
              <a:rect l="l" t="t" r="r" b="b"/>
              <a:pathLst>
                <a:path w="29" h="30" extrusionOk="0">
                  <a:moveTo>
                    <a:pt x="25" y="0"/>
                  </a:moveTo>
                  <a:cubicBezTo>
                    <a:pt x="4" y="0"/>
                    <a:pt x="4" y="0"/>
                    <a:pt x="4" y="0"/>
                  </a:cubicBezTo>
                  <a:cubicBezTo>
                    <a:pt x="2" y="0"/>
                    <a:pt x="0" y="2"/>
                    <a:pt x="0" y="4"/>
                  </a:cubicBezTo>
                  <a:cubicBezTo>
                    <a:pt x="0" y="26"/>
                    <a:pt x="0" y="26"/>
                    <a:pt x="0" y="26"/>
                  </a:cubicBezTo>
                  <a:cubicBezTo>
                    <a:pt x="0" y="28"/>
                    <a:pt x="2" y="30"/>
                    <a:pt x="4" y="30"/>
                  </a:cubicBezTo>
                  <a:cubicBezTo>
                    <a:pt x="25" y="30"/>
                    <a:pt x="25" y="30"/>
                    <a:pt x="25" y="30"/>
                  </a:cubicBezTo>
                  <a:cubicBezTo>
                    <a:pt x="27" y="30"/>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02" name="Google Shape;2902;p51"/>
          <p:cNvGrpSpPr/>
          <p:nvPr/>
        </p:nvGrpSpPr>
        <p:grpSpPr>
          <a:xfrm>
            <a:off x="3008742" y="1730424"/>
            <a:ext cx="369439" cy="371437"/>
            <a:chOff x="2084388" y="1254125"/>
            <a:chExt cx="293688" cy="295276"/>
          </a:xfrm>
        </p:grpSpPr>
        <p:sp>
          <p:nvSpPr>
            <p:cNvPr id="2903" name="Google Shape;2903;p51"/>
            <p:cNvSpPr/>
            <p:nvPr/>
          </p:nvSpPr>
          <p:spPr>
            <a:xfrm>
              <a:off x="2084388" y="1254125"/>
              <a:ext cx="74613" cy="73025"/>
            </a:xfrm>
            <a:custGeom>
              <a:avLst/>
              <a:gdLst/>
              <a:ahLst/>
              <a:cxnLst/>
              <a:rect l="l" t="t" r="r" b="b"/>
              <a:pathLst>
                <a:path w="29" h="29" extrusionOk="0">
                  <a:moveTo>
                    <a:pt x="25" y="0"/>
                  </a:moveTo>
                  <a:cubicBezTo>
                    <a:pt x="3" y="0"/>
                    <a:pt x="3" y="0"/>
                    <a:pt x="3" y="0"/>
                  </a:cubicBezTo>
                  <a:cubicBezTo>
                    <a:pt x="1" y="0"/>
                    <a:pt x="0" y="2"/>
                    <a:pt x="0" y="4"/>
                  </a:cubicBezTo>
                  <a:cubicBezTo>
                    <a:pt x="0" y="26"/>
                    <a:pt x="0" y="26"/>
                    <a:pt x="0" y="26"/>
                  </a:cubicBezTo>
                  <a:cubicBezTo>
                    <a:pt x="0" y="28"/>
                    <a:pt x="1" y="29"/>
                    <a:pt x="3" y="29"/>
                  </a:cubicBezTo>
                  <a:cubicBezTo>
                    <a:pt x="25" y="29"/>
                    <a:pt x="25" y="29"/>
                    <a:pt x="25" y="29"/>
                  </a:cubicBezTo>
                  <a:cubicBezTo>
                    <a:pt x="27" y="29"/>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4" name="Google Shape;2904;p51"/>
            <p:cNvSpPr/>
            <p:nvPr/>
          </p:nvSpPr>
          <p:spPr>
            <a:xfrm>
              <a:off x="2084388" y="1365250"/>
              <a:ext cx="74613" cy="73025"/>
            </a:xfrm>
            <a:custGeom>
              <a:avLst/>
              <a:gdLst/>
              <a:ahLst/>
              <a:cxnLst/>
              <a:rect l="l" t="t" r="r" b="b"/>
              <a:pathLst>
                <a:path w="29" h="29" extrusionOk="0">
                  <a:moveTo>
                    <a:pt x="25" y="0"/>
                  </a:moveTo>
                  <a:cubicBezTo>
                    <a:pt x="3" y="0"/>
                    <a:pt x="3" y="0"/>
                    <a:pt x="3" y="0"/>
                  </a:cubicBezTo>
                  <a:cubicBezTo>
                    <a:pt x="1" y="0"/>
                    <a:pt x="0" y="2"/>
                    <a:pt x="0" y="4"/>
                  </a:cubicBezTo>
                  <a:cubicBezTo>
                    <a:pt x="0" y="25"/>
                    <a:pt x="0" y="25"/>
                    <a:pt x="0" y="25"/>
                  </a:cubicBezTo>
                  <a:cubicBezTo>
                    <a:pt x="0" y="27"/>
                    <a:pt x="1" y="29"/>
                    <a:pt x="3" y="29"/>
                  </a:cubicBezTo>
                  <a:cubicBezTo>
                    <a:pt x="25" y="29"/>
                    <a:pt x="25" y="29"/>
                    <a:pt x="25" y="29"/>
                  </a:cubicBezTo>
                  <a:cubicBezTo>
                    <a:pt x="27" y="29"/>
                    <a:pt x="29" y="27"/>
                    <a:pt x="29" y="25"/>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5" name="Google Shape;2905;p51"/>
            <p:cNvSpPr/>
            <p:nvPr/>
          </p:nvSpPr>
          <p:spPr>
            <a:xfrm>
              <a:off x="2084388" y="1474788"/>
              <a:ext cx="74613" cy="74613"/>
            </a:xfrm>
            <a:custGeom>
              <a:avLst/>
              <a:gdLst/>
              <a:ahLst/>
              <a:cxnLst/>
              <a:rect l="l" t="t" r="r" b="b"/>
              <a:pathLst>
                <a:path w="29" h="30" extrusionOk="0">
                  <a:moveTo>
                    <a:pt x="25" y="0"/>
                  </a:moveTo>
                  <a:cubicBezTo>
                    <a:pt x="3" y="0"/>
                    <a:pt x="3" y="0"/>
                    <a:pt x="3" y="0"/>
                  </a:cubicBezTo>
                  <a:cubicBezTo>
                    <a:pt x="1" y="0"/>
                    <a:pt x="0" y="2"/>
                    <a:pt x="0" y="4"/>
                  </a:cubicBezTo>
                  <a:cubicBezTo>
                    <a:pt x="0" y="26"/>
                    <a:pt x="0" y="26"/>
                    <a:pt x="0" y="26"/>
                  </a:cubicBezTo>
                  <a:cubicBezTo>
                    <a:pt x="0" y="28"/>
                    <a:pt x="1" y="30"/>
                    <a:pt x="3" y="30"/>
                  </a:cubicBezTo>
                  <a:cubicBezTo>
                    <a:pt x="25" y="30"/>
                    <a:pt x="25" y="30"/>
                    <a:pt x="25" y="30"/>
                  </a:cubicBezTo>
                  <a:cubicBezTo>
                    <a:pt x="27" y="30"/>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6" name="Google Shape;2906;p51"/>
            <p:cNvSpPr/>
            <p:nvPr/>
          </p:nvSpPr>
          <p:spPr>
            <a:xfrm>
              <a:off x="2193926" y="1254125"/>
              <a:ext cx="184150" cy="73025"/>
            </a:xfrm>
            <a:custGeom>
              <a:avLst/>
              <a:gdLst/>
              <a:ahLst/>
              <a:cxnLst/>
              <a:rect l="l" t="t" r="r" b="b"/>
              <a:pathLst>
                <a:path w="73" h="29" extrusionOk="0">
                  <a:moveTo>
                    <a:pt x="69" y="0"/>
                  </a:moveTo>
                  <a:cubicBezTo>
                    <a:pt x="4" y="0"/>
                    <a:pt x="4" y="0"/>
                    <a:pt x="4" y="0"/>
                  </a:cubicBezTo>
                  <a:cubicBezTo>
                    <a:pt x="2" y="0"/>
                    <a:pt x="0" y="2"/>
                    <a:pt x="0" y="4"/>
                  </a:cubicBezTo>
                  <a:cubicBezTo>
                    <a:pt x="0" y="26"/>
                    <a:pt x="0" y="26"/>
                    <a:pt x="0" y="26"/>
                  </a:cubicBezTo>
                  <a:cubicBezTo>
                    <a:pt x="0" y="28"/>
                    <a:pt x="2" y="29"/>
                    <a:pt x="4" y="29"/>
                  </a:cubicBezTo>
                  <a:cubicBezTo>
                    <a:pt x="69" y="29"/>
                    <a:pt x="69" y="29"/>
                    <a:pt x="69" y="29"/>
                  </a:cubicBezTo>
                  <a:cubicBezTo>
                    <a:pt x="71" y="29"/>
                    <a:pt x="73" y="28"/>
                    <a:pt x="73" y="26"/>
                  </a:cubicBezTo>
                  <a:cubicBezTo>
                    <a:pt x="73" y="4"/>
                    <a:pt x="73" y="4"/>
                    <a:pt x="73" y="4"/>
                  </a:cubicBezTo>
                  <a:cubicBezTo>
                    <a:pt x="73" y="2"/>
                    <a:pt x="71" y="0"/>
                    <a:pt x="6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7" name="Google Shape;2907;p51"/>
            <p:cNvSpPr/>
            <p:nvPr/>
          </p:nvSpPr>
          <p:spPr>
            <a:xfrm>
              <a:off x="2193926" y="1365250"/>
              <a:ext cx="184150" cy="73025"/>
            </a:xfrm>
            <a:custGeom>
              <a:avLst/>
              <a:gdLst/>
              <a:ahLst/>
              <a:cxnLst/>
              <a:rect l="l" t="t" r="r" b="b"/>
              <a:pathLst>
                <a:path w="73" h="29" extrusionOk="0">
                  <a:moveTo>
                    <a:pt x="69" y="0"/>
                  </a:moveTo>
                  <a:cubicBezTo>
                    <a:pt x="4" y="0"/>
                    <a:pt x="4" y="0"/>
                    <a:pt x="4" y="0"/>
                  </a:cubicBezTo>
                  <a:cubicBezTo>
                    <a:pt x="2" y="0"/>
                    <a:pt x="0" y="2"/>
                    <a:pt x="0" y="4"/>
                  </a:cubicBezTo>
                  <a:cubicBezTo>
                    <a:pt x="0" y="25"/>
                    <a:pt x="0" y="25"/>
                    <a:pt x="0" y="25"/>
                  </a:cubicBezTo>
                  <a:cubicBezTo>
                    <a:pt x="0" y="27"/>
                    <a:pt x="2" y="29"/>
                    <a:pt x="4" y="29"/>
                  </a:cubicBezTo>
                  <a:cubicBezTo>
                    <a:pt x="69" y="29"/>
                    <a:pt x="69" y="29"/>
                    <a:pt x="69" y="29"/>
                  </a:cubicBezTo>
                  <a:cubicBezTo>
                    <a:pt x="71" y="29"/>
                    <a:pt x="73" y="27"/>
                    <a:pt x="73" y="25"/>
                  </a:cubicBezTo>
                  <a:cubicBezTo>
                    <a:pt x="73" y="4"/>
                    <a:pt x="73" y="4"/>
                    <a:pt x="73" y="4"/>
                  </a:cubicBezTo>
                  <a:cubicBezTo>
                    <a:pt x="73" y="2"/>
                    <a:pt x="71" y="0"/>
                    <a:pt x="6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8" name="Google Shape;2908;p51"/>
            <p:cNvSpPr/>
            <p:nvPr/>
          </p:nvSpPr>
          <p:spPr>
            <a:xfrm>
              <a:off x="2193926" y="1474788"/>
              <a:ext cx="184150" cy="74613"/>
            </a:xfrm>
            <a:custGeom>
              <a:avLst/>
              <a:gdLst/>
              <a:ahLst/>
              <a:cxnLst/>
              <a:rect l="l" t="t" r="r" b="b"/>
              <a:pathLst>
                <a:path w="73" h="30" extrusionOk="0">
                  <a:moveTo>
                    <a:pt x="69" y="0"/>
                  </a:moveTo>
                  <a:cubicBezTo>
                    <a:pt x="4" y="0"/>
                    <a:pt x="4" y="0"/>
                    <a:pt x="4" y="0"/>
                  </a:cubicBezTo>
                  <a:cubicBezTo>
                    <a:pt x="2" y="0"/>
                    <a:pt x="0" y="2"/>
                    <a:pt x="0" y="4"/>
                  </a:cubicBezTo>
                  <a:cubicBezTo>
                    <a:pt x="0" y="26"/>
                    <a:pt x="0" y="26"/>
                    <a:pt x="0" y="26"/>
                  </a:cubicBezTo>
                  <a:cubicBezTo>
                    <a:pt x="0" y="28"/>
                    <a:pt x="2" y="30"/>
                    <a:pt x="4" y="30"/>
                  </a:cubicBezTo>
                  <a:cubicBezTo>
                    <a:pt x="69" y="30"/>
                    <a:pt x="69" y="30"/>
                    <a:pt x="69" y="30"/>
                  </a:cubicBezTo>
                  <a:cubicBezTo>
                    <a:pt x="71" y="30"/>
                    <a:pt x="73" y="28"/>
                    <a:pt x="73" y="26"/>
                  </a:cubicBezTo>
                  <a:cubicBezTo>
                    <a:pt x="73" y="4"/>
                    <a:pt x="73" y="4"/>
                    <a:pt x="73" y="4"/>
                  </a:cubicBezTo>
                  <a:cubicBezTo>
                    <a:pt x="73" y="2"/>
                    <a:pt x="71" y="0"/>
                    <a:pt x="6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09" name="Google Shape;2909;p51"/>
          <p:cNvGrpSpPr/>
          <p:nvPr/>
        </p:nvGrpSpPr>
        <p:grpSpPr>
          <a:xfrm>
            <a:off x="1534983" y="1730424"/>
            <a:ext cx="367443" cy="371437"/>
            <a:chOff x="912813" y="1254125"/>
            <a:chExt cx="292101" cy="295276"/>
          </a:xfrm>
        </p:grpSpPr>
        <p:sp>
          <p:nvSpPr>
            <p:cNvPr id="2910" name="Google Shape;2910;p51"/>
            <p:cNvSpPr/>
            <p:nvPr/>
          </p:nvSpPr>
          <p:spPr>
            <a:xfrm>
              <a:off x="912813" y="1254125"/>
              <a:ext cx="128588" cy="128588"/>
            </a:xfrm>
            <a:custGeom>
              <a:avLst/>
              <a:gdLst/>
              <a:ahLst/>
              <a:cxnLst/>
              <a:rect l="l" t="t" r="r" b="b"/>
              <a:pathLst>
                <a:path w="51" h="51" extrusionOk="0">
                  <a:moveTo>
                    <a:pt x="47" y="0"/>
                  </a:moveTo>
                  <a:cubicBezTo>
                    <a:pt x="4" y="0"/>
                    <a:pt x="4" y="0"/>
                    <a:pt x="4" y="0"/>
                  </a:cubicBezTo>
                  <a:cubicBezTo>
                    <a:pt x="2" y="0"/>
                    <a:pt x="0" y="2"/>
                    <a:pt x="0" y="4"/>
                  </a:cubicBezTo>
                  <a:cubicBezTo>
                    <a:pt x="0" y="48"/>
                    <a:pt x="0" y="48"/>
                    <a:pt x="0" y="48"/>
                  </a:cubicBezTo>
                  <a:cubicBezTo>
                    <a:pt x="0" y="50"/>
                    <a:pt x="2" y="51"/>
                    <a:pt x="4" y="51"/>
                  </a:cubicBezTo>
                  <a:cubicBezTo>
                    <a:pt x="47" y="51"/>
                    <a:pt x="47" y="51"/>
                    <a:pt x="47" y="51"/>
                  </a:cubicBezTo>
                  <a:cubicBezTo>
                    <a:pt x="49" y="51"/>
                    <a:pt x="51" y="50"/>
                    <a:pt x="51" y="48"/>
                  </a:cubicBezTo>
                  <a:cubicBezTo>
                    <a:pt x="51" y="4"/>
                    <a:pt x="51" y="4"/>
                    <a:pt x="51" y="4"/>
                  </a:cubicBezTo>
                  <a:cubicBezTo>
                    <a:pt x="51" y="2"/>
                    <a:pt x="49" y="0"/>
                    <a:pt x="4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1" name="Google Shape;2911;p51"/>
            <p:cNvSpPr/>
            <p:nvPr/>
          </p:nvSpPr>
          <p:spPr>
            <a:xfrm>
              <a:off x="1076326" y="1254125"/>
              <a:ext cx="128588" cy="128588"/>
            </a:xfrm>
            <a:custGeom>
              <a:avLst/>
              <a:gdLst/>
              <a:ahLst/>
              <a:cxnLst/>
              <a:rect l="l" t="t" r="r" b="b"/>
              <a:pathLst>
                <a:path w="51" h="51" extrusionOk="0">
                  <a:moveTo>
                    <a:pt x="48" y="0"/>
                  </a:moveTo>
                  <a:cubicBezTo>
                    <a:pt x="4" y="0"/>
                    <a:pt x="4" y="0"/>
                    <a:pt x="4" y="0"/>
                  </a:cubicBezTo>
                  <a:cubicBezTo>
                    <a:pt x="2" y="0"/>
                    <a:pt x="0" y="2"/>
                    <a:pt x="0" y="4"/>
                  </a:cubicBezTo>
                  <a:cubicBezTo>
                    <a:pt x="0" y="48"/>
                    <a:pt x="0" y="48"/>
                    <a:pt x="0" y="48"/>
                  </a:cubicBezTo>
                  <a:cubicBezTo>
                    <a:pt x="0" y="50"/>
                    <a:pt x="2" y="51"/>
                    <a:pt x="4" y="51"/>
                  </a:cubicBezTo>
                  <a:cubicBezTo>
                    <a:pt x="48" y="51"/>
                    <a:pt x="48" y="51"/>
                    <a:pt x="48" y="51"/>
                  </a:cubicBezTo>
                  <a:cubicBezTo>
                    <a:pt x="50" y="51"/>
                    <a:pt x="51" y="50"/>
                    <a:pt x="51" y="48"/>
                  </a:cubicBezTo>
                  <a:cubicBezTo>
                    <a:pt x="51" y="4"/>
                    <a:pt x="51" y="4"/>
                    <a:pt x="51" y="4"/>
                  </a:cubicBezTo>
                  <a:cubicBezTo>
                    <a:pt x="51" y="2"/>
                    <a:pt x="50" y="0"/>
                    <a:pt x="4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2" name="Google Shape;2912;p51"/>
            <p:cNvSpPr/>
            <p:nvPr/>
          </p:nvSpPr>
          <p:spPr>
            <a:xfrm>
              <a:off x="912813" y="1420813"/>
              <a:ext cx="128588" cy="128588"/>
            </a:xfrm>
            <a:custGeom>
              <a:avLst/>
              <a:gdLst/>
              <a:ahLst/>
              <a:cxnLst/>
              <a:rect l="l" t="t" r="r" b="b"/>
              <a:pathLst>
                <a:path w="51" h="51" extrusionOk="0">
                  <a:moveTo>
                    <a:pt x="47" y="0"/>
                  </a:moveTo>
                  <a:cubicBezTo>
                    <a:pt x="4" y="0"/>
                    <a:pt x="4" y="0"/>
                    <a:pt x="4" y="0"/>
                  </a:cubicBezTo>
                  <a:cubicBezTo>
                    <a:pt x="2" y="0"/>
                    <a:pt x="0" y="1"/>
                    <a:pt x="0" y="3"/>
                  </a:cubicBezTo>
                  <a:cubicBezTo>
                    <a:pt x="0" y="47"/>
                    <a:pt x="0" y="47"/>
                    <a:pt x="0" y="47"/>
                  </a:cubicBezTo>
                  <a:cubicBezTo>
                    <a:pt x="0" y="49"/>
                    <a:pt x="2" y="51"/>
                    <a:pt x="4" y="51"/>
                  </a:cubicBezTo>
                  <a:cubicBezTo>
                    <a:pt x="47" y="51"/>
                    <a:pt x="47" y="51"/>
                    <a:pt x="47" y="51"/>
                  </a:cubicBezTo>
                  <a:cubicBezTo>
                    <a:pt x="49" y="51"/>
                    <a:pt x="51" y="49"/>
                    <a:pt x="51" y="47"/>
                  </a:cubicBezTo>
                  <a:cubicBezTo>
                    <a:pt x="51" y="3"/>
                    <a:pt x="51" y="3"/>
                    <a:pt x="51" y="3"/>
                  </a:cubicBezTo>
                  <a:cubicBezTo>
                    <a:pt x="51" y="1"/>
                    <a:pt x="49" y="0"/>
                    <a:pt x="4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3" name="Google Shape;2913;p51"/>
            <p:cNvSpPr/>
            <p:nvPr/>
          </p:nvSpPr>
          <p:spPr>
            <a:xfrm>
              <a:off x="1076326" y="1420813"/>
              <a:ext cx="128588" cy="128588"/>
            </a:xfrm>
            <a:custGeom>
              <a:avLst/>
              <a:gdLst/>
              <a:ahLst/>
              <a:cxnLst/>
              <a:rect l="l" t="t" r="r" b="b"/>
              <a:pathLst>
                <a:path w="51" h="51" extrusionOk="0">
                  <a:moveTo>
                    <a:pt x="48" y="0"/>
                  </a:moveTo>
                  <a:cubicBezTo>
                    <a:pt x="4" y="0"/>
                    <a:pt x="4" y="0"/>
                    <a:pt x="4" y="0"/>
                  </a:cubicBezTo>
                  <a:cubicBezTo>
                    <a:pt x="2" y="0"/>
                    <a:pt x="0" y="1"/>
                    <a:pt x="0" y="3"/>
                  </a:cubicBezTo>
                  <a:cubicBezTo>
                    <a:pt x="0" y="47"/>
                    <a:pt x="0" y="47"/>
                    <a:pt x="0" y="47"/>
                  </a:cubicBezTo>
                  <a:cubicBezTo>
                    <a:pt x="0" y="49"/>
                    <a:pt x="2" y="51"/>
                    <a:pt x="4" y="51"/>
                  </a:cubicBezTo>
                  <a:cubicBezTo>
                    <a:pt x="48" y="51"/>
                    <a:pt x="48" y="51"/>
                    <a:pt x="48" y="51"/>
                  </a:cubicBezTo>
                  <a:cubicBezTo>
                    <a:pt x="50" y="51"/>
                    <a:pt x="51" y="49"/>
                    <a:pt x="51" y="47"/>
                  </a:cubicBezTo>
                  <a:cubicBezTo>
                    <a:pt x="51" y="3"/>
                    <a:pt x="51" y="3"/>
                    <a:pt x="51" y="3"/>
                  </a:cubicBezTo>
                  <a:cubicBezTo>
                    <a:pt x="51" y="1"/>
                    <a:pt x="50" y="0"/>
                    <a:pt x="4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914" name="Google Shape;2914;p51"/>
          <p:cNvSpPr/>
          <p:nvPr/>
        </p:nvSpPr>
        <p:spPr>
          <a:xfrm>
            <a:off x="6691145" y="1730424"/>
            <a:ext cx="367441" cy="323508"/>
          </a:xfrm>
          <a:custGeom>
            <a:avLst/>
            <a:gdLst/>
            <a:ahLst/>
            <a:cxnLst/>
            <a:rect l="l" t="t" r="r" b="b"/>
            <a:pathLst>
              <a:path w="116" h="102" extrusionOk="0">
                <a:moveTo>
                  <a:pt x="107" y="70"/>
                </a:moveTo>
                <a:cubicBezTo>
                  <a:pt x="66" y="47"/>
                  <a:pt x="66" y="47"/>
                  <a:pt x="66" y="47"/>
                </a:cubicBezTo>
                <a:cubicBezTo>
                  <a:pt x="66" y="45"/>
                  <a:pt x="67" y="42"/>
                  <a:pt x="69" y="41"/>
                </a:cubicBezTo>
                <a:cubicBezTo>
                  <a:pt x="76" y="37"/>
                  <a:pt x="80" y="30"/>
                  <a:pt x="80" y="22"/>
                </a:cubicBezTo>
                <a:cubicBezTo>
                  <a:pt x="80" y="10"/>
                  <a:pt x="70" y="0"/>
                  <a:pt x="58" y="0"/>
                </a:cubicBezTo>
                <a:cubicBezTo>
                  <a:pt x="46" y="0"/>
                  <a:pt x="37" y="10"/>
                  <a:pt x="37" y="22"/>
                </a:cubicBezTo>
                <a:cubicBezTo>
                  <a:pt x="37" y="26"/>
                  <a:pt x="40" y="29"/>
                  <a:pt x="44" y="29"/>
                </a:cubicBezTo>
                <a:cubicBezTo>
                  <a:pt x="48" y="29"/>
                  <a:pt x="51" y="26"/>
                  <a:pt x="51" y="22"/>
                </a:cubicBezTo>
                <a:cubicBezTo>
                  <a:pt x="51" y="18"/>
                  <a:pt x="54" y="15"/>
                  <a:pt x="58" y="15"/>
                </a:cubicBezTo>
                <a:cubicBezTo>
                  <a:pt x="62" y="15"/>
                  <a:pt x="66" y="18"/>
                  <a:pt x="66" y="22"/>
                </a:cubicBezTo>
                <a:cubicBezTo>
                  <a:pt x="66" y="25"/>
                  <a:pt x="64" y="27"/>
                  <a:pt x="62" y="28"/>
                </a:cubicBezTo>
                <a:cubicBezTo>
                  <a:pt x="55" y="32"/>
                  <a:pt x="51" y="39"/>
                  <a:pt x="51" y="47"/>
                </a:cubicBezTo>
                <a:cubicBezTo>
                  <a:pt x="10" y="70"/>
                  <a:pt x="10" y="70"/>
                  <a:pt x="10" y="70"/>
                </a:cubicBezTo>
                <a:cubicBezTo>
                  <a:pt x="4" y="74"/>
                  <a:pt x="0" y="81"/>
                  <a:pt x="0" y="87"/>
                </a:cubicBezTo>
                <a:cubicBezTo>
                  <a:pt x="0" y="95"/>
                  <a:pt x="7" y="102"/>
                  <a:pt x="15" y="102"/>
                </a:cubicBezTo>
                <a:cubicBezTo>
                  <a:pt x="102" y="102"/>
                  <a:pt x="102" y="102"/>
                  <a:pt x="102" y="102"/>
                </a:cubicBezTo>
                <a:cubicBezTo>
                  <a:pt x="110" y="102"/>
                  <a:pt x="116" y="95"/>
                  <a:pt x="116" y="87"/>
                </a:cubicBezTo>
                <a:cubicBezTo>
                  <a:pt x="116" y="81"/>
                  <a:pt x="112" y="74"/>
                  <a:pt x="107" y="70"/>
                </a:cubicBezTo>
                <a:close/>
                <a:moveTo>
                  <a:pt x="15" y="87"/>
                </a:moveTo>
                <a:cubicBezTo>
                  <a:pt x="15" y="86"/>
                  <a:pt x="16" y="83"/>
                  <a:pt x="17" y="83"/>
                </a:cubicBezTo>
                <a:cubicBezTo>
                  <a:pt x="58" y="60"/>
                  <a:pt x="58" y="60"/>
                  <a:pt x="58" y="60"/>
                </a:cubicBezTo>
                <a:cubicBezTo>
                  <a:pt x="99" y="82"/>
                  <a:pt x="99" y="82"/>
                  <a:pt x="99" y="82"/>
                </a:cubicBezTo>
                <a:cubicBezTo>
                  <a:pt x="100" y="83"/>
                  <a:pt x="102" y="86"/>
                  <a:pt x="102" y="87"/>
                </a:cubicBezTo>
                <a:lnTo>
                  <a:pt x="15" y="8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51"/>
          <p:cNvSpPr/>
          <p:nvPr/>
        </p:nvSpPr>
        <p:spPr>
          <a:xfrm>
            <a:off x="7430021" y="1756385"/>
            <a:ext cx="367441" cy="321511"/>
          </a:xfrm>
          <a:custGeom>
            <a:avLst/>
            <a:gdLst/>
            <a:ahLst/>
            <a:cxnLst/>
            <a:rect l="l" t="t" r="r" b="b"/>
            <a:pathLst>
              <a:path w="116" h="101" extrusionOk="0">
                <a:moveTo>
                  <a:pt x="87" y="69"/>
                </a:moveTo>
                <a:cubicBezTo>
                  <a:pt x="87" y="46"/>
                  <a:pt x="87" y="28"/>
                  <a:pt x="93" y="10"/>
                </a:cubicBezTo>
                <a:cubicBezTo>
                  <a:pt x="93" y="8"/>
                  <a:pt x="93" y="6"/>
                  <a:pt x="91" y="6"/>
                </a:cubicBezTo>
                <a:cubicBezTo>
                  <a:pt x="86" y="4"/>
                  <a:pt x="74" y="0"/>
                  <a:pt x="58" y="0"/>
                </a:cubicBezTo>
                <a:cubicBezTo>
                  <a:pt x="42" y="0"/>
                  <a:pt x="30" y="4"/>
                  <a:pt x="24" y="6"/>
                </a:cubicBezTo>
                <a:cubicBezTo>
                  <a:pt x="23" y="6"/>
                  <a:pt x="22" y="8"/>
                  <a:pt x="22" y="10"/>
                </a:cubicBezTo>
                <a:cubicBezTo>
                  <a:pt x="28" y="28"/>
                  <a:pt x="28" y="46"/>
                  <a:pt x="29" y="69"/>
                </a:cubicBezTo>
                <a:cubicBezTo>
                  <a:pt x="11" y="66"/>
                  <a:pt x="0" y="63"/>
                  <a:pt x="0" y="72"/>
                </a:cubicBezTo>
                <a:cubicBezTo>
                  <a:pt x="0" y="78"/>
                  <a:pt x="7" y="87"/>
                  <a:pt x="21" y="94"/>
                </a:cubicBezTo>
                <a:cubicBezTo>
                  <a:pt x="30" y="98"/>
                  <a:pt x="43" y="101"/>
                  <a:pt x="58" y="101"/>
                </a:cubicBezTo>
                <a:cubicBezTo>
                  <a:pt x="72" y="101"/>
                  <a:pt x="85" y="98"/>
                  <a:pt x="94" y="94"/>
                </a:cubicBezTo>
                <a:cubicBezTo>
                  <a:pt x="108" y="87"/>
                  <a:pt x="116" y="77"/>
                  <a:pt x="116" y="72"/>
                </a:cubicBezTo>
                <a:cubicBezTo>
                  <a:pt x="116" y="63"/>
                  <a:pt x="104" y="66"/>
                  <a:pt x="87" y="69"/>
                </a:cubicBezTo>
                <a:close/>
                <a:moveTo>
                  <a:pt x="43" y="13"/>
                </a:moveTo>
                <a:cubicBezTo>
                  <a:pt x="43" y="13"/>
                  <a:pt x="43" y="13"/>
                  <a:pt x="43" y="13"/>
                </a:cubicBezTo>
                <a:cubicBezTo>
                  <a:pt x="47" y="27"/>
                  <a:pt x="48" y="42"/>
                  <a:pt x="48" y="59"/>
                </a:cubicBezTo>
                <a:cubicBezTo>
                  <a:pt x="48" y="63"/>
                  <a:pt x="48" y="67"/>
                  <a:pt x="48" y="71"/>
                </a:cubicBezTo>
                <a:cubicBezTo>
                  <a:pt x="46" y="71"/>
                  <a:pt x="36" y="71"/>
                  <a:pt x="34" y="70"/>
                </a:cubicBezTo>
                <a:cubicBezTo>
                  <a:pt x="34" y="67"/>
                  <a:pt x="34" y="63"/>
                  <a:pt x="34" y="59"/>
                </a:cubicBezTo>
                <a:cubicBezTo>
                  <a:pt x="34" y="42"/>
                  <a:pt x="33" y="28"/>
                  <a:pt x="29" y="13"/>
                </a:cubicBezTo>
                <a:cubicBezTo>
                  <a:pt x="29" y="11"/>
                  <a:pt x="29" y="11"/>
                  <a:pt x="29" y="11"/>
                </a:cubicBezTo>
                <a:cubicBezTo>
                  <a:pt x="31" y="12"/>
                  <a:pt x="40" y="12"/>
                  <a:pt x="43" y="13"/>
                </a:cubicBezTo>
                <a:close/>
                <a:moveTo>
                  <a:pt x="110" y="76"/>
                </a:moveTo>
                <a:cubicBezTo>
                  <a:pt x="109" y="77"/>
                  <a:pt x="109" y="77"/>
                  <a:pt x="109" y="77"/>
                </a:cubicBezTo>
                <a:cubicBezTo>
                  <a:pt x="105" y="80"/>
                  <a:pt x="100" y="84"/>
                  <a:pt x="94" y="87"/>
                </a:cubicBezTo>
                <a:cubicBezTo>
                  <a:pt x="85" y="91"/>
                  <a:pt x="71" y="94"/>
                  <a:pt x="58" y="94"/>
                </a:cubicBezTo>
                <a:cubicBezTo>
                  <a:pt x="44" y="94"/>
                  <a:pt x="30" y="91"/>
                  <a:pt x="21" y="87"/>
                </a:cubicBezTo>
                <a:cubicBezTo>
                  <a:pt x="15" y="84"/>
                  <a:pt x="10" y="80"/>
                  <a:pt x="6" y="77"/>
                </a:cubicBezTo>
                <a:cubicBezTo>
                  <a:pt x="6" y="76"/>
                  <a:pt x="6" y="76"/>
                  <a:pt x="6" y="76"/>
                </a:cubicBezTo>
                <a:cubicBezTo>
                  <a:pt x="6" y="76"/>
                  <a:pt x="6" y="76"/>
                  <a:pt x="6" y="76"/>
                </a:cubicBezTo>
                <a:cubicBezTo>
                  <a:pt x="6" y="74"/>
                  <a:pt x="7" y="73"/>
                  <a:pt x="8" y="72"/>
                </a:cubicBezTo>
                <a:cubicBezTo>
                  <a:pt x="10" y="71"/>
                  <a:pt x="12" y="71"/>
                  <a:pt x="13" y="72"/>
                </a:cubicBezTo>
                <a:cubicBezTo>
                  <a:pt x="16" y="74"/>
                  <a:pt x="19" y="76"/>
                  <a:pt x="22" y="78"/>
                </a:cubicBezTo>
                <a:cubicBezTo>
                  <a:pt x="31" y="82"/>
                  <a:pt x="44" y="85"/>
                  <a:pt x="58" y="85"/>
                </a:cubicBezTo>
                <a:cubicBezTo>
                  <a:pt x="71" y="85"/>
                  <a:pt x="84" y="82"/>
                  <a:pt x="93" y="78"/>
                </a:cubicBezTo>
                <a:cubicBezTo>
                  <a:pt x="97" y="76"/>
                  <a:pt x="100" y="74"/>
                  <a:pt x="103" y="72"/>
                </a:cubicBezTo>
                <a:cubicBezTo>
                  <a:pt x="104" y="71"/>
                  <a:pt x="106" y="71"/>
                  <a:pt x="107" y="72"/>
                </a:cubicBezTo>
                <a:cubicBezTo>
                  <a:pt x="109" y="72"/>
                  <a:pt x="110" y="74"/>
                  <a:pt x="110" y="75"/>
                </a:cubicBezTo>
                <a:lnTo>
                  <a:pt x="110" y="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16" name="Google Shape;2916;p51"/>
          <p:cNvGrpSpPr/>
          <p:nvPr/>
        </p:nvGrpSpPr>
        <p:grpSpPr>
          <a:xfrm>
            <a:off x="8188868" y="1756385"/>
            <a:ext cx="345475" cy="345475"/>
            <a:chOff x="6202363" y="1274763"/>
            <a:chExt cx="274638" cy="274638"/>
          </a:xfrm>
        </p:grpSpPr>
        <p:sp>
          <p:nvSpPr>
            <p:cNvPr id="2917" name="Google Shape;2917;p51"/>
            <p:cNvSpPr/>
            <p:nvPr/>
          </p:nvSpPr>
          <p:spPr>
            <a:xfrm>
              <a:off x="6202363" y="1274763"/>
              <a:ext cx="219075" cy="107950"/>
            </a:xfrm>
            <a:custGeom>
              <a:avLst/>
              <a:gdLst/>
              <a:ahLst/>
              <a:cxnLst/>
              <a:rect l="l" t="t" r="r" b="b"/>
              <a:pathLst>
                <a:path w="87" h="43" extrusionOk="0">
                  <a:moveTo>
                    <a:pt x="7" y="0"/>
                  </a:moveTo>
                  <a:cubicBezTo>
                    <a:pt x="3" y="0"/>
                    <a:pt x="0" y="3"/>
                    <a:pt x="0" y="7"/>
                  </a:cubicBezTo>
                  <a:cubicBezTo>
                    <a:pt x="0" y="36"/>
                    <a:pt x="0" y="36"/>
                    <a:pt x="0" y="36"/>
                  </a:cubicBezTo>
                  <a:cubicBezTo>
                    <a:pt x="0" y="40"/>
                    <a:pt x="3" y="43"/>
                    <a:pt x="7" y="43"/>
                  </a:cubicBezTo>
                  <a:cubicBezTo>
                    <a:pt x="73" y="43"/>
                    <a:pt x="73" y="43"/>
                    <a:pt x="73" y="43"/>
                  </a:cubicBezTo>
                  <a:cubicBezTo>
                    <a:pt x="87" y="0"/>
                    <a:pt x="87" y="0"/>
                    <a:pt x="87" y="0"/>
                  </a:cubicBezTo>
                  <a:lnTo>
                    <a:pt x="7" y="0"/>
                  </a:lnTo>
                  <a:close/>
                  <a:moveTo>
                    <a:pt x="65" y="21"/>
                  </a:moveTo>
                  <a:cubicBezTo>
                    <a:pt x="58" y="21"/>
                    <a:pt x="58" y="21"/>
                    <a:pt x="58" y="21"/>
                  </a:cubicBezTo>
                  <a:cubicBezTo>
                    <a:pt x="58" y="14"/>
                    <a:pt x="58" y="14"/>
                    <a:pt x="58" y="14"/>
                  </a:cubicBezTo>
                  <a:cubicBezTo>
                    <a:pt x="65" y="14"/>
                    <a:pt x="65" y="14"/>
                    <a:pt x="65" y="14"/>
                  </a:cubicBezTo>
                  <a:lnTo>
                    <a:pt x="65"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8" name="Google Shape;2918;p51"/>
            <p:cNvSpPr/>
            <p:nvPr/>
          </p:nvSpPr>
          <p:spPr>
            <a:xfrm>
              <a:off x="6418263" y="1292225"/>
              <a:ext cx="58738" cy="73025"/>
            </a:xfrm>
            <a:custGeom>
              <a:avLst/>
              <a:gdLst/>
              <a:ahLst/>
              <a:cxnLst/>
              <a:rect l="l" t="t" r="r" b="b"/>
              <a:pathLst>
                <a:path w="37" h="46" extrusionOk="0">
                  <a:moveTo>
                    <a:pt x="13" y="0"/>
                  </a:moveTo>
                  <a:lnTo>
                    <a:pt x="0" y="46"/>
                  </a:lnTo>
                  <a:lnTo>
                    <a:pt x="22" y="46"/>
                  </a:lnTo>
                  <a:lnTo>
                    <a:pt x="37" y="0"/>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9" name="Google Shape;2919;p51"/>
            <p:cNvSpPr/>
            <p:nvPr/>
          </p:nvSpPr>
          <p:spPr>
            <a:xfrm>
              <a:off x="6202363" y="1401763"/>
              <a:ext cx="128588" cy="147638"/>
            </a:xfrm>
            <a:custGeom>
              <a:avLst/>
              <a:gdLst/>
              <a:ahLst/>
              <a:cxnLst/>
              <a:rect l="l" t="t" r="r" b="b"/>
              <a:pathLst>
                <a:path w="51" h="59" extrusionOk="0">
                  <a:moveTo>
                    <a:pt x="36" y="0"/>
                  </a:moveTo>
                  <a:cubicBezTo>
                    <a:pt x="36" y="37"/>
                    <a:pt x="36" y="37"/>
                    <a:pt x="36" y="37"/>
                  </a:cubicBezTo>
                  <a:cubicBezTo>
                    <a:pt x="15" y="37"/>
                    <a:pt x="15" y="37"/>
                    <a:pt x="15" y="37"/>
                  </a:cubicBezTo>
                  <a:cubicBezTo>
                    <a:pt x="15" y="33"/>
                    <a:pt x="11" y="29"/>
                    <a:pt x="7" y="29"/>
                  </a:cubicBezTo>
                  <a:cubicBezTo>
                    <a:pt x="3" y="29"/>
                    <a:pt x="0" y="33"/>
                    <a:pt x="0" y="37"/>
                  </a:cubicBezTo>
                  <a:cubicBezTo>
                    <a:pt x="0" y="44"/>
                    <a:pt x="0" y="44"/>
                    <a:pt x="0" y="44"/>
                  </a:cubicBezTo>
                  <a:cubicBezTo>
                    <a:pt x="0" y="51"/>
                    <a:pt x="0" y="51"/>
                    <a:pt x="0" y="51"/>
                  </a:cubicBezTo>
                  <a:cubicBezTo>
                    <a:pt x="0" y="51"/>
                    <a:pt x="0" y="51"/>
                    <a:pt x="0" y="51"/>
                  </a:cubicBezTo>
                  <a:cubicBezTo>
                    <a:pt x="0" y="55"/>
                    <a:pt x="3" y="59"/>
                    <a:pt x="7" y="59"/>
                  </a:cubicBezTo>
                  <a:cubicBezTo>
                    <a:pt x="11" y="59"/>
                    <a:pt x="15" y="55"/>
                    <a:pt x="15" y="51"/>
                  </a:cubicBezTo>
                  <a:cubicBezTo>
                    <a:pt x="15" y="51"/>
                    <a:pt x="15" y="51"/>
                    <a:pt x="15" y="51"/>
                  </a:cubicBezTo>
                  <a:cubicBezTo>
                    <a:pt x="36" y="51"/>
                    <a:pt x="36" y="51"/>
                    <a:pt x="36" y="51"/>
                  </a:cubicBezTo>
                  <a:cubicBezTo>
                    <a:pt x="44" y="51"/>
                    <a:pt x="44" y="51"/>
                    <a:pt x="44" y="51"/>
                  </a:cubicBezTo>
                  <a:cubicBezTo>
                    <a:pt x="51" y="51"/>
                    <a:pt x="51" y="51"/>
                    <a:pt x="51" y="51"/>
                  </a:cubicBezTo>
                  <a:cubicBezTo>
                    <a:pt x="51" y="0"/>
                    <a:pt x="51" y="0"/>
                    <a:pt x="51" y="0"/>
                  </a:cubicBezTo>
                  <a:cubicBezTo>
                    <a:pt x="44" y="0"/>
                    <a:pt x="44" y="0"/>
                    <a:pt x="44" y="0"/>
                  </a:cubicBezTo>
                  <a:lnTo>
                    <a:pt x="3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20" name="Google Shape;2920;p51"/>
          <p:cNvGrpSpPr/>
          <p:nvPr/>
        </p:nvGrpSpPr>
        <p:grpSpPr>
          <a:xfrm>
            <a:off x="5219382" y="1730424"/>
            <a:ext cx="369439" cy="371435"/>
            <a:chOff x="3841751" y="1254125"/>
            <a:chExt cx="293688" cy="295275"/>
          </a:xfrm>
        </p:grpSpPr>
        <p:sp>
          <p:nvSpPr>
            <p:cNvPr id="2921" name="Google Shape;2921;p51"/>
            <p:cNvSpPr/>
            <p:nvPr/>
          </p:nvSpPr>
          <p:spPr>
            <a:xfrm>
              <a:off x="3841751" y="1420813"/>
              <a:ext cx="127000" cy="55563"/>
            </a:xfrm>
            <a:custGeom>
              <a:avLst/>
              <a:gdLst/>
              <a:ahLst/>
              <a:cxnLst/>
              <a:rect l="l" t="t" r="r" b="b"/>
              <a:pathLst>
                <a:path w="50" h="22" extrusionOk="0">
                  <a:moveTo>
                    <a:pt x="5" y="18"/>
                  </a:moveTo>
                  <a:cubicBezTo>
                    <a:pt x="19" y="22"/>
                    <a:pt x="19" y="22"/>
                    <a:pt x="19" y="22"/>
                  </a:cubicBezTo>
                  <a:cubicBezTo>
                    <a:pt x="50" y="14"/>
                    <a:pt x="50" y="14"/>
                    <a:pt x="50" y="14"/>
                  </a:cubicBezTo>
                  <a:cubicBezTo>
                    <a:pt x="9" y="1"/>
                    <a:pt x="9" y="1"/>
                    <a:pt x="9" y="1"/>
                  </a:cubicBezTo>
                  <a:cubicBezTo>
                    <a:pt x="7" y="0"/>
                    <a:pt x="4" y="1"/>
                    <a:pt x="3" y="2"/>
                  </a:cubicBezTo>
                  <a:cubicBezTo>
                    <a:pt x="1" y="4"/>
                    <a:pt x="0" y="6"/>
                    <a:pt x="0" y="8"/>
                  </a:cubicBezTo>
                  <a:cubicBezTo>
                    <a:pt x="0" y="11"/>
                    <a:pt x="0" y="11"/>
                    <a:pt x="0" y="11"/>
                  </a:cubicBezTo>
                  <a:cubicBezTo>
                    <a:pt x="0" y="14"/>
                    <a:pt x="2" y="17"/>
                    <a:pt x="5"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2" name="Google Shape;2922;p51"/>
            <p:cNvSpPr/>
            <p:nvPr/>
          </p:nvSpPr>
          <p:spPr>
            <a:xfrm>
              <a:off x="4037013" y="1504950"/>
              <a:ext cx="98425" cy="42863"/>
            </a:xfrm>
            <a:custGeom>
              <a:avLst/>
              <a:gdLst/>
              <a:ahLst/>
              <a:cxnLst/>
              <a:rect l="l" t="t" r="r" b="b"/>
              <a:pathLst>
                <a:path w="39" h="17" extrusionOk="0">
                  <a:moveTo>
                    <a:pt x="34" y="0"/>
                  </a:moveTo>
                  <a:cubicBezTo>
                    <a:pt x="33" y="0"/>
                    <a:pt x="33" y="0"/>
                    <a:pt x="33" y="0"/>
                  </a:cubicBezTo>
                  <a:cubicBezTo>
                    <a:pt x="0" y="8"/>
                    <a:pt x="0" y="8"/>
                    <a:pt x="0" y="8"/>
                  </a:cubicBezTo>
                  <a:cubicBezTo>
                    <a:pt x="29" y="17"/>
                    <a:pt x="29" y="17"/>
                    <a:pt x="29" y="17"/>
                  </a:cubicBezTo>
                  <a:cubicBezTo>
                    <a:pt x="32" y="17"/>
                    <a:pt x="34" y="17"/>
                    <a:pt x="36" y="16"/>
                  </a:cubicBezTo>
                  <a:cubicBezTo>
                    <a:pt x="38" y="14"/>
                    <a:pt x="39" y="12"/>
                    <a:pt x="39" y="10"/>
                  </a:cubicBezTo>
                  <a:cubicBezTo>
                    <a:pt x="39" y="7"/>
                    <a:pt x="39" y="7"/>
                    <a:pt x="39" y="7"/>
                  </a:cubicBezTo>
                  <a:cubicBezTo>
                    <a:pt x="39" y="4"/>
                    <a:pt x="37" y="1"/>
                    <a:pt x="3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3" name="Google Shape;2923;p51"/>
            <p:cNvSpPr/>
            <p:nvPr/>
          </p:nvSpPr>
          <p:spPr>
            <a:xfrm>
              <a:off x="3841751" y="1438275"/>
              <a:ext cx="293688" cy="111125"/>
            </a:xfrm>
            <a:custGeom>
              <a:avLst/>
              <a:gdLst/>
              <a:ahLst/>
              <a:cxnLst/>
              <a:rect l="l" t="t" r="r" b="b"/>
              <a:pathLst>
                <a:path w="116" h="44" extrusionOk="0">
                  <a:moveTo>
                    <a:pt x="113" y="2"/>
                  </a:moveTo>
                  <a:cubicBezTo>
                    <a:pt x="112" y="1"/>
                    <a:pt x="110" y="0"/>
                    <a:pt x="109" y="0"/>
                  </a:cubicBezTo>
                  <a:cubicBezTo>
                    <a:pt x="107" y="1"/>
                    <a:pt x="107" y="1"/>
                    <a:pt x="107" y="1"/>
                  </a:cubicBezTo>
                  <a:cubicBezTo>
                    <a:pt x="5" y="26"/>
                    <a:pt x="5" y="26"/>
                    <a:pt x="5" y="26"/>
                  </a:cubicBezTo>
                  <a:cubicBezTo>
                    <a:pt x="2" y="27"/>
                    <a:pt x="0" y="30"/>
                    <a:pt x="0" y="33"/>
                  </a:cubicBezTo>
                  <a:cubicBezTo>
                    <a:pt x="0" y="36"/>
                    <a:pt x="0" y="36"/>
                    <a:pt x="0" y="36"/>
                  </a:cubicBezTo>
                  <a:cubicBezTo>
                    <a:pt x="0" y="38"/>
                    <a:pt x="1" y="41"/>
                    <a:pt x="2" y="42"/>
                  </a:cubicBezTo>
                  <a:cubicBezTo>
                    <a:pt x="4" y="43"/>
                    <a:pt x="5" y="44"/>
                    <a:pt x="7" y="44"/>
                  </a:cubicBezTo>
                  <a:cubicBezTo>
                    <a:pt x="9" y="43"/>
                    <a:pt x="9" y="43"/>
                    <a:pt x="9" y="43"/>
                  </a:cubicBezTo>
                  <a:cubicBezTo>
                    <a:pt x="110" y="18"/>
                    <a:pt x="110" y="18"/>
                    <a:pt x="110" y="18"/>
                  </a:cubicBezTo>
                  <a:cubicBezTo>
                    <a:pt x="114" y="17"/>
                    <a:pt x="116" y="14"/>
                    <a:pt x="116" y="11"/>
                  </a:cubicBezTo>
                  <a:cubicBezTo>
                    <a:pt x="116" y="8"/>
                    <a:pt x="116" y="8"/>
                    <a:pt x="116" y="8"/>
                  </a:cubicBezTo>
                  <a:cubicBezTo>
                    <a:pt x="116" y="5"/>
                    <a:pt x="115" y="3"/>
                    <a:pt x="11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4" name="Google Shape;2924;p51"/>
            <p:cNvSpPr/>
            <p:nvPr/>
          </p:nvSpPr>
          <p:spPr>
            <a:xfrm>
              <a:off x="3908426" y="1254125"/>
              <a:ext cx="165100" cy="201613"/>
            </a:xfrm>
            <a:custGeom>
              <a:avLst/>
              <a:gdLst/>
              <a:ahLst/>
              <a:cxnLst/>
              <a:rect l="l" t="t" r="r" b="b"/>
              <a:pathLst>
                <a:path w="66" h="80" extrusionOk="0">
                  <a:moveTo>
                    <a:pt x="14" y="59"/>
                  </a:moveTo>
                  <a:cubicBezTo>
                    <a:pt x="20" y="72"/>
                    <a:pt x="43" y="80"/>
                    <a:pt x="54" y="63"/>
                  </a:cubicBezTo>
                  <a:cubicBezTo>
                    <a:pt x="66" y="46"/>
                    <a:pt x="56" y="19"/>
                    <a:pt x="35" y="0"/>
                  </a:cubicBezTo>
                  <a:cubicBezTo>
                    <a:pt x="39" y="20"/>
                    <a:pt x="0" y="28"/>
                    <a:pt x="14" y="59"/>
                  </a:cubicBezTo>
                  <a:close/>
                  <a:moveTo>
                    <a:pt x="26" y="51"/>
                  </a:moveTo>
                  <a:cubicBezTo>
                    <a:pt x="29" y="48"/>
                    <a:pt x="37" y="44"/>
                    <a:pt x="38" y="29"/>
                  </a:cubicBezTo>
                  <a:cubicBezTo>
                    <a:pt x="55" y="41"/>
                    <a:pt x="47" y="69"/>
                    <a:pt x="35" y="66"/>
                  </a:cubicBezTo>
                  <a:cubicBezTo>
                    <a:pt x="22" y="64"/>
                    <a:pt x="23" y="55"/>
                    <a:pt x="26"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25" name="Google Shape;2925;p51"/>
          <p:cNvGrpSpPr/>
          <p:nvPr/>
        </p:nvGrpSpPr>
        <p:grpSpPr>
          <a:xfrm>
            <a:off x="5956262" y="1730424"/>
            <a:ext cx="367441" cy="371435"/>
            <a:chOff x="4427538" y="1254125"/>
            <a:chExt cx="292100" cy="295275"/>
          </a:xfrm>
        </p:grpSpPr>
        <p:sp>
          <p:nvSpPr>
            <p:cNvPr id="2926" name="Google Shape;2926;p51"/>
            <p:cNvSpPr/>
            <p:nvPr/>
          </p:nvSpPr>
          <p:spPr>
            <a:xfrm>
              <a:off x="4471988" y="1287463"/>
              <a:ext cx="33338" cy="33338"/>
            </a:xfrm>
            <a:custGeom>
              <a:avLst/>
              <a:gdLst/>
              <a:ahLst/>
              <a:cxnLst/>
              <a:rect l="l" t="t" r="r" b="b"/>
              <a:pathLst>
                <a:path w="13" h="13" extrusionOk="0">
                  <a:moveTo>
                    <a:pt x="12" y="7"/>
                  </a:moveTo>
                  <a:cubicBezTo>
                    <a:pt x="7" y="2"/>
                    <a:pt x="7" y="2"/>
                    <a:pt x="7" y="2"/>
                  </a:cubicBezTo>
                  <a:cubicBezTo>
                    <a:pt x="5" y="0"/>
                    <a:pt x="3" y="0"/>
                    <a:pt x="2" y="2"/>
                  </a:cubicBezTo>
                  <a:cubicBezTo>
                    <a:pt x="0" y="3"/>
                    <a:pt x="0" y="6"/>
                    <a:pt x="2" y="7"/>
                  </a:cubicBezTo>
                  <a:cubicBezTo>
                    <a:pt x="7" y="12"/>
                    <a:pt x="7" y="12"/>
                    <a:pt x="7" y="12"/>
                  </a:cubicBezTo>
                  <a:cubicBezTo>
                    <a:pt x="8" y="13"/>
                    <a:pt x="10" y="13"/>
                    <a:pt x="12" y="12"/>
                  </a:cubicBezTo>
                  <a:cubicBezTo>
                    <a:pt x="13" y="11"/>
                    <a:pt x="13" y="8"/>
                    <a:pt x="1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7" name="Google Shape;2927;p51"/>
            <p:cNvSpPr/>
            <p:nvPr/>
          </p:nvSpPr>
          <p:spPr>
            <a:xfrm>
              <a:off x="4427538" y="1382713"/>
              <a:ext cx="34925" cy="19050"/>
            </a:xfrm>
            <a:custGeom>
              <a:avLst/>
              <a:gdLst/>
              <a:ahLst/>
              <a:cxnLst/>
              <a:rect l="l" t="t" r="r" b="b"/>
              <a:pathLst>
                <a:path w="14" h="7" extrusionOk="0">
                  <a:moveTo>
                    <a:pt x="11" y="0"/>
                  </a:moveTo>
                  <a:cubicBezTo>
                    <a:pt x="4" y="0"/>
                    <a:pt x="4" y="0"/>
                    <a:pt x="4" y="0"/>
                  </a:cubicBezTo>
                  <a:cubicBezTo>
                    <a:pt x="2" y="0"/>
                    <a:pt x="0" y="2"/>
                    <a:pt x="0" y="4"/>
                  </a:cubicBezTo>
                  <a:cubicBezTo>
                    <a:pt x="0" y="6"/>
                    <a:pt x="2" y="7"/>
                    <a:pt x="4" y="7"/>
                  </a:cubicBezTo>
                  <a:cubicBezTo>
                    <a:pt x="11" y="7"/>
                    <a:pt x="11" y="7"/>
                    <a:pt x="11" y="7"/>
                  </a:cubicBezTo>
                  <a:cubicBezTo>
                    <a:pt x="13" y="7"/>
                    <a:pt x="14" y="6"/>
                    <a:pt x="14" y="4"/>
                  </a:cubicBezTo>
                  <a:cubicBezTo>
                    <a:pt x="14" y="2"/>
                    <a:pt x="13" y="0"/>
                    <a:pt x="1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8" name="Google Shape;2928;p51"/>
            <p:cNvSpPr/>
            <p:nvPr/>
          </p:nvSpPr>
          <p:spPr>
            <a:xfrm>
              <a:off x="4684713" y="1401763"/>
              <a:ext cx="34925" cy="19050"/>
            </a:xfrm>
            <a:custGeom>
              <a:avLst/>
              <a:gdLst/>
              <a:ahLst/>
              <a:cxnLst/>
              <a:rect l="l" t="t" r="r" b="b"/>
              <a:pathLst>
                <a:path w="14" h="8" extrusionOk="0">
                  <a:moveTo>
                    <a:pt x="10" y="0"/>
                  </a:moveTo>
                  <a:cubicBezTo>
                    <a:pt x="3" y="0"/>
                    <a:pt x="3" y="0"/>
                    <a:pt x="3" y="0"/>
                  </a:cubicBezTo>
                  <a:cubicBezTo>
                    <a:pt x="1" y="0"/>
                    <a:pt x="0" y="2"/>
                    <a:pt x="0" y="4"/>
                  </a:cubicBezTo>
                  <a:cubicBezTo>
                    <a:pt x="0" y="6"/>
                    <a:pt x="1" y="8"/>
                    <a:pt x="3" y="8"/>
                  </a:cubicBezTo>
                  <a:cubicBezTo>
                    <a:pt x="10" y="8"/>
                    <a:pt x="10" y="8"/>
                    <a:pt x="10" y="8"/>
                  </a:cubicBezTo>
                  <a:cubicBezTo>
                    <a:pt x="12" y="8"/>
                    <a:pt x="14" y="6"/>
                    <a:pt x="14" y="4"/>
                  </a:cubicBezTo>
                  <a:cubicBezTo>
                    <a:pt x="14" y="2"/>
                    <a:pt x="12"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9" name="Google Shape;2929;p51"/>
            <p:cNvSpPr/>
            <p:nvPr/>
          </p:nvSpPr>
          <p:spPr>
            <a:xfrm>
              <a:off x="4654551" y="1303338"/>
              <a:ext cx="31750" cy="31750"/>
            </a:xfrm>
            <a:custGeom>
              <a:avLst/>
              <a:gdLst/>
              <a:ahLst/>
              <a:cxnLst/>
              <a:rect l="l" t="t" r="r" b="b"/>
              <a:pathLst>
                <a:path w="13" h="13" extrusionOk="0">
                  <a:moveTo>
                    <a:pt x="12" y="1"/>
                  </a:moveTo>
                  <a:cubicBezTo>
                    <a:pt x="10" y="0"/>
                    <a:pt x="8" y="0"/>
                    <a:pt x="6" y="1"/>
                  </a:cubicBezTo>
                  <a:cubicBezTo>
                    <a:pt x="1" y="6"/>
                    <a:pt x="1" y="6"/>
                    <a:pt x="1" y="6"/>
                  </a:cubicBezTo>
                  <a:cubicBezTo>
                    <a:pt x="0" y="7"/>
                    <a:pt x="0" y="10"/>
                    <a:pt x="1" y="11"/>
                  </a:cubicBezTo>
                  <a:cubicBezTo>
                    <a:pt x="3" y="13"/>
                    <a:pt x="5" y="13"/>
                    <a:pt x="6" y="11"/>
                  </a:cubicBezTo>
                  <a:cubicBezTo>
                    <a:pt x="12" y="6"/>
                    <a:pt x="12" y="6"/>
                    <a:pt x="12" y="6"/>
                  </a:cubicBezTo>
                  <a:cubicBezTo>
                    <a:pt x="13" y="5"/>
                    <a:pt x="13" y="2"/>
                    <a:pt x="12"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0" name="Google Shape;2930;p51"/>
            <p:cNvSpPr/>
            <p:nvPr/>
          </p:nvSpPr>
          <p:spPr>
            <a:xfrm>
              <a:off x="4573588" y="1254125"/>
              <a:ext cx="17463" cy="38100"/>
            </a:xfrm>
            <a:custGeom>
              <a:avLst/>
              <a:gdLst/>
              <a:ahLst/>
              <a:cxnLst/>
              <a:rect l="l" t="t" r="r" b="b"/>
              <a:pathLst>
                <a:path w="7" h="15" extrusionOk="0">
                  <a:moveTo>
                    <a:pt x="4" y="15"/>
                  </a:moveTo>
                  <a:cubicBezTo>
                    <a:pt x="5" y="15"/>
                    <a:pt x="6" y="14"/>
                    <a:pt x="6" y="14"/>
                  </a:cubicBezTo>
                  <a:cubicBezTo>
                    <a:pt x="7" y="13"/>
                    <a:pt x="7" y="12"/>
                    <a:pt x="7" y="11"/>
                  </a:cubicBezTo>
                  <a:cubicBezTo>
                    <a:pt x="7" y="4"/>
                    <a:pt x="7" y="4"/>
                    <a:pt x="7" y="4"/>
                  </a:cubicBezTo>
                  <a:cubicBezTo>
                    <a:pt x="7" y="2"/>
                    <a:pt x="6" y="0"/>
                    <a:pt x="4" y="0"/>
                  </a:cubicBezTo>
                  <a:cubicBezTo>
                    <a:pt x="2" y="0"/>
                    <a:pt x="1" y="1"/>
                    <a:pt x="0" y="3"/>
                  </a:cubicBezTo>
                  <a:cubicBezTo>
                    <a:pt x="0" y="4"/>
                    <a:pt x="0" y="4"/>
                    <a:pt x="0" y="4"/>
                  </a:cubicBezTo>
                  <a:cubicBezTo>
                    <a:pt x="0" y="11"/>
                    <a:pt x="0" y="11"/>
                    <a:pt x="0" y="11"/>
                  </a:cubicBezTo>
                  <a:cubicBezTo>
                    <a:pt x="0" y="13"/>
                    <a:pt x="2" y="15"/>
                    <a:pt x="4"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1" name="Google Shape;2931;p51"/>
            <p:cNvSpPr/>
            <p:nvPr/>
          </p:nvSpPr>
          <p:spPr>
            <a:xfrm>
              <a:off x="4500563" y="1327150"/>
              <a:ext cx="146050" cy="166688"/>
            </a:xfrm>
            <a:custGeom>
              <a:avLst/>
              <a:gdLst/>
              <a:ahLst/>
              <a:cxnLst/>
              <a:rect l="l" t="t" r="r" b="b"/>
              <a:pathLst>
                <a:path w="58" h="66" extrusionOk="0">
                  <a:moveTo>
                    <a:pt x="29" y="0"/>
                  </a:moveTo>
                  <a:cubicBezTo>
                    <a:pt x="13" y="0"/>
                    <a:pt x="0" y="13"/>
                    <a:pt x="0" y="29"/>
                  </a:cubicBezTo>
                  <a:cubicBezTo>
                    <a:pt x="0" y="40"/>
                    <a:pt x="6" y="49"/>
                    <a:pt x="14" y="54"/>
                  </a:cubicBezTo>
                  <a:cubicBezTo>
                    <a:pt x="14" y="66"/>
                    <a:pt x="14" y="66"/>
                    <a:pt x="14" y="66"/>
                  </a:cubicBezTo>
                  <a:cubicBezTo>
                    <a:pt x="44" y="66"/>
                    <a:pt x="44" y="66"/>
                    <a:pt x="44" y="66"/>
                  </a:cubicBezTo>
                  <a:cubicBezTo>
                    <a:pt x="44" y="54"/>
                    <a:pt x="44" y="54"/>
                    <a:pt x="44" y="54"/>
                  </a:cubicBezTo>
                  <a:cubicBezTo>
                    <a:pt x="52" y="49"/>
                    <a:pt x="58" y="40"/>
                    <a:pt x="58" y="29"/>
                  </a:cubicBezTo>
                  <a:cubicBezTo>
                    <a:pt x="58" y="13"/>
                    <a:pt x="45" y="0"/>
                    <a:pt x="29" y="0"/>
                  </a:cubicBezTo>
                  <a:close/>
                  <a:moveTo>
                    <a:pt x="40" y="48"/>
                  </a:moveTo>
                  <a:cubicBezTo>
                    <a:pt x="36" y="50"/>
                    <a:pt x="36" y="50"/>
                    <a:pt x="36" y="50"/>
                  </a:cubicBezTo>
                  <a:cubicBezTo>
                    <a:pt x="36" y="54"/>
                    <a:pt x="36" y="54"/>
                    <a:pt x="36" y="54"/>
                  </a:cubicBezTo>
                  <a:cubicBezTo>
                    <a:pt x="36" y="58"/>
                    <a:pt x="36" y="58"/>
                    <a:pt x="36" y="58"/>
                  </a:cubicBezTo>
                  <a:cubicBezTo>
                    <a:pt x="22" y="58"/>
                    <a:pt x="22" y="58"/>
                    <a:pt x="22" y="58"/>
                  </a:cubicBezTo>
                  <a:cubicBezTo>
                    <a:pt x="22" y="54"/>
                    <a:pt x="22" y="54"/>
                    <a:pt x="22" y="54"/>
                  </a:cubicBezTo>
                  <a:cubicBezTo>
                    <a:pt x="22" y="50"/>
                    <a:pt x="22" y="50"/>
                    <a:pt x="22" y="50"/>
                  </a:cubicBezTo>
                  <a:cubicBezTo>
                    <a:pt x="18" y="48"/>
                    <a:pt x="18" y="48"/>
                    <a:pt x="18" y="48"/>
                  </a:cubicBezTo>
                  <a:cubicBezTo>
                    <a:pt x="11" y="44"/>
                    <a:pt x="7" y="37"/>
                    <a:pt x="7" y="29"/>
                  </a:cubicBezTo>
                  <a:cubicBezTo>
                    <a:pt x="7" y="17"/>
                    <a:pt x="17" y="8"/>
                    <a:pt x="29" y="8"/>
                  </a:cubicBezTo>
                  <a:cubicBezTo>
                    <a:pt x="41" y="8"/>
                    <a:pt x="51" y="17"/>
                    <a:pt x="51" y="29"/>
                  </a:cubicBezTo>
                  <a:cubicBezTo>
                    <a:pt x="51" y="37"/>
                    <a:pt x="47" y="44"/>
                    <a:pt x="40"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2" name="Google Shape;2932;p51"/>
            <p:cNvSpPr/>
            <p:nvPr/>
          </p:nvSpPr>
          <p:spPr>
            <a:xfrm>
              <a:off x="4535488" y="1511300"/>
              <a:ext cx="76200" cy="38100"/>
            </a:xfrm>
            <a:custGeom>
              <a:avLst/>
              <a:gdLst/>
              <a:ahLst/>
              <a:cxnLst/>
              <a:rect l="l" t="t" r="r" b="b"/>
              <a:pathLst>
                <a:path w="30" h="15" extrusionOk="0">
                  <a:moveTo>
                    <a:pt x="0" y="7"/>
                  </a:moveTo>
                  <a:cubicBezTo>
                    <a:pt x="8" y="7"/>
                    <a:pt x="8" y="7"/>
                    <a:pt x="8" y="7"/>
                  </a:cubicBezTo>
                  <a:cubicBezTo>
                    <a:pt x="8" y="8"/>
                    <a:pt x="8" y="8"/>
                    <a:pt x="8" y="8"/>
                  </a:cubicBezTo>
                  <a:cubicBezTo>
                    <a:pt x="8" y="12"/>
                    <a:pt x="11" y="15"/>
                    <a:pt x="15" y="15"/>
                  </a:cubicBezTo>
                  <a:cubicBezTo>
                    <a:pt x="19" y="15"/>
                    <a:pt x="22" y="12"/>
                    <a:pt x="22" y="8"/>
                  </a:cubicBezTo>
                  <a:cubicBezTo>
                    <a:pt x="22" y="7"/>
                    <a:pt x="22" y="7"/>
                    <a:pt x="22" y="7"/>
                  </a:cubicBezTo>
                  <a:cubicBezTo>
                    <a:pt x="30" y="7"/>
                    <a:pt x="30" y="7"/>
                    <a:pt x="30" y="7"/>
                  </a:cubicBezTo>
                  <a:cubicBezTo>
                    <a:pt x="30" y="0"/>
                    <a:pt x="30" y="0"/>
                    <a:pt x="30" y="0"/>
                  </a:cubicBezTo>
                  <a:cubicBezTo>
                    <a:pt x="0" y="0"/>
                    <a:pt x="0" y="0"/>
                    <a:pt x="0" y="0"/>
                  </a:cubicBez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33" name="Google Shape;2933;p51"/>
          <p:cNvGrpSpPr/>
          <p:nvPr/>
        </p:nvGrpSpPr>
        <p:grpSpPr>
          <a:xfrm>
            <a:off x="3745623" y="1730424"/>
            <a:ext cx="345475" cy="371435"/>
            <a:chOff x="2670176" y="1254125"/>
            <a:chExt cx="274638" cy="295275"/>
          </a:xfrm>
        </p:grpSpPr>
        <p:sp>
          <p:nvSpPr>
            <p:cNvPr id="2934" name="Google Shape;2934;p51"/>
            <p:cNvSpPr/>
            <p:nvPr/>
          </p:nvSpPr>
          <p:spPr>
            <a:xfrm>
              <a:off x="2687638" y="1438275"/>
              <a:ext cx="111125" cy="1111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5" name="Google Shape;2935;p51"/>
            <p:cNvSpPr/>
            <p:nvPr/>
          </p:nvSpPr>
          <p:spPr>
            <a:xfrm>
              <a:off x="2816226" y="1438275"/>
              <a:ext cx="111125" cy="1111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6" name="Google Shape;2936;p51"/>
            <p:cNvSpPr/>
            <p:nvPr/>
          </p:nvSpPr>
          <p:spPr>
            <a:xfrm>
              <a:off x="2670176" y="1254125"/>
              <a:ext cx="274638" cy="166688"/>
            </a:xfrm>
            <a:custGeom>
              <a:avLst/>
              <a:gdLst/>
              <a:ahLst/>
              <a:cxnLst/>
              <a:rect l="l" t="t" r="r" b="b"/>
              <a:pathLst>
                <a:path w="109" h="66" extrusionOk="0">
                  <a:moveTo>
                    <a:pt x="65" y="37"/>
                  </a:moveTo>
                  <a:cubicBezTo>
                    <a:pt x="65" y="36"/>
                    <a:pt x="65" y="36"/>
                    <a:pt x="65" y="36"/>
                  </a:cubicBezTo>
                  <a:cubicBezTo>
                    <a:pt x="76" y="35"/>
                    <a:pt x="94" y="31"/>
                    <a:pt x="94" y="19"/>
                  </a:cubicBezTo>
                  <a:cubicBezTo>
                    <a:pt x="94" y="9"/>
                    <a:pt x="85" y="0"/>
                    <a:pt x="76" y="0"/>
                  </a:cubicBezTo>
                  <a:cubicBezTo>
                    <a:pt x="68" y="0"/>
                    <a:pt x="60" y="8"/>
                    <a:pt x="58" y="29"/>
                  </a:cubicBezTo>
                  <a:cubicBezTo>
                    <a:pt x="58" y="29"/>
                    <a:pt x="58" y="29"/>
                    <a:pt x="58" y="29"/>
                  </a:cubicBezTo>
                  <a:cubicBezTo>
                    <a:pt x="51" y="29"/>
                    <a:pt x="51" y="29"/>
                    <a:pt x="51" y="29"/>
                  </a:cubicBezTo>
                  <a:cubicBezTo>
                    <a:pt x="51" y="29"/>
                    <a:pt x="51" y="29"/>
                    <a:pt x="51" y="29"/>
                  </a:cubicBezTo>
                  <a:cubicBezTo>
                    <a:pt x="49" y="8"/>
                    <a:pt x="41" y="0"/>
                    <a:pt x="33" y="0"/>
                  </a:cubicBezTo>
                  <a:cubicBezTo>
                    <a:pt x="24" y="0"/>
                    <a:pt x="15" y="9"/>
                    <a:pt x="15" y="19"/>
                  </a:cubicBezTo>
                  <a:cubicBezTo>
                    <a:pt x="15" y="31"/>
                    <a:pt x="33" y="35"/>
                    <a:pt x="44" y="36"/>
                  </a:cubicBezTo>
                  <a:cubicBezTo>
                    <a:pt x="44" y="37"/>
                    <a:pt x="44" y="37"/>
                    <a:pt x="44" y="37"/>
                  </a:cubicBezTo>
                  <a:cubicBezTo>
                    <a:pt x="0" y="37"/>
                    <a:pt x="0" y="37"/>
                    <a:pt x="0" y="37"/>
                  </a:cubicBezTo>
                  <a:cubicBezTo>
                    <a:pt x="0" y="66"/>
                    <a:pt x="0" y="66"/>
                    <a:pt x="0" y="66"/>
                  </a:cubicBezTo>
                  <a:cubicBezTo>
                    <a:pt x="51" y="66"/>
                    <a:pt x="51" y="66"/>
                    <a:pt x="51" y="66"/>
                  </a:cubicBezTo>
                  <a:cubicBezTo>
                    <a:pt x="51" y="37"/>
                    <a:pt x="51" y="37"/>
                    <a:pt x="51" y="37"/>
                  </a:cubicBezTo>
                  <a:cubicBezTo>
                    <a:pt x="58" y="37"/>
                    <a:pt x="58" y="37"/>
                    <a:pt x="58" y="37"/>
                  </a:cubicBezTo>
                  <a:cubicBezTo>
                    <a:pt x="58" y="66"/>
                    <a:pt x="58" y="66"/>
                    <a:pt x="58" y="66"/>
                  </a:cubicBezTo>
                  <a:cubicBezTo>
                    <a:pt x="109" y="66"/>
                    <a:pt x="109" y="66"/>
                    <a:pt x="109" y="66"/>
                  </a:cubicBezTo>
                  <a:cubicBezTo>
                    <a:pt x="109" y="37"/>
                    <a:pt x="109" y="37"/>
                    <a:pt x="109" y="37"/>
                  </a:cubicBezTo>
                  <a:lnTo>
                    <a:pt x="65" y="37"/>
                  </a:lnTo>
                  <a:close/>
                  <a:moveTo>
                    <a:pt x="22" y="19"/>
                  </a:moveTo>
                  <a:cubicBezTo>
                    <a:pt x="22" y="13"/>
                    <a:pt x="28" y="8"/>
                    <a:pt x="33" y="8"/>
                  </a:cubicBezTo>
                  <a:cubicBezTo>
                    <a:pt x="38" y="8"/>
                    <a:pt x="42" y="16"/>
                    <a:pt x="43" y="29"/>
                  </a:cubicBezTo>
                  <a:cubicBezTo>
                    <a:pt x="33" y="28"/>
                    <a:pt x="22" y="25"/>
                    <a:pt x="22" y="19"/>
                  </a:cubicBezTo>
                  <a:close/>
                  <a:moveTo>
                    <a:pt x="76" y="8"/>
                  </a:moveTo>
                  <a:cubicBezTo>
                    <a:pt x="81" y="8"/>
                    <a:pt x="87" y="13"/>
                    <a:pt x="87" y="19"/>
                  </a:cubicBezTo>
                  <a:cubicBezTo>
                    <a:pt x="87" y="24"/>
                    <a:pt x="76" y="28"/>
                    <a:pt x="66" y="29"/>
                  </a:cubicBezTo>
                  <a:cubicBezTo>
                    <a:pt x="67" y="16"/>
                    <a:pt x="71" y="8"/>
                    <a:pt x="76"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37" name="Google Shape;2937;p51"/>
          <p:cNvGrpSpPr/>
          <p:nvPr/>
        </p:nvGrpSpPr>
        <p:grpSpPr>
          <a:xfrm>
            <a:off x="4484500" y="1730424"/>
            <a:ext cx="373433" cy="375431"/>
            <a:chOff x="3257551" y="1254125"/>
            <a:chExt cx="296863" cy="298451"/>
          </a:xfrm>
        </p:grpSpPr>
        <p:sp>
          <p:nvSpPr>
            <p:cNvPr id="2938" name="Google Shape;2938;p51"/>
            <p:cNvSpPr/>
            <p:nvPr/>
          </p:nvSpPr>
          <p:spPr>
            <a:xfrm>
              <a:off x="3257551" y="1254125"/>
              <a:ext cx="244475" cy="247650"/>
            </a:xfrm>
            <a:custGeom>
              <a:avLst/>
              <a:gdLst/>
              <a:ahLst/>
              <a:cxnLst/>
              <a:rect l="l" t="t" r="r" b="b"/>
              <a:pathLst>
                <a:path w="97" h="98" extrusionOk="0">
                  <a:moveTo>
                    <a:pt x="66" y="41"/>
                  </a:moveTo>
                  <a:cubicBezTo>
                    <a:pt x="64" y="39"/>
                    <a:pt x="59" y="39"/>
                    <a:pt x="56" y="41"/>
                  </a:cubicBezTo>
                  <a:cubicBezTo>
                    <a:pt x="56" y="41"/>
                    <a:pt x="66" y="31"/>
                    <a:pt x="51" y="16"/>
                  </a:cubicBezTo>
                  <a:cubicBezTo>
                    <a:pt x="46" y="11"/>
                    <a:pt x="36" y="0"/>
                    <a:pt x="36" y="0"/>
                  </a:cubicBezTo>
                  <a:cubicBezTo>
                    <a:pt x="30" y="26"/>
                    <a:pt x="30" y="26"/>
                    <a:pt x="30" y="26"/>
                  </a:cubicBezTo>
                  <a:cubicBezTo>
                    <a:pt x="46" y="41"/>
                    <a:pt x="46" y="41"/>
                    <a:pt x="46" y="41"/>
                  </a:cubicBezTo>
                  <a:cubicBezTo>
                    <a:pt x="41" y="47"/>
                    <a:pt x="41" y="47"/>
                    <a:pt x="41" y="47"/>
                  </a:cubicBezTo>
                  <a:cubicBezTo>
                    <a:pt x="25" y="31"/>
                    <a:pt x="25" y="31"/>
                    <a:pt x="25" y="31"/>
                  </a:cubicBezTo>
                  <a:cubicBezTo>
                    <a:pt x="0" y="36"/>
                    <a:pt x="0" y="36"/>
                    <a:pt x="0" y="36"/>
                  </a:cubicBezTo>
                  <a:cubicBezTo>
                    <a:pt x="0" y="36"/>
                    <a:pt x="10" y="47"/>
                    <a:pt x="15" y="52"/>
                  </a:cubicBezTo>
                  <a:cubicBezTo>
                    <a:pt x="30" y="67"/>
                    <a:pt x="41" y="57"/>
                    <a:pt x="41" y="57"/>
                  </a:cubicBezTo>
                  <a:cubicBezTo>
                    <a:pt x="38" y="60"/>
                    <a:pt x="38" y="64"/>
                    <a:pt x="41" y="67"/>
                  </a:cubicBezTo>
                  <a:cubicBezTo>
                    <a:pt x="72" y="98"/>
                    <a:pt x="72" y="98"/>
                    <a:pt x="72" y="98"/>
                  </a:cubicBezTo>
                  <a:cubicBezTo>
                    <a:pt x="97" y="72"/>
                    <a:pt x="97" y="72"/>
                    <a:pt x="97" y="72"/>
                  </a:cubicBezTo>
                  <a:lnTo>
                    <a:pt x="66"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9" name="Google Shape;2939;p51"/>
            <p:cNvSpPr/>
            <p:nvPr/>
          </p:nvSpPr>
          <p:spPr>
            <a:xfrm>
              <a:off x="3451226" y="1449388"/>
              <a:ext cx="103188" cy="103188"/>
            </a:xfrm>
            <a:custGeom>
              <a:avLst/>
              <a:gdLst/>
              <a:ahLst/>
              <a:cxnLst/>
              <a:rect l="l" t="t" r="r" b="b"/>
              <a:pathLst>
                <a:path w="41" h="41" extrusionOk="0">
                  <a:moveTo>
                    <a:pt x="30" y="6"/>
                  </a:moveTo>
                  <a:cubicBezTo>
                    <a:pt x="25" y="0"/>
                    <a:pt x="25" y="0"/>
                    <a:pt x="25" y="0"/>
                  </a:cubicBezTo>
                  <a:cubicBezTo>
                    <a:pt x="0" y="26"/>
                    <a:pt x="0" y="26"/>
                    <a:pt x="0" y="26"/>
                  </a:cubicBezTo>
                  <a:cubicBezTo>
                    <a:pt x="0" y="26"/>
                    <a:pt x="0" y="26"/>
                    <a:pt x="5" y="31"/>
                  </a:cubicBezTo>
                  <a:cubicBezTo>
                    <a:pt x="15" y="41"/>
                    <a:pt x="38" y="39"/>
                    <a:pt x="38" y="39"/>
                  </a:cubicBezTo>
                  <a:cubicBezTo>
                    <a:pt x="38" y="39"/>
                    <a:pt x="41" y="16"/>
                    <a:pt x="30"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940" name="Google Shape;2940;p51"/>
          <p:cNvSpPr/>
          <p:nvPr/>
        </p:nvSpPr>
        <p:spPr>
          <a:xfrm>
            <a:off x="5956262" y="3943060"/>
            <a:ext cx="367441" cy="367441"/>
          </a:xfrm>
          <a:custGeom>
            <a:avLst/>
            <a:gdLst/>
            <a:ahLst/>
            <a:cxnLst/>
            <a:rect l="l" t="t" r="r" b="b"/>
            <a:pathLst>
              <a:path w="116" h="116" extrusionOk="0">
                <a:moveTo>
                  <a:pt x="116" y="73"/>
                </a:moveTo>
                <a:cubicBezTo>
                  <a:pt x="102" y="70"/>
                  <a:pt x="79" y="78"/>
                  <a:pt x="64" y="89"/>
                </a:cubicBezTo>
                <a:cubicBezTo>
                  <a:pt x="90" y="64"/>
                  <a:pt x="107" y="55"/>
                  <a:pt x="111" y="24"/>
                </a:cubicBezTo>
                <a:cubicBezTo>
                  <a:pt x="87" y="34"/>
                  <a:pt x="73" y="56"/>
                  <a:pt x="64" y="76"/>
                </a:cubicBezTo>
                <a:cubicBezTo>
                  <a:pt x="72" y="48"/>
                  <a:pt x="69" y="19"/>
                  <a:pt x="58" y="0"/>
                </a:cubicBezTo>
                <a:cubicBezTo>
                  <a:pt x="48" y="19"/>
                  <a:pt x="44" y="47"/>
                  <a:pt x="51" y="75"/>
                </a:cubicBezTo>
                <a:cubicBezTo>
                  <a:pt x="43" y="55"/>
                  <a:pt x="28" y="34"/>
                  <a:pt x="5" y="24"/>
                </a:cubicBezTo>
                <a:cubicBezTo>
                  <a:pt x="9" y="55"/>
                  <a:pt x="26" y="64"/>
                  <a:pt x="52" y="89"/>
                </a:cubicBezTo>
                <a:cubicBezTo>
                  <a:pt x="37" y="78"/>
                  <a:pt x="14" y="70"/>
                  <a:pt x="0" y="73"/>
                </a:cubicBezTo>
                <a:cubicBezTo>
                  <a:pt x="6" y="86"/>
                  <a:pt x="26" y="91"/>
                  <a:pt x="48" y="93"/>
                </a:cubicBezTo>
                <a:cubicBezTo>
                  <a:pt x="32" y="97"/>
                  <a:pt x="21" y="97"/>
                  <a:pt x="10" y="104"/>
                </a:cubicBezTo>
                <a:cubicBezTo>
                  <a:pt x="27" y="110"/>
                  <a:pt x="43" y="106"/>
                  <a:pt x="54" y="94"/>
                </a:cubicBezTo>
                <a:cubicBezTo>
                  <a:pt x="51" y="116"/>
                  <a:pt x="51" y="116"/>
                  <a:pt x="51" y="116"/>
                </a:cubicBezTo>
                <a:cubicBezTo>
                  <a:pt x="65" y="116"/>
                  <a:pt x="65" y="116"/>
                  <a:pt x="65" y="116"/>
                </a:cubicBezTo>
                <a:cubicBezTo>
                  <a:pt x="62" y="94"/>
                  <a:pt x="62" y="94"/>
                  <a:pt x="62" y="94"/>
                </a:cubicBezTo>
                <a:cubicBezTo>
                  <a:pt x="73" y="106"/>
                  <a:pt x="89" y="110"/>
                  <a:pt x="106" y="104"/>
                </a:cubicBezTo>
                <a:cubicBezTo>
                  <a:pt x="95" y="97"/>
                  <a:pt x="84" y="97"/>
                  <a:pt x="68" y="93"/>
                </a:cubicBezTo>
                <a:cubicBezTo>
                  <a:pt x="90" y="91"/>
                  <a:pt x="110" y="86"/>
                  <a:pt x="116" y="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41" name="Google Shape;2941;p51"/>
          <p:cNvGrpSpPr/>
          <p:nvPr/>
        </p:nvGrpSpPr>
        <p:grpSpPr>
          <a:xfrm>
            <a:off x="6685154" y="3943060"/>
            <a:ext cx="383417" cy="367441"/>
            <a:chOff x="5006976" y="3013075"/>
            <a:chExt cx="304800" cy="292100"/>
          </a:xfrm>
        </p:grpSpPr>
        <p:sp>
          <p:nvSpPr>
            <p:cNvPr id="2942" name="Google Shape;2942;p51"/>
            <p:cNvSpPr/>
            <p:nvPr/>
          </p:nvSpPr>
          <p:spPr>
            <a:xfrm>
              <a:off x="5102226" y="3179763"/>
              <a:ext cx="33338" cy="301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3" name="Google Shape;2943;p51"/>
            <p:cNvSpPr/>
            <p:nvPr/>
          </p:nvSpPr>
          <p:spPr>
            <a:xfrm>
              <a:off x="5181601" y="3179763"/>
              <a:ext cx="31750" cy="301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4" name="Google Shape;2944;p51"/>
            <p:cNvSpPr/>
            <p:nvPr/>
          </p:nvSpPr>
          <p:spPr>
            <a:xfrm>
              <a:off x="5122863" y="3051175"/>
              <a:ext cx="73025" cy="55563"/>
            </a:xfrm>
            <a:custGeom>
              <a:avLst/>
              <a:gdLst/>
              <a:ahLst/>
              <a:cxnLst/>
              <a:rect l="l" t="t" r="r" b="b"/>
              <a:pathLst>
                <a:path w="46" h="35" extrusionOk="0">
                  <a:moveTo>
                    <a:pt x="13" y="35"/>
                  </a:moveTo>
                  <a:lnTo>
                    <a:pt x="33" y="35"/>
                  </a:lnTo>
                  <a:lnTo>
                    <a:pt x="33" y="22"/>
                  </a:lnTo>
                  <a:lnTo>
                    <a:pt x="46" y="22"/>
                  </a:lnTo>
                  <a:lnTo>
                    <a:pt x="46" y="11"/>
                  </a:lnTo>
                  <a:lnTo>
                    <a:pt x="33" y="11"/>
                  </a:lnTo>
                  <a:lnTo>
                    <a:pt x="33" y="0"/>
                  </a:lnTo>
                  <a:lnTo>
                    <a:pt x="13" y="0"/>
                  </a:lnTo>
                  <a:lnTo>
                    <a:pt x="13" y="11"/>
                  </a:lnTo>
                  <a:lnTo>
                    <a:pt x="0" y="11"/>
                  </a:lnTo>
                  <a:lnTo>
                    <a:pt x="0" y="22"/>
                  </a:lnTo>
                  <a:lnTo>
                    <a:pt x="13" y="22"/>
                  </a:lnTo>
                  <a:lnTo>
                    <a:pt x="13"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5" name="Google Shape;2945;p51"/>
            <p:cNvSpPr/>
            <p:nvPr/>
          </p:nvSpPr>
          <p:spPr>
            <a:xfrm>
              <a:off x="5006976" y="3013075"/>
              <a:ext cx="304800" cy="292100"/>
            </a:xfrm>
            <a:custGeom>
              <a:avLst/>
              <a:gdLst/>
              <a:ahLst/>
              <a:cxnLst/>
              <a:rect l="l" t="t" r="r" b="b"/>
              <a:pathLst>
                <a:path w="121" h="116" extrusionOk="0">
                  <a:moveTo>
                    <a:pt x="106" y="56"/>
                  </a:moveTo>
                  <a:cubicBezTo>
                    <a:pt x="106" y="56"/>
                    <a:pt x="106" y="56"/>
                    <a:pt x="106" y="56"/>
                  </a:cubicBezTo>
                  <a:cubicBezTo>
                    <a:pt x="105" y="46"/>
                    <a:pt x="100" y="38"/>
                    <a:pt x="92" y="32"/>
                  </a:cubicBezTo>
                  <a:cubicBezTo>
                    <a:pt x="97" y="0"/>
                    <a:pt x="97" y="0"/>
                    <a:pt x="97" y="0"/>
                  </a:cubicBezTo>
                  <a:cubicBezTo>
                    <a:pt x="24" y="0"/>
                    <a:pt x="24" y="0"/>
                    <a:pt x="24" y="0"/>
                  </a:cubicBezTo>
                  <a:cubicBezTo>
                    <a:pt x="29" y="34"/>
                    <a:pt x="29" y="34"/>
                    <a:pt x="29" y="34"/>
                  </a:cubicBezTo>
                  <a:cubicBezTo>
                    <a:pt x="23" y="39"/>
                    <a:pt x="19" y="46"/>
                    <a:pt x="18" y="54"/>
                  </a:cubicBezTo>
                  <a:cubicBezTo>
                    <a:pt x="18" y="54"/>
                    <a:pt x="18" y="54"/>
                    <a:pt x="18" y="54"/>
                  </a:cubicBezTo>
                  <a:cubicBezTo>
                    <a:pt x="5" y="60"/>
                    <a:pt x="0" y="74"/>
                    <a:pt x="3" y="87"/>
                  </a:cubicBezTo>
                  <a:cubicBezTo>
                    <a:pt x="5" y="87"/>
                    <a:pt x="8" y="86"/>
                    <a:pt x="10" y="85"/>
                  </a:cubicBezTo>
                  <a:cubicBezTo>
                    <a:pt x="14" y="83"/>
                    <a:pt x="17" y="80"/>
                    <a:pt x="19" y="76"/>
                  </a:cubicBezTo>
                  <a:cubicBezTo>
                    <a:pt x="25" y="97"/>
                    <a:pt x="41" y="116"/>
                    <a:pt x="62" y="116"/>
                  </a:cubicBezTo>
                  <a:cubicBezTo>
                    <a:pt x="81" y="116"/>
                    <a:pt x="97" y="98"/>
                    <a:pt x="103" y="79"/>
                  </a:cubicBezTo>
                  <a:cubicBezTo>
                    <a:pt x="105" y="81"/>
                    <a:pt x="108" y="84"/>
                    <a:pt x="111" y="85"/>
                  </a:cubicBezTo>
                  <a:cubicBezTo>
                    <a:pt x="113" y="86"/>
                    <a:pt x="115" y="87"/>
                    <a:pt x="117" y="87"/>
                  </a:cubicBezTo>
                  <a:cubicBezTo>
                    <a:pt x="121" y="76"/>
                    <a:pt x="116" y="63"/>
                    <a:pt x="106" y="56"/>
                  </a:cubicBezTo>
                  <a:close/>
                  <a:moveTo>
                    <a:pt x="88" y="8"/>
                  </a:moveTo>
                  <a:cubicBezTo>
                    <a:pt x="83" y="44"/>
                    <a:pt x="83" y="44"/>
                    <a:pt x="83" y="44"/>
                  </a:cubicBezTo>
                  <a:cubicBezTo>
                    <a:pt x="38" y="44"/>
                    <a:pt x="38" y="44"/>
                    <a:pt x="38" y="44"/>
                  </a:cubicBezTo>
                  <a:cubicBezTo>
                    <a:pt x="32" y="8"/>
                    <a:pt x="32" y="8"/>
                    <a:pt x="32" y="8"/>
                  </a:cubicBezTo>
                  <a:lnTo>
                    <a:pt x="88" y="8"/>
                  </a:lnTo>
                  <a:close/>
                  <a:moveTo>
                    <a:pt x="98" y="71"/>
                  </a:moveTo>
                  <a:cubicBezTo>
                    <a:pt x="93" y="90"/>
                    <a:pt x="79" y="109"/>
                    <a:pt x="62" y="109"/>
                  </a:cubicBezTo>
                  <a:cubicBezTo>
                    <a:pt x="43" y="109"/>
                    <a:pt x="30" y="89"/>
                    <a:pt x="25" y="71"/>
                  </a:cubicBezTo>
                  <a:cubicBezTo>
                    <a:pt x="25" y="69"/>
                    <a:pt x="24" y="67"/>
                    <a:pt x="24" y="65"/>
                  </a:cubicBezTo>
                  <a:cubicBezTo>
                    <a:pt x="36" y="65"/>
                    <a:pt x="46" y="59"/>
                    <a:pt x="53" y="51"/>
                  </a:cubicBezTo>
                  <a:cubicBezTo>
                    <a:pt x="71" y="51"/>
                    <a:pt x="71" y="51"/>
                    <a:pt x="71" y="51"/>
                  </a:cubicBezTo>
                  <a:cubicBezTo>
                    <a:pt x="78" y="59"/>
                    <a:pt x="88" y="65"/>
                    <a:pt x="99" y="65"/>
                  </a:cubicBezTo>
                  <a:cubicBezTo>
                    <a:pt x="99" y="67"/>
                    <a:pt x="99" y="69"/>
                    <a:pt x="98" y="7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46" name="Google Shape;2946;p51"/>
          <p:cNvGrpSpPr/>
          <p:nvPr/>
        </p:nvGrpSpPr>
        <p:grpSpPr>
          <a:xfrm>
            <a:off x="7430021" y="3943060"/>
            <a:ext cx="367441" cy="367441"/>
            <a:chOff x="5599113" y="3013075"/>
            <a:chExt cx="292100" cy="292100"/>
          </a:xfrm>
        </p:grpSpPr>
        <p:sp>
          <p:nvSpPr>
            <p:cNvPr id="2947" name="Google Shape;2947;p51"/>
            <p:cNvSpPr/>
            <p:nvPr/>
          </p:nvSpPr>
          <p:spPr>
            <a:xfrm>
              <a:off x="5599113" y="3013075"/>
              <a:ext cx="292100" cy="292100"/>
            </a:xfrm>
            <a:custGeom>
              <a:avLst/>
              <a:gdLst/>
              <a:ahLst/>
              <a:cxnLst/>
              <a:rect l="l" t="t" r="r" b="b"/>
              <a:pathLst>
                <a:path w="116" h="116" extrusionOk="0">
                  <a:moveTo>
                    <a:pt x="94" y="66"/>
                  </a:moveTo>
                  <a:cubicBezTo>
                    <a:pt x="84" y="66"/>
                    <a:pt x="84" y="66"/>
                    <a:pt x="84" y="66"/>
                  </a:cubicBezTo>
                  <a:cubicBezTo>
                    <a:pt x="90" y="59"/>
                    <a:pt x="94" y="50"/>
                    <a:pt x="94" y="40"/>
                  </a:cubicBezTo>
                  <a:cubicBezTo>
                    <a:pt x="94" y="13"/>
                    <a:pt x="76" y="0"/>
                    <a:pt x="58" y="0"/>
                  </a:cubicBezTo>
                  <a:cubicBezTo>
                    <a:pt x="44" y="0"/>
                    <a:pt x="31" y="8"/>
                    <a:pt x="25" y="23"/>
                  </a:cubicBezTo>
                  <a:cubicBezTo>
                    <a:pt x="23" y="27"/>
                    <a:pt x="22" y="36"/>
                    <a:pt x="22" y="36"/>
                  </a:cubicBezTo>
                  <a:cubicBezTo>
                    <a:pt x="22" y="38"/>
                    <a:pt x="22" y="39"/>
                    <a:pt x="22" y="40"/>
                  </a:cubicBezTo>
                  <a:cubicBezTo>
                    <a:pt x="22" y="50"/>
                    <a:pt x="26" y="59"/>
                    <a:pt x="32" y="66"/>
                  </a:cubicBezTo>
                  <a:cubicBezTo>
                    <a:pt x="21" y="66"/>
                    <a:pt x="21" y="66"/>
                    <a:pt x="21" y="66"/>
                  </a:cubicBezTo>
                  <a:cubicBezTo>
                    <a:pt x="9" y="66"/>
                    <a:pt x="0" y="75"/>
                    <a:pt x="0" y="87"/>
                  </a:cubicBezTo>
                  <a:cubicBezTo>
                    <a:pt x="0" y="116"/>
                    <a:pt x="0" y="116"/>
                    <a:pt x="0" y="116"/>
                  </a:cubicBezTo>
                  <a:cubicBezTo>
                    <a:pt x="116" y="116"/>
                    <a:pt x="116" y="116"/>
                    <a:pt x="116" y="116"/>
                  </a:cubicBezTo>
                  <a:cubicBezTo>
                    <a:pt x="116" y="87"/>
                    <a:pt x="116" y="87"/>
                    <a:pt x="116" y="87"/>
                  </a:cubicBezTo>
                  <a:cubicBezTo>
                    <a:pt x="116" y="75"/>
                    <a:pt x="106" y="66"/>
                    <a:pt x="94" y="66"/>
                  </a:cubicBezTo>
                  <a:close/>
                  <a:moveTo>
                    <a:pt x="29" y="40"/>
                  </a:moveTo>
                  <a:cubicBezTo>
                    <a:pt x="29" y="38"/>
                    <a:pt x="30" y="36"/>
                    <a:pt x="30" y="34"/>
                  </a:cubicBezTo>
                  <a:cubicBezTo>
                    <a:pt x="36" y="31"/>
                    <a:pt x="40" y="26"/>
                    <a:pt x="43" y="19"/>
                  </a:cubicBezTo>
                  <a:cubicBezTo>
                    <a:pt x="49" y="26"/>
                    <a:pt x="63" y="31"/>
                    <a:pt x="78" y="31"/>
                  </a:cubicBezTo>
                  <a:cubicBezTo>
                    <a:pt x="81" y="31"/>
                    <a:pt x="83" y="30"/>
                    <a:pt x="85" y="30"/>
                  </a:cubicBezTo>
                  <a:cubicBezTo>
                    <a:pt x="86" y="33"/>
                    <a:pt x="87" y="36"/>
                    <a:pt x="87" y="40"/>
                  </a:cubicBezTo>
                  <a:cubicBezTo>
                    <a:pt x="87" y="58"/>
                    <a:pt x="69" y="73"/>
                    <a:pt x="58" y="73"/>
                  </a:cubicBezTo>
                  <a:cubicBezTo>
                    <a:pt x="47" y="73"/>
                    <a:pt x="29" y="58"/>
                    <a:pt x="29" y="40"/>
                  </a:cubicBezTo>
                  <a:close/>
                  <a:moveTo>
                    <a:pt x="7" y="109"/>
                  </a:moveTo>
                  <a:cubicBezTo>
                    <a:pt x="7" y="87"/>
                    <a:pt x="7" y="87"/>
                    <a:pt x="7" y="87"/>
                  </a:cubicBezTo>
                  <a:cubicBezTo>
                    <a:pt x="7" y="79"/>
                    <a:pt x="13" y="73"/>
                    <a:pt x="21" y="73"/>
                  </a:cubicBezTo>
                  <a:cubicBezTo>
                    <a:pt x="39" y="73"/>
                    <a:pt x="39" y="73"/>
                    <a:pt x="39" y="73"/>
                  </a:cubicBezTo>
                  <a:cubicBezTo>
                    <a:pt x="45" y="77"/>
                    <a:pt x="52" y="80"/>
                    <a:pt x="58" y="80"/>
                  </a:cubicBezTo>
                  <a:cubicBezTo>
                    <a:pt x="58" y="109"/>
                    <a:pt x="58" y="109"/>
                    <a:pt x="58" y="109"/>
                  </a:cubicBezTo>
                  <a:lnTo>
                    <a:pt x="7" y="109"/>
                  </a:lnTo>
                  <a:close/>
                  <a:moveTo>
                    <a:pt x="108" y="109"/>
                  </a:moveTo>
                  <a:cubicBezTo>
                    <a:pt x="65" y="109"/>
                    <a:pt x="65" y="109"/>
                    <a:pt x="65" y="109"/>
                  </a:cubicBezTo>
                  <a:cubicBezTo>
                    <a:pt x="65" y="79"/>
                    <a:pt x="65" y="79"/>
                    <a:pt x="65" y="79"/>
                  </a:cubicBezTo>
                  <a:cubicBezTo>
                    <a:pt x="69" y="78"/>
                    <a:pt x="73" y="76"/>
                    <a:pt x="77" y="73"/>
                  </a:cubicBezTo>
                  <a:cubicBezTo>
                    <a:pt x="94" y="73"/>
                    <a:pt x="94" y="73"/>
                    <a:pt x="94" y="73"/>
                  </a:cubicBezTo>
                  <a:cubicBezTo>
                    <a:pt x="102" y="73"/>
                    <a:pt x="108" y="79"/>
                    <a:pt x="108" y="87"/>
                  </a:cubicBezTo>
                  <a:lnTo>
                    <a:pt x="108"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8" name="Google Shape;2948;p51"/>
            <p:cNvSpPr/>
            <p:nvPr/>
          </p:nvSpPr>
          <p:spPr>
            <a:xfrm>
              <a:off x="5707063" y="3106738"/>
              <a:ext cx="19050"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9" name="Google Shape;2949;p51"/>
            <p:cNvSpPr/>
            <p:nvPr/>
          </p:nvSpPr>
          <p:spPr>
            <a:xfrm>
              <a:off x="5762626" y="3106738"/>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50" name="Google Shape;2950;p51"/>
            <p:cNvSpPr/>
            <p:nvPr/>
          </p:nvSpPr>
          <p:spPr>
            <a:xfrm>
              <a:off x="5651501" y="3214688"/>
              <a:ext cx="55563" cy="55563"/>
            </a:xfrm>
            <a:custGeom>
              <a:avLst/>
              <a:gdLst/>
              <a:ahLst/>
              <a:cxnLst/>
              <a:rect l="l" t="t" r="r" b="b"/>
              <a:pathLst>
                <a:path w="35" h="35" extrusionOk="0">
                  <a:moveTo>
                    <a:pt x="24" y="0"/>
                  </a:moveTo>
                  <a:lnTo>
                    <a:pt x="13" y="0"/>
                  </a:lnTo>
                  <a:lnTo>
                    <a:pt x="13" y="11"/>
                  </a:lnTo>
                  <a:lnTo>
                    <a:pt x="0" y="11"/>
                  </a:lnTo>
                  <a:lnTo>
                    <a:pt x="0" y="24"/>
                  </a:lnTo>
                  <a:lnTo>
                    <a:pt x="13" y="24"/>
                  </a:lnTo>
                  <a:lnTo>
                    <a:pt x="13" y="35"/>
                  </a:lnTo>
                  <a:lnTo>
                    <a:pt x="24" y="35"/>
                  </a:lnTo>
                  <a:lnTo>
                    <a:pt x="24" y="24"/>
                  </a:lnTo>
                  <a:lnTo>
                    <a:pt x="35" y="24"/>
                  </a:lnTo>
                  <a:lnTo>
                    <a:pt x="35" y="11"/>
                  </a:lnTo>
                  <a:lnTo>
                    <a:pt x="24" y="11"/>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51" name="Google Shape;2951;p51"/>
          <p:cNvGrpSpPr/>
          <p:nvPr/>
        </p:nvGrpSpPr>
        <p:grpSpPr>
          <a:xfrm>
            <a:off x="1582910" y="3943060"/>
            <a:ext cx="319514" cy="367441"/>
            <a:chOff x="950913" y="3013075"/>
            <a:chExt cx="254000" cy="292100"/>
          </a:xfrm>
        </p:grpSpPr>
        <p:sp>
          <p:nvSpPr>
            <p:cNvPr id="2952" name="Google Shape;2952;p51"/>
            <p:cNvSpPr/>
            <p:nvPr/>
          </p:nvSpPr>
          <p:spPr>
            <a:xfrm>
              <a:off x="950913" y="3013075"/>
              <a:ext cx="254000" cy="292100"/>
            </a:xfrm>
            <a:custGeom>
              <a:avLst/>
              <a:gdLst/>
              <a:ahLst/>
              <a:cxnLst/>
              <a:rect l="l" t="t" r="r" b="b"/>
              <a:pathLst>
                <a:path w="101" h="116" extrusionOk="0">
                  <a:moveTo>
                    <a:pt x="100" y="45"/>
                  </a:moveTo>
                  <a:cubicBezTo>
                    <a:pt x="100" y="44"/>
                    <a:pt x="99" y="43"/>
                    <a:pt x="98" y="42"/>
                  </a:cubicBezTo>
                  <a:cubicBezTo>
                    <a:pt x="88" y="33"/>
                    <a:pt x="88" y="33"/>
                    <a:pt x="88" y="33"/>
                  </a:cubicBezTo>
                  <a:cubicBezTo>
                    <a:pt x="87" y="32"/>
                    <a:pt x="87" y="31"/>
                    <a:pt x="86" y="31"/>
                  </a:cubicBezTo>
                  <a:cubicBezTo>
                    <a:pt x="86" y="31"/>
                    <a:pt x="85" y="30"/>
                    <a:pt x="84" y="29"/>
                  </a:cubicBezTo>
                  <a:cubicBezTo>
                    <a:pt x="83" y="28"/>
                    <a:pt x="83" y="28"/>
                    <a:pt x="83" y="28"/>
                  </a:cubicBezTo>
                  <a:cubicBezTo>
                    <a:pt x="83" y="27"/>
                    <a:pt x="82" y="26"/>
                    <a:pt x="81" y="26"/>
                  </a:cubicBezTo>
                  <a:cubicBezTo>
                    <a:pt x="81" y="26"/>
                    <a:pt x="80" y="25"/>
                    <a:pt x="80" y="25"/>
                  </a:cubicBezTo>
                  <a:cubicBezTo>
                    <a:pt x="80" y="24"/>
                    <a:pt x="80" y="24"/>
                    <a:pt x="80" y="23"/>
                  </a:cubicBezTo>
                  <a:cubicBezTo>
                    <a:pt x="80" y="23"/>
                    <a:pt x="80" y="21"/>
                    <a:pt x="80" y="20"/>
                  </a:cubicBezTo>
                  <a:cubicBezTo>
                    <a:pt x="80" y="10"/>
                    <a:pt x="80" y="10"/>
                    <a:pt x="80" y="10"/>
                  </a:cubicBezTo>
                  <a:cubicBezTo>
                    <a:pt x="80" y="8"/>
                    <a:pt x="79" y="7"/>
                    <a:pt x="79" y="6"/>
                  </a:cubicBezTo>
                  <a:cubicBezTo>
                    <a:pt x="74" y="1"/>
                    <a:pt x="74" y="1"/>
                    <a:pt x="74" y="1"/>
                  </a:cubicBezTo>
                  <a:cubicBezTo>
                    <a:pt x="73" y="1"/>
                    <a:pt x="71" y="0"/>
                    <a:pt x="70" y="0"/>
                  </a:cubicBezTo>
                  <a:cubicBezTo>
                    <a:pt x="31" y="0"/>
                    <a:pt x="31" y="0"/>
                    <a:pt x="31" y="0"/>
                  </a:cubicBezTo>
                  <a:cubicBezTo>
                    <a:pt x="30" y="0"/>
                    <a:pt x="28" y="1"/>
                    <a:pt x="27" y="1"/>
                  </a:cubicBezTo>
                  <a:cubicBezTo>
                    <a:pt x="22" y="6"/>
                    <a:pt x="22" y="6"/>
                    <a:pt x="22" y="6"/>
                  </a:cubicBezTo>
                  <a:cubicBezTo>
                    <a:pt x="22" y="7"/>
                    <a:pt x="21" y="8"/>
                    <a:pt x="21" y="10"/>
                  </a:cubicBezTo>
                  <a:cubicBezTo>
                    <a:pt x="21" y="20"/>
                    <a:pt x="21" y="20"/>
                    <a:pt x="21" y="20"/>
                  </a:cubicBezTo>
                  <a:cubicBezTo>
                    <a:pt x="21" y="21"/>
                    <a:pt x="21" y="22"/>
                    <a:pt x="21" y="22"/>
                  </a:cubicBezTo>
                  <a:cubicBezTo>
                    <a:pt x="21" y="22"/>
                    <a:pt x="20" y="23"/>
                    <a:pt x="20" y="23"/>
                  </a:cubicBezTo>
                  <a:cubicBezTo>
                    <a:pt x="15" y="28"/>
                    <a:pt x="15" y="28"/>
                    <a:pt x="15" y="28"/>
                  </a:cubicBezTo>
                  <a:cubicBezTo>
                    <a:pt x="14" y="29"/>
                    <a:pt x="13" y="30"/>
                    <a:pt x="12" y="31"/>
                  </a:cubicBezTo>
                  <a:cubicBezTo>
                    <a:pt x="1" y="42"/>
                    <a:pt x="1" y="42"/>
                    <a:pt x="1" y="42"/>
                  </a:cubicBezTo>
                  <a:cubicBezTo>
                    <a:pt x="0" y="43"/>
                    <a:pt x="0" y="44"/>
                    <a:pt x="0" y="44"/>
                  </a:cubicBezTo>
                  <a:cubicBezTo>
                    <a:pt x="0" y="44"/>
                    <a:pt x="0" y="45"/>
                    <a:pt x="0" y="46"/>
                  </a:cubicBezTo>
                  <a:cubicBezTo>
                    <a:pt x="0" y="49"/>
                    <a:pt x="0" y="49"/>
                    <a:pt x="0" y="49"/>
                  </a:cubicBezTo>
                  <a:cubicBezTo>
                    <a:pt x="0" y="50"/>
                    <a:pt x="0" y="52"/>
                    <a:pt x="0" y="52"/>
                  </a:cubicBezTo>
                  <a:cubicBezTo>
                    <a:pt x="0" y="53"/>
                    <a:pt x="0" y="55"/>
                    <a:pt x="0" y="56"/>
                  </a:cubicBezTo>
                  <a:cubicBezTo>
                    <a:pt x="0" y="85"/>
                    <a:pt x="0" y="85"/>
                    <a:pt x="0" y="85"/>
                  </a:cubicBezTo>
                  <a:cubicBezTo>
                    <a:pt x="0" y="86"/>
                    <a:pt x="0" y="88"/>
                    <a:pt x="0" y="89"/>
                  </a:cubicBezTo>
                  <a:cubicBezTo>
                    <a:pt x="0" y="107"/>
                    <a:pt x="0" y="107"/>
                    <a:pt x="0" y="107"/>
                  </a:cubicBezTo>
                  <a:cubicBezTo>
                    <a:pt x="0" y="108"/>
                    <a:pt x="0" y="110"/>
                    <a:pt x="0" y="111"/>
                  </a:cubicBezTo>
                  <a:cubicBezTo>
                    <a:pt x="0" y="114"/>
                    <a:pt x="0" y="114"/>
                    <a:pt x="0" y="114"/>
                  </a:cubicBezTo>
                  <a:cubicBezTo>
                    <a:pt x="0" y="116"/>
                    <a:pt x="1" y="116"/>
                    <a:pt x="2" y="116"/>
                  </a:cubicBezTo>
                  <a:cubicBezTo>
                    <a:pt x="5" y="116"/>
                    <a:pt x="5" y="116"/>
                    <a:pt x="5" y="116"/>
                  </a:cubicBezTo>
                  <a:cubicBezTo>
                    <a:pt x="6" y="116"/>
                    <a:pt x="8" y="116"/>
                    <a:pt x="9" y="116"/>
                  </a:cubicBezTo>
                  <a:cubicBezTo>
                    <a:pt x="51" y="116"/>
                    <a:pt x="51" y="116"/>
                    <a:pt x="51" y="116"/>
                  </a:cubicBezTo>
                  <a:cubicBezTo>
                    <a:pt x="52" y="116"/>
                    <a:pt x="54" y="116"/>
                    <a:pt x="55" y="116"/>
                  </a:cubicBezTo>
                  <a:cubicBezTo>
                    <a:pt x="56" y="116"/>
                    <a:pt x="56" y="116"/>
                    <a:pt x="56" y="116"/>
                  </a:cubicBezTo>
                  <a:cubicBezTo>
                    <a:pt x="57" y="116"/>
                    <a:pt x="58" y="116"/>
                    <a:pt x="59" y="116"/>
                  </a:cubicBezTo>
                  <a:cubicBezTo>
                    <a:pt x="60" y="116"/>
                    <a:pt x="61" y="116"/>
                    <a:pt x="62" y="116"/>
                  </a:cubicBezTo>
                  <a:cubicBezTo>
                    <a:pt x="63" y="116"/>
                    <a:pt x="63" y="116"/>
                    <a:pt x="63" y="116"/>
                  </a:cubicBezTo>
                  <a:cubicBezTo>
                    <a:pt x="64" y="116"/>
                    <a:pt x="66" y="116"/>
                    <a:pt x="67" y="116"/>
                  </a:cubicBezTo>
                  <a:cubicBezTo>
                    <a:pt x="92" y="116"/>
                    <a:pt x="92" y="116"/>
                    <a:pt x="92" y="116"/>
                  </a:cubicBezTo>
                  <a:cubicBezTo>
                    <a:pt x="93" y="116"/>
                    <a:pt x="95" y="116"/>
                    <a:pt x="95" y="116"/>
                  </a:cubicBezTo>
                  <a:cubicBezTo>
                    <a:pt x="96" y="116"/>
                    <a:pt x="97" y="116"/>
                    <a:pt x="99" y="116"/>
                  </a:cubicBezTo>
                  <a:cubicBezTo>
                    <a:pt x="99" y="116"/>
                    <a:pt x="99" y="116"/>
                    <a:pt x="99" y="116"/>
                  </a:cubicBezTo>
                  <a:cubicBezTo>
                    <a:pt x="100" y="116"/>
                    <a:pt x="101" y="116"/>
                    <a:pt x="101" y="114"/>
                  </a:cubicBezTo>
                  <a:cubicBezTo>
                    <a:pt x="101" y="57"/>
                    <a:pt x="101" y="57"/>
                    <a:pt x="101" y="57"/>
                  </a:cubicBezTo>
                  <a:cubicBezTo>
                    <a:pt x="101" y="56"/>
                    <a:pt x="101" y="55"/>
                    <a:pt x="101" y="53"/>
                  </a:cubicBezTo>
                  <a:cubicBezTo>
                    <a:pt x="101" y="48"/>
                    <a:pt x="101" y="48"/>
                    <a:pt x="101" y="48"/>
                  </a:cubicBezTo>
                  <a:cubicBezTo>
                    <a:pt x="101" y="47"/>
                    <a:pt x="101" y="45"/>
                    <a:pt x="100" y="45"/>
                  </a:cubicBezTo>
                  <a:close/>
                  <a:moveTo>
                    <a:pt x="29" y="17"/>
                  </a:moveTo>
                  <a:cubicBezTo>
                    <a:pt x="29" y="16"/>
                    <a:pt x="29" y="14"/>
                    <a:pt x="29" y="13"/>
                  </a:cubicBezTo>
                  <a:cubicBezTo>
                    <a:pt x="29" y="10"/>
                    <a:pt x="29" y="10"/>
                    <a:pt x="29" y="10"/>
                  </a:cubicBezTo>
                  <a:cubicBezTo>
                    <a:pt x="29" y="8"/>
                    <a:pt x="30" y="8"/>
                    <a:pt x="31" y="8"/>
                  </a:cubicBezTo>
                  <a:cubicBezTo>
                    <a:pt x="70" y="8"/>
                    <a:pt x="70" y="8"/>
                    <a:pt x="70" y="8"/>
                  </a:cubicBezTo>
                  <a:cubicBezTo>
                    <a:pt x="71" y="8"/>
                    <a:pt x="72" y="8"/>
                    <a:pt x="72" y="10"/>
                  </a:cubicBezTo>
                  <a:cubicBezTo>
                    <a:pt x="72" y="20"/>
                    <a:pt x="72" y="20"/>
                    <a:pt x="72" y="20"/>
                  </a:cubicBezTo>
                  <a:cubicBezTo>
                    <a:pt x="72" y="21"/>
                    <a:pt x="71" y="22"/>
                    <a:pt x="70" y="22"/>
                  </a:cubicBezTo>
                  <a:cubicBezTo>
                    <a:pt x="69" y="22"/>
                    <a:pt x="69" y="22"/>
                    <a:pt x="69" y="22"/>
                  </a:cubicBezTo>
                  <a:cubicBezTo>
                    <a:pt x="68" y="22"/>
                    <a:pt x="66" y="22"/>
                    <a:pt x="65" y="22"/>
                  </a:cubicBezTo>
                  <a:cubicBezTo>
                    <a:pt x="33" y="22"/>
                    <a:pt x="33" y="22"/>
                    <a:pt x="33" y="22"/>
                  </a:cubicBezTo>
                  <a:cubicBezTo>
                    <a:pt x="32" y="22"/>
                    <a:pt x="31" y="22"/>
                    <a:pt x="30" y="22"/>
                  </a:cubicBezTo>
                  <a:cubicBezTo>
                    <a:pt x="29" y="22"/>
                    <a:pt x="29" y="21"/>
                    <a:pt x="29" y="20"/>
                  </a:cubicBezTo>
                  <a:lnTo>
                    <a:pt x="29" y="17"/>
                  </a:lnTo>
                  <a:close/>
                  <a:moveTo>
                    <a:pt x="58" y="56"/>
                  </a:moveTo>
                  <a:cubicBezTo>
                    <a:pt x="58" y="57"/>
                    <a:pt x="58" y="59"/>
                    <a:pt x="58" y="60"/>
                  </a:cubicBezTo>
                  <a:cubicBezTo>
                    <a:pt x="58" y="107"/>
                    <a:pt x="58" y="107"/>
                    <a:pt x="58" y="107"/>
                  </a:cubicBezTo>
                  <a:cubicBezTo>
                    <a:pt x="58" y="108"/>
                    <a:pt x="57" y="109"/>
                    <a:pt x="56" y="109"/>
                  </a:cubicBezTo>
                  <a:cubicBezTo>
                    <a:pt x="55" y="109"/>
                    <a:pt x="55" y="109"/>
                    <a:pt x="55" y="109"/>
                  </a:cubicBezTo>
                  <a:cubicBezTo>
                    <a:pt x="54" y="109"/>
                    <a:pt x="52" y="109"/>
                    <a:pt x="51" y="109"/>
                  </a:cubicBezTo>
                  <a:cubicBezTo>
                    <a:pt x="9" y="109"/>
                    <a:pt x="9" y="109"/>
                    <a:pt x="9" y="109"/>
                  </a:cubicBezTo>
                  <a:cubicBezTo>
                    <a:pt x="8" y="109"/>
                    <a:pt x="7" y="108"/>
                    <a:pt x="7" y="107"/>
                  </a:cubicBezTo>
                  <a:cubicBezTo>
                    <a:pt x="7" y="53"/>
                    <a:pt x="7" y="53"/>
                    <a:pt x="7" y="53"/>
                  </a:cubicBezTo>
                  <a:cubicBezTo>
                    <a:pt x="7" y="52"/>
                    <a:pt x="8" y="51"/>
                    <a:pt x="9" y="51"/>
                  </a:cubicBezTo>
                  <a:cubicBezTo>
                    <a:pt x="53" y="51"/>
                    <a:pt x="53" y="51"/>
                    <a:pt x="53" y="51"/>
                  </a:cubicBezTo>
                  <a:cubicBezTo>
                    <a:pt x="54" y="51"/>
                    <a:pt x="56" y="51"/>
                    <a:pt x="56" y="51"/>
                  </a:cubicBezTo>
                  <a:cubicBezTo>
                    <a:pt x="57" y="51"/>
                    <a:pt x="58" y="52"/>
                    <a:pt x="58" y="53"/>
                  </a:cubicBezTo>
                  <a:lnTo>
                    <a:pt x="58" y="56"/>
                  </a:lnTo>
                  <a:close/>
                  <a:moveTo>
                    <a:pt x="64" y="42"/>
                  </a:moveTo>
                  <a:cubicBezTo>
                    <a:pt x="63" y="43"/>
                    <a:pt x="62" y="44"/>
                    <a:pt x="61" y="44"/>
                  </a:cubicBezTo>
                  <a:cubicBezTo>
                    <a:pt x="61" y="44"/>
                    <a:pt x="60" y="44"/>
                    <a:pt x="59" y="44"/>
                  </a:cubicBezTo>
                  <a:cubicBezTo>
                    <a:pt x="58" y="44"/>
                    <a:pt x="57" y="44"/>
                    <a:pt x="56" y="44"/>
                  </a:cubicBezTo>
                  <a:cubicBezTo>
                    <a:pt x="12" y="44"/>
                    <a:pt x="12" y="44"/>
                    <a:pt x="12" y="44"/>
                  </a:cubicBezTo>
                  <a:cubicBezTo>
                    <a:pt x="10" y="44"/>
                    <a:pt x="10" y="43"/>
                    <a:pt x="11" y="42"/>
                  </a:cubicBezTo>
                  <a:cubicBezTo>
                    <a:pt x="23" y="31"/>
                    <a:pt x="23" y="31"/>
                    <a:pt x="23" y="31"/>
                  </a:cubicBezTo>
                  <a:cubicBezTo>
                    <a:pt x="23" y="30"/>
                    <a:pt x="25" y="29"/>
                    <a:pt x="26" y="29"/>
                  </a:cubicBezTo>
                  <a:cubicBezTo>
                    <a:pt x="27" y="29"/>
                    <a:pt x="27" y="29"/>
                    <a:pt x="27" y="29"/>
                  </a:cubicBezTo>
                  <a:cubicBezTo>
                    <a:pt x="28" y="29"/>
                    <a:pt x="30" y="29"/>
                    <a:pt x="31" y="29"/>
                  </a:cubicBezTo>
                  <a:cubicBezTo>
                    <a:pt x="70" y="29"/>
                    <a:pt x="70" y="29"/>
                    <a:pt x="70" y="29"/>
                  </a:cubicBezTo>
                  <a:cubicBezTo>
                    <a:pt x="71" y="29"/>
                    <a:pt x="73" y="29"/>
                    <a:pt x="73" y="29"/>
                  </a:cubicBezTo>
                  <a:cubicBezTo>
                    <a:pt x="74" y="29"/>
                    <a:pt x="75" y="29"/>
                    <a:pt x="76" y="29"/>
                  </a:cubicBezTo>
                  <a:cubicBezTo>
                    <a:pt x="76" y="29"/>
                    <a:pt x="77" y="30"/>
                    <a:pt x="76" y="30"/>
                  </a:cubicBezTo>
                  <a:cubicBezTo>
                    <a:pt x="76" y="30"/>
                    <a:pt x="75" y="31"/>
                    <a:pt x="74" y="32"/>
                  </a:cubicBezTo>
                  <a:lnTo>
                    <a:pt x="64" y="42"/>
                  </a:lnTo>
                  <a:close/>
                  <a:moveTo>
                    <a:pt x="94" y="107"/>
                  </a:moveTo>
                  <a:cubicBezTo>
                    <a:pt x="94" y="108"/>
                    <a:pt x="93" y="109"/>
                    <a:pt x="92" y="109"/>
                  </a:cubicBezTo>
                  <a:cubicBezTo>
                    <a:pt x="67" y="109"/>
                    <a:pt x="67" y="109"/>
                    <a:pt x="67" y="109"/>
                  </a:cubicBezTo>
                  <a:cubicBezTo>
                    <a:pt x="66" y="109"/>
                    <a:pt x="65" y="108"/>
                    <a:pt x="65" y="107"/>
                  </a:cubicBezTo>
                  <a:cubicBezTo>
                    <a:pt x="65" y="53"/>
                    <a:pt x="65" y="53"/>
                    <a:pt x="65" y="53"/>
                  </a:cubicBezTo>
                  <a:cubicBezTo>
                    <a:pt x="65" y="52"/>
                    <a:pt x="66" y="51"/>
                    <a:pt x="66" y="50"/>
                  </a:cubicBezTo>
                  <a:cubicBezTo>
                    <a:pt x="78" y="38"/>
                    <a:pt x="78" y="38"/>
                    <a:pt x="78" y="38"/>
                  </a:cubicBezTo>
                  <a:cubicBezTo>
                    <a:pt x="79" y="38"/>
                    <a:pt x="80" y="37"/>
                    <a:pt x="80" y="36"/>
                  </a:cubicBezTo>
                  <a:cubicBezTo>
                    <a:pt x="80" y="36"/>
                    <a:pt x="81" y="36"/>
                    <a:pt x="82" y="37"/>
                  </a:cubicBezTo>
                  <a:cubicBezTo>
                    <a:pt x="85" y="40"/>
                    <a:pt x="85" y="40"/>
                    <a:pt x="85" y="40"/>
                  </a:cubicBezTo>
                  <a:cubicBezTo>
                    <a:pt x="86" y="41"/>
                    <a:pt x="87" y="42"/>
                    <a:pt x="88" y="43"/>
                  </a:cubicBezTo>
                  <a:cubicBezTo>
                    <a:pt x="93" y="48"/>
                    <a:pt x="93" y="48"/>
                    <a:pt x="93" y="48"/>
                  </a:cubicBezTo>
                  <a:cubicBezTo>
                    <a:pt x="93" y="48"/>
                    <a:pt x="94" y="50"/>
                    <a:pt x="94" y="51"/>
                  </a:cubicBezTo>
                  <a:lnTo>
                    <a:pt x="94" y="1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53" name="Google Shape;2953;p51"/>
            <p:cNvSpPr/>
            <p:nvPr/>
          </p:nvSpPr>
          <p:spPr>
            <a:xfrm>
              <a:off x="1003301" y="3179763"/>
              <a:ext cx="55563" cy="90488"/>
            </a:xfrm>
            <a:custGeom>
              <a:avLst/>
              <a:gdLst/>
              <a:ahLst/>
              <a:cxnLst/>
              <a:rect l="l" t="t" r="r" b="b"/>
              <a:pathLst>
                <a:path w="22" h="36" extrusionOk="0">
                  <a:moveTo>
                    <a:pt x="0" y="34"/>
                  </a:moveTo>
                  <a:cubicBezTo>
                    <a:pt x="0" y="35"/>
                    <a:pt x="1" y="36"/>
                    <a:pt x="2" y="36"/>
                  </a:cubicBezTo>
                  <a:cubicBezTo>
                    <a:pt x="20" y="36"/>
                    <a:pt x="20" y="36"/>
                    <a:pt x="20" y="36"/>
                  </a:cubicBezTo>
                  <a:cubicBezTo>
                    <a:pt x="21" y="36"/>
                    <a:pt x="22" y="35"/>
                    <a:pt x="22" y="34"/>
                  </a:cubicBezTo>
                  <a:cubicBezTo>
                    <a:pt x="22" y="2"/>
                    <a:pt x="22" y="2"/>
                    <a:pt x="22" y="2"/>
                  </a:cubicBezTo>
                  <a:cubicBezTo>
                    <a:pt x="22" y="0"/>
                    <a:pt x="21" y="0"/>
                    <a:pt x="20" y="0"/>
                  </a:cubicBezTo>
                  <a:cubicBezTo>
                    <a:pt x="2" y="0"/>
                    <a:pt x="2" y="0"/>
                    <a:pt x="2" y="0"/>
                  </a:cubicBezTo>
                  <a:cubicBezTo>
                    <a:pt x="1" y="0"/>
                    <a:pt x="0" y="0"/>
                    <a:pt x="0" y="2"/>
                  </a:cubicBezTo>
                  <a:lnTo>
                    <a:pt x="0"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954" name="Google Shape;2954;p51"/>
          <p:cNvSpPr/>
          <p:nvPr/>
        </p:nvSpPr>
        <p:spPr>
          <a:xfrm>
            <a:off x="5341197" y="5470739"/>
            <a:ext cx="211678" cy="309529"/>
          </a:xfrm>
          <a:custGeom>
            <a:avLst/>
            <a:gdLst/>
            <a:ahLst/>
            <a:cxnLst/>
            <a:rect l="l" t="t" r="r" b="b"/>
            <a:pathLst>
              <a:path w="106" h="155" extrusionOk="0">
                <a:moveTo>
                  <a:pt x="16" y="155"/>
                </a:moveTo>
                <a:lnTo>
                  <a:pt x="106" y="77"/>
                </a:lnTo>
                <a:lnTo>
                  <a:pt x="16" y="0"/>
                </a:lnTo>
                <a:lnTo>
                  <a:pt x="0" y="17"/>
                </a:lnTo>
                <a:lnTo>
                  <a:pt x="71" y="77"/>
                </a:lnTo>
                <a:lnTo>
                  <a:pt x="0" y="138"/>
                </a:lnTo>
                <a:lnTo>
                  <a:pt x="16" y="1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51"/>
          <p:cNvSpPr/>
          <p:nvPr/>
        </p:nvSpPr>
        <p:spPr>
          <a:xfrm>
            <a:off x="4538417" y="5470739"/>
            <a:ext cx="211678" cy="309529"/>
          </a:xfrm>
          <a:custGeom>
            <a:avLst/>
            <a:gdLst/>
            <a:ahLst/>
            <a:cxnLst/>
            <a:rect l="l" t="t" r="r" b="b"/>
            <a:pathLst>
              <a:path w="106" h="155" extrusionOk="0">
                <a:moveTo>
                  <a:pt x="90" y="155"/>
                </a:moveTo>
                <a:lnTo>
                  <a:pt x="106" y="138"/>
                </a:lnTo>
                <a:lnTo>
                  <a:pt x="36" y="77"/>
                </a:lnTo>
                <a:lnTo>
                  <a:pt x="106" y="17"/>
                </a:lnTo>
                <a:lnTo>
                  <a:pt x="90" y="0"/>
                </a:lnTo>
                <a:lnTo>
                  <a:pt x="0" y="77"/>
                </a:lnTo>
                <a:lnTo>
                  <a:pt x="90" y="1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51"/>
          <p:cNvSpPr/>
          <p:nvPr/>
        </p:nvSpPr>
        <p:spPr>
          <a:xfrm>
            <a:off x="3773579" y="5510678"/>
            <a:ext cx="311526" cy="209681"/>
          </a:xfrm>
          <a:custGeom>
            <a:avLst/>
            <a:gdLst/>
            <a:ahLst/>
            <a:cxnLst/>
            <a:rect l="l" t="t" r="r" b="b"/>
            <a:pathLst>
              <a:path w="156" h="105" extrusionOk="0">
                <a:moveTo>
                  <a:pt x="18" y="105"/>
                </a:moveTo>
                <a:lnTo>
                  <a:pt x="78" y="35"/>
                </a:lnTo>
                <a:lnTo>
                  <a:pt x="138" y="105"/>
                </a:lnTo>
                <a:lnTo>
                  <a:pt x="156" y="91"/>
                </a:lnTo>
                <a:lnTo>
                  <a:pt x="78" y="0"/>
                </a:lnTo>
                <a:lnTo>
                  <a:pt x="0" y="91"/>
                </a:lnTo>
                <a:lnTo>
                  <a:pt x="18" y="10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51"/>
          <p:cNvSpPr/>
          <p:nvPr/>
        </p:nvSpPr>
        <p:spPr>
          <a:xfrm>
            <a:off x="3038696" y="5530648"/>
            <a:ext cx="309530" cy="211678"/>
          </a:xfrm>
          <a:custGeom>
            <a:avLst/>
            <a:gdLst/>
            <a:ahLst/>
            <a:cxnLst/>
            <a:rect l="l" t="t" r="r" b="b"/>
            <a:pathLst>
              <a:path w="155" h="106" extrusionOk="0">
                <a:moveTo>
                  <a:pt x="78" y="106"/>
                </a:moveTo>
                <a:lnTo>
                  <a:pt x="155" y="14"/>
                </a:lnTo>
                <a:lnTo>
                  <a:pt x="138" y="0"/>
                </a:lnTo>
                <a:lnTo>
                  <a:pt x="78" y="70"/>
                </a:lnTo>
                <a:lnTo>
                  <a:pt x="17" y="0"/>
                </a:lnTo>
                <a:lnTo>
                  <a:pt x="0" y="14"/>
                </a:lnTo>
                <a:lnTo>
                  <a:pt x="78" y="1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8" name="Google Shape;2958;p51"/>
          <p:cNvGrpSpPr/>
          <p:nvPr/>
        </p:nvGrpSpPr>
        <p:grpSpPr>
          <a:xfrm>
            <a:off x="8166902" y="5440784"/>
            <a:ext cx="319514" cy="323508"/>
            <a:chOff x="6184901" y="4203700"/>
            <a:chExt cx="254000" cy="257175"/>
          </a:xfrm>
        </p:grpSpPr>
        <p:sp>
          <p:nvSpPr>
            <p:cNvPr id="2959" name="Google Shape;2959;p51"/>
            <p:cNvSpPr/>
            <p:nvPr/>
          </p:nvSpPr>
          <p:spPr>
            <a:xfrm>
              <a:off x="6184901" y="4203700"/>
              <a:ext cx="254000" cy="257175"/>
            </a:xfrm>
            <a:custGeom>
              <a:avLst/>
              <a:gdLst/>
              <a:ahLst/>
              <a:cxnLst/>
              <a:rect l="l" t="t" r="r" b="b"/>
              <a:pathLst>
                <a:path w="101" h="102" extrusionOk="0">
                  <a:moveTo>
                    <a:pt x="51" y="7"/>
                  </a:moveTo>
                  <a:cubicBezTo>
                    <a:pt x="75" y="7"/>
                    <a:pt x="94" y="27"/>
                    <a:pt x="94" y="51"/>
                  </a:cubicBezTo>
                  <a:cubicBezTo>
                    <a:pt x="94" y="75"/>
                    <a:pt x="75" y="94"/>
                    <a:pt x="51" y="94"/>
                  </a:cubicBezTo>
                  <a:cubicBezTo>
                    <a:pt x="27" y="94"/>
                    <a:pt x="7" y="75"/>
                    <a:pt x="7" y="51"/>
                  </a:cubicBezTo>
                  <a:cubicBezTo>
                    <a:pt x="7" y="27"/>
                    <a:pt x="27" y="7"/>
                    <a:pt x="51" y="7"/>
                  </a:cubicBezTo>
                  <a:moveTo>
                    <a:pt x="51" y="0"/>
                  </a:moveTo>
                  <a:cubicBezTo>
                    <a:pt x="23" y="0"/>
                    <a:pt x="0" y="23"/>
                    <a:pt x="0" y="51"/>
                  </a:cubicBezTo>
                  <a:cubicBezTo>
                    <a:pt x="0" y="79"/>
                    <a:pt x="23" y="102"/>
                    <a:pt x="51" y="102"/>
                  </a:cubicBezTo>
                  <a:cubicBezTo>
                    <a:pt x="79" y="102"/>
                    <a:pt x="101" y="79"/>
                    <a:pt x="101" y="51"/>
                  </a:cubicBezTo>
                  <a:cubicBezTo>
                    <a:pt x="101" y="23"/>
                    <a:pt x="79" y="0"/>
                    <a:pt x="5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0" name="Google Shape;2960;p51"/>
            <p:cNvSpPr/>
            <p:nvPr/>
          </p:nvSpPr>
          <p:spPr>
            <a:xfrm>
              <a:off x="6275388" y="4251325"/>
              <a:ext cx="90488" cy="153988"/>
            </a:xfrm>
            <a:custGeom>
              <a:avLst/>
              <a:gdLst/>
              <a:ahLst/>
              <a:cxnLst/>
              <a:rect l="l" t="t" r="r" b="b"/>
              <a:pathLst>
                <a:path w="57" h="97" extrusionOk="0">
                  <a:moveTo>
                    <a:pt x="0" y="83"/>
                  </a:moveTo>
                  <a:lnTo>
                    <a:pt x="39" y="50"/>
                  </a:lnTo>
                  <a:lnTo>
                    <a:pt x="0" y="16"/>
                  </a:lnTo>
                  <a:lnTo>
                    <a:pt x="0" y="0"/>
                  </a:lnTo>
                  <a:lnTo>
                    <a:pt x="57" y="50"/>
                  </a:lnTo>
                  <a:lnTo>
                    <a:pt x="0" y="97"/>
                  </a:lnTo>
                  <a:lnTo>
                    <a:pt x="0" y="8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61" name="Google Shape;2961;p51"/>
          <p:cNvGrpSpPr/>
          <p:nvPr/>
        </p:nvGrpSpPr>
        <p:grpSpPr>
          <a:xfrm>
            <a:off x="7430021" y="5440784"/>
            <a:ext cx="321512" cy="323508"/>
            <a:chOff x="5599113" y="4203700"/>
            <a:chExt cx="255588" cy="257175"/>
          </a:xfrm>
        </p:grpSpPr>
        <p:sp>
          <p:nvSpPr>
            <p:cNvPr id="2962" name="Google Shape;2962;p51"/>
            <p:cNvSpPr/>
            <p:nvPr/>
          </p:nvSpPr>
          <p:spPr>
            <a:xfrm>
              <a:off x="5599113" y="4203700"/>
              <a:ext cx="255588" cy="257175"/>
            </a:xfrm>
            <a:custGeom>
              <a:avLst/>
              <a:gdLst/>
              <a:ahLst/>
              <a:cxnLst/>
              <a:rect l="l" t="t" r="r" b="b"/>
              <a:pathLst>
                <a:path w="101" h="102" extrusionOk="0">
                  <a:moveTo>
                    <a:pt x="50" y="7"/>
                  </a:moveTo>
                  <a:cubicBezTo>
                    <a:pt x="74" y="7"/>
                    <a:pt x="94" y="27"/>
                    <a:pt x="94" y="51"/>
                  </a:cubicBezTo>
                  <a:cubicBezTo>
                    <a:pt x="94" y="75"/>
                    <a:pt x="74" y="94"/>
                    <a:pt x="50" y="94"/>
                  </a:cubicBezTo>
                  <a:cubicBezTo>
                    <a:pt x="26" y="94"/>
                    <a:pt x="7" y="75"/>
                    <a:pt x="7" y="51"/>
                  </a:cubicBezTo>
                  <a:cubicBezTo>
                    <a:pt x="7" y="27"/>
                    <a:pt x="26" y="7"/>
                    <a:pt x="50" y="7"/>
                  </a:cubicBezTo>
                  <a:moveTo>
                    <a:pt x="50" y="0"/>
                  </a:moveTo>
                  <a:cubicBezTo>
                    <a:pt x="22" y="0"/>
                    <a:pt x="0" y="23"/>
                    <a:pt x="0" y="51"/>
                  </a:cubicBezTo>
                  <a:cubicBezTo>
                    <a:pt x="0" y="79"/>
                    <a:pt x="22" y="102"/>
                    <a:pt x="50" y="102"/>
                  </a:cubicBezTo>
                  <a:cubicBezTo>
                    <a:pt x="78" y="102"/>
                    <a:pt x="101" y="79"/>
                    <a:pt x="101" y="51"/>
                  </a:cubicBezTo>
                  <a:cubicBezTo>
                    <a:pt x="101" y="23"/>
                    <a:pt x="78" y="0"/>
                    <a:pt x="5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3" name="Google Shape;2963;p51"/>
            <p:cNvSpPr/>
            <p:nvPr/>
          </p:nvSpPr>
          <p:spPr>
            <a:xfrm>
              <a:off x="5672138" y="4259263"/>
              <a:ext cx="90488" cy="152400"/>
            </a:xfrm>
            <a:custGeom>
              <a:avLst/>
              <a:gdLst/>
              <a:ahLst/>
              <a:cxnLst/>
              <a:rect l="l" t="t" r="r" b="b"/>
              <a:pathLst>
                <a:path w="57" h="96" extrusionOk="0">
                  <a:moveTo>
                    <a:pt x="57" y="14"/>
                  </a:moveTo>
                  <a:lnTo>
                    <a:pt x="18" y="48"/>
                  </a:lnTo>
                  <a:lnTo>
                    <a:pt x="57" y="81"/>
                  </a:lnTo>
                  <a:lnTo>
                    <a:pt x="57" y="96"/>
                  </a:lnTo>
                  <a:lnTo>
                    <a:pt x="0" y="48"/>
                  </a:lnTo>
                  <a:lnTo>
                    <a:pt x="57" y="0"/>
                  </a:lnTo>
                  <a:lnTo>
                    <a:pt x="57"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64" name="Google Shape;2964;p51"/>
          <p:cNvGrpSpPr/>
          <p:nvPr/>
        </p:nvGrpSpPr>
        <p:grpSpPr>
          <a:xfrm>
            <a:off x="6691145" y="5440784"/>
            <a:ext cx="323508" cy="323508"/>
            <a:chOff x="5011738" y="4203700"/>
            <a:chExt cx="257175" cy="257175"/>
          </a:xfrm>
        </p:grpSpPr>
        <p:sp>
          <p:nvSpPr>
            <p:cNvPr id="2965" name="Google Shape;2965;p51"/>
            <p:cNvSpPr/>
            <p:nvPr/>
          </p:nvSpPr>
          <p:spPr>
            <a:xfrm>
              <a:off x="5011738" y="4203700"/>
              <a:ext cx="257175" cy="257175"/>
            </a:xfrm>
            <a:custGeom>
              <a:avLst/>
              <a:gdLst/>
              <a:ahLst/>
              <a:cxnLst/>
              <a:rect l="l" t="t" r="r" b="b"/>
              <a:pathLst>
                <a:path w="102" h="102" extrusionOk="0">
                  <a:moveTo>
                    <a:pt x="51" y="7"/>
                  </a:moveTo>
                  <a:cubicBezTo>
                    <a:pt x="75" y="7"/>
                    <a:pt x="95" y="27"/>
                    <a:pt x="95" y="51"/>
                  </a:cubicBezTo>
                  <a:cubicBezTo>
                    <a:pt x="95" y="75"/>
                    <a:pt x="75" y="94"/>
                    <a:pt x="51" y="94"/>
                  </a:cubicBezTo>
                  <a:cubicBezTo>
                    <a:pt x="27" y="94"/>
                    <a:pt x="7" y="75"/>
                    <a:pt x="7" y="51"/>
                  </a:cubicBezTo>
                  <a:cubicBezTo>
                    <a:pt x="7" y="27"/>
                    <a:pt x="27" y="7"/>
                    <a:pt x="51" y="7"/>
                  </a:cubicBezTo>
                  <a:moveTo>
                    <a:pt x="51" y="0"/>
                  </a:moveTo>
                  <a:cubicBezTo>
                    <a:pt x="23" y="0"/>
                    <a:pt x="0" y="23"/>
                    <a:pt x="0" y="51"/>
                  </a:cubicBezTo>
                  <a:cubicBezTo>
                    <a:pt x="0" y="79"/>
                    <a:pt x="23" y="102"/>
                    <a:pt x="51" y="102"/>
                  </a:cubicBezTo>
                  <a:cubicBezTo>
                    <a:pt x="79" y="102"/>
                    <a:pt x="102" y="79"/>
                    <a:pt x="102" y="51"/>
                  </a:cubicBezTo>
                  <a:cubicBezTo>
                    <a:pt x="102" y="23"/>
                    <a:pt x="79" y="0"/>
                    <a:pt x="5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6" name="Google Shape;2966;p51"/>
            <p:cNvSpPr/>
            <p:nvPr/>
          </p:nvSpPr>
          <p:spPr>
            <a:xfrm>
              <a:off x="5062538" y="4276725"/>
              <a:ext cx="150813" cy="92075"/>
            </a:xfrm>
            <a:custGeom>
              <a:avLst/>
              <a:gdLst/>
              <a:ahLst/>
              <a:cxnLst/>
              <a:rect l="l" t="t" r="r" b="b"/>
              <a:pathLst>
                <a:path w="95" h="58" extrusionOk="0">
                  <a:moveTo>
                    <a:pt x="81" y="58"/>
                  </a:moveTo>
                  <a:lnTo>
                    <a:pt x="48" y="18"/>
                  </a:lnTo>
                  <a:lnTo>
                    <a:pt x="14" y="58"/>
                  </a:lnTo>
                  <a:lnTo>
                    <a:pt x="0" y="58"/>
                  </a:lnTo>
                  <a:lnTo>
                    <a:pt x="48" y="0"/>
                  </a:lnTo>
                  <a:lnTo>
                    <a:pt x="95" y="58"/>
                  </a:lnTo>
                  <a:lnTo>
                    <a:pt x="81"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67" name="Google Shape;2967;p51"/>
          <p:cNvGrpSpPr/>
          <p:nvPr/>
        </p:nvGrpSpPr>
        <p:grpSpPr>
          <a:xfrm>
            <a:off x="5956262" y="5440784"/>
            <a:ext cx="323508" cy="323508"/>
            <a:chOff x="4427538" y="4203700"/>
            <a:chExt cx="257175" cy="257175"/>
          </a:xfrm>
        </p:grpSpPr>
        <p:sp>
          <p:nvSpPr>
            <p:cNvPr id="2968" name="Google Shape;2968;p51"/>
            <p:cNvSpPr/>
            <p:nvPr/>
          </p:nvSpPr>
          <p:spPr>
            <a:xfrm>
              <a:off x="4427538" y="4203700"/>
              <a:ext cx="257175" cy="257175"/>
            </a:xfrm>
            <a:custGeom>
              <a:avLst/>
              <a:gdLst/>
              <a:ahLst/>
              <a:cxnLst/>
              <a:rect l="l" t="t" r="r" b="b"/>
              <a:pathLst>
                <a:path w="102" h="102" extrusionOk="0">
                  <a:moveTo>
                    <a:pt x="51" y="7"/>
                  </a:moveTo>
                  <a:cubicBezTo>
                    <a:pt x="75" y="7"/>
                    <a:pt x="94" y="27"/>
                    <a:pt x="94" y="51"/>
                  </a:cubicBezTo>
                  <a:cubicBezTo>
                    <a:pt x="94" y="75"/>
                    <a:pt x="75" y="94"/>
                    <a:pt x="51" y="94"/>
                  </a:cubicBezTo>
                  <a:cubicBezTo>
                    <a:pt x="27" y="94"/>
                    <a:pt x="7" y="75"/>
                    <a:pt x="7" y="51"/>
                  </a:cubicBezTo>
                  <a:cubicBezTo>
                    <a:pt x="7" y="27"/>
                    <a:pt x="27" y="7"/>
                    <a:pt x="51" y="7"/>
                  </a:cubicBezTo>
                  <a:moveTo>
                    <a:pt x="51" y="0"/>
                  </a:moveTo>
                  <a:cubicBezTo>
                    <a:pt x="23" y="0"/>
                    <a:pt x="0" y="23"/>
                    <a:pt x="0" y="51"/>
                  </a:cubicBezTo>
                  <a:cubicBezTo>
                    <a:pt x="0" y="79"/>
                    <a:pt x="23" y="102"/>
                    <a:pt x="51" y="102"/>
                  </a:cubicBezTo>
                  <a:cubicBezTo>
                    <a:pt x="79" y="102"/>
                    <a:pt x="102" y="79"/>
                    <a:pt x="102" y="51"/>
                  </a:cubicBezTo>
                  <a:cubicBezTo>
                    <a:pt x="102" y="23"/>
                    <a:pt x="79" y="0"/>
                    <a:pt x="5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9" name="Google Shape;2969;p51"/>
            <p:cNvSpPr/>
            <p:nvPr/>
          </p:nvSpPr>
          <p:spPr>
            <a:xfrm>
              <a:off x="4483101" y="4294188"/>
              <a:ext cx="150813" cy="93663"/>
            </a:xfrm>
            <a:custGeom>
              <a:avLst/>
              <a:gdLst/>
              <a:ahLst/>
              <a:cxnLst/>
              <a:rect l="l" t="t" r="r" b="b"/>
              <a:pathLst>
                <a:path w="95" h="59" extrusionOk="0">
                  <a:moveTo>
                    <a:pt x="14" y="0"/>
                  </a:moveTo>
                  <a:lnTo>
                    <a:pt x="47" y="40"/>
                  </a:lnTo>
                  <a:lnTo>
                    <a:pt x="81" y="0"/>
                  </a:lnTo>
                  <a:lnTo>
                    <a:pt x="95" y="0"/>
                  </a:lnTo>
                  <a:lnTo>
                    <a:pt x="47" y="59"/>
                  </a:lnTo>
                  <a:lnTo>
                    <a:pt x="0" y="0"/>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70" name="Google Shape;2970;p51"/>
          <p:cNvGrpSpPr/>
          <p:nvPr/>
        </p:nvGrpSpPr>
        <p:grpSpPr>
          <a:xfrm>
            <a:off x="2289835" y="5418818"/>
            <a:ext cx="371435" cy="367441"/>
            <a:chOff x="1512888" y="4186238"/>
            <a:chExt cx="295275" cy="292100"/>
          </a:xfrm>
        </p:grpSpPr>
        <p:sp>
          <p:nvSpPr>
            <p:cNvPr id="2971" name="Google Shape;2971;p51"/>
            <p:cNvSpPr/>
            <p:nvPr/>
          </p:nvSpPr>
          <p:spPr>
            <a:xfrm>
              <a:off x="1512888" y="4186238"/>
              <a:ext cx="295275" cy="292100"/>
            </a:xfrm>
            <a:custGeom>
              <a:avLst/>
              <a:gdLst/>
              <a:ahLst/>
              <a:cxnLst/>
              <a:rect l="l" t="t" r="r" b="b"/>
              <a:pathLst>
                <a:path w="117" h="116" extrusionOk="0">
                  <a:moveTo>
                    <a:pt x="59" y="7"/>
                  </a:moveTo>
                  <a:cubicBezTo>
                    <a:pt x="87" y="7"/>
                    <a:pt x="109" y="30"/>
                    <a:pt x="109" y="58"/>
                  </a:cubicBezTo>
                  <a:cubicBezTo>
                    <a:pt x="109" y="86"/>
                    <a:pt x="87" y="109"/>
                    <a:pt x="59" y="109"/>
                  </a:cubicBezTo>
                  <a:cubicBezTo>
                    <a:pt x="31" y="109"/>
                    <a:pt x="8" y="86"/>
                    <a:pt x="8" y="58"/>
                  </a:cubicBezTo>
                  <a:cubicBezTo>
                    <a:pt x="8" y="30"/>
                    <a:pt x="31" y="7"/>
                    <a:pt x="59" y="7"/>
                  </a:cubicBezTo>
                  <a:moveTo>
                    <a:pt x="59" y="0"/>
                  </a:moveTo>
                  <a:cubicBezTo>
                    <a:pt x="27" y="0"/>
                    <a:pt x="0" y="26"/>
                    <a:pt x="0" y="58"/>
                  </a:cubicBezTo>
                  <a:cubicBezTo>
                    <a:pt x="0" y="90"/>
                    <a:pt x="27" y="116"/>
                    <a:pt x="59" y="116"/>
                  </a:cubicBezTo>
                  <a:cubicBezTo>
                    <a:pt x="91" y="116"/>
                    <a:pt x="117" y="90"/>
                    <a:pt x="117" y="58"/>
                  </a:cubicBezTo>
                  <a:cubicBezTo>
                    <a:pt x="117" y="26"/>
                    <a:pt x="91" y="0"/>
                    <a:pt x="5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2" name="Google Shape;2972;p51"/>
            <p:cNvSpPr/>
            <p:nvPr/>
          </p:nvSpPr>
          <p:spPr>
            <a:xfrm>
              <a:off x="1624013" y="4237038"/>
              <a:ext cx="111125" cy="185738"/>
            </a:xfrm>
            <a:custGeom>
              <a:avLst/>
              <a:gdLst/>
              <a:ahLst/>
              <a:cxnLst/>
              <a:rect l="l" t="t" r="r" b="b"/>
              <a:pathLst>
                <a:path w="70" h="117" extrusionOk="0">
                  <a:moveTo>
                    <a:pt x="0" y="87"/>
                  </a:moveTo>
                  <a:lnTo>
                    <a:pt x="33" y="59"/>
                  </a:lnTo>
                  <a:lnTo>
                    <a:pt x="0" y="30"/>
                  </a:lnTo>
                  <a:lnTo>
                    <a:pt x="0" y="0"/>
                  </a:lnTo>
                  <a:lnTo>
                    <a:pt x="70" y="59"/>
                  </a:lnTo>
                  <a:lnTo>
                    <a:pt x="0" y="117"/>
                  </a:lnTo>
                  <a:lnTo>
                    <a:pt x="0" y="8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73" name="Google Shape;2973;p51"/>
          <p:cNvGrpSpPr/>
          <p:nvPr/>
        </p:nvGrpSpPr>
        <p:grpSpPr>
          <a:xfrm>
            <a:off x="1554952" y="5418818"/>
            <a:ext cx="367441" cy="367441"/>
            <a:chOff x="928688" y="4186238"/>
            <a:chExt cx="292100" cy="292100"/>
          </a:xfrm>
        </p:grpSpPr>
        <p:sp>
          <p:nvSpPr>
            <p:cNvPr id="2974" name="Google Shape;2974;p51"/>
            <p:cNvSpPr/>
            <p:nvPr/>
          </p:nvSpPr>
          <p:spPr>
            <a:xfrm>
              <a:off x="928688" y="4186238"/>
              <a:ext cx="292100" cy="292100"/>
            </a:xfrm>
            <a:custGeom>
              <a:avLst/>
              <a:gdLst/>
              <a:ahLst/>
              <a:cxnLst/>
              <a:rect l="l" t="t" r="r" b="b"/>
              <a:pathLst>
                <a:path w="116" h="116" extrusionOk="0">
                  <a:moveTo>
                    <a:pt x="58" y="7"/>
                  </a:moveTo>
                  <a:cubicBezTo>
                    <a:pt x="86" y="7"/>
                    <a:pt x="109" y="30"/>
                    <a:pt x="109" y="58"/>
                  </a:cubicBezTo>
                  <a:cubicBezTo>
                    <a:pt x="109" y="86"/>
                    <a:pt x="86" y="109"/>
                    <a:pt x="58" y="109"/>
                  </a:cubicBezTo>
                  <a:cubicBezTo>
                    <a:pt x="30" y="109"/>
                    <a:pt x="7" y="86"/>
                    <a:pt x="7" y="58"/>
                  </a:cubicBezTo>
                  <a:cubicBezTo>
                    <a:pt x="7" y="30"/>
                    <a:pt x="30" y="7"/>
                    <a:pt x="58" y="7"/>
                  </a:cubicBezTo>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5" name="Google Shape;2975;p51"/>
            <p:cNvSpPr/>
            <p:nvPr/>
          </p:nvSpPr>
          <p:spPr>
            <a:xfrm>
              <a:off x="1001713" y="4241800"/>
              <a:ext cx="111125" cy="187325"/>
            </a:xfrm>
            <a:custGeom>
              <a:avLst/>
              <a:gdLst/>
              <a:ahLst/>
              <a:cxnLst/>
              <a:rect l="l" t="t" r="r" b="b"/>
              <a:pathLst>
                <a:path w="70" h="118" extrusionOk="0">
                  <a:moveTo>
                    <a:pt x="70" y="30"/>
                  </a:moveTo>
                  <a:lnTo>
                    <a:pt x="36" y="59"/>
                  </a:lnTo>
                  <a:lnTo>
                    <a:pt x="70" y="87"/>
                  </a:lnTo>
                  <a:lnTo>
                    <a:pt x="70" y="118"/>
                  </a:lnTo>
                  <a:lnTo>
                    <a:pt x="0" y="59"/>
                  </a:lnTo>
                  <a:lnTo>
                    <a:pt x="70" y="0"/>
                  </a:lnTo>
                  <a:lnTo>
                    <a:pt x="70"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76" name="Google Shape;2976;p51"/>
          <p:cNvGrpSpPr/>
          <p:nvPr/>
        </p:nvGrpSpPr>
        <p:grpSpPr>
          <a:xfrm>
            <a:off x="8901785" y="5462751"/>
            <a:ext cx="323508" cy="323508"/>
            <a:chOff x="6769101" y="4221163"/>
            <a:chExt cx="257175" cy="257175"/>
          </a:xfrm>
        </p:grpSpPr>
        <p:sp>
          <p:nvSpPr>
            <p:cNvPr id="2977" name="Google Shape;2977;p51"/>
            <p:cNvSpPr/>
            <p:nvPr/>
          </p:nvSpPr>
          <p:spPr>
            <a:xfrm>
              <a:off x="6842126" y="4276725"/>
              <a:ext cx="90488" cy="73025"/>
            </a:xfrm>
            <a:custGeom>
              <a:avLst/>
              <a:gdLst/>
              <a:ahLst/>
              <a:cxnLst/>
              <a:rect l="l" t="t" r="r" b="b"/>
              <a:pathLst>
                <a:path w="57" h="46" extrusionOk="0">
                  <a:moveTo>
                    <a:pt x="57" y="0"/>
                  </a:moveTo>
                  <a:lnTo>
                    <a:pt x="46" y="0"/>
                  </a:lnTo>
                  <a:lnTo>
                    <a:pt x="0" y="46"/>
                  </a:lnTo>
                  <a:lnTo>
                    <a:pt x="11" y="46"/>
                  </a:lnTo>
                  <a:lnTo>
                    <a:pt x="57"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8" name="Google Shape;2978;p51"/>
            <p:cNvSpPr/>
            <p:nvPr/>
          </p:nvSpPr>
          <p:spPr>
            <a:xfrm>
              <a:off x="6842126" y="4349750"/>
              <a:ext cx="90488" cy="73025"/>
            </a:xfrm>
            <a:custGeom>
              <a:avLst/>
              <a:gdLst/>
              <a:ahLst/>
              <a:cxnLst/>
              <a:rect l="l" t="t" r="r" b="b"/>
              <a:pathLst>
                <a:path w="57" h="46" extrusionOk="0">
                  <a:moveTo>
                    <a:pt x="0" y="0"/>
                  </a:moveTo>
                  <a:lnTo>
                    <a:pt x="11" y="0"/>
                  </a:lnTo>
                  <a:lnTo>
                    <a:pt x="57" y="46"/>
                  </a:lnTo>
                  <a:lnTo>
                    <a:pt x="46" y="46"/>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9" name="Google Shape;2979;p51"/>
            <p:cNvSpPr/>
            <p:nvPr/>
          </p:nvSpPr>
          <p:spPr>
            <a:xfrm>
              <a:off x="6769101" y="4221163"/>
              <a:ext cx="257175" cy="257175"/>
            </a:xfrm>
            <a:custGeom>
              <a:avLst/>
              <a:gdLst/>
              <a:ahLst/>
              <a:cxnLst/>
              <a:rect l="l" t="t" r="r" b="b"/>
              <a:pathLst>
                <a:path w="162" h="162" extrusionOk="0">
                  <a:moveTo>
                    <a:pt x="149" y="13"/>
                  </a:moveTo>
                  <a:lnTo>
                    <a:pt x="149" y="151"/>
                  </a:lnTo>
                  <a:lnTo>
                    <a:pt x="11" y="151"/>
                  </a:lnTo>
                  <a:lnTo>
                    <a:pt x="11" y="13"/>
                  </a:lnTo>
                  <a:lnTo>
                    <a:pt x="149"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0" name="Google Shape;2980;p51"/>
            <p:cNvSpPr/>
            <p:nvPr/>
          </p:nvSpPr>
          <p:spPr>
            <a:xfrm>
              <a:off x="6769101" y="4221163"/>
              <a:ext cx="257175" cy="257175"/>
            </a:xfrm>
            <a:custGeom>
              <a:avLst/>
              <a:gdLst/>
              <a:ahLst/>
              <a:cxnLst/>
              <a:rect l="l" t="t" r="r" b="b"/>
              <a:pathLst>
                <a:path w="162" h="162" extrusionOk="0">
                  <a:moveTo>
                    <a:pt x="149" y="13"/>
                  </a:moveTo>
                  <a:lnTo>
                    <a:pt x="149" y="151"/>
                  </a:lnTo>
                  <a:lnTo>
                    <a:pt x="11" y="151"/>
                  </a:lnTo>
                  <a:lnTo>
                    <a:pt x="11" y="13"/>
                  </a:lnTo>
                  <a:lnTo>
                    <a:pt x="149"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81" name="Google Shape;2981;p51"/>
          <p:cNvGrpSpPr/>
          <p:nvPr/>
        </p:nvGrpSpPr>
        <p:grpSpPr>
          <a:xfrm>
            <a:off x="9614700" y="5462751"/>
            <a:ext cx="323508" cy="323508"/>
            <a:chOff x="7335838" y="4221163"/>
            <a:chExt cx="257175" cy="257175"/>
          </a:xfrm>
        </p:grpSpPr>
        <p:sp>
          <p:nvSpPr>
            <p:cNvPr id="2982" name="Google Shape;2982;p51"/>
            <p:cNvSpPr/>
            <p:nvPr/>
          </p:nvSpPr>
          <p:spPr>
            <a:xfrm>
              <a:off x="7426326" y="4349750"/>
              <a:ext cx="93663" cy="73025"/>
            </a:xfrm>
            <a:custGeom>
              <a:avLst/>
              <a:gdLst/>
              <a:ahLst/>
              <a:cxnLst/>
              <a:rect l="l" t="t" r="r" b="b"/>
              <a:pathLst>
                <a:path w="59" h="46" extrusionOk="0">
                  <a:moveTo>
                    <a:pt x="0" y="46"/>
                  </a:moveTo>
                  <a:lnTo>
                    <a:pt x="13" y="46"/>
                  </a:lnTo>
                  <a:lnTo>
                    <a:pt x="59" y="0"/>
                  </a:lnTo>
                  <a:lnTo>
                    <a:pt x="46" y="0"/>
                  </a:lnTo>
                  <a:lnTo>
                    <a:pt x="0"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3" name="Google Shape;2983;p51"/>
            <p:cNvSpPr/>
            <p:nvPr/>
          </p:nvSpPr>
          <p:spPr>
            <a:xfrm>
              <a:off x="7426326" y="4276725"/>
              <a:ext cx="93663" cy="73025"/>
            </a:xfrm>
            <a:custGeom>
              <a:avLst/>
              <a:gdLst/>
              <a:ahLst/>
              <a:cxnLst/>
              <a:rect l="l" t="t" r="r" b="b"/>
              <a:pathLst>
                <a:path w="59" h="46" extrusionOk="0">
                  <a:moveTo>
                    <a:pt x="59" y="46"/>
                  </a:moveTo>
                  <a:lnTo>
                    <a:pt x="46" y="46"/>
                  </a:lnTo>
                  <a:lnTo>
                    <a:pt x="0" y="0"/>
                  </a:lnTo>
                  <a:lnTo>
                    <a:pt x="13" y="0"/>
                  </a:lnTo>
                  <a:lnTo>
                    <a:pt x="5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4" name="Google Shape;2984;p51"/>
            <p:cNvSpPr/>
            <p:nvPr/>
          </p:nvSpPr>
          <p:spPr>
            <a:xfrm>
              <a:off x="7335838" y="4221163"/>
              <a:ext cx="257175" cy="257175"/>
            </a:xfrm>
            <a:custGeom>
              <a:avLst/>
              <a:gdLst/>
              <a:ahLst/>
              <a:cxnLst/>
              <a:rect l="l" t="t" r="r" b="b"/>
              <a:pathLst>
                <a:path w="162" h="162" extrusionOk="0">
                  <a:moveTo>
                    <a:pt x="151" y="13"/>
                  </a:moveTo>
                  <a:lnTo>
                    <a:pt x="151" y="151"/>
                  </a:lnTo>
                  <a:lnTo>
                    <a:pt x="11" y="151"/>
                  </a:lnTo>
                  <a:lnTo>
                    <a:pt x="11" y="13"/>
                  </a:lnTo>
                  <a:lnTo>
                    <a:pt x="151"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5" name="Google Shape;2985;p51"/>
            <p:cNvSpPr/>
            <p:nvPr/>
          </p:nvSpPr>
          <p:spPr>
            <a:xfrm>
              <a:off x="7335838" y="4221163"/>
              <a:ext cx="257175" cy="257175"/>
            </a:xfrm>
            <a:custGeom>
              <a:avLst/>
              <a:gdLst/>
              <a:ahLst/>
              <a:cxnLst/>
              <a:rect l="l" t="t" r="r" b="b"/>
              <a:pathLst>
                <a:path w="162" h="162" extrusionOk="0">
                  <a:moveTo>
                    <a:pt x="151" y="13"/>
                  </a:moveTo>
                  <a:lnTo>
                    <a:pt x="151" y="151"/>
                  </a:lnTo>
                  <a:lnTo>
                    <a:pt x="11" y="151"/>
                  </a:lnTo>
                  <a:lnTo>
                    <a:pt x="11" y="13"/>
                  </a:lnTo>
                  <a:lnTo>
                    <a:pt x="151"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86" name="Google Shape;2986;p51"/>
          <p:cNvGrpSpPr/>
          <p:nvPr/>
        </p:nvGrpSpPr>
        <p:grpSpPr>
          <a:xfrm>
            <a:off x="10351581" y="5462751"/>
            <a:ext cx="323508" cy="323508"/>
            <a:chOff x="7921626" y="4221163"/>
            <a:chExt cx="257175" cy="257175"/>
          </a:xfrm>
        </p:grpSpPr>
        <p:sp>
          <p:nvSpPr>
            <p:cNvPr id="2987" name="Google Shape;2987;p51"/>
            <p:cNvSpPr/>
            <p:nvPr/>
          </p:nvSpPr>
          <p:spPr>
            <a:xfrm>
              <a:off x="8050213" y="4294188"/>
              <a:ext cx="73025" cy="93663"/>
            </a:xfrm>
            <a:custGeom>
              <a:avLst/>
              <a:gdLst/>
              <a:ahLst/>
              <a:cxnLst/>
              <a:rect l="l" t="t" r="r" b="b"/>
              <a:pathLst>
                <a:path w="46" h="59" extrusionOk="0">
                  <a:moveTo>
                    <a:pt x="46" y="59"/>
                  </a:moveTo>
                  <a:lnTo>
                    <a:pt x="46" y="47"/>
                  </a:lnTo>
                  <a:lnTo>
                    <a:pt x="0" y="0"/>
                  </a:lnTo>
                  <a:lnTo>
                    <a:pt x="0" y="13"/>
                  </a:lnTo>
                  <a:lnTo>
                    <a:pt x="46"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8" name="Google Shape;2988;p51"/>
            <p:cNvSpPr/>
            <p:nvPr/>
          </p:nvSpPr>
          <p:spPr>
            <a:xfrm>
              <a:off x="7977188" y="4294188"/>
              <a:ext cx="73025" cy="93663"/>
            </a:xfrm>
            <a:custGeom>
              <a:avLst/>
              <a:gdLst/>
              <a:ahLst/>
              <a:cxnLst/>
              <a:rect l="l" t="t" r="r" b="b"/>
              <a:pathLst>
                <a:path w="46" h="59" extrusionOk="0">
                  <a:moveTo>
                    <a:pt x="46" y="0"/>
                  </a:moveTo>
                  <a:lnTo>
                    <a:pt x="46" y="13"/>
                  </a:lnTo>
                  <a:lnTo>
                    <a:pt x="0" y="59"/>
                  </a:lnTo>
                  <a:lnTo>
                    <a:pt x="0" y="47"/>
                  </a:lnTo>
                  <a:lnTo>
                    <a:pt x="4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9" name="Google Shape;2989;p51"/>
            <p:cNvSpPr/>
            <p:nvPr/>
          </p:nvSpPr>
          <p:spPr>
            <a:xfrm>
              <a:off x="7921626" y="4221163"/>
              <a:ext cx="257175" cy="257175"/>
            </a:xfrm>
            <a:custGeom>
              <a:avLst/>
              <a:gdLst/>
              <a:ahLst/>
              <a:cxnLst/>
              <a:rect l="l" t="t" r="r" b="b"/>
              <a:pathLst>
                <a:path w="162" h="162" extrusionOk="0">
                  <a:moveTo>
                    <a:pt x="151" y="13"/>
                  </a:moveTo>
                  <a:lnTo>
                    <a:pt x="151" y="151"/>
                  </a:lnTo>
                  <a:lnTo>
                    <a:pt x="12" y="151"/>
                  </a:lnTo>
                  <a:lnTo>
                    <a:pt x="12" y="13"/>
                  </a:lnTo>
                  <a:lnTo>
                    <a:pt x="151"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0" name="Google Shape;2990;p51"/>
            <p:cNvSpPr/>
            <p:nvPr/>
          </p:nvSpPr>
          <p:spPr>
            <a:xfrm>
              <a:off x="7921626" y="4221163"/>
              <a:ext cx="257175" cy="257175"/>
            </a:xfrm>
            <a:custGeom>
              <a:avLst/>
              <a:gdLst/>
              <a:ahLst/>
              <a:cxnLst/>
              <a:rect l="l" t="t" r="r" b="b"/>
              <a:pathLst>
                <a:path w="162" h="162" extrusionOk="0">
                  <a:moveTo>
                    <a:pt x="151" y="13"/>
                  </a:moveTo>
                  <a:lnTo>
                    <a:pt x="151" y="151"/>
                  </a:lnTo>
                  <a:lnTo>
                    <a:pt x="12" y="151"/>
                  </a:lnTo>
                  <a:lnTo>
                    <a:pt x="12" y="13"/>
                  </a:lnTo>
                  <a:lnTo>
                    <a:pt x="151"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91" name="Google Shape;2991;p51"/>
          <p:cNvGrpSpPr/>
          <p:nvPr/>
        </p:nvGrpSpPr>
        <p:grpSpPr>
          <a:xfrm>
            <a:off x="11112425" y="5462751"/>
            <a:ext cx="323508" cy="323508"/>
            <a:chOff x="8526463" y="4221163"/>
            <a:chExt cx="257175" cy="257175"/>
          </a:xfrm>
        </p:grpSpPr>
        <p:sp>
          <p:nvSpPr>
            <p:cNvPr id="2992" name="Google Shape;2992;p51"/>
            <p:cNvSpPr/>
            <p:nvPr/>
          </p:nvSpPr>
          <p:spPr>
            <a:xfrm>
              <a:off x="8582026" y="4314825"/>
              <a:ext cx="73025" cy="90488"/>
            </a:xfrm>
            <a:custGeom>
              <a:avLst/>
              <a:gdLst/>
              <a:ahLst/>
              <a:cxnLst/>
              <a:rect l="l" t="t" r="r" b="b"/>
              <a:pathLst>
                <a:path w="46" h="57" extrusionOk="0">
                  <a:moveTo>
                    <a:pt x="0" y="0"/>
                  </a:moveTo>
                  <a:lnTo>
                    <a:pt x="0" y="11"/>
                  </a:lnTo>
                  <a:lnTo>
                    <a:pt x="46" y="57"/>
                  </a:lnTo>
                  <a:lnTo>
                    <a:pt x="46" y="46"/>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3" name="Google Shape;2993;p51"/>
            <p:cNvSpPr/>
            <p:nvPr/>
          </p:nvSpPr>
          <p:spPr>
            <a:xfrm>
              <a:off x="8655051" y="4314825"/>
              <a:ext cx="73025" cy="90488"/>
            </a:xfrm>
            <a:custGeom>
              <a:avLst/>
              <a:gdLst/>
              <a:ahLst/>
              <a:cxnLst/>
              <a:rect l="l" t="t" r="r" b="b"/>
              <a:pathLst>
                <a:path w="46" h="57" extrusionOk="0">
                  <a:moveTo>
                    <a:pt x="0" y="57"/>
                  </a:moveTo>
                  <a:lnTo>
                    <a:pt x="0" y="46"/>
                  </a:lnTo>
                  <a:lnTo>
                    <a:pt x="46" y="0"/>
                  </a:lnTo>
                  <a:lnTo>
                    <a:pt x="46" y="11"/>
                  </a:lnTo>
                  <a:lnTo>
                    <a:pt x="0"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4" name="Google Shape;2994;p51"/>
            <p:cNvSpPr/>
            <p:nvPr/>
          </p:nvSpPr>
          <p:spPr>
            <a:xfrm>
              <a:off x="8526463" y="4221163"/>
              <a:ext cx="257175" cy="257175"/>
            </a:xfrm>
            <a:custGeom>
              <a:avLst/>
              <a:gdLst/>
              <a:ahLst/>
              <a:cxnLst/>
              <a:rect l="l" t="t" r="r" b="b"/>
              <a:pathLst>
                <a:path w="162" h="162" extrusionOk="0">
                  <a:moveTo>
                    <a:pt x="149" y="13"/>
                  </a:moveTo>
                  <a:lnTo>
                    <a:pt x="149" y="151"/>
                  </a:lnTo>
                  <a:lnTo>
                    <a:pt x="11" y="151"/>
                  </a:lnTo>
                  <a:lnTo>
                    <a:pt x="11" y="13"/>
                  </a:lnTo>
                  <a:lnTo>
                    <a:pt x="149"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5" name="Google Shape;2995;p51"/>
            <p:cNvSpPr/>
            <p:nvPr/>
          </p:nvSpPr>
          <p:spPr>
            <a:xfrm>
              <a:off x="8526463" y="4221163"/>
              <a:ext cx="257175" cy="257175"/>
            </a:xfrm>
            <a:custGeom>
              <a:avLst/>
              <a:gdLst/>
              <a:ahLst/>
              <a:cxnLst/>
              <a:rect l="l" t="t" r="r" b="b"/>
              <a:pathLst>
                <a:path w="162" h="162" extrusionOk="0">
                  <a:moveTo>
                    <a:pt x="149" y="13"/>
                  </a:moveTo>
                  <a:lnTo>
                    <a:pt x="149" y="151"/>
                  </a:lnTo>
                  <a:lnTo>
                    <a:pt x="11" y="151"/>
                  </a:lnTo>
                  <a:lnTo>
                    <a:pt x="11" y="13"/>
                  </a:lnTo>
                  <a:lnTo>
                    <a:pt x="149"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a:spLocks noGrp="1"/>
          </p:cNvSpPr>
          <p:nvPr>
            <p:ph type="pic" idx="2"/>
          </p:nvPr>
        </p:nvSpPr>
        <p:spPr>
          <a:xfrm>
            <a:off x="179294" y="170328"/>
            <a:ext cx="11833412" cy="651734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dirty="0">
              <a:solidFill>
                <a:schemeClr val="dk1"/>
              </a:solidFill>
              <a:latin typeface="Calibri"/>
              <a:ea typeface="Calibri"/>
              <a:cs typeface="Calibri"/>
              <a:sym typeface="Calibri"/>
            </a:endParaRPr>
          </a:p>
        </p:txBody>
      </p:sp>
      <p:sp>
        <p:nvSpPr>
          <p:cNvPr id="139" name="Google Shape;139;p6"/>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 name="Google Shape;140;p6"/>
          <p:cNvSpPr txBox="1"/>
          <p:nvPr/>
        </p:nvSpPr>
        <p:spPr>
          <a:xfrm>
            <a:off x="1532136" y="2274838"/>
            <a:ext cx="3391556"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Problema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A9B6B6"/>
                </a:solidFill>
                <a:latin typeface="Libre Franklin Medium"/>
                <a:ea typeface="Libre Franklin Medium"/>
                <a:cs typeface="Libre Franklin Medium"/>
                <a:sym typeface="Libre Franklin Medium"/>
              </a:rPr>
              <a:t>Qual é a dor?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9B6B6"/>
              </a:solidFill>
              <a:latin typeface="Libre Franklin Medium"/>
              <a:ea typeface="Libre Franklin Medium"/>
              <a:cs typeface="Libre Franklin Medium"/>
              <a:sym typeface="Libre Franklin Medium"/>
            </a:endParaRPr>
          </a:p>
        </p:txBody>
      </p:sp>
      <p:sp>
        <p:nvSpPr>
          <p:cNvPr id="141" name="Google Shape;141;p6"/>
          <p:cNvSpPr txBox="1"/>
          <p:nvPr/>
        </p:nvSpPr>
        <p:spPr>
          <a:xfrm>
            <a:off x="6042992" y="1314595"/>
            <a:ext cx="4769224" cy="3613256"/>
          </a:xfrm>
          <a:prstGeom prst="rect">
            <a:avLst/>
          </a:prstGeom>
          <a:noFill/>
          <a:ln>
            <a:noFill/>
          </a:ln>
        </p:spPr>
        <p:txBody>
          <a:bodyPr spcFirstLastPara="1" wrap="square" lIns="91425" tIns="45700" rIns="91425" bIns="45700" anchor="t" anchorCtr="0">
            <a:spAutoFit/>
          </a:bodyPr>
          <a:lstStyle/>
          <a:p>
            <a:pPr lvl="0" algn="just">
              <a:lnSpc>
                <a:spcPct val="130000"/>
              </a:lnSpc>
              <a:buSzPts val="1200"/>
            </a:pPr>
            <a:r>
              <a:rPr lang="pt-BR" sz="1600" dirty="0">
                <a:solidFill>
                  <a:schemeClr val="lt1"/>
                </a:solidFill>
              </a:rPr>
              <a:t>Gerir a emissão documento, garantia de armazenamento das informações com segurança e o faturamento dos atendimento. O ASO é necessários para o Funcionários e Empresas, para cumprimento da lei trabalhista. Dificuldade para obter as informações necessárias para o cadastro do Funcionário. O ASO é composto por varias informações para realização do atendimento do funcionário e realização de exames complementares. Falta integração das informações entre Clínica, Funcionário e Médicos.</a:t>
            </a:r>
          </a:p>
        </p:txBody>
      </p:sp>
      <p:cxnSp>
        <p:nvCxnSpPr>
          <p:cNvPr id="142" name="Google Shape;142;p6"/>
          <p:cNvCxnSpPr/>
          <p:nvPr/>
        </p:nvCxnSpPr>
        <p:spPr>
          <a:xfrm>
            <a:off x="6096000" y="5118143"/>
            <a:ext cx="596347" cy="0"/>
          </a:xfrm>
          <a:prstGeom prst="straightConnector1">
            <a:avLst/>
          </a:prstGeom>
          <a:noFill/>
          <a:ln w="38100"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p:tgtEl>
                                          <p:spTgt spid="139"/>
                                        </p:tgtEl>
                                        <p:attrNameLst>
                                          <p:attrName>ppt_w</p:attrName>
                                        </p:attrNameLst>
                                      </p:cBhvr>
                                      <p:tavLst>
                                        <p:tav tm="0">
                                          <p:val>
                                            <p:strVal val="0"/>
                                          </p:val>
                                        </p:tav>
                                        <p:tav tm="100000">
                                          <p:val>
                                            <p:strVal val="#ppt_w"/>
                                          </p:val>
                                        </p:tav>
                                      </p:tavLst>
                                    </p:anim>
                                    <p:anim calcmode="lin" valueType="num">
                                      <p:cBhvr additive="base">
                                        <p:cTn id="8" dur="500"/>
                                        <p:tgtEl>
                                          <p:spTgt spid="13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500"/>
                                        <p:tgtEl>
                                          <p:spTgt spid="14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ntr" presetSubtype="0" fill="hold" nodeType="with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fade">
                                      <p:cBhvr>
                                        <p:cTn id="19"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p:nvPr/>
        </p:nvSpPr>
        <p:spPr>
          <a:xfrm>
            <a:off x="3567699" y="-7148"/>
            <a:ext cx="5845243" cy="6858000"/>
          </a:xfrm>
          <a:prstGeom prst="parallelogram">
            <a:avLst>
              <a:gd name="adj" fmla="val 773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8" name="Google Shape;148;p19"/>
          <p:cNvSpPr txBox="1"/>
          <p:nvPr/>
        </p:nvSpPr>
        <p:spPr>
          <a:xfrm>
            <a:off x="288989" y="1191462"/>
            <a:ext cx="4208833" cy="1532687"/>
          </a:xfrm>
          <a:prstGeom prst="rect">
            <a:avLst/>
          </a:prstGeom>
          <a:noFill/>
          <a:ln>
            <a:noFill/>
          </a:ln>
        </p:spPr>
        <p:txBody>
          <a:bodyPr spcFirstLastPara="1" wrap="square" lIns="91425" tIns="45700" rIns="91425" bIns="45700" anchor="t" anchorCtr="0">
            <a:spAutoFit/>
          </a:bodyPr>
          <a:lstStyle/>
          <a:p>
            <a:pPr marL="0" marR="0" lvl="0" indent="0" rtl="0">
              <a:lnSpc>
                <a:spcPct val="130000"/>
              </a:lnSpc>
              <a:spcBef>
                <a:spcPts val="0"/>
              </a:spcBef>
              <a:spcAft>
                <a:spcPts val="0"/>
              </a:spcAft>
              <a:buClr>
                <a:srgbClr val="000000"/>
              </a:buClr>
              <a:buSzPts val="3600"/>
              <a:buFont typeface="Arial"/>
              <a:buNone/>
            </a:pPr>
            <a:r>
              <a:rPr lang="pt-BR" sz="3600" b="0" i="0" u="none" strike="noStrike" cap="none" dirty="0">
                <a:solidFill>
                  <a:schemeClr val="accent1"/>
                </a:solidFill>
                <a:latin typeface="Libre Franklin Medium"/>
                <a:ea typeface="Libre Franklin Medium"/>
                <a:cs typeface="Libre Franklin Medium"/>
                <a:sym typeface="Libre Franklin Medium"/>
              </a:rPr>
              <a:t>03.</a:t>
            </a:r>
            <a:endParaRPr sz="1400" b="0" i="0" u="none" strike="noStrike" cap="none" dirty="0">
              <a:solidFill>
                <a:srgbClr val="000000"/>
              </a:solidFill>
              <a:latin typeface="Arial"/>
              <a:ea typeface="Arial"/>
              <a:cs typeface="Arial"/>
              <a:sym typeface="Arial"/>
            </a:endParaRPr>
          </a:p>
          <a:p>
            <a:pPr marL="0" marR="0" lvl="0" indent="0" rtl="0">
              <a:lnSpc>
                <a:spcPct val="130000"/>
              </a:lnSpc>
              <a:spcBef>
                <a:spcPts val="0"/>
              </a:spcBef>
              <a:spcAft>
                <a:spcPts val="0"/>
              </a:spcAft>
              <a:buClr>
                <a:srgbClr val="000000"/>
              </a:buClr>
              <a:buSzPts val="3600"/>
              <a:buFont typeface="Arial"/>
              <a:buNone/>
            </a:pPr>
            <a:r>
              <a:rPr lang="pt-BR" sz="3600" b="0" i="0" u="none" strike="noStrike" cap="none" dirty="0">
                <a:solidFill>
                  <a:srgbClr val="000000"/>
                </a:solidFill>
                <a:latin typeface="Libre Franklin Medium"/>
                <a:ea typeface="Libre Franklin Medium"/>
                <a:cs typeface="Libre Franklin Medium"/>
                <a:sym typeface="Libre Franklin Medium"/>
              </a:rPr>
              <a:t>Solução</a:t>
            </a:r>
            <a:endParaRPr sz="1400" b="0" i="0" u="none" strike="noStrike" cap="none" dirty="0">
              <a:solidFill>
                <a:srgbClr val="000000"/>
              </a:solidFill>
              <a:latin typeface="Arial"/>
              <a:ea typeface="Arial"/>
              <a:cs typeface="Arial"/>
              <a:sym typeface="Arial"/>
            </a:endParaRPr>
          </a:p>
        </p:txBody>
      </p:sp>
      <p:sp>
        <p:nvSpPr>
          <p:cNvPr id="150" name="Google Shape;150;p19"/>
          <p:cNvSpPr txBox="1"/>
          <p:nvPr/>
        </p:nvSpPr>
        <p:spPr>
          <a:xfrm>
            <a:off x="288989" y="2724149"/>
            <a:ext cx="3818580" cy="372369"/>
          </a:xfrm>
          <a:prstGeom prst="rect">
            <a:avLst/>
          </a:prstGeom>
          <a:noFill/>
          <a:ln>
            <a:noFill/>
          </a:ln>
        </p:spPr>
        <p:txBody>
          <a:bodyPr spcFirstLastPara="1" wrap="square" lIns="91425" tIns="45700" rIns="91425" bIns="45700" anchor="t" anchorCtr="0">
            <a:spAutoFit/>
          </a:bodyPr>
          <a:lstStyle/>
          <a:p>
            <a:pPr lvl="0" algn="ctr">
              <a:lnSpc>
                <a:spcPct val="130000"/>
              </a:lnSpc>
              <a:buSzPts val="1200"/>
            </a:pPr>
            <a:r>
              <a:rPr lang="pt-BR" dirty="0"/>
              <a:t>Sistema web para emissão do ASO</a:t>
            </a:r>
            <a:endParaRPr sz="1400" b="0" i="0" u="none" strike="noStrike" cap="none" dirty="0">
              <a:solidFill>
                <a:srgbClr val="000000"/>
              </a:solidFill>
              <a:latin typeface="Arial"/>
              <a:ea typeface="Arial"/>
              <a:cs typeface="Arial"/>
              <a:sym typeface="Arial"/>
            </a:endParaRPr>
          </a:p>
        </p:txBody>
      </p:sp>
      <p:pic>
        <p:nvPicPr>
          <p:cNvPr id="152" name="Google Shape;152;p19"/>
          <p:cNvPicPr preferRelativeResize="0"/>
          <p:nvPr/>
        </p:nvPicPr>
        <p:blipFill rotWithShape="1">
          <a:blip r:embed="rId3">
            <a:alphaModFix/>
          </a:blip>
          <a:srcRect/>
          <a:stretch/>
        </p:blipFill>
        <p:spPr>
          <a:xfrm>
            <a:off x="607438" y="573932"/>
            <a:ext cx="1395714" cy="435718"/>
          </a:xfrm>
          <a:prstGeom prst="rect">
            <a:avLst/>
          </a:prstGeom>
          <a:noFill/>
          <a:ln>
            <a:noFill/>
          </a:ln>
        </p:spPr>
      </p:pic>
      <p:pic>
        <p:nvPicPr>
          <p:cNvPr id="5" name="Espaço Reservado para Imagem 4" descr="Garrafa de bebida na mão&#10;&#10;Descrição gerada automaticamente com confiança baixa">
            <a:extLst>
              <a:ext uri="{FF2B5EF4-FFF2-40B4-BE49-F238E27FC236}">
                <a16:creationId xmlns:a16="http://schemas.microsoft.com/office/drawing/2014/main" id="{142F5CF3-213A-4EED-B0F8-404B52134561}"/>
              </a:ext>
            </a:extLst>
          </p:cNvPr>
          <p:cNvPicPr>
            <a:picLocks noGrp="1" noChangeAspect="1"/>
          </p:cNvPicPr>
          <p:nvPr>
            <p:ph type="pic" idx="2"/>
          </p:nvPr>
        </p:nvPicPr>
        <p:blipFill>
          <a:blip r:embed="rId4"/>
          <a:srcRect l="29065" r="29065"/>
          <a:stretch>
            <a:fillRect/>
          </a:stretch>
        </p:blipFill>
        <p:spPr>
          <a:xfrm>
            <a:off x="7308592" y="3268067"/>
            <a:ext cx="4208700" cy="2427316"/>
          </a:xfr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0"/>
                                        </p:tgtEl>
                                        <p:attrNameLst>
                                          <p:attrName>style.visibility</p:attrName>
                                        </p:attrNameLst>
                                      </p:cBhvr>
                                      <p:to>
                                        <p:strVal val="visible"/>
                                      </p:to>
                                    </p:set>
                                    <p:animEffect transition="in" filter="fade">
                                      <p:cBhvr>
                                        <p:cTn id="11"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p:nvPr/>
        </p:nvSpPr>
        <p:spPr>
          <a:xfrm>
            <a:off x="668655" y="609600"/>
            <a:ext cx="10854690" cy="5638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 name="Google Shape;159;p20"/>
          <p:cNvSpPr txBox="1"/>
          <p:nvPr/>
        </p:nvSpPr>
        <p:spPr>
          <a:xfrm>
            <a:off x="6524161" y="1603896"/>
            <a:ext cx="4208833" cy="1458669"/>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rgbClr val="7EFFF8"/>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chemeClr val="lt1"/>
                </a:solidFill>
                <a:latin typeface="Libre Franklin Medium"/>
                <a:ea typeface="Libre Franklin Medium"/>
                <a:cs typeface="Libre Franklin Medium"/>
                <a:sym typeface="Libre Franklin Medium"/>
              </a:rPr>
              <a:t>Diferencial</a:t>
            </a:r>
            <a:endParaRPr sz="1400" b="0" i="0" u="none" strike="noStrike" cap="none">
              <a:solidFill>
                <a:srgbClr val="000000"/>
              </a:solidFill>
              <a:latin typeface="Arial"/>
              <a:ea typeface="Arial"/>
              <a:cs typeface="Arial"/>
              <a:sym typeface="Arial"/>
            </a:endParaRPr>
          </a:p>
        </p:txBody>
      </p:sp>
      <p:sp>
        <p:nvSpPr>
          <p:cNvPr id="161" name="Google Shape;161;p20"/>
          <p:cNvSpPr txBox="1"/>
          <p:nvPr/>
        </p:nvSpPr>
        <p:spPr>
          <a:xfrm>
            <a:off x="6524161" y="3234260"/>
            <a:ext cx="4208834" cy="2893059"/>
          </a:xfrm>
          <a:prstGeom prst="rect">
            <a:avLst/>
          </a:prstGeom>
          <a:noFill/>
          <a:ln>
            <a:noFill/>
          </a:ln>
        </p:spPr>
        <p:txBody>
          <a:bodyPr spcFirstLastPara="1" wrap="square" lIns="91425" tIns="45700" rIns="91425" bIns="45700" anchor="t" anchorCtr="0">
            <a:spAutoFit/>
          </a:bodyPr>
          <a:lstStyle/>
          <a:p>
            <a:pPr algn="just"/>
            <a:r>
              <a:rPr lang="pt-BR" dirty="0">
                <a:solidFill>
                  <a:schemeClr val="bg1"/>
                </a:solidFill>
              </a:rPr>
              <a:t>- Atendimento simplificado (SPA), emissão de ASO eficaz, mais praticidade cadastro e facilidade obter as informações do funcionário e das consultas Médicas.</a:t>
            </a:r>
          </a:p>
          <a:p>
            <a:pPr algn="just"/>
            <a:r>
              <a:rPr lang="pt-BR" dirty="0">
                <a:solidFill>
                  <a:schemeClr val="bg1"/>
                </a:solidFill>
              </a:rPr>
              <a:t> </a:t>
            </a:r>
          </a:p>
          <a:p>
            <a:pPr algn="just"/>
            <a:r>
              <a:rPr lang="pt-BR" dirty="0">
                <a:solidFill>
                  <a:schemeClr val="bg1"/>
                </a:solidFill>
              </a:rPr>
              <a:t>- Gestão integrada das informações trocadas para atendimento e cobrança facilitada.</a:t>
            </a:r>
          </a:p>
          <a:p>
            <a:pPr algn="just"/>
            <a:r>
              <a:rPr lang="pt-BR" dirty="0">
                <a:solidFill>
                  <a:schemeClr val="bg1"/>
                </a:solidFill>
              </a:rPr>
              <a:t> </a:t>
            </a:r>
          </a:p>
          <a:p>
            <a:pPr algn="just"/>
            <a:r>
              <a:rPr lang="pt-BR" dirty="0">
                <a:solidFill>
                  <a:schemeClr val="bg1"/>
                </a:solidFill>
              </a:rPr>
              <a:t>- Componentes simples e inteligentes.</a:t>
            </a:r>
          </a:p>
          <a:p>
            <a:pPr algn="just"/>
            <a:r>
              <a:rPr lang="pt-BR" dirty="0">
                <a:solidFill>
                  <a:schemeClr val="bg1"/>
                </a:solidFill>
              </a:rPr>
              <a:t> </a:t>
            </a:r>
          </a:p>
          <a:p>
            <a:pPr algn="just"/>
            <a:r>
              <a:rPr lang="pt-BR" dirty="0">
                <a:solidFill>
                  <a:schemeClr val="bg1"/>
                </a:solidFill>
              </a:rPr>
              <a:t>- Infra cloud.</a:t>
            </a:r>
          </a:p>
          <a:p>
            <a:pPr algn="just"/>
            <a:r>
              <a:rPr lang="pt-BR" dirty="0">
                <a:solidFill>
                  <a:schemeClr val="bg1"/>
                </a:solidFill>
              </a:rPr>
              <a:t> </a:t>
            </a:r>
          </a:p>
          <a:p>
            <a:pPr algn="just"/>
            <a:r>
              <a:rPr lang="pt-BR" dirty="0">
                <a:solidFill>
                  <a:schemeClr val="bg1"/>
                </a:solidFill>
              </a:rPr>
              <a:t>- Serviços self-service.</a:t>
            </a:r>
          </a:p>
        </p:txBody>
      </p:sp>
      <p:sp>
        <p:nvSpPr>
          <p:cNvPr id="162" name="Google Shape;162;p20"/>
          <p:cNvSpPr/>
          <p:nvPr/>
        </p:nvSpPr>
        <p:spPr>
          <a:xfrm rot="5400000" flipH="1">
            <a:off x="110935" y="3360907"/>
            <a:ext cx="1115440" cy="1361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 name="Google Shape;163;p20"/>
          <p:cNvPicPr preferRelativeResize="0">
            <a:picLocks noGrp="1"/>
          </p:cNvPicPr>
          <p:nvPr>
            <p:ph type="pic" idx="2"/>
          </p:nvPr>
        </p:nvPicPr>
        <p:blipFill rotWithShape="1">
          <a:blip r:embed="rId3">
            <a:alphaModFix/>
          </a:blip>
          <a:srcRect l="28290" r="28289"/>
          <a:stretch/>
        </p:blipFill>
        <p:spPr>
          <a:xfrm>
            <a:off x="1960096" y="170329"/>
            <a:ext cx="3773715" cy="6517342"/>
          </a:xfrm>
          <a:prstGeom prst="rect">
            <a:avLst/>
          </a:prstGeom>
          <a:solidFill>
            <a:schemeClr val="lt1"/>
          </a:solidFill>
          <a:ln>
            <a:noFill/>
          </a:ln>
        </p:spPr>
      </p:pic>
      <p:sp>
        <p:nvSpPr>
          <p:cNvPr id="164" name="Google Shape;164;p20"/>
          <p:cNvSpPr txBox="1"/>
          <p:nvPr/>
        </p:nvSpPr>
        <p:spPr>
          <a:xfrm>
            <a:off x="1742594" y="427486"/>
            <a:ext cx="4208700"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a:solidFill>
                  <a:srgbClr val="FFFFFF"/>
                </a:solidFill>
                <a:latin typeface="Libre Franklin Medium"/>
                <a:ea typeface="Libre Franklin Medium"/>
                <a:cs typeface="Libre Franklin Medium"/>
                <a:sym typeface="Libre Franklin Medium"/>
              </a:rPr>
              <a:t>INSIRA AQUI UMA </a:t>
            </a:r>
            <a:endParaRPr>
              <a:solidFill>
                <a:srgbClr val="FFFFFF"/>
              </a:solidFill>
              <a:latin typeface="Libre Franklin Medium"/>
              <a:ea typeface="Libre Franklin Medium"/>
              <a:cs typeface="Libre Franklin Medium"/>
              <a:sym typeface="Libre Franklin Medium"/>
            </a:endParaRPr>
          </a:p>
          <a:p>
            <a:pPr marL="0" marR="0" lvl="0" indent="0" algn="ctr" rtl="0">
              <a:lnSpc>
                <a:spcPct val="130000"/>
              </a:lnSpc>
              <a:spcBef>
                <a:spcPts val="0"/>
              </a:spcBef>
              <a:spcAft>
                <a:spcPts val="0"/>
              </a:spcAft>
              <a:buClr>
                <a:srgbClr val="000000"/>
              </a:buClr>
              <a:buSzPts val="1400"/>
              <a:buFont typeface="Arial"/>
              <a:buNone/>
            </a:pPr>
            <a:r>
              <a:rPr lang="pt-BR">
                <a:solidFill>
                  <a:srgbClr val="FFFFFF"/>
                </a:solidFill>
                <a:latin typeface="Libre Franklin Medium"/>
                <a:ea typeface="Libre Franklin Medium"/>
                <a:cs typeface="Libre Franklin Medium"/>
                <a:sym typeface="Libre Franklin Medium"/>
              </a:rPr>
              <a:t>IMAGEM DE SUA PREFERÊNCIA.</a:t>
            </a:r>
            <a:endParaRPr sz="1400" b="0" i="0" u="none" strike="noStrike" cap="none">
              <a:solidFill>
                <a:srgbClr val="FFFFFF"/>
              </a:solidFill>
              <a:latin typeface="Libre Franklin Medium"/>
              <a:ea typeface="Libre Franklin Medium"/>
              <a:cs typeface="Libre Franklin Medium"/>
              <a:sym typeface="Libre Franklin Medium"/>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chemeClr val="dk1"/>
              </a:solidFill>
              <a:latin typeface="Libre Franklin Medium"/>
              <a:ea typeface="Libre Franklin Medium"/>
              <a:cs typeface="Libre Franklin Medium"/>
              <a:sym typeface="Libre Franklin Medium"/>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fade">
                                      <p:cBhvr>
                                        <p:cTn id="11"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p:nvPr/>
        </p:nvSpPr>
        <p:spPr>
          <a:xfrm>
            <a:off x="1789321" y="4045120"/>
            <a:ext cx="511696" cy="511696"/>
          </a:xfrm>
          <a:prstGeom prst="roundRect">
            <a:avLst>
              <a:gd name="adj" fmla="val 16667"/>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Libre Franklin Medium"/>
                <a:ea typeface="Libre Franklin Medium"/>
                <a:cs typeface="Libre Franklin Medium"/>
                <a:sym typeface="Libre Franklin Medium"/>
              </a:rPr>
              <a:t>2</a:t>
            </a:r>
            <a:endParaRPr sz="1400" b="0" i="0" u="none" strike="noStrike" cap="none">
              <a:solidFill>
                <a:srgbClr val="000000"/>
              </a:solidFill>
              <a:latin typeface="Arial"/>
              <a:ea typeface="Arial"/>
              <a:cs typeface="Arial"/>
              <a:sym typeface="Arial"/>
            </a:endParaRPr>
          </a:p>
        </p:txBody>
      </p:sp>
      <p:sp>
        <p:nvSpPr>
          <p:cNvPr id="170" name="Google Shape;170;p21"/>
          <p:cNvSpPr/>
          <p:nvPr/>
        </p:nvSpPr>
        <p:spPr>
          <a:xfrm>
            <a:off x="1789321" y="5225701"/>
            <a:ext cx="511696" cy="511696"/>
          </a:xfrm>
          <a:prstGeom prst="roundRect">
            <a:avLst>
              <a:gd name="adj" fmla="val 16667"/>
            </a:avLst>
          </a:prstGeom>
          <a:solidFill>
            <a:srgbClr val="4653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Libre Franklin Medium"/>
                <a:ea typeface="Libre Franklin Medium"/>
                <a:cs typeface="Libre Franklin Medium"/>
                <a:sym typeface="Libre Franklin Medium"/>
              </a:rPr>
              <a:t>3</a:t>
            </a:r>
            <a:endParaRPr sz="1400" b="0" i="0" u="none" strike="noStrike" cap="none">
              <a:solidFill>
                <a:srgbClr val="000000"/>
              </a:solidFill>
              <a:latin typeface="Arial"/>
              <a:ea typeface="Arial"/>
              <a:cs typeface="Arial"/>
              <a:sym typeface="Arial"/>
            </a:endParaRPr>
          </a:p>
        </p:txBody>
      </p:sp>
      <p:sp>
        <p:nvSpPr>
          <p:cNvPr id="171" name="Google Shape;171;p21"/>
          <p:cNvSpPr/>
          <p:nvPr/>
        </p:nvSpPr>
        <p:spPr>
          <a:xfrm>
            <a:off x="1789321" y="2841558"/>
            <a:ext cx="511696" cy="511696"/>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Libre Franklin Medium"/>
                <a:ea typeface="Libre Franklin Medium"/>
                <a:cs typeface="Libre Franklin Medium"/>
                <a:sym typeface="Libre Franklin Medium"/>
              </a:rPr>
              <a:t>1</a:t>
            </a:r>
            <a:endParaRPr sz="1400" b="0" i="0" u="none" strike="noStrike" cap="none">
              <a:solidFill>
                <a:srgbClr val="000000"/>
              </a:solidFill>
              <a:latin typeface="Arial"/>
              <a:ea typeface="Arial"/>
              <a:cs typeface="Arial"/>
              <a:sym typeface="Arial"/>
            </a:endParaRPr>
          </a:p>
        </p:txBody>
      </p:sp>
      <p:sp>
        <p:nvSpPr>
          <p:cNvPr id="172" name="Google Shape;172;p21"/>
          <p:cNvSpPr txBox="1"/>
          <p:nvPr/>
        </p:nvSpPr>
        <p:spPr>
          <a:xfrm>
            <a:off x="2530188" y="2769792"/>
            <a:ext cx="8817366" cy="338514"/>
          </a:xfrm>
          <a:prstGeom prst="rect">
            <a:avLst/>
          </a:prstGeom>
          <a:noFill/>
          <a:ln>
            <a:noFill/>
          </a:ln>
        </p:spPr>
        <p:txBody>
          <a:bodyPr spcFirstLastPara="1" wrap="square" lIns="91425" tIns="45700" rIns="91425" bIns="45700" anchor="t" anchorCtr="0">
            <a:spAutoFit/>
          </a:bodyPr>
          <a:lstStyle/>
          <a:p>
            <a:pPr>
              <a:buSzPts val="1600"/>
            </a:pPr>
            <a:r>
              <a:rPr lang="pt-BR" sz="1600" dirty="0">
                <a:solidFill>
                  <a:srgbClr val="1A1F20"/>
                </a:solidFill>
              </a:rPr>
              <a:t>Simplificar a geração do ASO.</a:t>
            </a:r>
            <a:endParaRPr sz="1400" b="0" i="0" u="none" strike="noStrike" cap="none" dirty="0">
              <a:solidFill>
                <a:srgbClr val="000000"/>
              </a:solidFill>
              <a:latin typeface="Arial"/>
              <a:ea typeface="Arial"/>
              <a:cs typeface="Arial"/>
              <a:sym typeface="Arial"/>
            </a:endParaRPr>
          </a:p>
        </p:txBody>
      </p:sp>
      <p:sp>
        <p:nvSpPr>
          <p:cNvPr id="174" name="Google Shape;174;p21"/>
          <p:cNvSpPr txBox="1"/>
          <p:nvPr/>
        </p:nvSpPr>
        <p:spPr>
          <a:xfrm>
            <a:off x="2530188" y="3964199"/>
            <a:ext cx="5489549" cy="338514"/>
          </a:xfrm>
          <a:prstGeom prst="rect">
            <a:avLst/>
          </a:prstGeom>
          <a:noFill/>
          <a:ln>
            <a:noFill/>
          </a:ln>
        </p:spPr>
        <p:txBody>
          <a:bodyPr spcFirstLastPara="1" wrap="square" lIns="91425" tIns="45700" rIns="91425" bIns="45700" anchor="t" anchorCtr="0">
            <a:spAutoFit/>
          </a:bodyPr>
          <a:lstStyle/>
          <a:p>
            <a:pPr>
              <a:buSzPts val="1600"/>
            </a:pPr>
            <a:r>
              <a:rPr lang="pt-BR" sz="1600" dirty="0">
                <a:solidFill>
                  <a:srgbClr val="1A1F20"/>
                </a:solidFill>
              </a:rPr>
              <a:t>Gestão da informação entre Clínica, Funcionário, Médico.</a:t>
            </a:r>
          </a:p>
        </p:txBody>
      </p:sp>
      <p:sp>
        <p:nvSpPr>
          <p:cNvPr id="175" name="Google Shape;175;p21"/>
          <p:cNvSpPr txBox="1"/>
          <p:nvPr/>
        </p:nvSpPr>
        <p:spPr>
          <a:xfrm>
            <a:off x="2530189" y="4272120"/>
            <a:ext cx="8143786" cy="35082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dirty="0">
                <a:solidFill>
                  <a:srgbClr val="000000"/>
                </a:solidFill>
                <a:latin typeface="Arial"/>
                <a:ea typeface="Arial"/>
                <a:cs typeface="Arial"/>
                <a:sym typeface="Arial"/>
              </a:rPr>
              <a:t>Facilitar a troca de informação entre as diversas personas do sistema.</a:t>
            </a:r>
            <a:endParaRPr sz="1200" b="0" i="0" u="none" strike="noStrike" cap="none" dirty="0">
              <a:solidFill>
                <a:srgbClr val="1A1F20"/>
              </a:solidFill>
              <a:latin typeface="Arial"/>
              <a:ea typeface="Arial"/>
              <a:cs typeface="Arial"/>
              <a:sym typeface="Arial"/>
            </a:endParaRPr>
          </a:p>
        </p:txBody>
      </p:sp>
      <p:sp>
        <p:nvSpPr>
          <p:cNvPr id="176" name="Google Shape;176;p21"/>
          <p:cNvSpPr txBox="1"/>
          <p:nvPr/>
        </p:nvSpPr>
        <p:spPr>
          <a:xfrm>
            <a:off x="2530188" y="5141825"/>
            <a:ext cx="7872491" cy="338514"/>
          </a:xfrm>
          <a:prstGeom prst="rect">
            <a:avLst/>
          </a:prstGeom>
          <a:noFill/>
          <a:ln>
            <a:noFill/>
          </a:ln>
        </p:spPr>
        <p:txBody>
          <a:bodyPr spcFirstLastPara="1" wrap="square" lIns="91425" tIns="45700" rIns="91425" bIns="45700" anchor="t" anchorCtr="0">
            <a:spAutoFit/>
          </a:bodyPr>
          <a:lstStyle/>
          <a:p>
            <a:pPr lvl="0">
              <a:buSzPts val="1600"/>
            </a:pPr>
            <a:r>
              <a:rPr lang="pt-BR" sz="1600" dirty="0">
                <a:solidFill>
                  <a:srgbClr val="1A1F20"/>
                </a:solidFill>
              </a:rPr>
              <a:t>Serviços self-service. </a:t>
            </a:r>
            <a:endParaRPr sz="1400" b="0" i="0" u="none" strike="noStrike" cap="none" dirty="0">
              <a:solidFill>
                <a:srgbClr val="000000"/>
              </a:solidFill>
              <a:latin typeface="Arial"/>
              <a:ea typeface="Arial"/>
              <a:cs typeface="Arial"/>
              <a:sym typeface="Arial"/>
            </a:endParaRPr>
          </a:p>
        </p:txBody>
      </p:sp>
      <p:sp>
        <p:nvSpPr>
          <p:cNvPr id="177" name="Google Shape;177;p21"/>
          <p:cNvSpPr txBox="1"/>
          <p:nvPr/>
        </p:nvSpPr>
        <p:spPr>
          <a:xfrm>
            <a:off x="2530189" y="5449746"/>
            <a:ext cx="8143786" cy="350825"/>
          </a:xfrm>
          <a:prstGeom prst="rect">
            <a:avLst/>
          </a:prstGeom>
          <a:noFill/>
          <a:ln>
            <a:noFill/>
          </a:ln>
        </p:spPr>
        <p:txBody>
          <a:bodyPr spcFirstLastPara="1" wrap="square" lIns="91425" tIns="45700" rIns="91425" bIns="45700" anchor="t" anchorCtr="0">
            <a:spAutoFit/>
          </a:bodyPr>
          <a:lstStyle/>
          <a:p>
            <a:pPr lvl="0">
              <a:lnSpc>
                <a:spcPct val="140000"/>
              </a:lnSpc>
              <a:buSzPts val="1200"/>
            </a:pPr>
            <a:r>
              <a:rPr lang="pt-BR" sz="1200" dirty="0"/>
              <a:t>Facilitar o faturamento e cobranças dos serviços de atendimento, emissão, armazenamento dos dados.</a:t>
            </a:r>
          </a:p>
        </p:txBody>
      </p:sp>
      <p:sp>
        <p:nvSpPr>
          <p:cNvPr id="178" name="Google Shape;178;p21"/>
          <p:cNvSpPr txBox="1"/>
          <p:nvPr/>
        </p:nvSpPr>
        <p:spPr>
          <a:xfrm>
            <a:off x="1789320" y="531442"/>
            <a:ext cx="303032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accent1"/>
                </a:solidFill>
                <a:latin typeface="Libre Franklin Medium"/>
                <a:ea typeface="Libre Franklin Medium"/>
                <a:cs typeface="Libre Franklin Medium"/>
                <a:sym typeface="Libre Franklin Medium"/>
              </a:rPr>
              <a:t>05.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dk1"/>
                </a:solidFill>
                <a:latin typeface="Libre Franklin Medium"/>
                <a:ea typeface="Libre Franklin Medium"/>
                <a:cs typeface="Libre Franklin Medium"/>
                <a:sym typeface="Libre Franklin Medium"/>
              </a:rPr>
              <a:t>Impacto</a:t>
            </a:r>
            <a:endParaRPr sz="3800" b="0" i="0" u="none" strike="noStrike" cap="none">
              <a:solidFill>
                <a:schemeClr val="dk1"/>
              </a:solidFill>
              <a:latin typeface="Libre Franklin Medium"/>
              <a:ea typeface="Libre Franklin Medium"/>
              <a:cs typeface="Libre Franklin Medium"/>
              <a:sym typeface="Libre Franklin Medium"/>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272F30"/>
                </a:solidFill>
                <a:latin typeface="Libre Franklin Medium"/>
                <a:ea typeface="Libre Franklin Medium"/>
                <a:cs typeface="Libre Franklin Medium"/>
                <a:sym typeface="Libre Franklin Medium"/>
              </a:rPr>
              <a:t>Como funciona o seu produto?</a:t>
            </a:r>
            <a:endParaRPr sz="1400" b="0" i="0" u="none" strike="noStrike" cap="none">
              <a:solidFill>
                <a:srgbClr val="272F30"/>
              </a:solidFill>
              <a:latin typeface="Libre Franklin Medium"/>
              <a:ea typeface="Libre Franklin Medium"/>
              <a:cs typeface="Libre Franklin Medium"/>
              <a:sym typeface="Libre Franklin Medium"/>
            </a:endParaRPr>
          </a:p>
        </p:txBody>
      </p:sp>
      <p:sp>
        <p:nvSpPr>
          <p:cNvPr id="12" name="Google Shape;175;p21">
            <a:extLst>
              <a:ext uri="{FF2B5EF4-FFF2-40B4-BE49-F238E27FC236}">
                <a16:creationId xmlns:a16="http://schemas.microsoft.com/office/drawing/2014/main" id="{8B0F22D3-7D49-4D17-B481-E23A49F93543}"/>
              </a:ext>
            </a:extLst>
          </p:cNvPr>
          <p:cNvSpPr txBox="1"/>
          <p:nvPr/>
        </p:nvSpPr>
        <p:spPr>
          <a:xfrm>
            <a:off x="2530188" y="3093010"/>
            <a:ext cx="8143786" cy="350825"/>
          </a:xfrm>
          <a:prstGeom prst="rect">
            <a:avLst/>
          </a:prstGeom>
          <a:noFill/>
          <a:ln>
            <a:noFill/>
          </a:ln>
        </p:spPr>
        <p:txBody>
          <a:bodyPr spcFirstLastPara="1" wrap="square" lIns="91425" tIns="45700" rIns="91425" bIns="45700" anchor="t" anchorCtr="0">
            <a:spAutoFit/>
          </a:bodyPr>
          <a:lstStyle/>
          <a:p>
            <a:pPr lvl="0">
              <a:lnSpc>
                <a:spcPct val="140000"/>
              </a:lnSpc>
              <a:buSzPts val="1200"/>
            </a:pPr>
            <a:r>
              <a:rPr lang="pt-BR" sz="1200" dirty="0"/>
              <a:t>Componentes simples e inteligentes.</a:t>
            </a:r>
            <a:endParaRPr sz="1200" b="0" i="0" u="none" strike="noStrike" cap="none" dirty="0">
              <a:solidFill>
                <a:srgbClr val="1A1F2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10" presetClass="entr" presetSubtype="0" fill="hold"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fade">
                                      <p:cBhvr>
                                        <p:cTn id="10" dur="500"/>
                                        <p:tgtEl>
                                          <p:spTgt spid="17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9"/>
                                        </p:tgtEl>
                                        <p:attrNameLst>
                                          <p:attrName>style.visibility</p:attrName>
                                        </p:attrNameLst>
                                      </p:cBhvr>
                                      <p:to>
                                        <p:strVal val="visible"/>
                                      </p:to>
                                    </p:set>
                                    <p:animEffect transition="in" filter="fade">
                                      <p:cBhvr>
                                        <p:cTn id="14" dur="500"/>
                                        <p:tgtEl>
                                          <p:spTgt spid="169"/>
                                        </p:tgtEl>
                                      </p:cBhvr>
                                    </p:animEffect>
                                  </p:childTnLst>
                                </p:cTn>
                              </p:par>
                              <p:par>
                                <p:cTn id="15" presetID="10" presetClass="entr" presetSubtype="0" fill="hold" nodeType="with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fade">
                                      <p:cBhvr>
                                        <p:cTn id="17" dur="500"/>
                                        <p:tgtEl>
                                          <p:spTgt spid="174"/>
                                        </p:tgtEl>
                                      </p:cBhvr>
                                    </p:animEffect>
                                  </p:childTnLst>
                                </p:cTn>
                              </p:par>
                              <p:par>
                                <p:cTn id="18" presetID="10" presetClass="entr" presetSubtype="0" fill="hold" nodeType="withEffect">
                                  <p:stCondLst>
                                    <p:cond delay="0"/>
                                  </p:stCondLst>
                                  <p:childTnLst>
                                    <p:set>
                                      <p:cBhvr>
                                        <p:cTn id="19" dur="1" fill="hold">
                                          <p:stCondLst>
                                            <p:cond delay="0"/>
                                          </p:stCondLst>
                                        </p:cTn>
                                        <p:tgtEl>
                                          <p:spTgt spid="175"/>
                                        </p:tgtEl>
                                        <p:attrNameLst>
                                          <p:attrName>style.visibility</p:attrName>
                                        </p:attrNameLst>
                                      </p:cBhvr>
                                      <p:to>
                                        <p:strVal val="visible"/>
                                      </p:to>
                                    </p:set>
                                    <p:animEffect transition="in" filter="fade">
                                      <p:cBhvr>
                                        <p:cTn id="20" dur="500"/>
                                        <p:tgtEl>
                                          <p:spTgt spid="17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70"/>
                                        </p:tgtEl>
                                        <p:attrNameLst>
                                          <p:attrName>style.visibility</p:attrName>
                                        </p:attrNameLst>
                                      </p:cBhvr>
                                      <p:to>
                                        <p:strVal val="visible"/>
                                      </p:to>
                                    </p:set>
                                    <p:animEffect transition="in" filter="fade">
                                      <p:cBhvr>
                                        <p:cTn id="24" dur="500"/>
                                        <p:tgtEl>
                                          <p:spTgt spid="170"/>
                                        </p:tgtEl>
                                      </p:cBhvr>
                                    </p:animEffect>
                                  </p:childTnLst>
                                </p:cTn>
                              </p:par>
                              <p:par>
                                <p:cTn id="25" presetID="10" presetClass="entr" presetSubtype="0" fill="hold" nodeType="with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500"/>
                                        <p:tgtEl>
                                          <p:spTgt spid="176"/>
                                        </p:tgtEl>
                                      </p:cBhvr>
                                    </p:animEffect>
                                  </p:childTnLst>
                                </p:cTn>
                              </p:par>
                              <p:par>
                                <p:cTn id="28" presetID="10" presetClass="entr" presetSubtype="0" fill="hold" nodeType="withEffect">
                                  <p:stCondLst>
                                    <p:cond delay="0"/>
                                  </p:stCondLst>
                                  <p:childTnLst>
                                    <p:set>
                                      <p:cBhvr>
                                        <p:cTn id="29" dur="1" fill="hold">
                                          <p:stCondLst>
                                            <p:cond delay="0"/>
                                          </p:stCondLst>
                                        </p:cTn>
                                        <p:tgtEl>
                                          <p:spTgt spid="177"/>
                                        </p:tgtEl>
                                        <p:attrNameLst>
                                          <p:attrName>style.visibility</p:attrName>
                                        </p:attrNameLst>
                                      </p:cBhvr>
                                      <p:to>
                                        <p:strVal val="visible"/>
                                      </p:to>
                                    </p:set>
                                    <p:animEffect transition="in" filter="fade">
                                      <p:cBhvr>
                                        <p:cTn id="30" dur="500"/>
                                        <p:tgtEl>
                                          <p:spTgt spid="177"/>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178"/>
                                        </p:tgtEl>
                                        <p:attrNameLst>
                                          <p:attrName>style.visibility</p:attrName>
                                        </p:attrNameLst>
                                      </p:cBhvr>
                                      <p:to>
                                        <p:strVal val="visible"/>
                                      </p:to>
                                    </p:set>
                                    <p:animEffect transition="in" filter="fade">
                                      <p:cBhvr>
                                        <p:cTn id="34" dur="500"/>
                                        <p:tgtEl>
                                          <p:spTgt spid="178"/>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2"/>
          <p:cNvPicPr preferRelativeResize="0">
            <a:picLocks noGrp="1"/>
          </p:cNvPicPr>
          <p:nvPr>
            <p:ph type="pic" idx="2"/>
          </p:nvPr>
        </p:nvPicPr>
        <p:blipFill rotWithShape="1">
          <a:blip r:embed="rId3">
            <a:alphaModFix/>
          </a:blip>
          <a:srcRect t="8712" b="8710"/>
          <a:stretch/>
        </p:blipFill>
        <p:spPr>
          <a:xfrm>
            <a:off x="179294" y="170328"/>
            <a:ext cx="11833412" cy="6517343"/>
          </a:xfrm>
          <a:prstGeom prst="rect">
            <a:avLst/>
          </a:prstGeom>
          <a:solidFill>
            <a:schemeClr val="lt1"/>
          </a:solidFill>
          <a:ln>
            <a:noFill/>
          </a:ln>
        </p:spPr>
      </p:pic>
      <p:sp>
        <p:nvSpPr>
          <p:cNvPr id="184" name="Google Shape;184;p22"/>
          <p:cNvSpPr/>
          <p:nvPr/>
        </p:nvSpPr>
        <p:spPr>
          <a:xfrm>
            <a:off x="179294" y="161363"/>
            <a:ext cx="11833412" cy="6517343"/>
          </a:xfrm>
          <a:prstGeom prst="rect">
            <a:avLst/>
          </a:prstGeom>
          <a:solidFill>
            <a:schemeClr val="dk1">
              <a:alpha val="3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85" name="Google Shape;185;p22"/>
          <p:cNvSpPr txBox="1"/>
          <p:nvPr/>
        </p:nvSpPr>
        <p:spPr>
          <a:xfrm>
            <a:off x="1082981" y="1691066"/>
            <a:ext cx="3706732"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3DFFF4"/>
                </a:solidFill>
                <a:latin typeface="Libre Franklin Medium"/>
                <a:ea typeface="Libre Franklin Medium"/>
                <a:cs typeface="Libre Franklin Medium"/>
                <a:sym typeface="Libre Franklin Medium"/>
              </a:rPr>
              <a:t>06.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Próximos Passos</a:t>
            </a:r>
            <a:endParaRPr sz="3800" b="0" i="0" u="none" strike="noStrike" cap="none">
              <a:solidFill>
                <a:schemeClr val="accent1"/>
              </a:solidFill>
              <a:latin typeface="Libre Franklin Medium"/>
              <a:ea typeface="Libre Franklin Medium"/>
              <a:cs typeface="Libre Franklin Medium"/>
              <a:sym typeface="Libre Franklin Medium"/>
            </a:endParaRPr>
          </a:p>
        </p:txBody>
      </p:sp>
      <p:sp>
        <p:nvSpPr>
          <p:cNvPr id="186" name="Google Shape;186;p22"/>
          <p:cNvSpPr txBox="1"/>
          <p:nvPr/>
        </p:nvSpPr>
        <p:spPr>
          <a:xfrm>
            <a:off x="1082980" y="3538630"/>
            <a:ext cx="4003500" cy="3723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1" i="0" u="none" strike="noStrike" cap="none">
                <a:solidFill>
                  <a:schemeClr val="lt1"/>
                </a:solidFill>
                <a:latin typeface="Arial"/>
                <a:ea typeface="Arial"/>
                <a:cs typeface="Arial"/>
                <a:sym typeface="Arial"/>
              </a:rPr>
              <a:t>Qual a sua visão para o futuro da solução?</a:t>
            </a:r>
            <a:endParaRPr sz="1400" b="1" i="0" u="none" strike="noStrike" cap="none">
              <a:solidFill>
                <a:schemeClr val="lt1"/>
              </a:solidFill>
              <a:latin typeface="Arial"/>
              <a:ea typeface="Arial"/>
              <a:cs typeface="Arial"/>
              <a:sym typeface="Arial"/>
            </a:endParaRPr>
          </a:p>
        </p:txBody>
      </p:sp>
      <p:sp>
        <p:nvSpPr>
          <p:cNvPr id="187" name="Google Shape;187;p22"/>
          <p:cNvSpPr txBox="1"/>
          <p:nvPr/>
        </p:nvSpPr>
        <p:spPr>
          <a:xfrm>
            <a:off x="1082980" y="3982832"/>
            <a:ext cx="3706800" cy="1052555"/>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Após a publicação MVP,  primeiramente vamos terminar o modulo de Atendimento. Que seria a implementação completa da gestão do Atendimento.</a:t>
            </a:r>
            <a:endParaRPr sz="1400" b="0" i="0" u="none" strike="noStrike" cap="none" dirty="0">
              <a:solidFill>
                <a:srgbClr val="000000"/>
              </a:solidFill>
              <a:latin typeface="Arial"/>
              <a:ea typeface="Arial"/>
              <a:cs typeface="Arial"/>
              <a:sym typeface="Arial"/>
            </a:endParaRPr>
          </a:p>
        </p:txBody>
      </p:sp>
      <p:sp>
        <p:nvSpPr>
          <p:cNvPr id="188" name="Google Shape;188;p22"/>
          <p:cNvSpPr/>
          <p:nvPr/>
        </p:nvSpPr>
        <p:spPr>
          <a:xfrm>
            <a:off x="6533903" y="2838243"/>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dirty="0">
                <a:solidFill>
                  <a:schemeClr val="lt1"/>
                </a:solidFill>
                <a:latin typeface="Libre Franklin Medium"/>
                <a:ea typeface="Libre Franklin Medium"/>
                <a:cs typeface="Libre Franklin Medium"/>
                <a:sym typeface="Libre Franklin Medium"/>
              </a:rPr>
              <a:t>2</a:t>
            </a:r>
            <a:endParaRPr sz="1400" b="0" i="0" u="none" strike="noStrike" cap="none" dirty="0">
              <a:solidFill>
                <a:srgbClr val="000000"/>
              </a:solidFill>
              <a:latin typeface="Arial"/>
              <a:ea typeface="Arial"/>
              <a:cs typeface="Arial"/>
              <a:sym typeface="Arial"/>
            </a:endParaRPr>
          </a:p>
        </p:txBody>
      </p:sp>
      <p:sp>
        <p:nvSpPr>
          <p:cNvPr id="189" name="Google Shape;189;p22"/>
          <p:cNvSpPr/>
          <p:nvPr/>
        </p:nvSpPr>
        <p:spPr>
          <a:xfrm>
            <a:off x="6533903" y="4722312"/>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dirty="0">
                <a:solidFill>
                  <a:schemeClr val="lt1"/>
                </a:solidFill>
                <a:latin typeface="Libre Franklin Medium"/>
                <a:ea typeface="Libre Franklin Medium"/>
                <a:cs typeface="Libre Franklin Medium"/>
                <a:sym typeface="Libre Franklin Medium"/>
              </a:rPr>
              <a:t>3</a:t>
            </a:r>
            <a:endParaRPr sz="1400" b="0" i="0" u="none" strike="noStrike" cap="none" dirty="0">
              <a:solidFill>
                <a:srgbClr val="000000"/>
              </a:solidFill>
              <a:latin typeface="Arial"/>
              <a:ea typeface="Arial"/>
              <a:cs typeface="Arial"/>
              <a:sym typeface="Arial"/>
            </a:endParaRPr>
          </a:p>
        </p:txBody>
      </p:sp>
      <p:sp>
        <p:nvSpPr>
          <p:cNvPr id="190" name="Google Shape;190;p22"/>
          <p:cNvSpPr/>
          <p:nvPr/>
        </p:nvSpPr>
        <p:spPr>
          <a:xfrm>
            <a:off x="6533903" y="1016401"/>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dirty="0">
                <a:solidFill>
                  <a:schemeClr val="lt1"/>
                </a:solidFill>
                <a:latin typeface="Libre Franklin Medium"/>
                <a:ea typeface="Libre Franklin Medium"/>
                <a:cs typeface="Libre Franklin Medium"/>
                <a:sym typeface="Libre Franklin Medium"/>
              </a:rPr>
              <a:t>1</a:t>
            </a:r>
            <a:endParaRPr sz="1400" b="0" i="0" u="none" strike="noStrike" cap="none" dirty="0">
              <a:solidFill>
                <a:srgbClr val="000000"/>
              </a:solidFill>
              <a:latin typeface="Arial"/>
              <a:ea typeface="Arial"/>
              <a:cs typeface="Arial"/>
              <a:sym typeface="Arial"/>
            </a:endParaRPr>
          </a:p>
        </p:txBody>
      </p:sp>
      <p:sp>
        <p:nvSpPr>
          <p:cNvPr id="191" name="Google Shape;191;p22"/>
          <p:cNvSpPr txBox="1"/>
          <p:nvPr/>
        </p:nvSpPr>
        <p:spPr>
          <a:xfrm>
            <a:off x="7274771" y="944635"/>
            <a:ext cx="3406042" cy="338514"/>
          </a:xfrm>
          <a:prstGeom prst="rect">
            <a:avLst/>
          </a:prstGeom>
          <a:noFill/>
          <a:ln>
            <a:noFill/>
          </a:ln>
        </p:spPr>
        <p:txBody>
          <a:bodyPr spcFirstLastPara="1" wrap="square" lIns="91425" tIns="45700" rIns="91425" bIns="45700" anchor="t" anchorCtr="0">
            <a:spAutoFit/>
          </a:bodyPr>
          <a:lstStyle/>
          <a:p>
            <a:pPr lvl="0">
              <a:buSzPts val="1600"/>
            </a:pPr>
            <a:r>
              <a:rPr lang="pt-BR" sz="1600" dirty="0">
                <a:solidFill>
                  <a:schemeClr val="lt1"/>
                </a:solidFill>
                <a:latin typeface="Trebuchet MS"/>
                <a:ea typeface="Trebuchet MS"/>
                <a:cs typeface="Trebuchet MS"/>
                <a:sym typeface="Trebuchet MS"/>
              </a:rPr>
              <a:t>Gestão Financeira - Internet.</a:t>
            </a:r>
            <a:endParaRPr sz="1400" b="0" i="0" u="none" strike="noStrike" cap="none" dirty="0">
              <a:solidFill>
                <a:srgbClr val="000000"/>
              </a:solidFill>
              <a:latin typeface="Arial"/>
              <a:ea typeface="Arial"/>
              <a:cs typeface="Arial"/>
              <a:sym typeface="Arial"/>
            </a:endParaRPr>
          </a:p>
        </p:txBody>
      </p:sp>
      <p:sp>
        <p:nvSpPr>
          <p:cNvPr id="192" name="Google Shape;192;p22"/>
          <p:cNvSpPr txBox="1"/>
          <p:nvPr/>
        </p:nvSpPr>
        <p:spPr>
          <a:xfrm>
            <a:off x="7274771" y="1252556"/>
            <a:ext cx="3406042" cy="1126422"/>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dirty="0">
                <a:solidFill>
                  <a:schemeClr val="lt1"/>
                </a:solidFill>
              </a:rPr>
              <a:t>Modulo para Gestão do Faturamento dos serviços prestados as empresas. Como os ASO emitidos e exames e consultas realizados na clínica.</a:t>
            </a:r>
          </a:p>
        </p:txBody>
      </p:sp>
      <p:sp>
        <p:nvSpPr>
          <p:cNvPr id="193" name="Google Shape;193;p22"/>
          <p:cNvSpPr txBox="1"/>
          <p:nvPr/>
        </p:nvSpPr>
        <p:spPr>
          <a:xfrm>
            <a:off x="7274771" y="2757322"/>
            <a:ext cx="4297636" cy="338514"/>
          </a:xfrm>
          <a:prstGeom prst="rect">
            <a:avLst/>
          </a:prstGeom>
          <a:noFill/>
          <a:ln>
            <a:noFill/>
          </a:ln>
        </p:spPr>
        <p:txBody>
          <a:bodyPr spcFirstLastPara="1" wrap="square" lIns="91425" tIns="45700" rIns="91425" bIns="45700" anchor="t" anchorCtr="0">
            <a:spAutoFit/>
          </a:bodyPr>
          <a:lstStyle/>
          <a:p>
            <a:pPr lvl="0">
              <a:buSzPts val="1600"/>
            </a:pPr>
            <a:r>
              <a:rPr lang="pt-BR" sz="1600" dirty="0">
                <a:solidFill>
                  <a:schemeClr val="lt1"/>
                </a:solidFill>
                <a:latin typeface="Trebuchet MS"/>
                <a:ea typeface="Trebuchet MS"/>
                <a:cs typeface="Trebuchet MS"/>
                <a:sym typeface="Trebuchet MS"/>
              </a:rPr>
              <a:t>Gestão de Funcionários - web / Mobile.</a:t>
            </a:r>
            <a:endParaRPr sz="1400" b="0" i="0" u="none" strike="noStrike" cap="none" dirty="0">
              <a:solidFill>
                <a:srgbClr val="000000"/>
              </a:solidFill>
              <a:latin typeface="Arial"/>
              <a:ea typeface="Arial"/>
              <a:cs typeface="Arial"/>
              <a:sym typeface="Arial"/>
            </a:endParaRPr>
          </a:p>
        </p:txBody>
      </p:sp>
      <p:sp>
        <p:nvSpPr>
          <p:cNvPr id="194" name="Google Shape;194;p22"/>
          <p:cNvSpPr txBox="1"/>
          <p:nvPr/>
        </p:nvSpPr>
        <p:spPr>
          <a:xfrm>
            <a:off x="7274771" y="3065243"/>
            <a:ext cx="3406042" cy="1126422"/>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Modulo para Gestão do Cadastro de Funcionário. Gerenciar de forma integrada, toda informação do Funcionário e principalmente facilitar a coleta de dados.</a:t>
            </a:r>
            <a:endParaRPr sz="1400" b="0" i="0" u="none" strike="noStrike" cap="none" dirty="0">
              <a:solidFill>
                <a:srgbClr val="000000"/>
              </a:solidFill>
              <a:latin typeface="Arial"/>
              <a:ea typeface="Arial"/>
              <a:cs typeface="Arial"/>
              <a:sym typeface="Arial"/>
            </a:endParaRPr>
          </a:p>
        </p:txBody>
      </p:sp>
      <p:sp>
        <p:nvSpPr>
          <p:cNvPr id="195" name="Google Shape;195;p22"/>
          <p:cNvSpPr txBox="1"/>
          <p:nvPr/>
        </p:nvSpPr>
        <p:spPr>
          <a:xfrm>
            <a:off x="7274770" y="4635598"/>
            <a:ext cx="4297637" cy="338514"/>
          </a:xfrm>
          <a:prstGeom prst="rect">
            <a:avLst/>
          </a:prstGeom>
          <a:noFill/>
          <a:ln>
            <a:noFill/>
          </a:ln>
        </p:spPr>
        <p:txBody>
          <a:bodyPr spcFirstLastPara="1" wrap="square" lIns="91425" tIns="45700" rIns="91425" bIns="45700" anchor="t" anchorCtr="0">
            <a:spAutoFit/>
          </a:bodyPr>
          <a:lstStyle/>
          <a:p>
            <a:pPr lvl="0">
              <a:buSzPts val="1600"/>
            </a:pPr>
            <a:r>
              <a:rPr lang="pt-BR" sz="1600" dirty="0">
                <a:solidFill>
                  <a:schemeClr val="lt1"/>
                </a:solidFill>
                <a:latin typeface="Trebuchet MS"/>
                <a:ea typeface="Trebuchet MS"/>
                <a:cs typeface="Trebuchet MS"/>
                <a:sym typeface="Trebuchet MS"/>
              </a:rPr>
              <a:t>Gestão Medica - web / Mobile</a:t>
            </a:r>
            <a:endParaRPr sz="1400" b="0" i="0" u="none" strike="noStrike" cap="none" dirty="0">
              <a:solidFill>
                <a:srgbClr val="000000"/>
              </a:solidFill>
              <a:latin typeface="Arial"/>
              <a:ea typeface="Arial"/>
              <a:cs typeface="Arial"/>
              <a:sym typeface="Arial"/>
            </a:endParaRPr>
          </a:p>
        </p:txBody>
      </p:sp>
      <p:sp>
        <p:nvSpPr>
          <p:cNvPr id="196" name="Google Shape;196;p22"/>
          <p:cNvSpPr txBox="1"/>
          <p:nvPr/>
        </p:nvSpPr>
        <p:spPr>
          <a:xfrm>
            <a:off x="7274771" y="4946357"/>
            <a:ext cx="3406042" cy="867890"/>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Permitir que o médico, tenha acesso facilitado com segurança e mobilidade as informações de consultas e prontuários do funcionários.</a:t>
            </a:r>
            <a:endParaRPr sz="1400" b="0" i="0" u="none" strike="noStrike" cap="none" dirty="0">
              <a:solidFill>
                <a:srgbClr val="000000"/>
              </a:solidFill>
              <a:latin typeface="Arial"/>
              <a:ea typeface="Arial"/>
              <a:cs typeface="Arial"/>
              <a:sym typeface="Arial"/>
            </a:endParaRPr>
          </a:p>
        </p:txBody>
      </p:sp>
      <p:pic>
        <p:nvPicPr>
          <p:cNvPr id="197" name="Google Shape;197;p22"/>
          <p:cNvPicPr preferRelativeResize="0"/>
          <p:nvPr/>
        </p:nvPicPr>
        <p:blipFill rotWithShape="1">
          <a:blip r:embed="rId4">
            <a:alphaModFix/>
          </a:blip>
          <a:srcRect/>
          <a:stretch/>
        </p:blipFill>
        <p:spPr>
          <a:xfrm>
            <a:off x="1082980" y="850425"/>
            <a:ext cx="1495280" cy="4668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750"/>
                                        <p:tgtEl>
                                          <p:spTgt spid="184"/>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85"/>
                                        </p:tgtEl>
                                        <p:attrNameLst>
                                          <p:attrName>style.visibility</p:attrName>
                                        </p:attrNameLst>
                                      </p:cBhvr>
                                      <p:to>
                                        <p:strVal val="visible"/>
                                      </p:to>
                                    </p:set>
                                    <p:animEffect transition="in" filter="fade">
                                      <p:cBhvr>
                                        <p:cTn id="11" dur="500"/>
                                        <p:tgtEl>
                                          <p:spTgt spid="185"/>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86"/>
                                        </p:tgtEl>
                                        <p:attrNameLst>
                                          <p:attrName>style.visibility</p:attrName>
                                        </p:attrNameLst>
                                      </p:cBhvr>
                                      <p:to>
                                        <p:strVal val="visible"/>
                                      </p:to>
                                    </p:set>
                                    <p:animEffect transition="in" filter="fade">
                                      <p:cBhvr>
                                        <p:cTn id="15" dur="500"/>
                                        <p:tgtEl>
                                          <p:spTgt spid="186"/>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fade">
                                      <p:cBhvr>
                                        <p:cTn id="19" dur="500"/>
                                        <p:tgtEl>
                                          <p:spTgt spid="187"/>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90"/>
                                        </p:tgtEl>
                                        <p:attrNameLst>
                                          <p:attrName>style.visibility</p:attrName>
                                        </p:attrNameLst>
                                      </p:cBhvr>
                                      <p:to>
                                        <p:strVal val="visible"/>
                                      </p:to>
                                    </p:set>
                                    <p:animEffect transition="in" filter="fade">
                                      <p:cBhvr>
                                        <p:cTn id="23" dur="500"/>
                                        <p:tgtEl>
                                          <p:spTgt spid="190"/>
                                        </p:tgtEl>
                                      </p:cBhvr>
                                    </p:animEffect>
                                  </p:childTnLst>
                                </p:cTn>
                              </p:par>
                              <p:par>
                                <p:cTn id="24" presetID="10" presetClass="entr" presetSubtype="0" fill="hold" nodeType="with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fade">
                                      <p:cBhvr>
                                        <p:cTn id="26" dur="500"/>
                                        <p:tgtEl>
                                          <p:spTgt spid="191"/>
                                        </p:tgtEl>
                                      </p:cBhvr>
                                    </p:animEffect>
                                  </p:childTnLst>
                                </p:cTn>
                              </p:par>
                              <p:par>
                                <p:cTn id="27" presetID="10" presetClass="entr" presetSubtype="0" fill="hold" nodeType="withEffect">
                                  <p:stCondLst>
                                    <p:cond delay="0"/>
                                  </p:stCondLst>
                                  <p:childTnLst>
                                    <p:set>
                                      <p:cBhvr>
                                        <p:cTn id="28" dur="1" fill="hold">
                                          <p:stCondLst>
                                            <p:cond delay="0"/>
                                          </p:stCondLst>
                                        </p:cTn>
                                        <p:tgtEl>
                                          <p:spTgt spid="192"/>
                                        </p:tgtEl>
                                        <p:attrNameLst>
                                          <p:attrName>style.visibility</p:attrName>
                                        </p:attrNameLst>
                                      </p:cBhvr>
                                      <p:to>
                                        <p:strVal val="visible"/>
                                      </p:to>
                                    </p:set>
                                    <p:animEffect transition="in" filter="fade">
                                      <p:cBhvr>
                                        <p:cTn id="29" dur="500"/>
                                        <p:tgtEl>
                                          <p:spTgt spid="192"/>
                                        </p:tgtEl>
                                      </p:cBhvr>
                                    </p:animEffect>
                                  </p:childTnLst>
                                </p:cTn>
                              </p:par>
                            </p:childTnLst>
                          </p:cTn>
                        </p:par>
                        <p:par>
                          <p:cTn id="30" fill="hold">
                            <p:stCondLst>
                              <p:cond delay="2750"/>
                            </p:stCondLst>
                            <p:childTnLst>
                              <p:par>
                                <p:cTn id="31" presetID="10" presetClass="entr" presetSubtype="0" fill="hold" nodeType="after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fade">
                                      <p:cBhvr>
                                        <p:cTn id="33" dur="500"/>
                                        <p:tgtEl>
                                          <p:spTgt spid="188"/>
                                        </p:tgtEl>
                                      </p:cBhvr>
                                    </p:animEffect>
                                  </p:childTnLst>
                                </p:cTn>
                              </p:par>
                              <p:par>
                                <p:cTn id="34" presetID="10" presetClass="entr" presetSubtype="0" fill="hold" nodeType="withEffect">
                                  <p:stCondLst>
                                    <p:cond delay="0"/>
                                  </p:stCondLst>
                                  <p:childTnLst>
                                    <p:set>
                                      <p:cBhvr>
                                        <p:cTn id="35" dur="1" fill="hold">
                                          <p:stCondLst>
                                            <p:cond delay="0"/>
                                          </p:stCondLst>
                                        </p:cTn>
                                        <p:tgtEl>
                                          <p:spTgt spid="193"/>
                                        </p:tgtEl>
                                        <p:attrNameLst>
                                          <p:attrName>style.visibility</p:attrName>
                                        </p:attrNameLst>
                                      </p:cBhvr>
                                      <p:to>
                                        <p:strVal val="visible"/>
                                      </p:to>
                                    </p:set>
                                    <p:animEffect transition="in" filter="fade">
                                      <p:cBhvr>
                                        <p:cTn id="36" dur="500"/>
                                        <p:tgtEl>
                                          <p:spTgt spid="193"/>
                                        </p:tgtEl>
                                      </p:cBhvr>
                                    </p:animEffect>
                                  </p:childTnLst>
                                </p:cTn>
                              </p:par>
                              <p:par>
                                <p:cTn id="37" presetID="10" presetClass="entr" presetSubtype="0" fill="hold" nodeType="withEffect">
                                  <p:stCondLst>
                                    <p:cond delay="0"/>
                                  </p:stCondLst>
                                  <p:childTnLst>
                                    <p:set>
                                      <p:cBhvr>
                                        <p:cTn id="38" dur="1" fill="hold">
                                          <p:stCondLst>
                                            <p:cond delay="0"/>
                                          </p:stCondLst>
                                        </p:cTn>
                                        <p:tgtEl>
                                          <p:spTgt spid="194"/>
                                        </p:tgtEl>
                                        <p:attrNameLst>
                                          <p:attrName>style.visibility</p:attrName>
                                        </p:attrNameLst>
                                      </p:cBhvr>
                                      <p:to>
                                        <p:strVal val="visible"/>
                                      </p:to>
                                    </p:set>
                                    <p:animEffect transition="in" filter="fade">
                                      <p:cBhvr>
                                        <p:cTn id="39" dur="500"/>
                                        <p:tgtEl>
                                          <p:spTgt spid="194"/>
                                        </p:tgtEl>
                                      </p:cBhvr>
                                    </p:animEffect>
                                  </p:childTnLst>
                                </p:cTn>
                              </p:par>
                            </p:childTnLst>
                          </p:cTn>
                        </p:par>
                        <p:par>
                          <p:cTn id="40" fill="hold">
                            <p:stCondLst>
                              <p:cond delay="3250"/>
                            </p:stCondLst>
                            <p:childTnLst>
                              <p:par>
                                <p:cTn id="41" presetID="10" presetClass="entr" presetSubtype="0" fill="hold" nodeType="after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fade">
                                      <p:cBhvr>
                                        <p:cTn id="43" dur="500"/>
                                        <p:tgtEl>
                                          <p:spTgt spid="189"/>
                                        </p:tgtEl>
                                      </p:cBhvr>
                                    </p:animEffect>
                                  </p:childTnLst>
                                </p:cTn>
                              </p:par>
                              <p:par>
                                <p:cTn id="44" presetID="10" presetClass="entr" presetSubtype="0" fill="hold" nodeType="withEffect">
                                  <p:stCondLst>
                                    <p:cond delay="0"/>
                                  </p:stCondLst>
                                  <p:childTnLst>
                                    <p:set>
                                      <p:cBhvr>
                                        <p:cTn id="45" dur="1" fill="hold">
                                          <p:stCondLst>
                                            <p:cond delay="0"/>
                                          </p:stCondLst>
                                        </p:cTn>
                                        <p:tgtEl>
                                          <p:spTgt spid="195"/>
                                        </p:tgtEl>
                                        <p:attrNameLst>
                                          <p:attrName>style.visibility</p:attrName>
                                        </p:attrNameLst>
                                      </p:cBhvr>
                                      <p:to>
                                        <p:strVal val="visible"/>
                                      </p:to>
                                    </p:set>
                                    <p:animEffect transition="in" filter="fade">
                                      <p:cBhvr>
                                        <p:cTn id="46" dur="500"/>
                                        <p:tgtEl>
                                          <p:spTgt spid="195"/>
                                        </p:tgtEl>
                                      </p:cBhvr>
                                    </p:animEffect>
                                  </p:childTnLst>
                                </p:cTn>
                              </p:par>
                              <p:par>
                                <p:cTn id="47" presetID="10" presetClass="entr" presetSubtype="0" fill="hold" nodeType="withEffect">
                                  <p:stCondLst>
                                    <p:cond delay="0"/>
                                  </p:stCondLst>
                                  <p:childTnLst>
                                    <p:set>
                                      <p:cBhvr>
                                        <p:cTn id="48" dur="1" fill="hold">
                                          <p:stCondLst>
                                            <p:cond delay="0"/>
                                          </p:stCondLst>
                                        </p:cTn>
                                        <p:tgtEl>
                                          <p:spTgt spid="196"/>
                                        </p:tgtEl>
                                        <p:attrNameLst>
                                          <p:attrName>style.visibility</p:attrName>
                                        </p:attrNameLst>
                                      </p:cBhvr>
                                      <p:to>
                                        <p:strVal val="visible"/>
                                      </p:to>
                                    </p:set>
                                    <p:animEffect transition="in" filter="fade">
                                      <p:cBhvr>
                                        <p:cTn id="49"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3" name="Google Shape;203;p23"/>
          <p:cNvSpPr/>
          <p:nvPr/>
        </p:nvSpPr>
        <p:spPr>
          <a:xfrm>
            <a:off x="6593278" y="1271237"/>
            <a:ext cx="4587515" cy="4287543"/>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 name="Google Shape;204;p23"/>
          <p:cNvSpPr txBox="1"/>
          <p:nvPr/>
        </p:nvSpPr>
        <p:spPr>
          <a:xfrm>
            <a:off x="6593278" y="4438881"/>
            <a:ext cx="4297711" cy="882036"/>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4400"/>
              <a:buFont typeface="Arial"/>
              <a:buNone/>
            </a:pPr>
            <a:r>
              <a:rPr lang="pt-BR" sz="4400" b="0" i="0" u="none" strike="noStrike" cap="none">
                <a:solidFill>
                  <a:schemeClr val="lt1"/>
                </a:solidFill>
                <a:latin typeface="Libre Franklin Medium"/>
                <a:ea typeface="Libre Franklin Medium"/>
                <a:cs typeface="Libre Franklin Medium"/>
                <a:sym typeface="Libre Franklin Medium"/>
              </a:rPr>
              <a:t>Obrigado!</a:t>
            </a:r>
            <a:endParaRPr sz="4400" b="0" i="0" u="none" strike="noStrike" cap="none">
              <a:solidFill>
                <a:schemeClr val="accent1"/>
              </a:solidFill>
              <a:latin typeface="Libre Franklin Medium"/>
              <a:ea typeface="Libre Franklin Medium"/>
              <a:cs typeface="Libre Franklin Medium"/>
              <a:sym typeface="Libre Franklin Medium"/>
            </a:endParaRPr>
          </a:p>
        </p:txBody>
      </p:sp>
      <p:pic>
        <p:nvPicPr>
          <p:cNvPr id="205" name="Google Shape;205;p23"/>
          <p:cNvPicPr preferRelativeResize="0"/>
          <p:nvPr/>
        </p:nvPicPr>
        <p:blipFill rotWithShape="1">
          <a:blip r:embed="rId3">
            <a:alphaModFix/>
          </a:blip>
          <a:srcRect/>
          <a:stretch/>
        </p:blipFill>
        <p:spPr>
          <a:xfrm>
            <a:off x="1082980" y="850425"/>
            <a:ext cx="1495280" cy="4668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additive="base">
                                        <p:cTn id="7" dur="500"/>
                                        <p:tgtEl>
                                          <p:spTgt spid="203"/>
                                        </p:tgtEl>
                                        <p:attrNameLst>
                                          <p:attrName>ppt_w</p:attrName>
                                        </p:attrNameLst>
                                      </p:cBhvr>
                                      <p:tavLst>
                                        <p:tav tm="0">
                                          <p:val>
                                            <p:strVal val="0"/>
                                          </p:val>
                                        </p:tav>
                                        <p:tav tm="100000">
                                          <p:val>
                                            <p:strVal val="#ppt_w"/>
                                          </p:val>
                                        </p:tav>
                                      </p:tavLst>
                                    </p:anim>
                                    <p:anim calcmode="lin" valueType="num">
                                      <p:cBhvr additive="base">
                                        <p:cTn id="8" dur="500"/>
                                        <p:tgtEl>
                                          <p:spTgt spid="203"/>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500"/>
                                        <p:tgtEl>
                                          <p:spTgt spid="204"/>
                                        </p:tgtEl>
                                      </p:cBhvr>
                                    </p:animEffect>
                                  </p:childTnLst>
                                </p:cTn>
                              </p:par>
                              <p:par>
                                <p:cTn id="13" presetID="10" presetClass="entr" presetSubtype="0" fill="hold" nodeType="withEffect">
                                  <p:stCondLst>
                                    <p:cond delay="0"/>
                                  </p:stCondLst>
                                  <p:childTnLst>
                                    <p:set>
                                      <p:cBhvr>
                                        <p:cTn id="14" dur="1" fill="hold">
                                          <p:stCondLst>
                                            <p:cond delay="0"/>
                                          </p:stCondLst>
                                        </p:cTn>
                                        <p:tgtEl>
                                          <p:spTgt spid="202"/>
                                        </p:tgtEl>
                                        <p:attrNameLst>
                                          <p:attrName>style.visibility</p:attrName>
                                        </p:attrNameLst>
                                      </p:cBhvr>
                                      <p:to>
                                        <p:strVal val="visible"/>
                                      </p:to>
                                    </p:set>
                                    <p:animEffect transition="in" filter="fade">
                                      <p:cBhvr>
                                        <p:cTn id="15"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IGTI">
      <a:dk1>
        <a:srgbClr val="353F40"/>
      </a:dk1>
      <a:lt1>
        <a:srgbClr val="FFFFFF"/>
      </a:lt1>
      <a:dk2>
        <a:srgbClr val="003C58"/>
      </a:dk2>
      <a:lt2>
        <a:srgbClr val="F3FBFB"/>
      </a:lt2>
      <a:accent1>
        <a:srgbClr val="00BDB3"/>
      </a:accent1>
      <a:accent2>
        <a:srgbClr val="6B48FF"/>
      </a:accent2>
      <a:accent3>
        <a:srgbClr val="6B7480"/>
      </a:accent3>
      <a:accent4>
        <a:srgbClr val="FFA500"/>
      </a:accent4>
      <a:accent5>
        <a:srgbClr val="007285"/>
      </a:accent5>
      <a:accent6>
        <a:srgbClr val="1975FF"/>
      </a:accent6>
      <a:hlink>
        <a:srgbClr val="6B48FF"/>
      </a:hlink>
      <a:folHlink>
        <a:srgbClr val="6B4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1721</Words>
  <Application>Microsoft Office PowerPoint</Application>
  <PresentationFormat>Widescreen</PresentationFormat>
  <Paragraphs>141</Paragraphs>
  <Slides>37</Slides>
  <Notes>37</Notes>
  <HiddenSlides>28</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37</vt:i4>
      </vt:variant>
    </vt:vector>
  </HeadingPairs>
  <TitlesOfParts>
    <vt:vector size="44" baseType="lpstr">
      <vt:lpstr>Trebuchet MS</vt:lpstr>
      <vt:lpstr>Gill Sans</vt:lpstr>
      <vt:lpstr>Arial</vt:lpstr>
      <vt:lpstr>Calibri</vt:lpstr>
      <vt:lpstr>Libre Franklin Medium</vt:lpstr>
      <vt:lpstr>Libre Franklin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lucas.fonseca@igti.edu.br</dc:creator>
  <cp:lastModifiedBy>saduts@gmail.com</cp:lastModifiedBy>
  <cp:revision>23</cp:revision>
  <dcterms:created xsi:type="dcterms:W3CDTF">2019-09-06T18:34:24Z</dcterms:created>
  <dcterms:modified xsi:type="dcterms:W3CDTF">2021-06-23T21:44:42Z</dcterms:modified>
</cp:coreProperties>
</file>