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41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CDF0-59CC-E00F-E3FC-E41D4DD3A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7E413-9762-2D50-DA50-C6F13D806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35253-AE05-C47A-616F-4BFB3EE9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0782-3550-4036-95A1-F465E2F38D0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BAF4F-B947-233F-68EB-211D4441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9CEC5-4124-35C7-95F8-08402E4C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68B9-95C6-44AA-8461-94997BC5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DDA2-EBB0-256C-9AEF-D294BA35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CD4C1-E90A-A40A-11AD-761CF6309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C42D5-D53D-ED42-8CD0-1C1D351F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0782-3550-4036-95A1-F465E2F38D0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535F-D708-41FE-FFEB-19F635BB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B024-4A7B-DC23-989F-33EA729A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68B9-95C6-44AA-8461-94997BC5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66C6E-3101-E7CD-8575-03CCC90BC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6AF2C-645F-24F7-2137-65867811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6410-323E-A3A2-90BF-D8185277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0782-3550-4036-95A1-F465E2F38D0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B742-D13D-0172-C6BB-CDDDECB9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6F84-50CA-28B2-84FD-ED208311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68B9-95C6-44AA-8461-94997BC5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3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EA9C-05D9-49B5-9BB6-0774F56E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A27F7-1509-06EF-CF2A-9803F74C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FADC-F43C-8C48-8DC5-50218AD7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0782-3550-4036-95A1-F465E2F38D0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8AB6-F42F-51D0-3545-536A6CB9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A92C-47C0-40C8-CF42-F611D4DC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68B9-95C6-44AA-8461-94997BC5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4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C823-BD88-8474-67AB-429E82E5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46BF0-DC9F-95E9-C640-C66DFEAD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E84F-E698-6C68-F687-EEF54DA4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0782-3550-4036-95A1-F465E2F38D0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5C95-0BDE-9BA0-1D3C-0D34D086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8433-EAA2-29FF-4244-B6E4C566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68B9-95C6-44AA-8461-94997BC5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9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253C-69ED-2288-EA69-B57F76BA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B589-4635-8F70-D36C-D9F4D14AA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AA9CA-3C70-C31E-FADF-E464129D3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7A48C-20A4-3906-0CFA-BDDAE640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0782-3550-4036-95A1-F465E2F38D0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87F9-9F48-E787-53B8-9DAD80F2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4D1DC-0590-5655-AB73-4A1C5E55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68B9-95C6-44AA-8461-94997BC5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4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BA86-7F67-C3E3-B416-EA914958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8161C-B2BB-1B93-B0FC-8B66C420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775AA-150A-171C-8FFE-70D13E7E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9CDE8-90F0-BED2-FB24-ACAE55B8F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DCBF0-14F0-E6AC-7AFC-B5425CA59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340A5-9AE6-95E0-C2D8-B05DB42A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0782-3550-4036-95A1-F465E2F38D0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C3317-C1A6-CDE2-BCCD-ED3E527A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257FF-8F1A-5048-FF6D-03B67299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68B9-95C6-44AA-8461-94997BC5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EA01-BAEA-8128-AFDB-BB1D1DFB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07F88-D0ED-C3C1-1F70-57516ACF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0782-3550-4036-95A1-F465E2F38D0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81807-2354-BCE6-813B-3803ECAD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75E55-2AA2-9AE9-C345-8FE0555D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68B9-95C6-44AA-8461-94997BC5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4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CC077-A99A-238B-DDFA-5A5F478E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0782-3550-4036-95A1-F465E2F38D0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22C5E-FC32-05B4-4A56-FB234D3F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0BDA-B34A-A1EF-0EDF-4CC00250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68B9-95C6-44AA-8461-94997BC5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7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9224-0E63-1990-13E3-DE05DC26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1006-E8BE-7861-B383-7A54A5A4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CDB90-661E-FB3A-BEFF-63A356B64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36923-7693-682E-4FB8-5D252DF5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0782-3550-4036-95A1-F465E2F38D0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9BB21-E669-24C1-EE10-00A1A9D1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78E27-A4D2-8CF7-5BE6-DCC388CB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68B9-95C6-44AA-8461-94997BC5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4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0800-A4F3-133A-8A11-10381C59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57CEC-7AC8-3116-1FF5-302DE2AF2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3C08C-2224-0788-1AAF-189EE0C0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E656C-6AA9-AE8A-4EB6-861A7FB4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0782-3550-4036-95A1-F465E2F38D0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A072C-A674-4F0F-90F1-1C6C0567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B6BA7-C3E5-AC21-917C-487F9184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68B9-95C6-44AA-8461-94997BC5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01CD8-99E7-9055-4DCE-FD9C7D56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E21D8-8AAC-F5FC-50C6-1F794C6E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9C3EF-529A-1155-C724-3EBDCA48B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10782-3550-4036-95A1-F465E2F38D0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86A1-092F-C357-146B-5EDC2D900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52876-6BC2-D0AB-74CB-3046D5E5D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F68B9-95C6-44AA-8461-94997BC5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05C4-C94B-4EE7-B0F8-5A0EE2007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4328F-0AA0-C11D-4D38-6F59ABE17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B08CE-3492-3652-ACB0-C7D162A44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0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71028B-C4C3-D1F5-B0C3-5367A5B1F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9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94EEF3-0810-FAE8-6510-126CCBB3D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5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75825-7F6F-C20A-1FE8-DDEDB6DE1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8F74A-D122-0BC4-60D5-ADD60A74E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5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096BD-1962-A374-501E-6B267013D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3D2D4-EAC8-B85C-243B-F29EB726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8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1102B4-4119-573D-18AC-0E1FEE797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5CB32-8171-2C49-62D6-1A1C8DC29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1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85DBC-59DC-377A-FE80-E92CF92EA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EA272-5352-F1D1-F597-31D94EDEB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8A7211-3C03-53D3-E40C-5C684B9FB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5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E64B3F-AF61-6602-8208-AFC695566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86"/>
            <a:ext cx="12118312" cy="67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7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531A1-AFAF-7A2F-C2AB-FB4E4C069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2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E1FA8-B43D-76E1-EEE3-5BEF2320F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8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Sadu Venkatesh</dc:creator>
  <cp:lastModifiedBy>Sadu Venkatesh</cp:lastModifiedBy>
  <cp:revision>1</cp:revision>
  <dcterms:created xsi:type="dcterms:W3CDTF">2024-09-27T07:13:07Z</dcterms:created>
  <dcterms:modified xsi:type="dcterms:W3CDTF">2024-09-27T07:13:07Z</dcterms:modified>
</cp:coreProperties>
</file>